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5.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7.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8.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9.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0.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theme/theme11.xml" ContentType="application/vnd.openxmlformats-officedocument.theme+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2.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3.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3.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4.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heme/themeOverride5.xml" ContentType="application/vnd.openxmlformats-officedocument.themeOverride+xml"/>
  <Override PartName="/ppt/notesSlides/notesSlide28.xml" ContentType="application/vnd.openxmlformats-officedocument.presentationml.notesSlide+xml"/>
  <Override PartName="/ppt/theme/themeOverride6.xml" ContentType="application/vnd.openxmlformats-officedocument.themeOverr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heme/themeOverride7.xml" ContentType="application/vnd.openxmlformats-officedocument.themeOverr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heme/themeOverride8.xml" ContentType="application/vnd.openxmlformats-officedocument.themeOverride+xml"/>
  <Override PartName="/ppt/notesSlides/notesSlide43.xml" ContentType="application/vnd.openxmlformats-officedocument.presentationml.notesSlide+xml"/>
  <Override PartName="/ppt/theme/themeOverride9.xml" ContentType="application/vnd.openxmlformats-officedocument.themeOverr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heme/themeOverride10.xml" ContentType="application/vnd.openxmlformats-officedocument.themeOverr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heme/themeOverride11.xml" ContentType="application/vnd.openxmlformats-officedocument.themeOverr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1"/>
    <p:sldMasterId id="2147484092" r:id="rId2"/>
    <p:sldMasterId id="2147484106" r:id="rId3"/>
    <p:sldMasterId id="2147484119" r:id="rId4"/>
    <p:sldMasterId id="2147484171" r:id="rId5"/>
    <p:sldMasterId id="2147484198" r:id="rId6"/>
    <p:sldMasterId id="2147484210" r:id="rId7"/>
    <p:sldMasterId id="2147484223" r:id="rId8"/>
    <p:sldMasterId id="2147484253" r:id="rId9"/>
    <p:sldMasterId id="2147484266" r:id="rId10"/>
    <p:sldMasterId id="2147484280" r:id="rId11"/>
    <p:sldMasterId id="2147484294" r:id="rId12"/>
    <p:sldMasterId id="2147484307" r:id="rId13"/>
    <p:sldMasterId id="2147484319" r:id="rId14"/>
  </p:sldMasterIdLst>
  <p:notesMasterIdLst>
    <p:notesMasterId r:id="rId77"/>
  </p:notesMasterIdLst>
  <p:handoutMasterIdLst>
    <p:handoutMasterId r:id="rId78"/>
  </p:handoutMasterIdLst>
  <p:sldIdLst>
    <p:sldId id="663" r:id="rId15"/>
    <p:sldId id="2044" r:id="rId16"/>
    <p:sldId id="1122" r:id="rId17"/>
    <p:sldId id="710" r:id="rId18"/>
    <p:sldId id="2046" r:id="rId19"/>
    <p:sldId id="400" r:id="rId20"/>
    <p:sldId id="2054" r:id="rId21"/>
    <p:sldId id="2025" r:id="rId22"/>
    <p:sldId id="679" r:id="rId23"/>
    <p:sldId id="691" r:id="rId24"/>
    <p:sldId id="961" r:id="rId25"/>
    <p:sldId id="2047" r:id="rId26"/>
    <p:sldId id="907" r:id="rId27"/>
    <p:sldId id="2053" r:id="rId28"/>
    <p:sldId id="2055" r:id="rId29"/>
    <p:sldId id="857" r:id="rId30"/>
    <p:sldId id="825" r:id="rId31"/>
    <p:sldId id="738" r:id="rId32"/>
    <p:sldId id="1097" r:id="rId33"/>
    <p:sldId id="2049" r:id="rId34"/>
    <p:sldId id="2050" r:id="rId35"/>
    <p:sldId id="268" r:id="rId36"/>
    <p:sldId id="563" r:id="rId37"/>
    <p:sldId id="349" r:id="rId38"/>
    <p:sldId id="377" r:id="rId39"/>
    <p:sldId id="524" r:id="rId40"/>
    <p:sldId id="2043" r:id="rId41"/>
    <p:sldId id="1966" r:id="rId42"/>
    <p:sldId id="417" r:id="rId43"/>
    <p:sldId id="820" r:id="rId44"/>
    <p:sldId id="798" r:id="rId45"/>
    <p:sldId id="2063" r:id="rId46"/>
    <p:sldId id="1005" r:id="rId47"/>
    <p:sldId id="1006" r:id="rId48"/>
    <p:sldId id="746" r:id="rId49"/>
    <p:sldId id="2030" r:id="rId50"/>
    <p:sldId id="1057" r:id="rId51"/>
    <p:sldId id="955" r:id="rId52"/>
    <p:sldId id="897" r:id="rId53"/>
    <p:sldId id="2059" r:id="rId54"/>
    <p:sldId id="751" r:id="rId55"/>
    <p:sldId id="967" r:id="rId56"/>
    <p:sldId id="968" r:id="rId57"/>
    <p:sldId id="2021" r:id="rId58"/>
    <p:sldId id="811" r:id="rId59"/>
    <p:sldId id="2060" r:id="rId60"/>
    <p:sldId id="739" r:id="rId61"/>
    <p:sldId id="698" r:id="rId62"/>
    <p:sldId id="2036" r:id="rId63"/>
    <p:sldId id="2034" r:id="rId64"/>
    <p:sldId id="2035" r:id="rId65"/>
    <p:sldId id="2039" r:id="rId66"/>
    <p:sldId id="921" r:id="rId67"/>
    <p:sldId id="2031" r:id="rId68"/>
    <p:sldId id="550" r:id="rId69"/>
    <p:sldId id="849" r:id="rId70"/>
    <p:sldId id="983" r:id="rId71"/>
    <p:sldId id="743" r:id="rId72"/>
    <p:sldId id="1120" r:id="rId73"/>
    <p:sldId id="1007" r:id="rId74"/>
    <p:sldId id="2057" r:id="rId75"/>
    <p:sldId id="2056" r:id="rId76"/>
  </p:sldIdLst>
  <p:sldSz cx="9906000" cy="6858000" type="A4"/>
  <p:notesSz cx="7138988" cy="9372600"/>
  <p:defaultTextStyle>
    <a:defPPr>
      <a:defRPr lang="en-GB"/>
    </a:defPPr>
    <a:lvl1pPr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1pPr>
    <a:lvl2pPr marL="4572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2pPr>
    <a:lvl3pPr marL="9144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3pPr>
    <a:lvl4pPr marL="13716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4pPr>
    <a:lvl5pPr marL="18288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5pPr>
    <a:lvl6pPr marL="22860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6pPr>
    <a:lvl7pPr marL="27432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7pPr>
    <a:lvl8pPr marL="32004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8pPr>
    <a:lvl9pPr marL="36576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36">
          <p15:clr>
            <a:srgbClr val="A4A3A4"/>
          </p15:clr>
        </p15:guide>
        <p15:guide id="2" pos="3168">
          <p15:clr>
            <a:srgbClr val="A4A3A4"/>
          </p15:clr>
        </p15:guide>
      </p15:sldGuideLst>
    </p:ext>
    <p:ext uri="{2D200454-40CA-4A62-9FC3-DE9A4176ACB9}">
      <p15:notesGuideLst xmlns:p15="http://schemas.microsoft.com/office/powerpoint/2012/main">
        <p15:guide id="1" orient="horz" pos="2952">
          <p15:clr>
            <a:srgbClr val="A4A3A4"/>
          </p15:clr>
        </p15:guide>
        <p15:guide id="2" pos="22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5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103"/>
    <p:restoredTop sz="86303"/>
  </p:normalViewPr>
  <p:slideViewPr>
    <p:cSldViewPr>
      <p:cViewPr>
        <p:scale>
          <a:sx n="78" d="100"/>
          <a:sy n="78" d="100"/>
        </p:scale>
        <p:origin x="768" y="368"/>
      </p:cViewPr>
      <p:guideLst>
        <p:guide orient="horz" pos="336"/>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1" d="100"/>
        <a:sy n="41" d="100"/>
      </p:scale>
      <p:origin x="0" y="0"/>
    </p:cViewPr>
  </p:sorterViewPr>
  <p:notesViewPr>
    <p:cSldViewPr>
      <p:cViewPr varScale="1">
        <p:scale>
          <a:sx n="75" d="100"/>
          <a:sy n="75" d="100"/>
        </p:scale>
        <p:origin x="-2960" y="-96"/>
      </p:cViewPr>
      <p:guideLst>
        <p:guide orient="horz" pos="2952"/>
        <p:guide pos="2248"/>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2.xml"/><Relationship Id="rId21" Type="http://schemas.openxmlformats.org/officeDocument/2006/relationships/slide" Target="slides/slide7.xml"/><Relationship Id="rId42" Type="http://schemas.openxmlformats.org/officeDocument/2006/relationships/slide" Target="slides/slide28.xml"/><Relationship Id="rId47" Type="http://schemas.openxmlformats.org/officeDocument/2006/relationships/slide" Target="slides/slide33.xml"/><Relationship Id="rId63" Type="http://schemas.openxmlformats.org/officeDocument/2006/relationships/slide" Target="slides/slide49.xml"/><Relationship Id="rId68" Type="http://schemas.openxmlformats.org/officeDocument/2006/relationships/slide" Target="slides/slide54.xml"/><Relationship Id="rId16" Type="http://schemas.openxmlformats.org/officeDocument/2006/relationships/slide" Target="slides/slide2.xml"/><Relationship Id="rId11" Type="http://schemas.openxmlformats.org/officeDocument/2006/relationships/slideMaster" Target="slideMasters/slideMaster11.xml"/><Relationship Id="rId32" Type="http://schemas.openxmlformats.org/officeDocument/2006/relationships/slide" Target="slides/slide18.xml"/><Relationship Id="rId37" Type="http://schemas.openxmlformats.org/officeDocument/2006/relationships/slide" Target="slides/slide23.xml"/><Relationship Id="rId53" Type="http://schemas.openxmlformats.org/officeDocument/2006/relationships/slide" Target="slides/slide39.xml"/><Relationship Id="rId58" Type="http://schemas.openxmlformats.org/officeDocument/2006/relationships/slide" Target="slides/slide44.xml"/><Relationship Id="rId74" Type="http://schemas.openxmlformats.org/officeDocument/2006/relationships/slide" Target="slides/slide60.xml"/><Relationship Id="rId79"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47.xml"/><Relationship Id="rId82" Type="http://schemas.openxmlformats.org/officeDocument/2006/relationships/tableStyles" Target="tableStyles.xml"/><Relationship Id="rId19" Type="http://schemas.openxmlformats.org/officeDocument/2006/relationships/slide" Target="slides/slide5.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slide" Target="slides/slide29.xml"/><Relationship Id="rId48" Type="http://schemas.openxmlformats.org/officeDocument/2006/relationships/slide" Target="slides/slide34.xml"/><Relationship Id="rId56" Type="http://schemas.openxmlformats.org/officeDocument/2006/relationships/slide" Target="slides/slide42.xml"/><Relationship Id="rId64" Type="http://schemas.openxmlformats.org/officeDocument/2006/relationships/slide" Target="slides/slide50.xml"/><Relationship Id="rId69" Type="http://schemas.openxmlformats.org/officeDocument/2006/relationships/slide" Target="slides/slide55.xml"/><Relationship Id="rId77"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37.xml"/><Relationship Id="rId72" Type="http://schemas.openxmlformats.org/officeDocument/2006/relationships/slide" Target="slides/slide58.xml"/><Relationship Id="rId80"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slide" Target="slides/slide24.xml"/><Relationship Id="rId46" Type="http://schemas.openxmlformats.org/officeDocument/2006/relationships/slide" Target="slides/slide32.xml"/><Relationship Id="rId59" Type="http://schemas.openxmlformats.org/officeDocument/2006/relationships/slide" Target="slides/slide45.xml"/><Relationship Id="rId67" Type="http://schemas.openxmlformats.org/officeDocument/2006/relationships/slide" Target="slides/slide53.xml"/><Relationship Id="rId20" Type="http://schemas.openxmlformats.org/officeDocument/2006/relationships/slide" Target="slides/slide6.xml"/><Relationship Id="rId41" Type="http://schemas.openxmlformats.org/officeDocument/2006/relationships/slide" Target="slides/slide27.xml"/><Relationship Id="rId54" Type="http://schemas.openxmlformats.org/officeDocument/2006/relationships/slide" Target="slides/slide40.xml"/><Relationship Id="rId62" Type="http://schemas.openxmlformats.org/officeDocument/2006/relationships/slide" Target="slides/slide48.xml"/><Relationship Id="rId70" Type="http://schemas.openxmlformats.org/officeDocument/2006/relationships/slide" Target="slides/slide56.xml"/><Relationship Id="rId75"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49" Type="http://schemas.openxmlformats.org/officeDocument/2006/relationships/slide" Target="slides/slide35.xml"/><Relationship Id="rId57" Type="http://schemas.openxmlformats.org/officeDocument/2006/relationships/slide" Target="slides/slide43.xml"/><Relationship Id="rId10" Type="http://schemas.openxmlformats.org/officeDocument/2006/relationships/slideMaster" Target="slideMasters/slideMaster10.xml"/><Relationship Id="rId31" Type="http://schemas.openxmlformats.org/officeDocument/2006/relationships/slide" Target="slides/slide17.xml"/><Relationship Id="rId44" Type="http://schemas.openxmlformats.org/officeDocument/2006/relationships/slide" Target="slides/slide30.xml"/><Relationship Id="rId52" Type="http://schemas.openxmlformats.org/officeDocument/2006/relationships/slide" Target="slides/slide38.xml"/><Relationship Id="rId60" Type="http://schemas.openxmlformats.org/officeDocument/2006/relationships/slide" Target="slides/slide46.xml"/><Relationship Id="rId65" Type="http://schemas.openxmlformats.org/officeDocument/2006/relationships/slide" Target="slides/slide51.xml"/><Relationship Id="rId73" Type="http://schemas.openxmlformats.org/officeDocument/2006/relationships/slide" Target="slides/slide59.xml"/><Relationship Id="rId78" Type="http://schemas.openxmlformats.org/officeDocument/2006/relationships/handoutMaster" Target="handoutMasters/handoutMaster1.xml"/><Relationship Id="rId8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4.xml"/><Relationship Id="rId39" Type="http://schemas.openxmlformats.org/officeDocument/2006/relationships/slide" Target="slides/slide25.xml"/><Relationship Id="rId34" Type="http://schemas.openxmlformats.org/officeDocument/2006/relationships/slide" Target="slides/slide20.xml"/><Relationship Id="rId50" Type="http://schemas.openxmlformats.org/officeDocument/2006/relationships/slide" Target="slides/slide36.xml"/><Relationship Id="rId55" Type="http://schemas.openxmlformats.org/officeDocument/2006/relationships/slide" Target="slides/slide41.xml"/><Relationship Id="rId76" Type="http://schemas.openxmlformats.org/officeDocument/2006/relationships/slide" Target="slides/slide62.xml"/><Relationship Id="rId7" Type="http://schemas.openxmlformats.org/officeDocument/2006/relationships/slideMaster" Target="slideMasters/slideMaster7.xml"/><Relationship Id="rId71" Type="http://schemas.openxmlformats.org/officeDocument/2006/relationships/slide" Target="slides/slide57.xml"/><Relationship Id="rId2" Type="http://schemas.openxmlformats.org/officeDocument/2006/relationships/slideMaster" Target="slideMasters/slideMaster2.xml"/><Relationship Id="rId29" Type="http://schemas.openxmlformats.org/officeDocument/2006/relationships/slide" Target="slides/slide15.xml"/><Relationship Id="rId24" Type="http://schemas.openxmlformats.org/officeDocument/2006/relationships/slide" Target="slides/slide10.xml"/><Relationship Id="rId40" Type="http://schemas.openxmlformats.org/officeDocument/2006/relationships/slide" Target="slides/slide26.xml"/><Relationship Id="rId45" Type="http://schemas.openxmlformats.org/officeDocument/2006/relationships/slide" Target="slides/slide31.xml"/><Relationship Id="rId66" Type="http://schemas.openxmlformats.org/officeDocument/2006/relationships/slide" Target="slides/slide5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AE1CC30-A8AF-3FCA-3E3F-EA61F39F27ED}"/>
              </a:ext>
            </a:extLst>
          </p:cNvPr>
          <p:cNvSpPr>
            <a:spLocks noGrp="1" noChangeArrowheads="1"/>
          </p:cNvSpPr>
          <p:nvPr>
            <p:ph type="hdr" sz="quarter"/>
          </p:nvPr>
        </p:nvSpPr>
        <p:spPr bwMode="auto">
          <a:xfrm>
            <a:off x="0"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defTabSz="927100" eaLnBrk="1" hangingPunct="1">
              <a:defRPr sz="1200" i="0" u="none">
                <a:latin typeface="Times New Roman" charset="0"/>
                <a:ea typeface="ＭＳ Ｐゴシック" charset="0"/>
                <a:cs typeface="+mn-cs"/>
              </a:defRPr>
            </a:lvl1pPr>
          </a:lstStyle>
          <a:p>
            <a:pPr>
              <a:defRPr/>
            </a:pPr>
            <a:endParaRPr lang="en-GB"/>
          </a:p>
        </p:txBody>
      </p:sp>
      <p:sp>
        <p:nvSpPr>
          <p:cNvPr id="4099" name="Rectangle 3">
            <a:extLst>
              <a:ext uri="{FF2B5EF4-FFF2-40B4-BE49-F238E27FC236}">
                <a16:creationId xmlns:a16="http://schemas.microsoft.com/office/drawing/2014/main" id="{7E731085-F33C-3D73-102E-077338162611}"/>
              </a:ext>
            </a:extLst>
          </p:cNvPr>
          <p:cNvSpPr>
            <a:spLocks noGrp="1" noChangeArrowheads="1"/>
          </p:cNvSpPr>
          <p:nvPr>
            <p:ph type="dt" sz="quarter" idx="1"/>
          </p:nvPr>
        </p:nvSpPr>
        <p:spPr bwMode="auto">
          <a:xfrm>
            <a:off x="4046538"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algn="r" defTabSz="927100" eaLnBrk="1" hangingPunct="1">
              <a:defRPr sz="1200" i="0" u="none">
                <a:latin typeface="Times New Roman" charset="0"/>
                <a:ea typeface="ＭＳ Ｐゴシック" charset="0"/>
                <a:cs typeface="+mn-cs"/>
              </a:defRPr>
            </a:lvl1pPr>
          </a:lstStyle>
          <a:p>
            <a:pPr>
              <a:defRPr/>
            </a:pPr>
            <a:endParaRPr lang="en-GB"/>
          </a:p>
        </p:txBody>
      </p:sp>
      <p:sp>
        <p:nvSpPr>
          <p:cNvPr id="4100" name="Rectangle 4">
            <a:extLst>
              <a:ext uri="{FF2B5EF4-FFF2-40B4-BE49-F238E27FC236}">
                <a16:creationId xmlns:a16="http://schemas.microsoft.com/office/drawing/2014/main" id="{BF711D17-AE7F-97CA-6CD5-4578A6B6C7B4}"/>
              </a:ext>
            </a:extLst>
          </p:cNvPr>
          <p:cNvSpPr>
            <a:spLocks noGrp="1" noChangeArrowheads="1"/>
          </p:cNvSpPr>
          <p:nvPr>
            <p:ph type="ftr" sz="quarter" idx="2"/>
          </p:nvPr>
        </p:nvSpPr>
        <p:spPr bwMode="auto">
          <a:xfrm>
            <a:off x="0"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defTabSz="927100" eaLnBrk="1" hangingPunct="1">
              <a:defRPr sz="1200" i="0" u="none">
                <a:latin typeface="Times New Roman" panose="02020603050405020304" pitchFamily="18" charset="0"/>
              </a:defRPr>
            </a:lvl1pPr>
          </a:lstStyle>
          <a:p>
            <a:pPr>
              <a:defRPr/>
            </a:pPr>
            <a:r>
              <a:rPr lang="en-GB" altLang="fr-FR"/>
              <a:t>P. Le Dû</a:t>
            </a:r>
          </a:p>
        </p:txBody>
      </p:sp>
      <p:sp>
        <p:nvSpPr>
          <p:cNvPr id="4101" name="Rectangle 5">
            <a:extLst>
              <a:ext uri="{FF2B5EF4-FFF2-40B4-BE49-F238E27FC236}">
                <a16:creationId xmlns:a16="http://schemas.microsoft.com/office/drawing/2014/main" id="{95F897B1-87AE-C81C-52BD-1F517A1394EF}"/>
              </a:ext>
            </a:extLst>
          </p:cNvPr>
          <p:cNvSpPr>
            <a:spLocks noGrp="1" noChangeArrowheads="1"/>
          </p:cNvSpPr>
          <p:nvPr>
            <p:ph type="sldNum" sz="quarter" idx="3"/>
          </p:nvPr>
        </p:nvSpPr>
        <p:spPr bwMode="auto">
          <a:xfrm>
            <a:off x="4046538"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algn="r" defTabSz="927100" eaLnBrk="1" hangingPunct="1">
              <a:defRPr sz="1200" i="0" u="none" smtClean="0">
                <a:latin typeface="Times New Roman" panose="02020603050405020304" pitchFamily="18" charset="0"/>
              </a:defRPr>
            </a:lvl1pPr>
          </a:lstStyle>
          <a:p>
            <a:pPr>
              <a:defRPr/>
            </a:pPr>
            <a:fld id="{3A4E94A2-5A88-5244-8C97-AADFB74A8D4F}" type="slidenum">
              <a:rPr lang="en-GB" altLang="fr-FR"/>
              <a:pPr>
                <a:defRPr/>
              </a:pPr>
              <a:t>‹N°›</a:t>
            </a:fld>
            <a:endParaRPr lang="en-GB"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447441E-DFA7-D578-FEF7-56C67FDF194F}"/>
              </a:ext>
            </a:extLst>
          </p:cNvPr>
          <p:cNvSpPr>
            <a:spLocks noGrp="1" noChangeArrowheads="1"/>
          </p:cNvSpPr>
          <p:nvPr>
            <p:ph type="hdr" sz="quarter"/>
          </p:nvPr>
        </p:nvSpPr>
        <p:spPr bwMode="auto">
          <a:xfrm>
            <a:off x="0"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defTabSz="927100" eaLnBrk="1" hangingPunct="1">
              <a:defRPr sz="1200" i="0" u="none">
                <a:latin typeface="Times New Roman" charset="0"/>
                <a:ea typeface="ＭＳ Ｐゴシック" charset="0"/>
                <a:cs typeface="+mn-cs"/>
              </a:defRPr>
            </a:lvl1pPr>
          </a:lstStyle>
          <a:p>
            <a:pPr>
              <a:defRPr/>
            </a:pPr>
            <a:endParaRPr lang="en-GB"/>
          </a:p>
        </p:txBody>
      </p:sp>
      <p:sp>
        <p:nvSpPr>
          <p:cNvPr id="5123" name="Rectangle 3">
            <a:extLst>
              <a:ext uri="{FF2B5EF4-FFF2-40B4-BE49-F238E27FC236}">
                <a16:creationId xmlns:a16="http://schemas.microsoft.com/office/drawing/2014/main" id="{F799CB09-DD7E-12B2-02F1-9218271A2A3A}"/>
              </a:ext>
            </a:extLst>
          </p:cNvPr>
          <p:cNvSpPr>
            <a:spLocks noGrp="1" noChangeArrowheads="1"/>
          </p:cNvSpPr>
          <p:nvPr>
            <p:ph type="dt" idx="1"/>
          </p:nvPr>
        </p:nvSpPr>
        <p:spPr bwMode="auto">
          <a:xfrm>
            <a:off x="4046538"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algn="r" defTabSz="927100" eaLnBrk="1" hangingPunct="1">
              <a:defRPr sz="1200" i="0" u="none">
                <a:latin typeface="Times New Roman" charset="0"/>
                <a:ea typeface="ＭＳ Ｐゴシック" charset="0"/>
                <a:cs typeface="+mn-cs"/>
              </a:defRPr>
            </a:lvl1pPr>
          </a:lstStyle>
          <a:p>
            <a:pPr>
              <a:defRPr/>
            </a:pPr>
            <a:endParaRPr lang="en-GB"/>
          </a:p>
        </p:txBody>
      </p:sp>
      <p:sp>
        <p:nvSpPr>
          <p:cNvPr id="14340" name="Rectangle 4">
            <a:extLst>
              <a:ext uri="{FF2B5EF4-FFF2-40B4-BE49-F238E27FC236}">
                <a16:creationId xmlns:a16="http://schemas.microsoft.com/office/drawing/2014/main" id="{DDA7BE34-86C7-095E-BECB-A873998F03AB}"/>
              </a:ext>
            </a:extLst>
          </p:cNvPr>
          <p:cNvSpPr>
            <a:spLocks noGrp="1" noRot="1" noChangeAspect="1" noChangeArrowheads="1" noTextEdit="1"/>
          </p:cNvSpPr>
          <p:nvPr>
            <p:ph type="sldImg" idx="2"/>
          </p:nvPr>
        </p:nvSpPr>
        <p:spPr bwMode="auto">
          <a:xfrm>
            <a:off x="1030288" y="703263"/>
            <a:ext cx="5076825" cy="3514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a:extLst>
              <a:ext uri="{FF2B5EF4-FFF2-40B4-BE49-F238E27FC236}">
                <a16:creationId xmlns:a16="http://schemas.microsoft.com/office/drawing/2014/main" id="{50337A40-421C-9E8C-BBAF-4FF9076E856C}"/>
              </a:ext>
            </a:extLst>
          </p:cNvPr>
          <p:cNvSpPr>
            <a:spLocks noGrp="1" noChangeArrowheads="1"/>
          </p:cNvSpPr>
          <p:nvPr>
            <p:ph type="body" sz="quarter" idx="3"/>
          </p:nvPr>
        </p:nvSpPr>
        <p:spPr bwMode="auto">
          <a:xfrm>
            <a:off x="952500" y="4452938"/>
            <a:ext cx="5233988" cy="4216400"/>
          </a:xfrm>
          <a:prstGeom prst="rect">
            <a:avLst/>
          </a:prstGeom>
          <a:noFill/>
          <a:ln>
            <a:noFill/>
          </a:ln>
          <a:effectLst/>
        </p:spPr>
        <p:txBody>
          <a:bodyPr vert="horz" wrap="square" lIns="92775" tIns="46388" rIns="92775" bIns="46388" numCol="1" anchor="t" anchorCtr="0" compatLnSpc="1">
            <a:prstTxWarp prst="textNoShape">
              <a:avLst/>
            </a:prstTxWarp>
          </a:bodyPr>
          <a:lstStyle/>
          <a:p>
            <a:pPr lvl="0"/>
            <a:r>
              <a:rPr lang="en-GB" altLang="fr-FR" noProof="0"/>
              <a:t>Cliquez pour modifier les styles du texte du masque</a:t>
            </a:r>
          </a:p>
          <a:p>
            <a:pPr lvl="1"/>
            <a:r>
              <a:rPr lang="en-GB" altLang="fr-FR" noProof="0"/>
              <a:t>Deuxième niveau</a:t>
            </a:r>
          </a:p>
          <a:p>
            <a:pPr lvl="2"/>
            <a:r>
              <a:rPr lang="en-GB" altLang="fr-FR" noProof="0"/>
              <a:t>Troisième niveau</a:t>
            </a:r>
          </a:p>
          <a:p>
            <a:pPr lvl="3"/>
            <a:r>
              <a:rPr lang="en-GB" altLang="fr-FR" noProof="0"/>
              <a:t>Quatrième niveau</a:t>
            </a:r>
          </a:p>
          <a:p>
            <a:pPr lvl="4"/>
            <a:r>
              <a:rPr lang="en-GB" altLang="fr-FR" noProof="0"/>
              <a:t>Cinquième niveau</a:t>
            </a:r>
          </a:p>
        </p:txBody>
      </p:sp>
      <p:sp>
        <p:nvSpPr>
          <p:cNvPr id="5126" name="Rectangle 6">
            <a:extLst>
              <a:ext uri="{FF2B5EF4-FFF2-40B4-BE49-F238E27FC236}">
                <a16:creationId xmlns:a16="http://schemas.microsoft.com/office/drawing/2014/main" id="{94AF38B9-1BE5-3392-EBB4-6602C1B3023A}"/>
              </a:ext>
            </a:extLst>
          </p:cNvPr>
          <p:cNvSpPr>
            <a:spLocks noGrp="1" noChangeArrowheads="1"/>
          </p:cNvSpPr>
          <p:nvPr>
            <p:ph type="ftr" sz="quarter" idx="4"/>
          </p:nvPr>
        </p:nvSpPr>
        <p:spPr bwMode="auto">
          <a:xfrm>
            <a:off x="0"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defTabSz="927100" eaLnBrk="1" hangingPunct="1">
              <a:defRPr sz="1200" i="0" u="none">
                <a:latin typeface="Times New Roman" panose="02020603050405020304" pitchFamily="18" charset="0"/>
              </a:defRPr>
            </a:lvl1pPr>
          </a:lstStyle>
          <a:p>
            <a:pPr>
              <a:defRPr/>
            </a:pPr>
            <a:r>
              <a:rPr lang="en-GB" altLang="fr-FR"/>
              <a:t>P. Le Dû</a:t>
            </a:r>
          </a:p>
        </p:txBody>
      </p:sp>
      <p:sp>
        <p:nvSpPr>
          <p:cNvPr id="5127" name="Rectangle 7">
            <a:extLst>
              <a:ext uri="{FF2B5EF4-FFF2-40B4-BE49-F238E27FC236}">
                <a16:creationId xmlns:a16="http://schemas.microsoft.com/office/drawing/2014/main" id="{759F3750-F154-111D-ED1B-52DA43E6F2CB}"/>
              </a:ext>
            </a:extLst>
          </p:cNvPr>
          <p:cNvSpPr>
            <a:spLocks noGrp="1" noChangeArrowheads="1"/>
          </p:cNvSpPr>
          <p:nvPr>
            <p:ph type="sldNum" sz="quarter" idx="5"/>
          </p:nvPr>
        </p:nvSpPr>
        <p:spPr bwMode="auto">
          <a:xfrm>
            <a:off x="4046538"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algn="r" defTabSz="927100" eaLnBrk="1" hangingPunct="1">
              <a:defRPr sz="1200" i="0" u="none" smtClean="0">
                <a:latin typeface="Times New Roman" panose="02020603050405020304" pitchFamily="18" charset="0"/>
              </a:defRPr>
            </a:lvl1pPr>
          </a:lstStyle>
          <a:p>
            <a:pPr>
              <a:defRPr/>
            </a:pPr>
            <a:fld id="{4C60D6C9-2C82-C448-AD74-E57F4189983A}" type="slidenum">
              <a:rPr lang="en-GB" altLang="fr-FR"/>
              <a:pPr>
                <a:defRPr/>
              </a:pPr>
              <a:t>‹N°›</a:t>
            </a:fld>
            <a:endParaRPr lang="en-GB" altLang="fr-FR"/>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6">
            <a:extLst>
              <a:ext uri="{FF2B5EF4-FFF2-40B4-BE49-F238E27FC236}">
                <a16:creationId xmlns:a16="http://schemas.microsoft.com/office/drawing/2014/main" id="{FE584A5A-BF1C-168B-CA07-69D4E09AA9A5}"/>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7410" name="Rectangle 7">
            <a:extLst>
              <a:ext uri="{FF2B5EF4-FFF2-40B4-BE49-F238E27FC236}">
                <a16:creationId xmlns:a16="http://schemas.microsoft.com/office/drawing/2014/main" id="{E3E59C12-81AC-DAAC-2655-92E372C7EA2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9650F52-5286-0F4B-88F0-86BAF1C0BECE}" type="slidenum">
              <a:rPr lang="en-GB" altLang="fr-FR"/>
              <a:pPr>
                <a:spcBef>
                  <a:spcPct val="0"/>
                </a:spcBef>
              </a:pPr>
              <a:t>1</a:t>
            </a:fld>
            <a:endParaRPr lang="en-GB" altLang="fr-FR"/>
          </a:p>
        </p:txBody>
      </p:sp>
      <p:sp>
        <p:nvSpPr>
          <p:cNvPr id="17411" name="Rectangle 2">
            <a:extLst>
              <a:ext uri="{FF2B5EF4-FFF2-40B4-BE49-F238E27FC236}">
                <a16:creationId xmlns:a16="http://schemas.microsoft.com/office/drawing/2014/main" id="{0CA98E01-3456-9F74-AF12-46234C092A29}"/>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B7685B0D-A5DF-3E93-4AC7-07FB02AD0AD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1E1E70A6-C42D-0731-587F-095CFCC68188}"/>
              </a:ext>
            </a:extLst>
          </p:cNvPr>
          <p:cNvSpPr>
            <a:spLocks noGrp="1" noChangeArrowheads="1"/>
          </p:cNvSpPr>
          <p:nvPr>
            <p:ph type="ftr" sz="quarter" idx="4"/>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7" name="Rectangle 7">
            <a:extLst>
              <a:ext uri="{FF2B5EF4-FFF2-40B4-BE49-F238E27FC236}">
                <a16:creationId xmlns:a16="http://schemas.microsoft.com/office/drawing/2014/main" id="{D8F3D632-9330-AA0C-8981-4361D819DFA9}"/>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54C42978-2A39-AB43-970A-5EBB1CF19D09}"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11</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519170" name="Rectangle 2">
            <a:extLst>
              <a:ext uri="{FF2B5EF4-FFF2-40B4-BE49-F238E27FC236}">
                <a16:creationId xmlns:a16="http://schemas.microsoft.com/office/drawing/2014/main" id="{3F862171-6667-E7C8-92D9-66A07365C3E5}"/>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19171" name="Rectangle 3">
            <a:extLst>
              <a:ext uri="{FF2B5EF4-FFF2-40B4-BE49-F238E27FC236}">
                <a16:creationId xmlns:a16="http://schemas.microsoft.com/office/drawing/2014/main" id="{14B7290F-85CD-59A0-5557-5B07C15146EB}"/>
              </a:ext>
            </a:extLst>
          </p:cNvPr>
          <p:cNvSpPr>
            <a:spLocks noGrp="1" noChangeArrowheads="1"/>
          </p:cNvSpPr>
          <p:nvPr>
            <p:ph type="body" idx="1"/>
          </p:nvPr>
        </p:nvSpPr>
        <p:spPr/>
        <p:txBody>
          <a:bodyPr/>
          <a:lstStyle/>
          <a:p>
            <a:pPr>
              <a:defRPr/>
            </a:pPr>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a:extLst>
              <a:ext uri="{FF2B5EF4-FFF2-40B4-BE49-F238E27FC236}">
                <a16:creationId xmlns:a16="http://schemas.microsoft.com/office/drawing/2014/main" id="{306E5ED8-5DCF-3134-DFFA-0D8564253D4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21506" name="Rectangle 7">
            <a:extLst>
              <a:ext uri="{FF2B5EF4-FFF2-40B4-BE49-F238E27FC236}">
                <a16:creationId xmlns:a16="http://schemas.microsoft.com/office/drawing/2014/main" id="{2849EA23-08BB-41FA-3133-339B2556926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E1BAD94-F98D-1941-B70E-2F44EC9D984B}" type="slidenum">
              <a:rPr lang="en-GB" altLang="fr-FR"/>
              <a:pPr>
                <a:spcBef>
                  <a:spcPct val="0"/>
                </a:spcBef>
              </a:pPr>
              <a:t>12</a:t>
            </a:fld>
            <a:endParaRPr lang="en-GB" altLang="fr-FR"/>
          </a:p>
        </p:txBody>
      </p:sp>
      <p:sp>
        <p:nvSpPr>
          <p:cNvPr id="21507" name="Rectangle 2">
            <a:extLst>
              <a:ext uri="{FF2B5EF4-FFF2-40B4-BE49-F238E27FC236}">
                <a16:creationId xmlns:a16="http://schemas.microsoft.com/office/drawing/2014/main" id="{9E60603B-2F48-545D-2625-BFFA2D172A42}"/>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0CB125B7-5056-ED8F-2B08-0DA0C6514D9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fr-FR" dirty="0">
                <a:latin typeface="Arial" panose="020B0604020202020204" pitchFamily="34" charset="0"/>
                <a:ea typeface="ＭＳ Ｐゴシック" panose="020B0600070205080204" pitchFamily="34" charset="-128"/>
              </a:rPr>
              <a:t>This </a:t>
            </a:r>
            <a:r>
              <a:rPr lang="fr-FR" altLang="fr-FR" dirty="0" err="1">
                <a:latin typeface="Arial" panose="020B0604020202020204" pitchFamily="34" charset="0"/>
                <a:ea typeface="ＭＳ Ｐゴシック" panose="020B0600070205080204" pitchFamily="34" charset="-128"/>
              </a:rPr>
              <a:t>overview</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interdisciplinary</a:t>
            </a:r>
            <a:r>
              <a:rPr lang="fr-FR" altLang="fr-FR" dirty="0">
                <a:latin typeface="Arial" panose="020B0604020202020204" pitchFamily="34" charset="0"/>
                <a:ea typeface="ＭＳ Ｐゴシック" panose="020B0600070205080204" pitchFamily="34" charset="-128"/>
              </a:rPr>
              <a:t> talk has the main </a:t>
            </a:r>
            <a:r>
              <a:rPr lang="fr-FR" altLang="fr-FR" dirty="0" err="1">
                <a:latin typeface="Arial" panose="020B0604020202020204" pitchFamily="34" charset="0"/>
                <a:ea typeface="ＭＳ Ｐゴシック" panose="020B0600070205080204" pitchFamily="34" charset="-128"/>
              </a:rPr>
              <a:t>purpose</a:t>
            </a:r>
            <a:r>
              <a:rPr lang="fr-FR" altLang="fr-FR" dirty="0">
                <a:latin typeface="Arial" panose="020B0604020202020204" pitchFamily="34" charset="0"/>
                <a:ea typeface="ＭＳ Ｐゴシック" panose="020B0600070205080204" pitchFamily="34" charset="-128"/>
              </a:rPr>
              <a:t> to </a:t>
            </a:r>
            <a:r>
              <a:rPr lang="fr-FR" altLang="fr-FR" dirty="0" err="1">
                <a:latin typeface="Arial" panose="020B0604020202020204" pitchFamily="34" charset="0"/>
                <a:ea typeface="ＭＳ Ｐゴシック" panose="020B0600070205080204" pitchFamily="34" charset="-128"/>
              </a:rPr>
              <a:t>present</a:t>
            </a:r>
            <a:r>
              <a:rPr lang="fr-FR" altLang="fr-FR" dirty="0">
                <a:latin typeface="Arial" panose="020B0604020202020204" pitchFamily="34" charset="0"/>
                <a:ea typeface="ＭＳ Ｐゴシック" panose="020B0600070205080204" pitchFamily="34" charset="-128"/>
              </a:rPr>
              <a:t> how HEP </a:t>
            </a:r>
            <a:r>
              <a:rPr lang="fr-FR" altLang="fr-FR" dirty="0" err="1">
                <a:latin typeface="Arial" panose="020B0604020202020204" pitchFamily="34" charset="0"/>
                <a:ea typeface="ＭＳ Ｐゴシック" panose="020B0600070205080204" pitchFamily="34" charset="-128"/>
              </a:rPr>
              <a:t>developments</a:t>
            </a:r>
            <a:r>
              <a:rPr lang="fr-FR" altLang="fr-FR" dirty="0">
                <a:latin typeface="Arial" panose="020B0604020202020204" pitchFamily="34" charset="0"/>
                <a:ea typeface="ＭＳ Ｐゴシック" panose="020B0600070205080204" pitchFamily="34" charset="-128"/>
              </a:rPr>
              <a:t> and </a:t>
            </a:r>
            <a:r>
              <a:rPr lang="fr-FR" altLang="fr-FR" dirty="0" err="1">
                <a:latin typeface="Arial" panose="020B0604020202020204" pitchFamily="34" charset="0"/>
                <a:ea typeface="ＭＳ Ｐゴシック" panose="020B0600070205080204" pitchFamily="34" charset="-128"/>
              </a:rPr>
              <a:t>evolution</a:t>
            </a:r>
            <a:r>
              <a:rPr lang="fr-FR" altLang="fr-FR" dirty="0">
                <a:latin typeface="Arial" panose="020B0604020202020204" pitchFamily="34" charset="0"/>
                <a:ea typeface="ＭＳ Ｐゴシック" panose="020B0600070205080204" pitchFamily="34" charset="-128"/>
              </a:rPr>
              <a:t> of front end </a:t>
            </a:r>
            <a:r>
              <a:rPr lang="fr-FR" altLang="fr-FR" dirty="0" err="1">
                <a:latin typeface="Arial" panose="020B0604020202020204" pitchFamily="34" charset="0"/>
                <a:ea typeface="ＭＳ Ｐゴシック" panose="020B0600070205080204" pitchFamily="34" charset="-128"/>
              </a:rPr>
              <a:t>deadtimeless</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low</a:t>
            </a:r>
            <a:r>
              <a:rPr lang="fr-FR" altLang="fr-FR" dirty="0">
                <a:latin typeface="Arial" panose="020B0604020202020204" pitchFamily="34" charset="0"/>
                <a:ea typeface="ＭＳ Ｐゴシック" panose="020B0600070205080204" pitchFamily="34" charset="-128"/>
              </a:rPr>
              <a:t> noise </a:t>
            </a:r>
            <a:r>
              <a:rPr lang="fr-FR" altLang="fr-FR" dirty="0" err="1">
                <a:latin typeface="Arial" panose="020B0604020202020204" pitchFamily="34" charset="0"/>
                <a:ea typeface="ＭＳ Ｐゴシック" panose="020B0600070205080204" pitchFamily="34" charset="-128"/>
              </a:rPr>
              <a:t>electronics</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parallel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read</a:t>
            </a:r>
            <a:r>
              <a:rPr lang="fr-FR" altLang="fr-FR" dirty="0">
                <a:latin typeface="Arial" panose="020B0604020202020204" pitchFamily="34" charset="0"/>
                <a:ea typeface="ＭＳ Ｐゴシック" panose="020B0600070205080204" pitchFamily="34" charset="-128"/>
              </a:rPr>
              <a:t>-out , real time </a:t>
            </a:r>
            <a:r>
              <a:rPr lang="fr-FR" altLang="fr-FR" dirty="0" err="1">
                <a:latin typeface="Arial" panose="020B0604020202020204" pitchFamily="34" charset="0"/>
                <a:ea typeface="ＭＳ Ｐゴシック" panose="020B0600070205080204" pitchFamily="34" charset="-128"/>
              </a:rPr>
              <a:t>selection</a:t>
            </a:r>
            <a:r>
              <a:rPr lang="fr-FR" altLang="fr-FR" dirty="0">
                <a:latin typeface="Arial" panose="020B0604020202020204" pitchFamily="34" charset="0"/>
                <a:ea typeface="ＭＳ Ｐゴシック" panose="020B0600070205080204" pitchFamily="34" charset="-128"/>
              </a:rPr>
              <a:t> of </a:t>
            </a:r>
            <a:r>
              <a:rPr lang="fr-FR" altLang="fr-FR" dirty="0" err="1">
                <a:latin typeface="Arial" panose="020B0604020202020204" pitchFamily="34" charset="0"/>
                <a:ea typeface="ＭＳ Ｐゴシック" panose="020B0600070205080204" pitchFamily="34" charset="-128"/>
              </a:rPr>
              <a:t>events</a:t>
            </a:r>
            <a:r>
              <a:rPr lang="fr-FR" altLang="fr-FR" dirty="0">
                <a:latin typeface="Arial" panose="020B0604020202020204" pitchFamily="34" charset="0"/>
                <a:ea typeface="ＭＳ Ｐゴシック" panose="020B0600070205080204" pitchFamily="34" charset="-128"/>
              </a:rPr>
              <a:t> (trigger), </a:t>
            </a:r>
            <a:r>
              <a:rPr lang="fr-FR" altLang="fr-FR" dirty="0" err="1">
                <a:latin typeface="Arial" panose="020B0604020202020204" pitchFamily="34" charset="0"/>
                <a:ea typeface="ＭＳ Ｐゴシック" panose="020B0600070205080204" pitchFamily="34" charset="-128"/>
              </a:rPr>
              <a:t>terabit</a:t>
            </a:r>
            <a:r>
              <a:rPr lang="fr-FR" altLang="fr-FR" dirty="0">
                <a:latin typeface="Arial" panose="020B0604020202020204" pitchFamily="34" charset="0"/>
                <a:ea typeface="ＭＳ Ｐゴシック" panose="020B0600070205080204" pitchFamily="34" charset="-128"/>
              </a:rPr>
              <a:t> data networking (DAQ)  and on-line  </a:t>
            </a:r>
            <a:r>
              <a:rPr lang="fr-FR" altLang="fr-FR" dirty="0" err="1">
                <a:latin typeface="Arial" panose="020B0604020202020204" pitchFamily="34" charset="0"/>
                <a:ea typeface="ＭＳ Ｐゴシック" panose="020B0600070205080204" pitchFamily="34" charset="-128"/>
              </a:rPr>
              <a:t>processing</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farms</a:t>
            </a:r>
            <a:r>
              <a:rPr lang="fr-FR" altLang="fr-FR" dirty="0">
                <a:latin typeface="Arial" panose="020B0604020202020204" pitchFamily="34" charset="0"/>
                <a:ea typeface="ＭＳ Ｐゴシック" panose="020B0600070205080204" pitchFamily="34" charset="-128"/>
              </a:rPr>
              <a:t> can </a:t>
            </a:r>
            <a:r>
              <a:rPr lang="fr-FR" altLang="fr-FR" dirty="0" err="1">
                <a:latin typeface="Arial" panose="020B0604020202020204" pitchFamily="34" charset="0"/>
                <a:ea typeface="ＭＳ Ｐゴシック" panose="020B0600070205080204" pitchFamily="34" charset="-128"/>
              </a:rPr>
              <a:t>be</a:t>
            </a:r>
            <a:r>
              <a:rPr lang="fr-FR" altLang="fr-FR" dirty="0">
                <a:latin typeface="Arial" panose="020B0604020202020204" pitchFamily="34" charset="0"/>
                <a:ea typeface="ＭＳ Ｐゴシック" panose="020B0600070205080204" pitchFamily="34" charset="-128"/>
              </a:rPr>
              <a:t> use to </a:t>
            </a:r>
            <a:r>
              <a:rPr lang="fr-FR" altLang="fr-FR" dirty="0" err="1">
                <a:latin typeface="Arial" panose="020B0604020202020204" pitchFamily="34" charset="0"/>
                <a:ea typeface="ＭＳ Ｐゴシック" panose="020B0600070205080204" pitchFamily="34" charset="-128"/>
              </a:rPr>
              <a:t>improve</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drastically</a:t>
            </a:r>
            <a:r>
              <a:rPr lang="fr-FR" altLang="fr-FR" dirty="0">
                <a:latin typeface="Arial" panose="020B0604020202020204" pitchFamily="34" charset="0"/>
                <a:ea typeface="ＭＳ Ｐゴシック" panose="020B0600070205080204" pitchFamily="34" charset="-128"/>
              </a:rPr>
              <a:t> the performances and </a:t>
            </a:r>
            <a:r>
              <a:rPr lang="fr-FR" altLang="fr-FR" dirty="0" err="1">
                <a:latin typeface="Arial" panose="020B0604020202020204" pitchFamily="34" charset="0"/>
                <a:ea typeface="ＭＳ Ｐゴシック" panose="020B0600070205080204" pitchFamily="34" charset="-128"/>
              </a:rPr>
              <a:t>efficiency</a:t>
            </a:r>
            <a:r>
              <a:rPr lang="fr-FR" altLang="fr-FR" dirty="0">
                <a:latin typeface="Arial" panose="020B0604020202020204" pitchFamily="34" charset="0"/>
                <a:ea typeface="ＭＳ Ｐゴシック" panose="020B0600070205080204" pitchFamily="34" charset="-128"/>
              </a:rPr>
              <a:t> of </a:t>
            </a:r>
            <a:r>
              <a:rPr lang="fr-FR" altLang="fr-FR" dirty="0" err="1">
                <a:latin typeface="Arial" panose="020B0604020202020204" pitchFamily="34" charset="0"/>
                <a:ea typeface="ＭＳ Ｐゴシック" panose="020B0600070205080204" pitchFamily="34" charset="-128"/>
              </a:rPr>
              <a:t>medical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imaging</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devices</a:t>
            </a:r>
            <a:r>
              <a:rPr lang="fr-FR" altLang="fr-FR" dirty="0">
                <a:latin typeface="Arial" panose="020B0604020202020204" pitchFamily="34" charset="0"/>
                <a:ea typeface="ＭＳ Ｐゴシック" panose="020B0600070205080204" pitchFamily="34" charset="-128"/>
              </a:rPr>
              <a:t> like the Positron Emission </a:t>
            </a:r>
            <a:r>
              <a:rPr lang="fr-FR" altLang="fr-FR" dirty="0" err="1">
                <a:latin typeface="Arial" panose="020B0604020202020204" pitchFamily="34" charset="0"/>
                <a:ea typeface="ＭＳ Ｐゴシック" panose="020B0600070205080204" pitchFamily="34" charset="-128"/>
              </a:rPr>
              <a:t>Tomograph</a:t>
            </a:r>
            <a:r>
              <a:rPr lang="fr-FR" altLang="fr-FR" dirty="0">
                <a:latin typeface="Arial" panose="020B0604020202020204" pitchFamily="34" charset="0"/>
                <a:ea typeface="ＭＳ Ｐゴシック" panose="020B0600070205080204" pitchFamily="34" charset="-128"/>
              </a:rPr>
              <a:t> (PET) of </a:t>
            </a:r>
            <a:r>
              <a:rPr lang="fr-FR" altLang="fr-FR" dirty="0" err="1">
                <a:latin typeface="Arial" panose="020B0604020202020204" pitchFamily="34" charset="0"/>
                <a:ea typeface="ＭＳ Ｐゴシック" panose="020B0600070205080204" pitchFamily="34" charset="-128"/>
              </a:rPr>
              <a:t>next</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genration</a:t>
            </a:r>
            <a:r>
              <a:rPr lang="fr-FR" altLang="fr-FR" dirty="0">
                <a:latin typeface="Arial" panose="020B0604020202020204" pitchFamily="34" charset="0"/>
                <a:ea typeface="ＭＳ Ｐゴシック" panose="020B0600070205080204" pitchFamily="34" charset="-128"/>
              </a:rPr>
              <a:t>. The first part of the </a:t>
            </a:r>
            <a:r>
              <a:rPr lang="fr-FR" altLang="fr-FR" dirty="0" err="1">
                <a:latin typeface="Arial" panose="020B0604020202020204" pitchFamily="34" charset="0"/>
                <a:ea typeface="ＭＳ Ｐゴシック" panose="020B0600070205080204" pitchFamily="34" charset="-128"/>
              </a:rPr>
              <a:t>presentation</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will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introduce</a:t>
            </a:r>
            <a:r>
              <a:rPr lang="fr-FR" altLang="fr-FR" dirty="0">
                <a:latin typeface="Arial" panose="020B0604020202020204" pitchFamily="34" charset="0"/>
                <a:ea typeface="ＭＳ Ｐゴシック" panose="020B0600070205080204" pitchFamily="34" charset="-128"/>
              </a:rPr>
              <a:t> the </a:t>
            </a:r>
            <a:r>
              <a:rPr lang="fr-FR" altLang="fr-FR" dirty="0" err="1">
                <a:latin typeface="Arial" panose="020B0604020202020204" pitchFamily="34" charset="0"/>
                <a:ea typeface="ＭＳ Ｐゴシック" panose="020B0600070205080204" pitchFamily="34" charset="-128"/>
              </a:rPr>
              <a:t>generic</a:t>
            </a:r>
            <a:r>
              <a:rPr lang="fr-FR" altLang="fr-FR" dirty="0">
                <a:latin typeface="Arial" panose="020B0604020202020204" pitchFamily="34" charset="0"/>
                <a:ea typeface="ＭＳ Ｐゴシック" panose="020B0600070205080204" pitchFamily="34" charset="-128"/>
              </a:rPr>
              <a:t> architectural model of future large </a:t>
            </a:r>
            <a:r>
              <a:rPr lang="fr-FR" altLang="fr-FR" dirty="0" err="1">
                <a:latin typeface="Arial" panose="020B0604020202020204" pitchFamily="34" charset="0"/>
                <a:ea typeface="ＭＳ Ｐゴシック" panose="020B0600070205080204" pitchFamily="34" charset="-128"/>
              </a:rPr>
              <a:t>colliding</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experiments</a:t>
            </a:r>
            <a:r>
              <a:rPr lang="fr-FR" altLang="fr-FR" dirty="0">
                <a:latin typeface="Arial" panose="020B0604020202020204" pitchFamily="34" charset="0"/>
                <a:ea typeface="ＭＳ Ｐゴシック" panose="020B0600070205080204" pitchFamily="34" charset="-128"/>
              </a:rPr>
              <a:t> like  the future </a:t>
            </a:r>
            <a:r>
              <a:rPr lang="fr-FR" altLang="fr-FR" dirty="0" err="1">
                <a:latin typeface="Arial" panose="020B0604020202020204" pitchFamily="34" charset="0"/>
                <a:ea typeface="ＭＳ Ｐゴシック" panose="020B0600070205080204" pitchFamily="34" charset="-128"/>
              </a:rPr>
              <a:t>Colliders</a:t>
            </a:r>
            <a:r>
              <a:rPr lang="fr-FR" altLang="fr-FR" dirty="0">
                <a:latin typeface="Arial" panose="020B0604020202020204" pitchFamily="34" charset="0"/>
                <a:ea typeface="ＭＳ Ｐゴシック" panose="020B0600070205080204" pitchFamily="34" charset="-128"/>
              </a:rPr>
              <a:t> (ILC/CLIC) and </a:t>
            </a:r>
            <a:r>
              <a:rPr lang="fr-FR" altLang="fr-FR" dirty="0" err="1">
                <a:latin typeface="Arial" panose="020B0604020202020204" pitchFamily="34" charset="0"/>
                <a:ea typeface="ＭＳ Ｐゴシック" panose="020B0600070205080204" pitchFamily="34" charset="-128"/>
              </a:rPr>
              <a:t>its</a:t>
            </a:r>
            <a:r>
              <a:rPr lang="fr-FR" altLang="fr-FR" dirty="0">
                <a:latin typeface="Arial" panose="020B0604020202020204" pitchFamily="34" charset="0"/>
                <a:ea typeface="ＭＳ Ｐゴシック" panose="020B0600070205080204" pitchFamily="34" charset="-128"/>
              </a:rPr>
              <a:t> main </a:t>
            </a:r>
            <a:r>
              <a:rPr lang="fr-FR" altLang="fr-FR" dirty="0" err="1">
                <a:latin typeface="Arial" panose="020B0604020202020204" pitchFamily="34" charset="0"/>
                <a:ea typeface="ＭＳ Ｐゴシック" panose="020B0600070205080204" pitchFamily="34" charset="-128"/>
              </a:rPr>
              <a:t>features</a:t>
            </a:r>
            <a:r>
              <a:rPr lang="fr-FR" altLang="fr-FR" dirty="0">
                <a:latin typeface="Arial" panose="020B0604020202020204" pitchFamily="34" charset="0"/>
                <a:ea typeface="ＭＳ Ｐゴシック" panose="020B0600070205080204" pitchFamily="34" charset="-128"/>
              </a:rPr>
              <a:t> like the software trigger concept. An </a:t>
            </a:r>
            <a:r>
              <a:rPr lang="fr-FR" altLang="fr-FR" dirty="0" err="1">
                <a:latin typeface="Arial" panose="020B0604020202020204" pitchFamily="34" charset="0"/>
                <a:ea typeface="ＭＳ Ｐゴシック" panose="020B0600070205080204" pitchFamily="34" charset="-128"/>
              </a:rPr>
              <a:t>example</a:t>
            </a:r>
            <a:r>
              <a:rPr lang="fr-FR" altLang="fr-FR" dirty="0">
                <a:latin typeface="Arial" panose="020B0604020202020204" pitchFamily="34" charset="0"/>
                <a:ea typeface="ＭＳ Ｐゴシック" panose="020B0600070205080204" pitchFamily="34" charset="-128"/>
              </a:rPr>
              <a:t> of  possible </a:t>
            </a:r>
            <a:r>
              <a:rPr lang="fr-FR" altLang="fr-FR" dirty="0" err="1">
                <a:latin typeface="Arial" panose="020B0604020202020204" pitchFamily="34" charset="0"/>
                <a:ea typeface="ＭＳ Ｐゴシック" panose="020B0600070205080204" pitchFamily="34" charset="-128"/>
              </a:rPr>
              <a:t>implementation</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will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be</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shown</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using</a:t>
            </a:r>
            <a:r>
              <a:rPr lang="fr-FR" altLang="fr-FR" dirty="0">
                <a:latin typeface="Arial" panose="020B0604020202020204" pitchFamily="34" charset="0"/>
                <a:ea typeface="ＭＳ Ｐゴシック" panose="020B0600070205080204" pitchFamily="34" charset="-128"/>
              </a:rPr>
              <a:t> the new Advance Telecom </a:t>
            </a:r>
            <a:r>
              <a:rPr lang="fr-FR" altLang="fr-FR" dirty="0" err="1">
                <a:latin typeface="Arial" panose="020B0604020202020204" pitchFamily="34" charset="0"/>
                <a:ea typeface="ＭＳ Ｐゴシック" panose="020B0600070205080204" pitchFamily="34" charset="-128"/>
              </a:rPr>
              <a:t>Computing</a:t>
            </a:r>
            <a:r>
              <a:rPr lang="fr-FR" altLang="fr-FR" dirty="0">
                <a:latin typeface="Arial" panose="020B0604020202020204" pitchFamily="34" charset="0"/>
                <a:ea typeface="ＭＳ Ｐゴシック" panose="020B0600070205080204" pitchFamily="34" charset="-128"/>
              </a:rPr>
              <a:t> Architecture (ATCA) standard. </a:t>
            </a:r>
            <a:r>
              <a:rPr lang="fr-FR" altLang="fr-FR" dirty="0" err="1">
                <a:latin typeface="Arial" panose="020B0604020202020204" pitchFamily="34" charset="0"/>
                <a:ea typeface="ＭＳ Ｐゴシック" panose="020B0600070205080204" pitchFamily="34" charset="-128"/>
              </a:rPr>
              <a:t>Then</a:t>
            </a:r>
            <a:r>
              <a:rPr lang="fr-FR" altLang="fr-FR" dirty="0">
                <a:latin typeface="Arial" panose="020B0604020202020204" pitchFamily="34" charset="0"/>
                <a:ea typeface="ＭＳ Ｐゴシック" panose="020B0600070205080204" pitchFamily="34" charset="-128"/>
              </a:rPr>
              <a:t>, </a:t>
            </a:r>
            <a:r>
              <a:rPr lang="en-US" altLang="fr-FR" dirty="0">
                <a:latin typeface="Arial" panose="020B0604020202020204" pitchFamily="34" charset="0"/>
                <a:ea typeface="ＭＳ Ｐゴシック" panose="020B0600070205080204" pitchFamily="34" charset="-128"/>
              </a:rPr>
              <a:t> it will be discussed how these innovative ideas, tools  and techniques of modern architectural concept in data acquisition can be  applied in two particular applications of the future:  the whole body Time Of Flight Positron Emission Tomography (TOF-TEP) for </a:t>
            </a:r>
            <a:r>
              <a:rPr lang="en-US" altLang="fr-FR" dirty="0" err="1">
                <a:latin typeface="Arial" panose="020B0604020202020204" pitchFamily="34" charset="0"/>
                <a:ea typeface="ＭＳ Ｐゴシック" panose="020B0600070205080204" pitchFamily="34" charset="-128"/>
              </a:rPr>
              <a:t>tumour</a:t>
            </a:r>
            <a:r>
              <a:rPr lang="en-US" altLang="fr-FR" dirty="0">
                <a:latin typeface="Arial" panose="020B0604020202020204" pitchFamily="34" charset="0"/>
                <a:ea typeface="ＭＳ Ｐゴシック" panose="020B0600070205080204" pitchFamily="34" charset="-128"/>
              </a:rPr>
              <a:t> diagnostic and  the </a:t>
            </a:r>
            <a:r>
              <a:rPr lang="en-US" altLang="fr-FR" dirty="0" err="1">
                <a:latin typeface="Arial" panose="020B0604020202020204" pitchFamily="34" charset="0"/>
                <a:ea typeface="ＭＳ Ｐゴシック" panose="020B0600070205080204" pitchFamily="34" charset="-128"/>
              </a:rPr>
              <a:t>Hadrontherapy</a:t>
            </a:r>
            <a:r>
              <a:rPr lang="en-US" altLang="fr-FR" dirty="0">
                <a:latin typeface="Arial" panose="020B0604020202020204" pitchFamily="34" charset="0"/>
                <a:ea typeface="ＭＳ Ｐゴシック" panose="020B0600070205080204" pitchFamily="34" charset="-128"/>
              </a:rPr>
              <a:t> In-Beam PET for cancer treatment.</a:t>
            </a:r>
            <a:endParaRPr lang="fr-FR" altLang="fr-FR" dirty="0">
              <a:latin typeface="Times New Roman" panose="02020603050405020304" pitchFamily="18" charset="0"/>
              <a:ea typeface="ＭＳ Ｐゴシック" panose="020B0600070205080204" pitchFamily="34" charset="-128"/>
            </a:endParaRPr>
          </a:p>
          <a:p>
            <a:pPr eaLnBrk="1" hangingPunct="1"/>
            <a:endParaRPr lang="fr-FR" altLang="fr-FR" dirty="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3848728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pPr>
              <a:defRPr/>
            </a:pPr>
            <a:r>
              <a:rPr lang="en-GB" altLang="fr-FR"/>
              <a:t>P. Le Dû</a:t>
            </a:r>
          </a:p>
        </p:txBody>
      </p:sp>
      <p:sp>
        <p:nvSpPr>
          <p:cNvPr id="5" name="Espace réservé du numéro de diapositive 4"/>
          <p:cNvSpPr>
            <a:spLocks noGrp="1"/>
          </p:cNvSpPr>
          <p:nvPr>
            <p:ph type="sldNum" sz="quarter" idx="5"/>
          </p:nvPr>
        </p:nvSpPr>
        <p:spPr/>
        <p:txBody>
          <a:bodyPr/>
          <a:lstStyle/>
          <a:p>
            <a:pPr>
              <a:defRPr/>
            </a:pPr>
            <a:fld id="{4C60D6C9-2C82-C448-AD74-E57F4189983A}" type="slidenum">
              <a:rPr lang="en-GB" altLang="fr-FR" smtClean="0"/>
              <a:pPr>
                <a:defRPr/>
              </a:pPr>
              <a:t>14</a:t>
            </a:fld>
            <a:endParaRPr lang="en-GB" altLang="fr-FR"/>
          </a:p>
        </p:txBody>
      </p:sp>
    </p:spTree>
    <p:extLst>
      <p:ext uri="{BB962C8B-B14F-4D97-AF65-F5344CB8AC3E}">
        <p14:creationId xmlns:p14="http://schemas.microsoft.com/office/powerpoint/2010/main" val="1309643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pPr>
              <a:defRPr/>
            </a:pPr>
            <a:r>
              <a:rPr lang="en-GB" altLang="fr-FR"/>
              <a:t>P. Le Dû</a:t>
            </a:r>
          </a:p>
        </p:txBody>
      </p:sp>
      <p:sp>
        <p:nvSpPr>
          <p:cNvPr id="5" name="Espace réservé du numéro de diapositive 4"/>
          <p:cNvSpPr>
            <a:spLocks noGrp="1"/>
          </p:cNvSpPr>
          <p:nvPr>
            <p:ph type="sldNum" sz="quarter" idx="5"/>
          </p:nvPr>
        </p:nvSpPr>
        <p:spPr/>
        <p:txBody>
          <a:bodyPr/>
          <a:lstStyle/>
          <a:p>
            <a:pPr>
              <a:defRPr/>
            </a:pPr>
            <a:fld id="{4C60D6C9-2C82-C448-AD74-E57F4189983A}" type="slidenum">
              <a:rPr lang="en-GB" altLang="fr-FR" smtClean="0"/>
              <a:pPr>
                <a:defRPr/>
              </a:pPr>
              <a:t>15</a:t>
            </a:fld>
            <a:endParaRPr lang="en-GB" altLang="fr-FR"/>
          </a:p>
        </p:txBody>
      </p:sp>
    </p:spTree>
    <p:extLst>
      <p:ext uri="{BB962C8B-B14F-4D97-AF65-F5344CB8AC3E}">
        <p14:creationId xmlns:p14="http://schemas.microsoft.com/office/powerpoint/2010/main" val="423731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pPr>
              <a:defRPr/>
            </a:pPr>
            <a:r>
              <a:rPr lang="en-GB" altLang="fr-FR"/>
              <a:t>P. Le Dû</a:t>
            </a:r>
          </a:p>
        </p:txBody>
      </p:sp>
      <p:sp>
        <p:nvSpPr>
          <p:cNvPr id="5" name="Espace réservé du numéro de diapositive 4"/>
          <p:cNvSpPr>
            <a:spLocks noGrp="1"/>
          </p:cNvSpPr>
          <p:nvPr>
            <p:ph type="sldNum" sz="quarter" idx="5"/>
          </p:nvPr>
        </p:nvSpPr>
        <p:spPr/>
        <p:txBody>
          <a:bodyPr/>
          <a:lstStyle/>
          <a:p>
            <a:pPr>
              <a:defRPr/>
            </a:pPr>
            <a:fld id="{4C60D6C9-2C82-C448-AD74-E57F4189983A}" type="slidenum">
              <a:rPr lang="en-GB" altLang="fr-FR" smtClean="0"/>
              <a:pPr>
                <a:defRPr/>
              </a:pPr>
              <a:t>18</a:t>
            </a:fld>
            <a:endParaRPr lang="en-GB" altLang="fr-FR"/>
          </a:p>
        </p:txBody>
      </p:sp>
    </p:spTree>
    <p:extLst>
      <p:ext uri="{BB962C8B-B14F-4D97-AF65-F5344CB8AC3E}">
        <p14:creationId xmlns:p14="http://schemas.microsoft.com/office/powerpoint/2010/main" val="1079977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a:extLst>
              <a:ext uri="{FF2B5EF4-FFF2-40B4-BE49-F238E27FC236}">
                <a16:creationId xmlns:a16="http://schemas.microsoft.com/office/drawing/2014/main" id="{306E5ED8-5DCF-3134-DFFA-0D8564253D4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21506" name="Rectangle 7">
            <a:extLst>
              <a:ext uri="{FF2B5EF4-FFF2-40B4-BE49-F238E27FC236}">
                <a16:creationId xmlns:a16="http://schemas.microsoft.com/office/drawing/2014/main" id="{2849EA23-08BB-41FA-3133-339B2556926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E1BAD94-F98D-1941-B70E-2F44EC9D984B}" type="slidenum">
              <a:rPr lang="en-GB" altLang="fr-FR"/>
              <a:pPr>
                <a:spcBef>
                  <a:spcPct val="0"/>
                </a:spcBef>
              </a:pPr>
              <a:t>20</a:t>
            </a:fld>
            <a:endParaRPr lang="en-GB" altLang="fr-FR"/>
          </a:p>
        </p:txBody>
      </p:sp>
      <p:sp>
        <p:nvSpPr>
          <p:cNvPr id="21507" name="Rectangle 2">
            <a:extLst>
              <a:ext uri="{FF2B5EF4-FFF2-40B4-BE49-F238E27FC236}">
                <a16:creationId xmlns:a16="http://schemas.microsoft.com/office/drawing/2014/main" id="{9E60603B-2F48-545D-2625-BFFA2D172A42}"/>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0CB125B7-5056-ED8F-2B08-0DA0C6514D9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fr-FR">
                <a:latin typeface="Arial" panose="020B0604020202020204" pitchFamily="34" charset="0"/>
                <a:ea typeface="ＭＳ Ｐゴシック" panose="020B0600070205080204" pitchFamily="34" charset="-128"/>
              </a:rPr>
              <a:t>This overview interdisciplinary talk has the main purpose to present how HEP developments and evolution of front end deadtimeless low noise electronics, parallel read-out , real time selection of events (trigger), terabit data networking (DAQ)  and on-line  processing farms can be use to improve drastically the performances and efficiency of medical imaging devices like the Positron Emission Tomograph (PET) of next genration. The first part of the presentation will introduce the generic architectural model of future large colliding experiments like  the future Colliders (ILC/CLIC) and its main features like the software trigger concept. An example of  possible implementation will be shown using the new Advance Telecom Computing Architecture (ATCA) standard. Then, </a:t>
            </a:r>
            <a:r>
              <a:rPr lang="en-US" altLang="fr-FR">
                <a:latin typeface="Arial" panose="020B0604020202020204" pitchFamily="34" charset="0"/>
                <a:ea typeface="ＭＳ Ｐゴシック" panose="020B0600070205080204" pitchFamily="34" charset="-128"/>
              </a:rPr>
              <a:t> it will be discussed how these innovative ideas, tools  and techniques of modern architectural concept in data acquisition can be  applied in two particular applications of the future:  the whole body Time Of Flight Positron Emission Tomography (TOF-TEP) for tumour diagnostic and  the Hadrontherapy In-Beam PET for cancer treatment.</a:t>
            </a:r>
            <a:endParaRPr lang="fr-FR" altLang="fr-FR">
              <a:latin typeface="Times New Roman" panose="02020603050405020304" pitchFamily="18" charset="0"/>
              <a:ea typeface="ＭＳ Ｐゴシック" panose="020B0600070205080204" pitchFamily="34" charset="-128"/>
            </a:endParaRPr>
          </a:p>
          <a:p>
            <a:pPr eaLnBrk="1" hangingPunct="1"/>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9791953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a:extLst>
              <a:ext uri="{FF2B5EF4-FFF2-40B4-BE49-F238E27FC236}">
                <a16:creationId xmlns:a16="http://schemas.microsoft.com/office/drawing/2014/main" id="{306E5ED8-5DCF-3134-DFFA-0D8564253D4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21506" name="Rectangle 7">
            <a:extLst>
              <a:ext uri="{FF2B5EF4-FFF2-40B4-BE49-F238E27FC236}">
                <a16:creationId xmlns:a16="http://schemas.microsoft.com/office/drawing/2014/main" id="{2849EA23-08BB-41FA-3133-339B2556926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E1BAD94-F98D-1941-B70E-2F44EC9D984B}" type="slidenum">
              <a:rPr lang="en-GB" altLang="fr-FR"/>
              <a:pPr>
                <a:spcBef>
                  <a:spcPct val="0"/>
                </a:spcBef>
              </a:pPr>
              <a:t>21</a:t>
            </a:fld>
            <a:endParaRPr lang="en-GB" altLang="fr-FR"/>
          </a:p>
        </p:txBody>
      </p:sp>
      <p:sp>
        <p:nvSpPr>
          <p:cNvPr id="21507" name="Rectangle 2">
            <a:extLst>
              <a:ext uri="{FF2B5EF4-FFF2-40B4-BE49-F238E27FC236}">
                <a16:creationId xmlns:a16="http://schemas.microsoft.com/office/drawing/2014/main" id="{9E60603B-2F48-545D-2625-BFFA2D172A42}"/>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0CB125B7-5056-ED8F-2B08-0DA0C6514D9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fr-FR" dirty="0">
                <a:latin typeface="Arial" panose="020B0604020202020204" pitchFamily="34" charset="0"/>
                <a:ea typeface="ＭＳ Ｐゴシック" panose="020B0600070205080204" pitchFamily="34" charset="-128"/>
              </a:rPr>
              <a:t>This </a:t>
            </a:r>
            <a:r>
              <a:rPr lang="fr-FR" altLang="fr-FR" dirty="0" err="1">
                <a:latin typeface="Arial" panose="020B0604020202020204" pitchFamily="34" charset="0"/>
                <a:ea typeface="ＭＳ Ｐゴシック" panose="020B0600070205080204" pitchFamily="34" charset="-128"/>
              </a:rPr>
              <a:t>overview</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interdisciplinary</a:t>
            </a:r>
            <a:r>
              <a:rPr lang="fr-FR" altLang="fr-FR" dirty="0">
                <a:latin typeface="Arial" panose="020B0604020202020204" pitchFamily="34" charset="0"/>
                <a:ea typeface="ＭＳ Ｐゴシック" panose="020B0600070205080204" pitchFamily="34" charset="-128"/>
              </a:rPr>
              <a:t> talk has the main </a:t>
            </a:r>
            <a:r>
              <a:rPr lang="fr-FR" altLang="fr-FR" dirty="0" err="1">
                <a:latin typeface="Arial" panose="020B0604020202020204" pitchFamily="34" charset="0"/>
                <a:ea typeface="ＭＳ Ｐゴシック" panose="020B0600070205080204" pitchFamily="34" charset="-128"/>
              </a:rPr>
              <a:t>purpose</a:t>
            </a:r>
            <a:r>
              <a:rPr lang="fr-FR" altLang="fr-FR" dirty="0">
                <a:latin typeface="Arial" panose="020B0604020202020204" pitchFamily="34" charset="0"/>
                <a:ea typeface="ＭＳ Ｐゴシック" panose="020B0600070205080204" pitchFamily="34" charset="-128"/>
              </a:rPr>
              <a:t> to </a:t>
            </a:r>
            <a:r>
              <a:rPr lang="fr-FR" altLang="fr-FR" dirty="0" err="1">
                <a:latin typeface="Arial" panose="020B0604020202020204" pitchFamily="34" charset="0"/>
                <a:ea typeface="ＭＳ Ｐゴシック" panose="020B0600070205080204" pitchFamily="34" charset="-128"/>
              </a:rPr>
              <a:t>present</a:t>
            </a:r>
            <a:r>
              <a:rPr lang="fr-FR" altLang="fr-FR" dirty="0">
                <a:latin typeface="Arial" panose="020B0604020202020204" pitchFamily="34" charset="0"/>
                <a:ea typeface="ＭＳ Ｐゴシック" panose="020B0600070205080204" pitchFamily="34" charset="-128"/>
              </a:rPr>
              <a:t> how HEP </a:t>
            </a:r>
            <a:r>
              <a:rPr lang="fr-FR" altLang="fr-FR" dirty="0" err="1">
                <a:latin typeface="Arial" panose="020B0604020202020204" pitchFamily="34" charset="0"/>
                <a:ea typeface="ＭＳ Ｐゴシック" panose="020B0600070205080204" pitchFamily="34" charset="-128"/>
              </a:rPr>
              <a:t>developments</a:t>
            </a:r>
            <a:r>
              <a:rPr lang="fr-FR" altLang="fr-FR" dirty="0">
                <a:latin typeface="Arial" panose="020B0604020202020204" pitchFamily="34" charset="0"/>
                <a:ea typeface="ＭＳ Ｐゴシック" panose="020B0600070205080204" pitchFamily="34" charset="-128"/>
              </a:rPr>
              <a:t> and </a:t>
            </a:r>
            <a:r>
              <a:rPr lang="fr-FR" altLang="fr-FR" dirty="0" err="1">
                <a:latin typeface="Arial" panose="020B0604020202020204" pitchFamily="34" charset="0"/>
                <a:ea typeface="ＭＳ Ｐゴシック" panose="020B0600070205080204" pitchFamily="34" charset="-128"/>
              </a:rPr>
              <a:t>evolution</a:t>
            </a:r>
            <a:r>
              <a:rPr lang="fr-FR" altLang="fr-FR" dirty="0">
                <a:latin typeface="Arial" panose="020B0604020202020204" pitchFamily="34" charset="0"/>
                <a:ea typeface="ＭＳ Ｐゴシック" panose="020B0600070205080204" pitchFamily="34" charset="-128"/>
              </a:rPr>
              <a:t> of front end </a:t>
            </a:r>
            <a:r>
              <a:rPr lang="fr-FR" altLang="fr-FR" dirty="0" err="1">
                <a:latin typeface="Arial" panose="020B0604020202020204" pitchFamily="34" charset="0"/>
                <a:ea typeface="ＭＳ Ｐゴシック" panose="020B0600070205080204" pitchFamily="34" charset="-128"/>
              </a:rPr>
              <a:t>deadtimeless</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low</a:t>
            </a:r>
            <a:r>
              <a:rPr lang="fr-FR" altLang="fr-FR" dirty="0">
                <a:latin typeface="Arial" panose="020B0604020202020204" pitchFamily="34" charset="0"/>
                <a:ea typeface="ＭＳ Ｐゴシック" panose="020B0600070205080204" pitchFamily="34" charset="-128"/>
              </a:rPr>
              <a:t> noise </a:t>
            </a:r>
            <a:r>
              <a:rPr lang="fr-FR" altLang="fr-FR" dirty="0" err="1">
                <a:latin typeface="Arial" panose="020B0604020202020204" pitchFamily="34" charset="0"/>
                <a:ea typeface="ＭＳ Ｐゴシック" panose="020B0600070205080204" pitchFamily="34" charset="-128"/>
              </a:rPr>
              <a:t>electronics</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parallel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read</a:t>
            </a:r>
            <a:r>
              <a:rPr lang="fr-FR" altLang="fr-FR" dirty="0">
                <a:latin typeface="Arial" panose="020B0604020202020204" pitchFamily="34" charset="0"/>
                <a:ea typeface="ＭＳ Ｐゴシック" panose="020B0600070205080204" pitchFamily="34" charset="-128"/>
              </a:rPr>
              <a:t>-out , real time </a:t>
            </a:r>
            <a:r>
              <a:rPr lang="fr-FR" altLang="fr-FR" dirty="0" err="1">
                <a:latin typeface="Arial" panose="020B0604020202020204" pitchFamily="34" charset="0"/>
                <a:ea typeface="ＭＳ Ｐゴシック" panose="020B0600070205080204" pitchFamily="34" charset="-128"/>
              </a:rPr>
              <a:t>selection</a:t>
            </a:r>
            <a:r>
              <a:rPr lang="fr-FR" altLang="fr-FR" dirty="0">
                <a:latin typeface="Arial" panose="020B0604020202020204" pitchFamily="34" charset="0"/>
                <a:ea typeface="ＭＳ Ｐゴシック" panose="020B0600070205080204" pitchFamily="34" charset="-128"/>
              </a:rPr>
              <a:t> of </a:t>
            </a:r>
            <a:r>
              <a:rPr lang="fr-FR" altLang="fr-FR" dirty="0" err="1">
                <a:latin typeface="Arial" panose="020B0604020202020204" pitchFamily="34" charset="0"/>
                <a:ea typeface="ＭＳ Ｐゴシック" panose="020B0600070205080204" pitchFamily="34" charset="-128"/>
              </a:rPr>
              <a:t>events</a:t>
            </a:r>
            <a:r>
              <a:rPr lang="fr-FR" altLang="fr-FR" dirty="0">
                <a:latin typeface="Arial" panose="020B0604020202020204" pitchFamily="34" charset="0"/>
                <a:ea typeface="ＭＳ Ｐゴシック" panose="020B0600070205080204" pitchFamily="34" charset="-128"/>
              </a:rPr>
              <a:t> (trigger), </a:t>
            </a:r>
            <a:r>
              <a:rPr lang="fr-FR" altLang="fr-FR" dirty="0" err="1">
                <a:latin typeface="Arial" panose="020B0604020202020204" pitchFamily="34" charset="0"/>
                <a:ea typeface="ＭＳ Ｐゴシック" panose="020B0600070205080204" pitchFamily="34" charset="-128"/>
              </a:rPr>
              <a:t>terabit</a:t>
            </a:r>
            <a:r>
              <a:rPr lang="fr-FR" altLang="fr-FR" dirty="0">
                <a:latin typeface="Arial" panose="020B0604020202020204" pitchFamily="34" charset="0"/>
                <a:ea typeface="ＭＳ Ｐゴシック" panose="020B0600070205080204" pitchFamily="34" charset="-128"/>
              </a:rPr>
              <a:t> data networking (DAQ)  and on-line  </a:t>
            </a:r>
            <a:r>
              <a:rPr lang="fr-FR" altLang="fr-FR" dirty="0" err="1">
                <a:latin typeface="Arial" panose="020B0604020202020204" pitchFamily="34" charset="0"/>
                <a:ea typeface="ＭＳ Ｐゴシック" panose="020B0600070205080204" pitchFamily="34" charset="-128"/>
              </a:rPr>
              <a:t>processing</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farms</a:t>
            </a:r>
            <a:r>
              <a:rPr lang="fr-FR" altLang="fr-FR" dirty="0">
                <a:latin typeface="Arial" panose="020B0604020202020204" pitchFamily="34" charset="0"/>
                <a:ea typeface="ＭＳ Ｐゴシック" panose="020B0600070205080204" pitchFamily="34" charset="-128"/>
              </a:rPr>
              <a:t> can </a:t>
            </a:r>
            <a:r>
              <a:rPr lang="fr-FR" altLang="fr-FR" dirty="0" err="1">
                <a:latin typeface="Arial" panose="020B0604020202020204" pitchFamily="34" charset="0"/>
                <a:ea typeface="ＭＳ Ｐゴシック" panose="020B0600070205080204" pitchFamily="34" charset="-128"/>
              </a:rPr>
              <a:t>be</a:t>
            </a:r>
            <a:r>
              <a:rPr lang="fr-FR" altLang="fr-FR" dirty="0">
                <a:latin typeface="Arial" panose="020B0604020202020204" pitchFamily="34" charset="0"/>
                <a:ea typeface="ＭＳ Ｐゴシック" panose="020B0600070205080204" pitchFamily="34" charset="-128"/>
              </a:rPr>
              <a:t> use to </a:t>
            </a:r>
            <a:r>
              <a:rPr lang="fr-FR" altLang="fr-FR" dirty="0" err="1">
                <a:latin typeface="Arial" panose="020B0604020202020204" pitchFamily="34" charset="0"/>
                <a:ea typeface="ＭＳ Ｐゴシック" panose="020B0600070205080204" pitchFamily="34" charset="-128"/>
              </a:rPr>
              <a:t>improve</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drastically</a:t>
            </a:r>
            <a:r>
              <a:rPr lang="fr-FR" altLang="fr-FR" dirty="0">
                <a:latin typeface="Arial" panose="020B0604020202020204" pitchFamily="34" charset="0"/>
                <a:ea typeface="ＭＳ Ｐゴシック" panose="020B0600070205080204" pitchFamily="34" charset="-128"/>
              </a:rPr>
              <a:t> the performances and </a:t>
            </a:r>
            <a:r>
              <a:rPr lang="fr-FR" altLang="fr-FR" dirty="0" err="1">
                <a:latin typeface="Arial" panose="020B0604020202020204" pitchFamily="34" charset="0"/>
                <a:ea typeface="ＭＳ Ｐゴシック" panose="020B0600070205080204" pitchFamily="34" charset="-128"/>
              </a:rPr>
              <a:t>efficiency</a:t>
            </a:r>
            <a:r>
              <a:rPr lang="fr-FR" altLang="fr-FR" dirty="0">
                <a:latin typeface="Arial" panose="020B0604020202020204" pitchFamily="34" charset="0"/>
                <a:ea typeface="ＭＳ Ｐゴシック" panose="020B0600070205080204" pitchFamily="34" charset="-128"/>
              </a:rPr>
              <a:t> of </a:t>
            </a:r>
            <a:r>
              <a:rPr lang="fr-FR" altLang="fr-FR" dirty="0" err="1">
                <a:latin typeface="Arial" panose="020B0604020202020204" pitchFamily="34" charset="0"/>
                <a:ea typeface="ＭＳ Ｐゴシック" panose="020B0600070205080204" pitchFamily="34" charset="-128"/>
              </a:rPr>
              <a:t>medical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imaging</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devices</a:t>
            </a:r>
            <a:r>
              <a:rPr lang="fr-FR" altLang="fr-FR" dirty="0">
                <a:latin typeface="Arial" panose="020B0604020202020204" pitchFamily="34" charset="0"/>
                <a:ea typeface="ＭＳ Ｐゴシック" panose="020B0600070205080204" pitchFamily="34" charset="-128"/>
              </a:rPr>
              <a:t> like the Positron Emission </a:t>
            </a:r>
            <a:r>
              <a:rPr lang="fr-FR" altLang="fr-FR" dirty="0" err="1">
                <a:latin typeface="Arial" panose="020B0604020202020204" pitchFamily="34" charset="0"/>
                <a:ea typeface="ＭＳ Ｐゴシック" panose="020B0600070205080204" pitchFamily="34" charset="-128"/>
              </a:rPr>
              <a:t>Tomograph</a:t>
            </a:r>
            <a:r>
              <a:rPr lang="fr-FR" altLang="fr-FR" dirty="0">
                <a:latin typeface="Arial" panose="020B0604020202020204" pitchFamily="34" charset="0"/>
                <a:ea typeface="ＭＳ Ｐゴシック" panose="020B0600070205080204" pitchFamily="34" charset="-128"/>
              </a:rPr>
              <a:t> (PET) of </a:t>
            </a:r>
            <a:r>
              <a:rPr lang="fr-FR" altLang="fr-FR" dirty="0" err="1">
                <a:latin typeface="Arial" panose="020B0604020202020204" pitchFamily="34" charset="0"/>
                <a:ea typeface="ＭＳ Ｐゴシック" panose="020B0600070205080204" pitchFamily="34" charset="-128"/>
              </a:rPr>
              <a:t>next</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genration</a:t>
            </a:r>
            <a:r>
              <a:rPr lang="fr-FR" altLang="fr-FR" dirty="0">
                <a:latin typeface="Arial" panose="020B0604020202020204" pitchFamily="34" charset="0"/>
                <a:ea typeface="ＭＳ Ｐゴシック" panose="020B0600070205080204" pitchFamily="34" charset="-128"/>
              </a:rPr>
              <a:t>. The first part of the </a:t>
            </a:r>
            <a:r>
              <a:rPr lang="fr-FR" altLang="fr-FR" dirty="0" err="1">
                <a:latin typeface="Arial" panose="020B0604020202020204" pitchFamily="34" charset="0"/>
                <a:ea typeface="ＭＳ Ｐゴシック" panose="020B0600070205080204" pitchFamily="34" charset="-128"/>
              </a:rPr>
              <a:t>presentation</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will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introduce</a:t>
            </a:r>
            <a:r>
              <a:rPr lang="fr-FR" altLang="fr-FR" dirty="0">
                <a:latin typeface="Arial" panose="020B0604020202020204" pitchFamily="34" charset="0"/>
                <a:ea typeface="ＭＳ Ｐゴシック" panose="020B0600070205080204" pitchFamily="34" charset="-128"/>
              </a:rPr>
              <a:t> the </a:t>
            </a:r>
            <a:r>
              <a:rPr lang="fr-FR" altLang="fr-FR" dirty="0" err="1">
                <a:latin typeface="Arial" panose="020B0604020202020204" pitchFamily="34" charset="0"/>
                <a:ea typeface="ＭＳ Ｐゴシック" panose="020B0600070205080204" pitchFamily="34" charset="-128"/>
              </a:rPr>
              <a:t>generic</a:t>
            </a:r>
            <a:r>
              <a:rPr lang="fr-FR" altLang="fr-FR" dirty="0">
                <a:latin typeface="Arial" panose="020B0604020202020204" pitchFamily="34" charset="0"/>
                <a:ea typeface="ＭＳ Ｐゴシック" panose="020B0600070205080204" pitchFamily="34" charset="-128"/>
              </a:rPr>
              <a:t> architectural model of future large </a:t>
            </a:r>
            <a:r>
              <a:rPr lang="fr-FR" altLang="fr-FR" dirty="0" err="1">
                <a:latin typeface="Arial" panose="020B0604020202020204" pitchFamily="34" charset="0"/>
                <a:ea typeface="ＭＳ Ｐゴシック" panose="020B0600070205080204" pitchFamily="34" charset="-128"/>
              </a:rPr>
              <a:t>colliding</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experiments</a:t>
            </a:r>
            <a:r>
              <a:rPr lang="fr-FR" altLang="fr-FR" dirty="0">
                <a:latin typeface="Arial" panose="020B0604020202020204" pitchFamily="34" charset="0"/>
                <a:ea typeface="ＭＳ Ｐゴシック" panose="020B0600070205080204" pitchFamily="34" charset="-128"/>
              </a:rPr>
              <a:t> like  the future </a:t>
            </a:r>
            <a:r>
              <a:rPr lang="fr-FR" altLang="fr-FR" dirty="0" err="1">
                <a:latin typeface="Arial" panose="020B0604020202020204" pitchFamily="34" charset="0"/>
                <a:ea typeface="ＭＳ Ｐゴシック" panose="020B0600070205080204" pitchFamily="34" charset="-128"/>
              </a:rPr>
              <a:t>Colliders</a:t>
            </a:r>
            <a:r>
              <a:rPr lang="fr-FR" altLang="fr-FR" dirty="0">
                <a:latin typeface="Arial" panose="020B0604020202020204" pitchFamily="34" charset="0"/>
                <a:ea typeface="ＭＳ Ｐゴシック" panose="020B0600070205080204" pitchFamily="34" charset="-128"/>
              </a:rPr>
              <a:t> (ILC/CLIC) and </a:t>
            </a:r>
            <a:r>
              <a:rPr lang="fr-FR" altLang="fr-FR" dirty="0" err="1">
                <a:latin typeface="Arial" panose="020B0604020202020204" pitchFamily="34" charset="0"/>
                <a:ea typeface="ＭＳ Ｐゴシック" panose="020B0600070205080204" pitchFamily="34" charset="-128"/>
              </a:rPr>
              <a:t>its</a:t>
            </a:r>
            <a:r>
              <a:rPr lang="fr-FR" altLang="fr-FR" dirty="0">
                <a:latin typeface="Arial" panose="020B0604020202020204" pitchFamily="34" charset="0"/>
                <a:ea typeface="ＭＳ Ｐゴシック" panose="020B0600070205080204" pitchFamily="34" charset="-128"/>
              </a:rPr>
              <a:t> main </a:t>
            </a:r>
            <a:r>
              <a:rPr lang="fr-FR" altLang="fr-FR" dirty="0" err="1">
                <a:latin typeface="Arial" panose="020B0604020202020204" pitchFamily="34" charset="0"/>
                <a:ea typeface="ＭＳ Ｐゴシック" panose="020B0600070205080204" pitchFamily="34" charset="-128"/>
              </a:rPr>
              <a:t>features</a:t>
            </a:r>
            <a:r>
              <a:rPr lang="fr-FR" altLang="fr-FR" dirty="0">
                <a:latin typeface="Arial" panose="020B0604020202020204" pitchFamily="34" charset="0"/>
                <a:ea typeface="ＭＳ Ｐゴシック" panose="020B0600070205080204" pitchFamily="34" charset="-128"/>
              </a:rPr>
              <a:t> like the software trigger concept. An </a:t>
            </a:r>
            <a:r>
              <a:rPr lang="fr-FR" altLang="fr-FR" dirty="0" err="1">
                <a:latin typeface="Arial" panose="020B0604020202020204" pitchFamily="34" charset="0"/>
                <a:ea typeface="ＭＳ Ｐゴシック" panose="020B0600070205080204" pitchFamily="34" charset="-128"/>
              </a:rPr>
              <a:t>example</a:t>
            </a:r>
            <a:r>
              <a:rPr lang="fr-FR" altLang="fr-FR" dirty="0">
                <a:latin typeface="Arial" panose="020B0604020202020204" pitchFamily="34" charset="0"/>
                <a:ea typeface="ＭＳ Ｐゴシック" panose="020B0600070205080204" pitchFamily="34" charset="-128"/>
              </a:rPr>
              <a:t> of  possible </a:t>
            </a:r>
            <a:r>
              <a:rPr lang="fr-FR" altLang="fr-FR" dirty="0" err="1">
                <a:latin typeface="Arial" panose="020B0604020202020204" pitchFamily="34" charset="0"/>
                <a:ea typeface="ＭＳ Ｐゴシック" panose="020B0600070205080204" pitchFamily="34" charset="-128"/>
              </a:rPr>
              <a:t>implementation</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will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be</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shown</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using</a:t>
            </a:r>
            <a:r>
              <a:rPr lang="fr-FR" altLang="fr-FR" dirty="0">
                <a:latin typeface="Arial" panose="020B0604020202020204" pitchFamily="34" charset="0"/>
                <a:ea typeface="ＭＳ Ｐゴシック" panose="020B0600070205080204" pitchFamily="34" charset="-128"/>
              </a:rPr>
              <a:t> the new Advance Telecom </a:t>
            </a:r>
            <a:r>
              <a:rPr lang="fr-FR" altLang="fr-FR" dirty="0" err="1">
                <a:latin typeface="Arial" panose="020B0604020202020204" pitchFamily="34" charset="0"/>
                <a:ea typeface="ＭＳ Ｐゴシック" panose="020B0600070205080204" pitchFamily="34" charset="-128"/>
              </a:rPr>
              <a:t>Computing</a:t>
            </a:r>
            <a:r>
              <a:rPr lang="fr-FR" altLang="fr-FR" dirty="0">
                <a:latin typeface="Arial" panose="020B0604020202020204" pitchFamily="34" charset="0"/>
                <a:ea typeface="ＭＳ Ｐゴシック" panose="020B0600070205080204" pitchFamily="34" charset="-128"/>
              </a:rPr>
              <a:t> Architecture (ATCA) standard. </a:t>
            </a:r>
            <a:r>
              <a:rPr lang="fr-FR" altLang="fr-FR" dirty="0" err="1">
                <a:latin typeface="Arial" panose="020B0604020202020204" pitchFamily="34" charset="0"/>
                <a:ea typeface="ＭＳ Ｐゴシック" panose="020B0600070205080204" pitchFamily="34" charset="-128"/>
              </a:rPr>
              <a:t>Then</a:t>
            </a:r>
            <a:r>
              <a:rPr lang="fr-FR" altLang="fr-FR" dirty="0">
                <a:latin typeface="Arial" panose="020B0604020202020204" pitchFamily="34" charset="0"/>
                <a:ea typeface="ＭＳ Ｐゴシック" panose="020B0600070205080204" pitchFamily="34" charset="-128"/>
              </a:rPr>
              <a:t>, </a:t>
            </a:r>
            <a:r>
              <a:rPr lang="en-US" altLang="fr-FR" dirty="0">
                <a:latin typeface="Arial" panose="020B0604020202020204" pitchFamily="34" charset="0"/>
                <a:ea typeface="ＭＳ Ｐゴシック" panose="020B0600070205080204" pitchFamily="34" charset="-128"/>
              </a:rPr>
              <a:t> it will be discussed how these innovative ideas, tools  and techniques of modern architectural concept in data acquisition can be  applied in two particular applications of the future:  the whole body Time Of Flight Positron Emission Tomography (TOF-TEP) for </a:t>
            </a:r>
            <a:r>
              <a:rPr lang="en-US" altLang="fr-FR" dirty="0" err="1">
                <a:latin typeface="Arial" panose="020B0604020202020204" pitchFamily="34" charset="0"/>
                <a:ea typeface="ＭＳ Ｐゴシック" panose="020B0600070205080204" pitchFamily="34" charset="-128"/>
              </a:rPr>
              <a:t>tumour</a:t>
            </a:r>
            <a:r>
              <a:rPr lang="en-US" altLang="fr-FR" dirty="0">
                <a:latin typeface="Arial" panose="020B0604020202020204" pitchFamily="34" charset="0"/>
                <a:ea typeface="ＭＳ Ｐゴシック" panose="020B0600070205080204" pitchFamily="34" charset="-128"/>
              </a:rPr>
              <a:t> diagnostic and  the </a:t>
            </a:r>
            <a:r>
              <a:rPr lang="en-US" altLang="fr-FR" dirty="0" err="1">
                <a:latin typeface="Arial" panose="020B0604020202020204" pitchFamily="34" charset="0"/>
                <a:ea typeface="ＭＳ Ｐゴシック" panose="020B0600070205080204" pitchFamily="34" charset="-128"/>
              </a:rPr>
              <a:t>Hadrontherapy</a:t>
            </a:r>
            <a:r>
              <a:rPr lang="en-US" altLang="fr-FR" dirty="0">
                <a:latin typeface="Arial" panose="020B0604020202020204" pitchFamily="34" charset="0"/>
                <a:ea typeface="ＭＳ Ｐゴシック" panose="020B0600070205080204" pitchFamily="34" charset="-128"/>
              </a:rPr>
              <a:t> In-Beam PET for cancer treatment.</a:t>
            </a:r>
            <a:endParaRPr lang="fr-FR" altLang="fr-FR" dirty="0">
              <a:latin typeface="Times New Roman" panose="02020603050405020304" pitchFamily="18" charset="0"/>
              <a:ea typeface="ＭＳ Ｐゴシック" panose="020B0600070205080204" pitchFamily="34" charset="-128"/>
            </a:endParaRPr>
          </a:p>
          <a:p>
            <a:pPr eaLnBrk="1" hangingPunct="1"/>
            <a:endParaRPr lang="fr-FR" altLang="fr-FR" dirty="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754483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7"/>
          <p:cNvSpPr>
            <a:spLocks noGrp="1" noChangeArrowheads="1"/>
          </p:cNvSpPr>
          <p:nvPr>
            <p:ph type="sldNum" sz="quarter" idx="5"/>
          </p:nvPr>
        </p:nvSpPr>
        <p:spPr>
          <a:noFill/>
        </p:spPr>
        <p:txBody>
          <a:bodyPr/>
          <a:lstStyle>
            <a:lvl1pPr>
              <a:defRPr sz="2800">
                <a:solidFill>
                  <a:schemeClr val="tx1"/>
                </a:solidFill>
                <a:latin typeface="Arial" charset="0"/>
                <a:ea typeface="ＭＳ Ｐゴシック" charset="0"/>
                <a:cs typeface="ＭＳ Ｐゴシック" charset="0"/>
              </a:defRPr>
            </a:lvl1pPr>
            <a:lvl2pPr marL="742950" indent="-285750">
              <a:defRPr sz="2800">
                <a:solidFill>
                  <a:schemeClr val="tx1"/>
                </a:solidFill>
                <a:latin typeface="Arial" charset="0"/>
                <a:ea typeface="ＭＳ Ｐゴシック" charset="0"/>
              </a:defRPr>
            </a:lvl2pPr>
            <a:lvl3pPr marL="1143000" indent="-228600">
              <a:defRPr sz="2800">
                <a:solidFill>
                  <a:schemeClr val="tx1"/>
                </a:solidFill>
                <a:latin typeface="Arial" charset="0"/>
                <a:ea typeface="ＭＳ Ｐゴシック" charset="0"/>
              </a:defRPr>
            </a:lvl3pPr>
            <a:lvl4pPr marL="1600200" indent="-228600">
              <a:defRPr sz="2800">
                <a:solidFill>
                  <a:schemeClr val="tx1"/>
                </a:solidFill>
                <a:latin typeface="Arial" charset="0"/>
                <a:ea typeface="ＭＳ Ｐゴシック" charset="0"/>
              </a:defRPr>
            </a:lvl4pPr>
            <a:lvl5pPr marL="2057400" indent="-228600">
              <a:defRPr sz="2800">
                <a:solidFill>
                  <a:schemeClr val="tx1"/>
                </a:solidFill>
                <a:latin typeface="Arial" charset="0"/>
                <a:ea typeface="ＭＳ Ｐゴシック" charset="0"/>
              </a:defRPr>
            </a:lvl5pPr>
            <a:lvl6pPr marL="2514600" indent="-228600" eaLnBrk="0" fontAlgn="base" hangingPunct="0">
              <a:spcBef>
                <a:spcPct val="0"/>
              </a:spcBef>
              <a:spcAft>
                <a:spcPct val="0"/>
              </a:spcAft>
              <a:defRPr sz="2800">
                <a:solidFill>
                  <a:schemeClr val="tx1"/>
                </a:solidFill>
                <a:latin typeface="Arial" charset="0"/>
                <a:ea typeface="ＭＳ Ｐゴシック" charset="0"/>
              </a:defRPr>
            </a:lvl6pPr>
            <a:lvl7pPr marL="2971800" indent="-228600" eaLnBrk="0" fontAlgn="base" hangingPunct="0">
              <a:spcBef>
                <a:spcPct val="0"/>
              </a:spcBef>
              <a:spcAft>
                <a:spcPct val="0"/>
              </a:spcAft>
              <a:defRPr sz="2800">
                <a:solidFill>
                  <a:schemeClr val="tx1"/>
                </a:solidFill>
                <a:latin typeface="Arial" charset="0"/>
                <a:ea typeface="ＭＳ Ｐゴシック" charset="0"/>
              </a:defRPr>
            </a:lvl7pPr>
            <a:lvl8pPr marL="3429000" indent="-228600" eaLnBrk="0" fontAlgn="base" hangingPunct="0">
              <a:spcBef>
                <a:spcPct val="0"/>
              </a:spcBef>
              <a:spcAft>
                <a:spcPct val="0"/>
              </a:spcAft>
              <a:defRPr sz="2800">
                <a:solidFill>
                  <a:schemeClr val="tx1"/>
                </a:solidFill>
                <a:latin typeface="Arial" charset="0"/>
                <a:ea typeface="ＭＳ Ｐゴシック" charset="0"/>
              </a:defRPr>
            </a:lvl8pPr>
            <a:lvl9pPr marL="3886200" indent="-228600" eaLnBrk="0" fontAlgn="base" hangingPunct="0">
              <a:spcBef>
                <a:spcPct val="0"/>
              </a:spcBef>
              <a:spcAft>
                <a:spcPct val="0"/>
              </a:spcAft>
              <a:defRPr sz="28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A6497C6-3C63-8D47-9556-54A4BA1D89A6}" type="slidenum">
              <a:rPr kumimoji="0" lang="fr-FR" sz="1200" b="0" i="0" u="none" strike="noStrike" kern="1200" cap="none" spc="0" normalizeH="0" baseline="0" noProof="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23</a:t>
            </a:fld>
            <a:endParaRPr kumimoji="0" lang="fr-FR"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1253378"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227331" name="Rectangle 3"/>
          <p:cNvSpPr>
            <a:spLocks noGrp="1" noChangeArrowheads="1"/>
          </p:cNvSpPr>
          <p:nvPr>
            <p:ph type="body" idx="1"/>
          </p:nvPr>
        </p:nvSpPr>
        <p:spPr>
          <a:xfrm>
            <a:off x="914400" y="4344988"/>
            <a:ext cx="5029200" cy="4113212"/>
          </a:xfrm>
          <a:solidFill>
            <a:srgbClr val="FFFFFF"/>
          </a:solidFill>
          <a:ln>
            <a:solidFill>
              <a:srgbClr val="000000"/>
            </a:solidFill>
            <a:miter lim="800000"/>
            <a:headEnd/>
            <a:tailEnd/>
          </a:ln>
        </p:spPr>
        <p:txBody>
          <a:bodyPr lIns="88615" tIns="44307" rIns="88615" bIns="44307"/>
          <a:lstStyle/>
          <a:p>
            <a:pPr eaLnBrk="1" hangingPunct="1"/>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711B9E62-79F6-45C7-E41C-17C9FFD81ADF}"/>
              </a:ext>
            </a:extLst>
          </p:cNvPr>
          <p:cNvSpPr>
            <a:spLocks noGrp="1" noChangeArrowheads="1"/>
          </p:cNvSpPr>
          <p:nvPr>
            <p:ph type="ftr" sz="quarter" idx="4"/>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fr-FR" sz="1200">
                <a:latin typeface="Times New Roman" panose="02020603050405020304" pitchFamily="18" charset="0"/>
              </a:rPr>
              <a:t>P. Le Dû</a:t>
            </a:r>
          </a:p>
        </p:txBody>
      </p:sp>
      <p:sp>
        <p:nvSpPr>
          <p:cNvPr id="7" name="Rectangle 7">
            <a:extLst>
              <a:ext uri="{FF2B5EF4-FFF2-40B4-BE49-F238E27FC236}">
                <a16:creationId xmlns:a16="http://schemas.microsoft.com/office/drawing/2014/main" id="{39264E5A-BECF-EDFA-AD45-C3D81346863E}"/>
              </a:ext>
            </a:extLst>
          </p:cNvPr>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C9BC0222-7006-584C-9EFF-A1249C0EDBA1}" type="slidenum">
              <a:rPr lang="en-GB" altLang="fr-FR" sz="1200">
                <a:latin typeface="Times New Roman" panose="02020603050405020304" pitchFamily="18" charset="0"/>
              </a:rPr>
              <a:pPr eaLnBrk="1" hangingPunct="1"/>
              <a:t>24</a:t>
            </a:fld>
            <a:endParaRPr lang="en-GB" altLang="fr-FR" sz="1200">
              <a:latin typeface="Times New Roman" panose="02020603050405020304" pitchFamily="18" charset="0"/>
            </a:endParaRPr>
          </a:p>
        </p:txBody>
      </p:sp>
      <p:sp>
        <p:nvSpPr>
          <p:cNvPr id="339970" name="Rectangle 2">
            <a:extLst>
              <a:ext uri="{FF2B5EF4-FFF2-40B4-BE49-F238E27FC236}">
                <a16:creationId xmlns:a16="http://schemas.microsoft.com/office/drawing/2014/main" id="{CC1C4F72-2D40-4114-74F8-A4D61046CB03}"/>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39971" name="Rectangle 3">
            <a:extLst>
              <a:ext uri="{FF2B5EF4-FFF2-40B4-BE49-F238E27FC236}">
                <a16:creationId xmlns:a16="http://schemas.microsoft.com/office/drawing/2014/main" id="{408CA2AD-A659-9F56-0DF1-7997ABDEB6F7}"/>
              </a:ext>
            </a:extLst>
          </p:cNvPr>
          <p:cNvSpPr>
            <a:spLocks noGrp="1" noChangeArrowheads="1"/>
          </p:cNvSpPr>
          <p:nvPr>
            <p:ph type="body" idx="1"/>
          </p:nvPr>
        </p:nvSpPr>
        <p:spPr/>
        <p:txBody>
          <a:bodyPr/>
          <a:lstStyle/>
          <a:p>
            <a:pPr eaLnBrk="1" hangingPunct="1">
              <a:defRPr/>
            </a:pPr>
            <a:endParaRPr lang="fr-FR">
              <a:cs typeface="+mn-cs"/>
            </a:endParaRPr>
          </a:p>
        </p:txBody>
      </p:sp>
    </p:spTree>
    <p:extLst>
      <p:ext uri="{BB962C8B-B14F-4D97-AF65-F5344CB8AC3E}">
        <p14:creationId xmlns:p14="http://schemas.microsoft.com/office/powerpoint/2010/main" val="23606483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873729D0-6560-0F93-489A-5635CFE66D11}"/>
              </a:ext>
            </a:extLst>
          </p:cNvPr>
          <p:cNvSpPr>
            <a:spLocks noGrp="1" noChangeArrowheads="1"/>
          </p:cNvSpPr>
          <p:nvPr>
            <p:ph type="ftr" sz="quarter" idx="4"/>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fr-FR" sz="1200">
                <a:latin typeface="Times New Roman" panose="02020603050405020304" pitchFamily="18" charset="0"/>
              </a:rPr>
              <a:t>P. Le Dû</a:t>
            </a:r>
          </a:p>
        </p:txBody>
      </p:sp>
      <p:sp>
        <p:nvSpPr>
          <p:cNvPr id="7" name="Rectangle 7">
            <a:extLst>
              <a:ext uri="{FF2B5EF4-FFF2-40B4-BE49-F238E27FC236}">
                <a16:creationId xmlns:a16="http://schemas.microsoft.com/office/drawing/2014/main" id="{22966E22-A14C-9C4F-A6A6-E8ECA64AEDF6}"/>
              </a:ext>
            </a:extLst>
          </p:cNvPr>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933F0CA-7AC3-EE46-AFD4-7F857EEE1813}" type="slidenum">
              <a:rPr lang="en-GB" altLang="fr-FR" sz="1200">
                <a:latin typeface="Times New Roman" panose="02020603050405020304" pitchFamily="18" charset="0"/>
              </a:rPr>
              <a:pPr eaLnBrk="1" hangingPunct="1"/>
              <a:t>25</a:t>
            </a:fld>
            <a:endParaRPr lang="en-GB" altLang="fr-FR" sz="1200">
              <a:latin typeface="Times New Roman" panose="02020603050405020304" pitchFamily="18" charset="0"/>
            </a:endParaRPr>
          </a:p>
        </p:txBody>
      </p:sp>
      <p:sp>
        <p:nvSpPr>
          <p:cNvPr id="343042" name="Rectangle 2">
            <a:extLst>
              <a:ext uri="{FF2B5EF4-FFF2-40B4-BE49-F238E27FC236}">
                <a16:creationId xmlns:a16="http://schemas.microsoft.com/office/drawing/2014/main" id="{A0055911-2497-31D2-5E04-296194DA5B4A}"/>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43043" name="Rectangle 3">
            <a:extLst>
              <a:ext uri="{FF2B5EF4-FFF2-40B4-BE49-F238E27FC236}">
                <a16:creationId xmlns:a16="http://schemas.microsoft.com/office/drawing/2014/main" id="{3E66A14A-7A6B-A115-2910-603CAB4F8F08}"/>
              </a:ext>
            </a:extLst>
          </p:cNvPr>
          <p:cNvSpPr>
            <a:spLocks noGrp="1" noChangeArrowheads="1"/>
          </p:cNvSpPr>
          <p:nvPr>
            <p:ph type="body" idx="1"/>
          </p:nvPr>
        </p:nvSpPr>
        <p:spPr/>
        <p:txBody>
          <a:bodyPr/>
          <a:lstStyle/>
          <a:p>
            <a:pPr eaLnBrk="1" hangingPunct="1">
              <a:defRPr/>
            </a:pPr>
            <a:endParaRPr lang="fr-FR">
              <a:cs typeface="+mn-cs"/>
            </a:endParaRPr>
          </a:p>
        </p:txBody>
      </p:sp>
    </p:spTree>
    <p:extLst>
      <p:ext uri="{BB962C8B-B14F-4D97-AF65-F5344CB8AC3E}">
        <p14:creationId xmlns:p14="http://schemas.microsoft.com/office/powerpoint/2010/main" val="171703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6">
            <a:extLst>
              <a:ext uri="{FF2B5EF4-FFF2-40B4-BE49-F238E27FC236}">
                <a16:creationId xmlns:a16="http://schemas.microsoft.com/office/drawing/2014/main" id="{87B0859B-DEBE-1833-CE3C-4A46F16A6EC0}"/>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185346" name="Rectangle 7">
            <a:extLst>
              <a:ext uri="{FF2B5EF4-FFF2-40B4-BE49-F238E27FC236}">
                <a16:creationId xmlns:a16="http://schemas.microsoft.com/office/drawing/2014/main" id="{75BDF53A-4B52-A78A-B8C2-C56456ACCA1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A91E60C3-2E7C-CF4E-8B8D-5022413E5941}"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3</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185347" name="Rectangle 2">
            <a:extLst>
              <a:ext uri="{FF2B5EF4-FFF2-40B4-BE49-F238E27FC236}">
                <a16:creationId xmlns:a16="http://schemas.microsoft.com/office/drawing/2014/main" id="{973D5377-9C14-208B-CA73-E750FDE5E09B}"/>
              </a:ext>
            </a:extLst>
          </p:cNvPr>
          <p:cNvSpPr>
            <a:spLocks noGrp="1" noRot="1" noChangeAspect="1" noChangeArrowheads="1" noTextEdit="1"/>
          </p:cNvSpPr>
          <p:nvPr>
            <p:ph type="sldImg"/>
          </p:nvPr>
        </p:nvSpPr>
        <p:spPr>
          <a:solidFill>
            <a:srgbClr val="FFFFFF"/>
          </a:solidFill>
          <a:ln/>
        </p:spPr>
      </p:sp>
      <p:sp>
        <p:nvSpPr>
          <p:cNvPr id="681987" name="Rectangle 3">
            <a:extLst>
              <a:ext uri="{FF2B5EF4-FFF2-40B4-BE49-F238E27FC236}">
                <a16:creationId xmlns:a16="http://schemas.microsoft.com/office/drawing/2014/main" id="{37A149C7-0C4A-1EF8-3B93-7A94A969191B}"/>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dirty="0">
              <a:cs typeface="+mn-cs"/>
            </a:endParaRPr>
          </a:p>
        </p:txBody>
      </p:sp>
    </p:spTree>
    <p:extLst>
      <p:ext uri="{BB962C8B-B14F-4D97-AF65-F5344CB8AC3E}">
        <p14:creationId xmlns:p14="http://schemas.microsoft.com/office/powerpoint/2010/main" val="15150854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6">
            <a:extLst>
              <a:ext uri="{FF2B5EF4-FFF2-40B4-BE49-F238E27FC236}">
                <a16:creationId xmlns:a16="http://schemas.microsoft.com/office/drawing/2014/main" id="{20E07D79-9311-3984-40F0-B3131C15395F}"/>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39938" name="Rectangle 7">
            <a:extLst>
              <a:ext uri="{FF2B5EF4-FFF2-40B4-BE49-F238E27FC236}">
                <a16:creationId xmlns:a16="http://schemas.microsoft.com/office/drawing/2014/main" id="{62ED0ADD-1208-0BDC-60D4-E26508E4B46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A2B78BD6-A629-4549-9DCB-4DF1516BBEDF}" type="slidenum">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26</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39939" name="Rectangle 2">
            <a:extLst>
              <a:ext uri="{FF2B5EF4-FFF2-40B4-BE49-F238E27FC236}">
                <a16:creationId xmlns:a16="http://schemas.microsoft.com/office/drawing/2014/main" id="{C51C81C1-47EE-9546-4FB2-93B58D7DCEAA}"/>
              </a:ext>
            </a:extLst>
          </p:cNvPr>
          <p:cNvSpPr>
            <a:spLocks noGrp="1" noRot="1" noChangeAspect="1" noChangeArrowheads="1" noTextEdit="1"/>
          </p:cNvSpPr>
          <p:nvPr>
            <p:ph type="sldImg"/>
          </p:nvPr>
        </p:nvSpPr>
        <p:spPr>
          <a:solidFill>
            <a:srgbClr val="FFFFFF"/>
          </a:solidFill>
          <a:ln/>
        </p:spPr>
      </p:sp>
      <p:sp>
        <p:nvSpPr>
          <p:cNvPr id="626691" name="Rectangle 3">
            <a:extLst>
              <a:ext uri="{FF2B5EF4-FFF2-40B4-BE49-F238E27FC236}">
                <a16:creationId xmlns:a16="http://schemas.microsoft.com/office/drawing/2014/main" id="{03687669-499C-0D69-175C-510029015B60}"/>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2423321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A6E200AA-8834-663D-0623-5298FBAE77D0}"/>
              </a:ext>
            </a:extLst>
          </p:cNvPr>
          <p:cNvSpPr>
            <a:spLocks noGrp="1" noChangeArrowheads="1"/>
          </p:cNvSpPr>
          <p:nvPr>
            <p:ph type="ftr" sz="quarter" idx="4"/>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en-GB" altLang="fr-FR" sz="1200" i="0" u="none">
                <a:latin typeface="Times New Roman" panose="02020603050405020304" pitchFamily="18" charset="0"/>
              </a:rPr>
              <a:t>P. Le Dû</a:t>
            </a:r>
          </a:p>
        </p:txBody>
      </p:sp>
      <p:sp>
        <p:nvSpPr>
          <p:cNvPr id="7" name="Rectangle 7">
            <a:extLst>
              <a:ext uri="{FF2B5EF4-FFF2-40B4-BE49-F238E27FC236}">
                <a16:creationId xmlns:a16="http://schemas.microsoft.com/office/drawing/2014/main" id="{CF1E68F1-DAD8-E100-8D94-FE2397C0D5A8}"/>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fld id="{D4692BEE-7D3B-B34C-B845-338D06367440}" type="slidenum">
              <a:rPr lang="en-GB" altLang="fr-FR" sz="1200" i="0" u="none">
                <a:latin typeface="Times New Roman" panose="02020603050405020304" pitchFamily="18" charset="0"/>
              </a:rPr>
              <a:pPr eaLnBrk="1" hangingPunct="1"/>
              <a:t>27</a:t>
            </a:fld>
            <a:endParaRPr lang="en-GB" altLang="fr-FR" sz="1200" i="0" u="none">
              <a:latin typeface="Times New Roman" panose="02020603050405020304" pitchFamily="18" charset="0"/>
            </a:endParaRPr>
          </a:p>
        </p:txBody>
      </p:sp>
      <p:sp>
        <p:nvSpPr>
          <p:cNvPr id="713730" name="Rectangle 1026">
            <a:extLst>
              <a:ext uri="{FF2B5EF4-FFF2-40B4-BE49-F238E27FC236}">
                <a16:creationId xmlns:a16="http://schemas.microsoft.com/office/drawing/2014/main" id="{89BDE385-5FF4-E4A9-9031-04FB68B24A7D}"/>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13731" name="Rectangle 1027">
            <a:extLst>
              <a:ext uri="{FF2B5EF4-FFF2-40B4-BE49-F238E27FC236}">
                <a16:creationId xmlns:a16="http://schemas.microsoft.com/office/drawing/2014/main" id="{E2155CAB-43B9-9119-DE77-0739CF9C6418}"/>
              </a:ext>
            </a:extLst>
          </p:cNvPr>
          <p:cNvSpPr>
            <a:spLocks noGrp="1" noChangeArrowheads="1"/>
          </p:cNvSpPr>
          <p:nvPr>
            <p:ph type="body" idx="1"/>
          </p:nvPr>
        </p:nvSpPr>
        <p:spPr/>
        <p:txBody>
          <a:bodyPr/>
          <a:lstStyle/>
          <a:p>
            <a:pPr>
              <a:defRPr/>
            </a:pPr>
            <a:endParaRPr lang="fr-FR" dirty="0"/>
          </a:p>
        </p:txBody>
      </p:sp>
    </p:spTree>
    <p:extLst>
      <p:ext uri="{BB962C8B-B14F-4D97-AF65-F5344CB8AC3E}">
        <p14:creationId xmlns:p14="http://schemas.microsoft.com/office/powerpoint/2010/main" val="34169926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C38E8F2F-A3FD-5579-1859-D970860A05ED}"/>
              </a:ext>
            </a:extLst>
          </p:cNvPr>
          <p:cNvSpPr>
            <a:spLocks noGrp="1" noChangeArrowheads="1"/>
          </p:cNvSpPr>
          <p:nvPr>
            <p:ph type="ftr" sz="quarter" idx="4"/>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fr-FR" sz="1200">
                <a:latin typeface="Times New Roman" panose="02020603050405020304" pitchFamily="18" charset="0"/>
              </a:rPr>
              <a:t>P. Le Dû</a:t>
            </a:r>
          </a:p>
        </p:txBody>
      </p:sp>
      <p:sp>
        <p:nvSpPr>
          <p:cNvPr id="7" name="Rectangle 7">
            <a:extLst>
              <a:ext uri="{FF2B5EF4-FFF2-40B4-BE49-F238E27FC236}">
                <a16:creationId xmlns:a16="http://schemas.microsoft.com/office/drawing/2014/main" id="{73AC2082-283A-5DFF-7511-E5B3448BED73}"/>
              </a:ext>
            </a:extLst>
          </p:cNvPr>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8142F0FB-064F-064D-B026-31C18FDB14C1}" type="slidenum">
              <a:rPr lang="en-GB" altLang="fr-FR" sz="1200">
                <a:latin typeface="Times New Roman" panose="02020603050405020304" pitchFamily="18" charset="0"/>
              </a:rPr>
              <a:pPr eaLnBrk="1" hangingPunct="1"/>
              <a:t>29</a:t>
            </a:fld>
            <a:endParaRPr lang="en-GB" altLang="fr-FR" sz="1200">
              <a:latin typeface="Times New Roman" panose="02020603050405020304" pitchFamily="18" charset="0"/>
            </a:endParaRPr>
          </a:p>
        </p:txBody>
      </p:sp>
      <p:sp>
        <p:nvSpPr>
          <p:cNvPr id="528386" name="Rectangle 2">
            <a:extLst>
              <a:ext uri="{FF2B5EF4-FFF2-40B4-BE49-F238E27FC236}">
                <a16:creationId xmlns:a16="http://schemas.microsoft.com/office/drawing/2014/main" id="{8F63CCC9-1BCB-EE94-B729-E5C9B92B5C20}"/>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28387" name="Rectangle 3">
            <a:extLst>
              <a:ext uri="{FF2B5EF4-FFF2-40B4-BE49-F238E27FC236}">
                <a16:creationId xmlns:a16="http://schemas.microsoft.com/office/drawing/2014/main" id="{5625CDED-5A84-8012-D0C5-5CB797E6D678}"/>
              </a:ext>
            </a:extLst>
          </p:cNvPr>
          <p:cNvSpPr>
            <a:spLocks noGrp="1" noChangeArrowheads="1"/>
          </p:cNvSpPr>
          <p:nvPr>
            <p:ph type="body" idx="1"/>
          </p:nvPr>
        </p:nvSpPr>
        <p:spPr/>
        <p:txBody>
          <a:bodyPr/>
          <a:lstStyle/>
          <a:p>
            <a:pPr eaLnBrk="1" hangingPunct="1">
              <a:defRPr/>
            </a:pPr>
            <a:endParaRPr lang="fr-FR" dirty="0">
              <a:cs typeface="+mn-cs"/>
            </a:endParaRPr>
          </a:p>
        </p:txBody>
      </p:sp>
    </p:spTree>
    <p:extLst>
      <p:ext uri="{BB962C8B-B14F-4D97-AF65-F5344CB8AC3E}">
        <p14:creationId xmlns:p14="http://schemas.microsoft.com/office/powerpoint/2010/main" val="38701114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6">
            <a:extLst>
              <a:ext uri="{FF2B5EF4-FFF2-40B4-BE49-F238E27FC236}">
                <a16:creationId xmlns:a16="http://schemas.microsoft.com/office/drawing/2014/main" id="{CEC8AA67-E512-3154-B0CA-34F75022AFE3}"/>
              </a:ext>
            </a:extLst>
          </p:cNvPr>
          <p:cNvSpPr>
            <a:spLocks noGrp="1" noChangeArrowheads="1"/>
          </p:cNvSpPr>
          <p:nvPr>
            <p:ph type="ftr" sz="quarter" idx="4"/>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en-GB" altLang="fr-FR" sz="1200"/>
              <a:t>P. Le Dû</a:t>
            </a:r>
          </a:p>
        </p:txBody>
      </p:sp>
      <p:sp>
        <p:nvSpPr>
          <p:cNvPr id="64514" name="Rectangle 7">
            <a:extLst>
              <a:ext uri="{FF2B5EF4-FFF2-40B4-BE49-F238E27FC236}">
                <a16:creationId xmlns:a16="http://schemas.microsoft.com/office/drawing/2014/main" id="{7B59145F-B60E-8396-342A-743624FEA30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fld id="{3FFE8DA5-D3F3-9B43-8915-81EF15A59186}" type="slidenum">
              <a:rPr lang="en-GB" altLang="fr-FR" sz="1200"/>
              <a:pPr/>
              <a:t>30</a:t>
            </a:fld>
            <a:endParaRPr lang="en-GB" altLang="fr-FR" sz="1200"/>
          </a:p>
        </p:txBody>
      </p:sp>
      <p:sp>
        <p:nvSpPr>
          <p:cNvPr id="349186" name="Rectangle 2">
            <a:extLst>
              <a:ext uri="{FF2B5EF4-FFF2-40B4-BE49-F238E27FC236}">
                <a16:creationId xmlns:a16="http://schemas.microsoft.com/office/drawing/2014/main" id="{EA9166C8-0E57-A5D6-EA3F-F69C75C5F206}"/>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49187" name="Rectangle 3">
            <a:extLst>
              <a:ext uri="{FF2B5EF4-FFF2-40B4-BE49-F238E27FC236}">
                <a16:creationId xmlns:a16="http://schemas.microsoft.com/office/drawing/2014/main" id="{664FEFD0-CF0F-2A4B-C16C-8813AA1D20AF}"/>
              </a:ext>
            </a:extLst>
          </p:cNvPr>
          <p:cNvSpPr>
            <a:spLocks noGrp="1" noChangeArrowheads="1"/>
          </p:cNvSpPr>
          <p:nvPr>
            <p:ph type="body" idx="1"/>
          </p:nvPr>
        </p:nvSpPr>
        <p:spPr/>
        <p:txBody>
          <a:bodyPr/>
          <a:lstStyle/>
          <a:p>
            <a:pPr eaLnBrk="1" hangingPunct="1">
              <a:defRPr/>
            </a:pPr>
            <a:endParaRPr lang="fr-FR">
              <a:cs typeface="+mn-cs"/>
            </a:endParaRPr>
          </a:p>
        </p:txBody>
      </p:sp>
    </p:spTree>
    <p:extLst>
      <p:ext uri="{BB962C8B-B14F-4D97-AF65-F5344CB8AC3E}">
        <p14:creationId xmlns:p14="http://schemas.microsoft.com/office/powerpoint/2010/main" val="10071871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6">
            <a:extLst>
              <a:ext uri="{FF2B5EF4-FFF2-40B4-BE49-F238E27FC236}">
                <a16:creationId xmlns:a16="http://schemas.microsoft.com/office/drawing/2014/main" id="{3702749D-F9DF-6317-0DA5-CDBB3F223262}"/>
              </a:ext>
            </a:extLst>
          </p:cNvPr>
          <p:cNvSpPr>
            <a:spLocks noGrp="1" noChangeArrowheads="1"/>
          </p:cNvSpPr>
          <p:nvPr>
            <p:ph type="ftr" sz="quarter" idx="4"/>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fr-FR" sz="1200"/>
              <a:t>P. Le Dû</a:t>
            </a:r>
          </a:p>
        </p:txBody>
      </p:sp>
      <p:sp>
        <p:nvSpPr>
          <p:cNvPr id="148482" name="Rectangle 7">
            <a:extLst>
              <a:ext uri="{FF2B5EF4-FFF2-40B4-BE49-F238E27FC236}">
                <a16:creationId xmlns:a16="http://schemas.microsoft.com/office/drawing/2014/main" id="{C6E864CF-130D-D4B2-6E98-6D47BABEEE47}"/>
              </a:ext>
            </a:extLst>
          </p:cNvPr>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5CA12AA1-D4C3-3F4C-9A9E-A717679BECA3}" type="slidenum">
              <a:rPr lang="en-GB" altLang="fr-FR" sz="1200"/>
              <a:pPr eaLnBrk="1" hangingPunct="1"/>
              <a:t>31</a:t>
            </a:fld>
            <a:endParaRPr lang="en-GB" altLang="fr-FR" sz="1200"/>
          </a:p>
        </p:txBody>
      </p:sp>
      <p:sp>
        <p:nvSpPr>
          <p:cNvPr id="527362" name="Rectangle 2">
            <a:extLst>
              <a:ext uri="{FF2B5EF4-FFF2-40B4-BE49-F238E27FC236}">
                <a16:creationId xmlns:a16="http://schemas.microsoft.com/office/drawing/2014/main" id="{FE89BC5E-3873-50E0-029A-8D15DA114C2D}"/>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27363" name="Rectangle 3">
            <a:extLst>
              <a:ext uri="{FF2B5EF4-FFF2-40B4-BE49-F238E27FC236}">
                <a16:creationId xmlns:a16="http://schemas.microsoft.com/office/drawing/2014/main" id="{2A334397-3A7D-3A6A-E439-92CF02A7B45E}"/>
              </a:ext>
            </a:extLst>
          </p:cNvPr>
          <p:cNvSpPr>
            <a:spLocks noGrp="1" noChangeArrowheads="1"/>
          </p:cNvSpPr>
          <p:nvPr>
            <p:ph type="body" idx="1"/>
          </p:nvPr>
        </p:nvSpPr>
        <p:spPr/>
        <p:txBody>
          <a:bodyPr/>
          <a:lstStyle/>
          <a:p>
            <a:pPr eaLnBrk="1" hangingPunct="1">
              <a:defRPr/>
            </a:pPr>
            <a:endParaRPr lang="fr-FR" dirty="0">
              <a:cs typeface="+mn-cs"/>
            </a:endParaRPr>
          </a:p>
        </p:txBody>
      </p:sp>
    </p:spTree>
    <p:extLst>
      <p:ext uri="{BB962C8B-B14F-4D97-AF65-F5344CB8AC3E}">
        <p14:creationId xmlns:p14="http://schemas.microsoft.com/office/powerpoint/2010/main" val="5930812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Rectangle 6">
            <a:extLst>
              <a:ext uri="{FF2B5EF4-FFF2-40B4-BE49-F238E27FC236}">
                <a16:creationId xmlns:a16="http://schemas.microsoft.com/office/drawing/2014/main" id="{EFECDEC4-3A22-9E1E-BAC2-EFAC6D9C7A96}"/>
              </a:ext>
            </a:extLst>
          </p:cNvPr>
          <p:cNvSpPr>
            <a:spLocks noGrp="1" noChangeArrowheads="1"/>
          </p:cNvSpPr>
          <p:nvPr>
            <p:ph type="ftr" sz="quarter" idx="4"/>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en-GB" altLang="fr-FR" sz="1200" i="0" u="none">
                <a:latin typeface="Arial" panose="020B0604020202020204" pitchFamily="34" charset="0"/>
              </a:rPr>
              <a:t>P. Le Dû</a:t>
            </a:r>
          </a:p>
        </p:txBody>
      </p:sp>
      <p:sp>
        <p:nvSpPr>
          <p:cNvPr id="158722" name="Rectangle 7">
            <a:extLst>
              <a:ext uri="{FF2B5EF4-FFF2-40B4-BE49-F238E27FC236}">
                <a16:creationId xmlns:a16="http://schemas.microsoft.com/office/drawing/2014/main" id="{88797A4C-DC57-1094-6566-7C9E210C94DF}"/>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fld id="{236BD23B-0824-5B42-88B7-50BEE4C7B892}" type="slidenum">
              <a:rPr lang="en-GB" altLang="fr-FR" sz="1200" i="0" u="none">
                <a:latin typeface="Arial" panose="020B0604020202020204" pitchFamily="34" charset="0"/>
              </a:rPr>
              <a:pPr eaLnBrk="1" hangingPunct="1"/>
              <a:t>33</a:t>
            </a:fld>
            <a:endParaRPr lang="en-GB" altLang="fr-FR" sz="1200" i="0" u="none">
              <a:latin typeface="Arial" panose="020B0604020202020204" pitchFamily="34" charset="0"/>
            </a:endParaRPr>
          </a:p>
        </p:txBody>
      </p:sp>
      <p:sp>
        <p:nvSpPr>
          <p:cNvPr id="1019906" name="Rectangle 2">
            <a:extLst>
              <a:ext uri="{FF2B5EF4-FFF2-40B4-BE49-F238E27FC236}">
                <a16:creationId xmlns:a16="http://schemas.microsoft.com/office/drawing/2014/main" id="{6B0870C1-FFF8-A393-DA94-1C06C8D84130}"/>
              </a:ext>
            </a:extLst>
          </p:cNvPr>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1019907" name="Rectangle 3">
            <a:extLst>
              <a:ext uri="{FF2B5EF4-FFF2-40B4-BE49-F238E27FC236}">
                <a16:creationId xmlns:a16="http://schemas.microsoft.com/office/drawing/2014/main" id="{1E6B735E-6E40-F27D-BA7F-C0D2661B4DDD}"/>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dirty="0">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6">
            <a:extLst>
              <a:ext uri="{FF2B5EF4-FFF2-40B4-BE49-F238E27FC236}">
                <a16:creationId xmlns:a16="http://schemas.microsoft.com/office/drawing/2014/main" id="{5885EA3E-8151-0A00-3EE0-3739CD4197ED}"/>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latin typeface="Arial" panose="020B0604020202020204" pitchFamily="34" charset="0"/>
              </a:rPr>
              <a:t>P. Le Dû</a:t>
            </a:r>
          </a:p>
        </p:txBody>
      </p:sp>
      <p:sp>
        <p:nvSpPr>
          <p:cNvPr id="270338" name="Rectangle 7">
            <a:extLst>
              <a:ext uri="{FF2B5EF4-FFF2-40B4-BE49-F238E27FC236}">
                <a16:creationId xmlns:a16="http://schemas.microsoft.com/office/drawing/2014/main" id="{2AB8806C-0B8F-5A6F-8F8E-E364553F266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46BBFFED-22E7-BF41-B586-333459F02F4C}" type="slidenum">
              <a:rPr lang="en-GB" altLang="fr-FR">
                <a:latin typeface="Arial" panose="020B0604020202020204" pitchFamily="34" charset="0"/>
              </a:rPr>
              <a:pPr>
                <a:spcBef>
                  <a:spcPct val="0"/>
                </a:spcBef>
              </a:pPr>
              <a:t>34</a:t>
            </a:fld>
            <a:endParaRPr lang="en-GB" altLang="fr-FR">
              <a:latin typeface="Arial" panose="020B0604020202020204" pitchFamily="34" charset="0"/>
            </a:endParaRPr>
          </a:p>
        </p:txBody>
      </p:sp>
      <p:sp>
        <p:nvSpPr>
          <p:cNvPr id="270339" name="Rectangle 2">
            <a:extLst>
              <a:ext uri="{FF2B5EF4-FFF2-40B4-BE49-F238E27FC236}">
                <a16:creationId xmlns:a16="http://schemas.microsoft.com/office/drawing/2014/main" id="{C1A7111D-81EF-90A2-76F3-E08A2D860EFC}"/>
              </a:ext>
            </a:extLst>
          </p:cNvPr>
          <p:cNvSpPr>
            <a:spLocks noGrp="1" noRot="1" noChangeAspect="1" noChangeArrowheads="1" noTextEdit="1"/>
          </p:cNvSpPr>
          <p:nvPr>
            <p:ph type="sldImg"/>
          </p:nvPr>
        </p:nvSpPr>
        <p:spPr>
          <a:solidFill>
            <a:srgbClr val="FFFFFF"/>
          </a:solidFill>
          <a:ln/>
        </p:spPr>
      </p:sp>
      <p:sp>
        <p:nvSpPr>
          <p:cNvPr id="1021955" name="Rectangle 3">
            <a:extLst>
              <a:ext uri="{FF2B5EF4-FFF2-40B4-BE49-F238E27FC236}">
                <a16:creationId xmlns:a16="http://schemas.microsoft.com/office/drawing/2014/main" id="{3301B2B5-8F2B-2446-99D6-7C83045A8A4E}"/>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16590427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a:extLst>
              <a:ext uri="{FF2B5EF4-FFF2-40B4-BE49-F238E27FC236}">
                <a16:creationId xmlns:a16="http://schemas.microsoft.com/office/drawing/2014/main" id="{2BD3F01E-4BFF-BAF0-DC35-D8B46AEB829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fld id="{974E9882-1929-8341-8DEB-0C6AF3ACA7FB}" type="slidenum">
              <a:rPr lang="fr-FR" altLang="fr-FR" sz="1200"/>
              <a:pPr/>
              <a:t>35</a:t>
            </a:fld>
            <a:endParaRPr lang="fr-FR" altLang="fr-FR" sz="1200"/>
          </a:p>
        </p:txBody>
      </p:sp>
      <p:sp>
        <p:nvSpPr>
          <p:cNvPr id="1087490" name="Rectangle 1026">
            <a:extLst>
              <a:ext uri="{FF2B5EF4-FFF2-40B4-BE49-F238E27FC236}">
                <a16:creationId xmlns:a16="http://schemas.microsoft.com/office/drawing/2014/main" id="{FAFE0A87-063C-9E38-3549-2FE59655D479}"/>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2467" name="Rectangle 1027">
            <a:extLst>
              <a:ext uri="{FF2B5EF4-FFF2-40B4-BE49-F238E27FC236}">
                <a16:creationId xmlns:a16="http://schemas.microsoft.com/office/drawing/2014/main" id="{B3738BC4-7546-02B2-6A82-899C8EB0D34C}"/>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fr-FR" altLang="fr-FR">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4296644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6">
            <a:extLst>
              <a:ext uri="{FF2B5EF4-FFF2-40B4-BE49-F238E27FC236}">
                <a16:creationId xmlns:a16="http://schemas.microsoft.com/office/drawing/2014/main" id="{4F611834-ABF1-18AA-4A6B-CC6E33A554B3}"/>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99330" name="Rectangle 7">
            <a:extLst>
              <a:ext uri="{FF2B5EF4-FFF2-40B4-BE49-F238E27FC236}">
                <a16:creationId xmlns:a16="http://schemas.microsoft.com/office/drawing/2014/main" id="{780385BE-E5CC-4FD6-6792-383D59B5013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E6764843-4205-064D-8310-7A3839E06FB0}" type="slidenum">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36</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99331" name="Rectangle 2">
            <a:extLst>
              <a:ext uri="{FF2B5EF4-FFF2-40B4-BE49-F238E27FC236}">
                <a16:creationId xmlns:a16="http://schemas.microsoft.com/office/drawing/2014/main" id="{9BDF4EFD-3374-D7AC-A125-8F29F4208215}"/>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70BE38F2-3F10-3F0C-4DA6-353BF97DE9CA}"/>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4013115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6">
            <a:extLst>
              <a:ext uri="{FF2B5EF4-FFF2-40B4-BE49-F238E27FC236}">
                <a16:creationId xmlns:a16="http://schemas.microsoft.com/office/drawing/2014/main" id="{B1DE76ED-607D-C686-5119-F76FCD89A4A9}"/>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rPr>
              <a:t>P. Le Dû</a:t>
            </a:r>
          </a:p>
        </p:txBody>
      </p:sp>
      <p:sp>
        <p:nvSpPr>
          <p:cNvPr id="146434" name="Rectangle 7">
            <a:extLst>
              <a:ext uri="{FF2B5EF4-FFF2-40B4-BE49-F238E27FC236}">
                <a16:creationId xmlns:a16="http://schemas.microsoft.com/office/drawing/2014/main" id="{496EC7E4-CA54-A7D9-FEFF-8BB3F1F6C3F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C9B18FA7-C219-484E-96CB-9038CD6182F7}"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37</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46435" name="Rectangle 2">
            <a:extLst>
              <a:ext uri="{FF2B5EF4-FFF2-40B4-BE49-F238E27FC236}">
                <a16:creationId xmlns:a16="http://schemas.microsoft.com/office/drawing/2014/main" id="{CE228FA4-77B4-9E70-1F4C-AE3A1E5197A7}"/>
              </a:ext>
            </a:extLst>
          </p:cNvPr>
          <p:cNvSpPr>
            <a:spLocks noGrp="1" noRot="1" noChangeAspect="1" noChangeArrowheads="1" noTextEdit="1"/>
          </p:cNvSpPr>
          <p:nvPr>
            <p:ph type="sldImg"/>
          </p:nvPr>
        </p:nvSpPr>
        <p:spPr>
          <a:solidFill>
            <a:srgbClr val="FFFFFF"/>
          </a:solidFill>
          <a:ln/>
        </p:spPr>
      </p:sp>
      <p:sp>
        <p:nvSpPr>
          <p:cNvPr id="146436" name="Rectangle 3">
            <a:extLst>
              <a:ext uri="{FF2B5EF4-FFF2-40B4-BE49-F238E27FC236}">
                <a16:creationId xmlns:a16="http://schemas.microsoft.com/office/drawing/2014/main" id="{5BB1F02F-A3B1-B6BA-4299-8DE97E73F060}"/>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a:extLst>
              <a:ext uri="{FF2B5EF4-FFF2-40B4-BE49-F238E27FC236}">
                <a16:creationId xmlns:a16="http://schemas.microsoft.com/office/drawing/2014/main" id="{1350F523-A3E1-7FFE-649D-1E84BB0986F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FF13495-B1F6-6E49-9A5E-94A3DFA37981}" type="slidenum">
              <a:rPr lang="fr-FR" altLang="fr-FR">
                <a:latin typeface="Arial" panose="020B0604020202020204" pitchFamily="34" charset="0"/>
              </a:rPr>
              <a:pPr>
                <a:spcBef>
                  <a:spcPct val="0"/>
                </a:spcBef>
              </a:pPr>
              <a:t>4</a:t>
            </a:fld>
            <a:endParaRPr lang="fr-FR" altLang="fr-FR">
              <a:latin typeface="Arial" panose="020B0604020202020204" pitchFamily="34" charset="0"/>
            </a:endParaRPr>
          </a:p>
        </p:txBody>
      </p:sp>
      <p:sp>
        <p:nvSpPr>
          <p:cNvPr id="19458" name="Rectangle 2">
            <a:extLst>
              <a:ext uri="{FF2B5EF4-FFF2-40B4-BE49-F238E27FC236}">
                <a16:creationId xmlns:a16="http://schemas.microsoft.com/office/drawing/2014/main" id="{5D4BAB26-ED7C-F6B7-9D12-83544C0BE0DE}"/>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8B981C2E-0387-D16F-4306-6C4265371A5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lstStyle/>
          <a:p>
            <a:endParaRPr lang="fr-FR" altLang="fr-FR" dirty="0">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Rectangle 6">
            <a:extLst>
              <a:ext uri="{FF2B5EF4-FFF2-40B4-BE49-F238E27FC236}">
                <a16:creationId xmlns:a16="http://schemas.microsoft.com/office/drawing/2014/main" id="{4C7B6617-4EF6-4EE4-F34B-93D74500B959}"/>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215042" name="Rectangle 7">
            <a:extLst>
              <a:ext uri="{FF2B5EF4-FFF2-40B4-BE49-F238E27FC236}">
                <a16:creationId xmlns:a16="http://schemas.microsoft.com/office/drawing/2014/main" id="{48655E63-F08F-987F-F473-A16843AC7E1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CD24BC15-988F-7F4B-A528-1ABDBBE1766E}"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38</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215043" name="Rectangle 2">
            <a:extLst>
              <a:ext uri="{FF2B5EF4-FFF2-40B4-BE49-F238E27FC236}">
                <a16:creationId xmlns:a16="http://schemas.microsoft.com/office/drawing/2014/main" id="{4722700A-8476-F892-727D-3426F53488E4}"/>
              </a:ext>
            </a:extLst>
          </p:cNvPr>
          <p:cNvSpPr>
            <a:spLocks noGrp="1" noRot="1" noChangeAspect="1" noChangeArrowheads="1" noTextEdit="1"/>
          </p:cNvSpPr>
          <p:nvPr>
            <p:ph type="sldImg"/>
          </p:nvPr>
        </p:nvSpPr>
        <p:spPr>
          <a:ln/>
        </p:spPr>
      </p:sp>
      <p:sp>
        <p:nvSpPr>
          <p:cNvPr id="215044" name="Rectangle 3">
            <a:extLst>
              <a:ext uri="{FF2B5EF4-FFF2-40B4-BE49-F238E27FC236}">
                <a16:creationId xmlns:a16="http://schemas.microsoft.com/office/drawing/2014/main" id="{9AB98EEC-B077-61D4-66E5-3FE66DA4136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6">
            <a:extLst>
              <a:ext uri="{FF2B5EF4-FFF2-40B4-BE49-F238E27FC236}">
                <a16:creationId xmlns:a16="http://schemas.microsoft.com/office/drawing/2014/main" id="{2AD66B34-454B-9649-A911-F3E5E01C6B0A}"/>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178178" name="Rectangle 7">
            <a:extLst>
              <a:ext uri="{FF2B5EF4-FFF2-40B4-BE49-F238E27FC236}">
                <a16:creationId xmlns:a16="http://schemas.microsoft.com/office/drawing/2014/main" id="{98D6008E-9344-454E-9965-F4F214BE912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AB26B3D5-C445-8742-8F11-7AAE9DFD93C3}"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39</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178179" name="Rectangle 2">
            <a:extLst>
              <a:ext uri="{FF2B5EF4-FFF2-40B4-BE49-F238E27FC236}">
                <a16:creationId xmlns:a16="http://schemas.microsoft.com/office/drawing/2014/main" id="{5F0B9F60-3F2A-5D41-9C6D-DD9FD8AA90A0}"/>
              </a:ext>
            </a:extLst>
          </p:cNvPr>
          <p:cNvSpPr>
            <a:spLocks noGrp="1" noRot="1" noChangeAspect="1" noChangeArrowheads="1" noTextEdit="1"/>
          </p:cNvSpPr>
          <p:nvPr>
            <p:ph type="sldImg"/>
          </p:nvPr>
        </p:nvSpPr>
        <p:spPr>
          <a:solidFill>
            <a:srgbClr val="FFFFFF"/>
          </a:solidFill>
          <a:ln/>
        </p:spPr>
      </p:sp>
      <p:sp>
        <p:nvSpPr>
          <p:cNvPr id="871427" name="Rectangle 3">
            <a:extLst>
              <a:ext uri="{FF2B5EF4-FFF2-40B4-BE49-F238E27FC236}">
                <a16:creationId xmlns:a16="http://schemas.microsoft.com/office/drawing/2014/main" id="{E28C6EC7-6078-A649-A95C-FDD6409CC78E}"/>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dirty="0">
              <a:cs typeface="+mn-cs"/>
            </a:endParaRPr>
          </a:p>
        </p:txBody>
      </p:sp>
    </p:spTree>
    <p:extLst>
      <p:ext uri="{BB962C8B-B14F-4D97-AF65-F5344CB8AC3E}">
        <p14:creationId xmlns:p14="http://schemas.microsoft.com/office/powerpoint/2010/main" val="23154453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pPr>
              <a:defRPr/>
            </a:pPr>
            <a:r>
              <a:rPr lang="en-GB" altLang="fr-FR"/>
              <a:t>P. Le Dû</a:t>
            </a:r>
          </a:p>
        </p:txBody>
      </p:sp>
      <p:sp>
        <p:nvSpPr>
          <p:cNvPr id="5" name="Espace réservé du numéro de diapositive 4"/>
          <p:cNvSpPr>
            <a:spLocks noGrp="1"/>
          </p:cNvSpPr>
          <p:nvPr>
            <p:ph type="sldNum" sz="quarter" idx="5"/>
          </p:nvPr>
        </p:nvSpPr>
        <p:spPr/>
        <p:txBody>
          <a:bodyPr/>
          <a:lstStyle/>
          <a:p>
            <a:pPr>
              <a:defRPr/>
            </a:pPr>
            <a:fld id="{4C60D6C9-2C82-C448-AD74-E57F4189983A}" type="slidenum">
              <a:rPr lang="en-GB" altLang="fr-FR" smtClean="0"/>
              <a:pPr>
                <a:defRPr/>
              </a:pPr>
              <a:t>40</a:t>
            </a:fld>
            <a:endParaRPr lang="en-GB" altLang="fr-FR"/>
          </a:p>
        </p:txBody>
      </p:sp>
    </p:spTree>
    <p:extLst>
      <p:ext uri="{BB962C8B-B14F-4D97-AF65-F5344CB8AC3E}">
        <p14:creationId xmlns:p14="http://schemas.microsoft.com/office/powerpoint/2010/main" val="16017366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rPr>
              <a:t>P. Le Dû</a:t>
            </a:r>
          </a:p>
        </p:txBody>
      </p:sp>
      <p:sp>
        <p:nvSpPr>
          <p:cNvPr id="7" name="Rectangle 7"/>
          <p:cNvSpPr>
            <a:spLocks noGrp="1" noChangeArrowheads="1"/>
          </p:cNvSpPr>
          <p:nvPr>
            <p:ph type="sldNum" sz="quarter" idx="5"/>
          </p:nvPr>
        </p:nvSpPr>
        <p:spPr>
          <a:ln/>
        </p:spPr>
        <p:txBody>
          <a:bodyPr/>
          <a:lstStyle/>
          <a:p>
            <a:pPr marL="0" marR="0" lvl="0" indent="0" algn="r" defTabSz="927100" rtl="0" eaLnBrk="1" fontAlgn="base" latinLnBrk="0" hangingPunct="1">
              <a:lnSpc>
                <a:spcPct val="100000"/>
              </a:lnSpc>
              <a:spcBef>
                <a:spcPct val="0"/>
              </a:spcBef>
              <a:spcAft>
                <a:spcPct val="0"/>
              </a:spcAft>
              <a:buClrTx/>
              <a:buSzTx/>
              <a:buFontTx/>
              <a:buNone/>
              <a:tabLst/>
              <a:defRPr/>
            </a:pPr>
            <a:fld id="{09723451-17AA-AC45-ABDF-6A509B770066}" type="slidenum">
              <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rPr>
              <a:pPr marL="0" marR="0" lvl="0" indent="0" algn="r" defTabSz="927100" rtl="0" eaLnBrk="1" fontAlgn="base" latinLnBrk="0" hangingPunct="1">
                <a:lnSpc>
                  <a:spcPct val="100000"/>
                </a:lnSpc>
                <a:spcBef>
                  <a:spcPct val="0"/>
                </a:spcBef>
                <a:spcAft>
                  <a:spcPct val="0"/>
                </a:spcAft>
                <a:buClrTx/>
                <a:buSzTx/>
                <a:buFontTx/>
                <a:buNone/>
                <a:tabLst/>
                <a:defRPr/>
              </a:pPr>
              <a:t>41</a:t>
            </a:fld>
            <a:endPar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endParaRPr>
          </a:p>
        </p:txBody>
      </p:sp>
      <p:sp>
        <p:nvSpPr>
          <p:cNvPr id="462850" name="Rectangle 2"/>
          <p:cNvSpPr>
            <a:spLocks noGrp="1" noRot="1" noChangeAspect="1" noChangeArrowheads="1"/>
          </p:cNvSpPr>
          <p:nvPr>
            <p:ph type="sldImg"/>
          </p:nvPr>
        </p:nvSpPr>
        <p:spPr bwMode="auto">
          <a:xfrm>
            <a:off x="1030288" y="703263"/>
            <a:ext cx="5076825" cy="351472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462851" name="Rectangle 3"/>
          <p:cNvSpPr>
            <a:spLocks noGrp="1" noChangeArrowheads="1"/>
          </p:cNvSpPr>
          <p:nvPr>
            <p:ph type="body" idx="1"/>
          </p:nvPr>
        </p:nvSpPr>
        <p:spPr bwMode="auto">
          <a:xfrm>
            <a:off x="952500" y="4452938"/>
            <a:ext cx="5233988" cy="42164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endParaRPr lang="fr-FR"/>
          </a:p>
        </p:txBody>
      </p:sp>
    </p:spTree>
    <p:extLst>
      <p:ext uri="{BB962C8B-B14F-4D97-AF65-F5344CB8AC3E}">
        <p14:creationId xmlns:p14="http://schemas.microsoft.com/office/powerpoint/2010/main" val="6840515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6">
            <a:extLst>
              <a:ext uri="{FF2B5EF4-FFF2-40B4-BE49-F238E27FC236}">
                <a16:creationId xmlns:a16="http://schemas.microsoft.com/office/drawing/2014/main" id="{BD667098-FF5E-1D1C-A18B-3F1065DD60FB}"/>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62818" name="Rectangle 7">
            <a:extLst>
              <a:ext uri="{FF2B5EF4-FFF2-40B4-BE49-F238E27FC236}">
                <a16:creationId xmlns:a16="http://schemas.microsoft.com/office/drawing/2014/main" id="{774CB67F-40F9-54CC-0AD1-A2FE1DBA15A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36AEF68-85E2-8446-90E8-244348B402FF}" type="slidenum">
              <a:rPr lang="en-GB" altLang="fr-FR" smtClean="0"/>
              <a:pPr>
                <a:spcBef>
                  <a:spcPct val="0"/>
                </a:spcBef>
              </a:pPr>
              <a:t>42</a:t>
            </a:fld>
            <a:endParaRPr lang="en-GB" altLang="fr-FR"/>
          </a:p>
        </p:txBody>
      </p:sp>
      <p:sp>
        <p:nvSpPr>
          <p:cNvPr id="162819" name="Rectangle 1026">
            <a:extLst>
              <a:ext uri="{FF2B5EF4-FFF2-40B4-BE49-F238E27FC236}">
                <a16:creationId xmlns:a16="http://schemas.microsoft.com/office/drawing/2014/main" id="{7C599C11-5F16-830C-E3D3-7DE0594BCFC0}"/>
              </a:ext>
            </a:extLst>
          </p:cNvPr>
          <p:cNvSpPr>
            <a:spLocks noGrp="1" noRot="1" noChangeAspect="1" noChangeArrowheads="1" noTextEdit="1"/>
          </p:cNvSpPr>
          <p:nvPr>
            <p:ph type="sldImg"/>
          </p:nvPr>
        </p:nvSpPr>
        <p:spPr>
          <a:ln/>
        </p:spPr>
      </p:sp>
      <p:sp>
        <p:nvSpPr>
          <p:cNvPr id="162820" name="Rectangle 1027">
            <a:extLst>
              <a:ext uri="{FF2B5EF4-FFF2-40B4-BE49-F238E27FC236}">
                <a16:creationId xmlns:a16="http://schemas.microsoft.com/office/drawing/2014/main" id="{8F083A7D-8111-68AE-22C4-D7BF801E983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6">
            <a:extLst>
              <a:ext uri="{FF2B5EF4-FFF2-40B4-BE49-F238E27FC236}">
                <a16:creationId xmlns:a16="http://schemas.microsoft.com/office/drawing/2014/main" id="{E4293F48-331B-BDE6-D833-E839B1218FF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64866" name="Rectangle 7">
            <a:extLst>
              <a:ext uri="{FF2B5EF4-FFF2-40B4-BE49-F238E27FC236}">
                <a16:creationId xmlns:a16="http://schemas.microsoft.com/office/drawing/2014/main" id="{9374E9B6-024F-65BF-6513-9F184C515AC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A932AFB-0D77-E341-BCEA-AEA48E68CA36}" type="slidenum">
              <a:rPr lang="en-GB" altLang="fr-FR" smtClean="0"/>
              <a:pPr>
                <a:spcBef>
                  <a:spcPct val="0"/>
                </a:spcBef>
              </a:pPr>
              <a:t>43</a:t>
            </a:fld>
            <a:endParaRPr lang="en-GB" altLang="fr-FR"/>
          </a:p>
        </p:txBody>
      </p:sp>
      <p:sp>
        <p:nvSpPr>
          <p:cNvPr id="164867" name="Rectangle 2">
            <a:extLst>
              <a:ext uri="{FF2B5EF4-FFF2-40B4-BE49-F238E27FC236}">
                <a16:creationId xmlns:a16="http://schemas.microsoft.com/office/drawing/2014/main" id="{B076CED0-195D-B518-2CF1-963E4D44E345}"/>
              </a:ext>
            </a:extLst>
          </p:cNvPr>
          <p:cNvSpPr>
            <a:spLocks noGrp="1" noRot="1" noChangeAspect="1" noChangeArrowheads="1" noTextEdit="1"/>
          </p:cNvSpPr>
          <p:nvPr>
            <p:ph type="sldImg"/>
          </p:nvPr>
        </p:nvSpPr>
        <p:spPr>
          <a:ln/>
        </p:spPr>
      </p:sp>
      <p:sp>
        <p:nvSpPr>
          <p:cNvPr id="164868" name="Rectangle 3">
            <a:extLst>
              <a:ext uri="{FF2B5EF4-FFF2-40B4-BE49-F238E27FC236}">
                <a16:creationId xmlns:a16="http://schemas.microsoft.com/office/drawing/2014/main" id="{69B179D2-BE18-DF13-FE22-5101F12F3BD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6">
            <a:extLst>
              <a:ext uri="{FF2B5EF4-FFF2-40B4-BE49-F238E27FC236}">
                <a16:creationId xmlns:a16="http://schemas.microsoft.com/office/drawing/2014/main" id="{E4293F48-331B-BDE6-D833-E839B1218FF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64866" name="Rectangle 7">
            <a:extLst>
              <a:ext uri="{FF2B5EF4-FFF2-40B4-BE49-F238E27FC236}">
                <a16:creationId xmlns:a16="http://schemas.microsoft.com/office/drawing/2014/main" id="{9374E9B6-024F-65BF-6513-9F184C515AC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A932AFB-0D77-E341-BCEA-AEA48E68CA36}" type="slidenum">
              <a:rPr lang="en-GB" altLang="fr-FR" smtClean="0"/>
              <a:pPr>
                <a:spcBef>
                  <a:spcPct val="0"/>
                </a:spcBef>
              </a:pPr>
              <a:t>44</a:t>
            </a:fld>
            <a:endParaRPr lang="en-GB" altLang="fr-FR"/>
          </a:p>
        </p:txBody>
      </p:sp>
      <p:sp>
        <p:nvSpPr>
          <p:cNvPr id="164867" name="Rectangle 2">
            <a:extLst>
              <a:ext uri="{FF2B5EF4-FFF2-40B4-BE49-F238E27FC236}">
                <a16:creationId xmlns:a16="http://schemas.microsoft.com/office/drawing/2014/main" id="{B076CED0-195D-B518-2CF1-963E4D44E345}"/>
              </a:ext>
            </a:extLst>
          </p:cNvPr>
          <p:cNvSpPr>
            <a:spLocks noGrp="1" noRot="1" noChangeAspect="1" noChangeArrowheads="1" noTextEdit="1"/>
          </p:cNvSpPr>
          <p:nvPr>
            <p:ph type="sldImg"/>
          </p:nvPr>
        </p:nvSpPr>
        <p:spPr>
          <a:ln/>
        </p:spPr>
      </p:sp>
      <p:sp>
        <p:nvSpPr>
          <p:cNvPr id="164868" name="Rectangle 3">
            <a:extLst>
              <a:ext uri="{FF2B5EF4-FFF2-40B4-BE49-F238E27FC236}">
                <a16:creationId xmlns:a16="http://schemas.microsoft.com/office/drawing/2014/main" id="{69B179D2-BE18-DF13-FE22-5101F12F3BD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5531004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EF04C28E-5C0D-E953-7098-35DB2842D022}"/>
              </a:ext>
            </a:extLst>
          </p:cNvPr>
          <p:cNvSpPr>
            <a:spLocks noGrp="1" noChangeArrowheads="1"/>
          </p:cNvSpPr>
          <p:nvPr>
            <p:ph type="ftr" sz="quarter" idx="4"/>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fr-FR" sz="1200">
                <a:latin typeface="Times New Roman" panose="02020603050405020304" pitchFamily="18" charset="0"/>
              </a:rPr>
              <a:t>P. Le Dû</a:t>
            </a:r>
          </a:p>
        </p:txBody>
      </p:sp>
      <p:sp>
        <p:nvSpPr>
          <p:cNvPr id="7" name="Rectangle 7">
            <a:extLst>
              <a:ext uri="{FF2B5EF4-FFF2-40B4-BE49-F238E27FC236}">
                <a16:creationId xmlns:a16="http://schemas.microsoft.com/office/drawing/2014/main" id="{871E54A4-D7B4-339B-1968-FA5A518BFE1F}"/>
              </a:ext>
            </a:extLst>
          </p:cNvPr>
          <p:cNvSpPr>
            <a:spLocks noGrp="1" noChangeArrowheads="1"/>
          </p:cNvSpPr>
          <p:nvPr>
            <p:ph type="sldNum" sz="quarter" idx="5"/>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defTabSz="927100"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defTabSz="92710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defTabSz="9271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defTabSz="9271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defTabSz="9271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9271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539A9E4D-2D3F-1240-8CE6-F0697AF7F21E}" type="slidenum">
              <a:rPr lang="en-GB" altLang="fr-FR" sz="1200">
                <a:latin typeface="Times New Roman" panose="02020603050405020304" pitchFamily="18" charset="0"/>
              </a:rPr>
              <a:pPr eaLnBrk="1" hangingPunct="1"/>
              <a:t>45</a:t>
            </a:fld>
            <a:endParaRPr lang="en-GB" altLang="fr-FR" sz="1200">
              <a:latin typeface="Times New Roman" panose="02020603050405020304" pitchFamily="18" charset="0"/>
            </a:endParaRPr>
          </a:p>
        </p:txBody>
      </p:sp>
      <p:sp>
        <p:nvSpPr>
          <p:cNvPr id="568322" name="Rectangle 2">
            <a:extLst>
              <a:ext uri="{FF2B5EF4-FFF2-40B4-BE49-F238E27FC236}">
                <a16:creationId xmlns:a16="http://schemas.microsoft.com/office/drawing/2014/main" id="{EFC70E33-83BF-DE9C-8798-D5FFCA095ECF}"/>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68323" name="Rectangle 3">
            <a:extLst>
              <a:ext uri="{FF2B5EF4-FFF2-40B4-BE49-F238E27FC236}">
                <a16:creationId xmlns:a16="http://schemas.microsoft.com/office/drawing/2014/main" id="{4675F3B3-63C6-6B11-B7E6-95B37F7E47E7}"/>
              </a:ext>
            </a:extLst>
          </p:cNvPr>
          <p:cNvSpPr>
            <a:spLocks noGrp="1" noChangeArrowheads="1"/>
          </p:cNvSpPr>
          <p:nvPr>
            <p:ph type="body" idx="1"/>
          </p:nvPr>
        </p:nvSpPr>
        <p:spPr/>
        <p:txBody>
          <a:bodyPr/>
          <a:lstStyle/>
          <a:p>
            <a:pPr>
              <a:defRPr/>
            </a:pPr>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6">
            <a:extLst>
              <a:ext uri="{FF2B5EF4-FFF2-40B4-BE49-F238E27FC236}">
                <a16:creationId xmlns:a16="http://schemas.microsoft.com/office/drawing/2014/main" id="{4F611834-ABF1-18AA-4A6B-CC6E33A554B3}"/>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99330" name="Rectangle 7">
            <a:extLst>
              <a:ext uri="{FF2B5EF4-FFF2-40B4-BE49-F238E27FC236}">
                <a16:creationId xmlns:a16="http://schemas.microsoft.com/office/drawing/2014/main" id="{780385BE-E5CC-4FD6-6792-383D59B5013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E6764843-4205-064D-8310-7A3839E06FB0}" type="slidenum">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46</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99331" name="Rectangle 2">
            <a:extLst>
              <a:ext uri="{FF2B5EF4-FFF2-40B4-BE49-F238E27FC236}">
                <a16:creationId xmlns:a16="http://schemas.microsoft.com/office/drawing/2014/main" id="{9BDF4EFD-3374-D7AC-A125-8F29F4208215}"/>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70BE38F2-3F10-3F0C-4DA6-353BF97DE9CA}"/>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dirty="0">
              <a:cs typeface="+mn-cs"/>
            </a:endParaRPr>
          </a:p>
        </p:txBody>
      </p:sp>
    </p:spTree>
    <p:extLst>
      <p:ext uri="{BB962C8B-B14F-4D97-AF65-F5344CB8AC3E}">
        <p14:creationId xmlns:p14="http://schemas.microsoft.com/office/powerpoint/2010/main" val="1227648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GB"/>
              <a:t>P. Le Dû</a:t>
            </a:r>
          </a:p>
        </p:txBody>
      </p:sp>
      <p:sp>
        <p:nvSpPr>
          <p:cNvPr id="7" name="Rectangle 7"/>
          <p:cNvSpPr>
            <a:spLocks noGrp="1" noChangeArrowheads="1"/>
          </p:cNvSpPr>
          <p:nvPr>
            <p:ph type="sldNum" sz="quarter" idx="5"/>
          </p:nvPr>
        </p:nvSpPr>
        <p:spPr>
          <a:ln/>
        </p:spPr>
        <p:txBody>
          <a:bodyPr/>
          <a:lstStyle/>
          <a:p>
            <a:fld id="{B3ABE77A-376E-0044-82A9-A813670453B4}" type="slidenum">
              <a:rPr lang="en-GB"/>
              <a:pPr/>
              <a:t>47</a:t>
            </a:fld>
            <a:endParaRPr lang="en-GB"/>
          </a:p>
        </p:txBody>
      </p:sp>
      <p:sp>
        <p:nvSpPr>
          <p:cNvPr id="7454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45475"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246382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a:extLst>
              <a:ext uri="{FF2B5EF4-FFF2-40B4-BE49-F238E27FC236}">
                <a16:creationId xmlns:a16="http://schemas.microsoft.com/office/drawing/2014/main" id="{306E5ED8-5DCF-3134-DFFA-0D8564253D4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21506" name="Rectangle 7">
            <a:extLst>
              <a:ext uri="{FF2B5EF4-FFF2-40B4-BE49-F238E27FC236}">
                <a16:creationId xmlns:a16="http://schemas.microsoft.com/office/drawing/2014/main" id="{2849EA23-08BB-41FA-3133-339B2556926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E1BAD94-F98D-1941-B70E-2F44EC9D984B}" type="slidenum">
              <a:rPr lang="en-GB" altLang="fr-FR"/>
              <a:pPr>
                <a:spcBef>
                  <a:spcPct val="0"/>
                </a:spcBef>
              </a:pPr>
              <a:t>5</a:t>
            </a:fld>
            <a:endParaRPr lang="en-GB" altLang="fr-FR"/>
          </a:p>
        </p:txBody>
      </p:sp>
      <p:sp>
        <p:nvSpPr>
          <p:cNvPr id="21507" name="Rectangle 2">
            <a:extLst>
              <a:ext uri="{FF2B5EF4-FFF2-40B4-BE49-F238E27FC236}">
                <a16:creationId xmlns:a16="http://schemas.microsoft.com/office/drawing/2014/main" id="{9E60603B-2F48-545D-2625-BFFA2D172A42}"/>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0CB125B7-5056-ED8F-2B08-0DA0C6514D9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fr-FR" dirty="0">
                <a:latin typeface="Arial" panose="020B0604020202020204" pitchFamily="34" charset="0"/>
                <a:ea typeface="ＭＳ Ｐゴシック" panose="020B0600070205080204" pitchFamily="34" charset="-128"/>
              </a:rPr>
              <a:t>This </a:t>
            </a:r>
            <a:r>
              <a:rPr lang="fr-FR" altLang="fr-FR" dirty="0" err="1">
                <a:latin typeface="Arial" panose="020B0604020202020204" pitchFamily="34" charset="0"/>
                <a:ea typeface="ＭＳ Ｐゴシック" panose="020B0600070205080204" pitchFamily="34" charset="-128"/>
              </a:rPr>
              <a:t>overview</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interdisciplinary</a:t>
            </a:r>
            <a:r>
              <a:rPr lang="fr-FR" altLang="fr-FR" dirty="0">
                <a:latin typeface="Arial" panose="020B0604020202020204" pitchFamily="34" charset="0"/>
                <a:ea typeface="ＭＳ Ｐゴシック" panose="020B0600070205080204" pitchFamily="34" charset="-128"/>
              </a:rPr>
              <a:t> talk has the main </a:t>
            </a:r>
            <a:r>
              <a:rPr lang="fr-FR" altLang="fr-FR" dirty="0" err="1">
                <a:latin typeface="Arial" panose="020B0604020202020204" pitchFamily="34" charset="0"/>
                <a:ea typeface="ＭＳ Ｐゴシック" panose="020B0600070205080204" pitchFamily="34" charset="-128"/>
              </a:rPr>
              <a:t>purpose</a:t>
            </a:r>
            <a:r>
              <a:rPr lang="fr-FR" altLang="fr-FR" dirty="0">
                <a:latin typeface="Arial" panose="020B0604020202020204" pitchFamily="34" charset="0"/>
                <a:ea typeface="ＭＳ Ｐゴシック" panose="020B0600070205080204" pitchFamily="34" charset="-128"/>
              </a:rPr>
              <a:t> to </a:t>
            </a:r>
            <a:r>
              <a:rPr lang="fr-FR" altLang="fr-FR" dirty="0" err="1">
                <a:latin typeface="Arial" panose="020B0604020202020204" pitchFamily="34" charset="0"/>
                <a:ea typeface="ＭＳ Ｐゴシック" panose="020B0600070205080204" pitchFamily="34" charset="-128"/>
              </a:rPr>
              <a:t>present</a:t>
            </a:r>
            <a:r>
              <a:rPr lang="fr-FR" altLang="fr-FR" dirty="0">
                <a:latin typeface="Arial" panose="020B0604020202020204" pitchFamily="34" charset="0"/>
                <a:ea typeface="ＭＳ Ｐゴシック" panose="020B0600070205080204" pitchFamily="34" charset="-128"/>
              </a:rPr>
              <a:t> how HEP </a:t>
            </a:r>
            <a:r>
              <a:rPr lang="fr-FR" altLang="fr-FR" dirty="0" err="1">
                <a:latin typeface="Arial" panose="020B0604020202020204" pitchFamily="34" charset="0"/>
                <a:ea typeface="ＭＳ Ｐゴシック" panose="020B0600070205080204" pitchFamily="34" charset="-128"/>
              </a:rPr>
              <a:t>developments</a:t>
            </a:r>
            <a:r>
              <a:rPr lang="fr-FR" altLang="fr-FR" dirty="0">
                <a:latin typeface="Arial" panose="020B0604020202020204" pitchFamily="34" charset="0"/>
                <a:ea typeface="ＭＳ Ｐゴシック" panose="020B0600070205080204" pitchFamily="34" charset="-128"/>
              </a:rPr>
              <a:t> and </a:t>
            </a:r>
            <a:r>
              <a:rPr lang="fr-FR" altLang="fr-FR" dirty="0" err="1">
                <a:latin typeface="Arial" panose="020B0604020202020204" pitchFamily="34" charset="0"/>
                <a:ea typeface="ＭＳ Ｐゴシック" panose="020B0600070205080204" pitchFamily="34" charset="-128"/>
              </a:rPr>
              <a:t>evolution</a:t>
            </a:r>
            <a:r>
              <a:rPr lang="fr-FR" altLang="fr-FR" dirty="0">
                <a:latin typeface="Arial" panose="020B0604020202020204" pitchFamily="34" charset="0"/>
                <a:ea typeface="ＭＳ Ｐゴシック" panose="020B0600070205080204" pitchFamily="34" charset="-128"/>
              </a:rPr>
              <a:t> of front end </a:t>
            </a:r>
            <a:r>
              <a:rPr lang="fr-FR" altLang="fr-FR" dirty="0" err="1">
                <a:latin typeface="Arial" panose="020B0604020202020204" pitchFamily="34" charset="0"/>
                <a:ea typeface="ＭＳ Ｐゴシック" panose="020B0600070205080204" pitchFamily="34" charset="-128"/>
              </a:rPr>
              <a:t>deadtimeless</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low</a:t>
            </a:r>
            <a:r>
              <a:rPr lang="fr-FR" altLang="fr-FR" dirty="0">
                <a:latin typeface="Arial" panose="020B0604020202020204" pitchFamily="34" charset="0"/>
                <a:ea typeface="ＭＳ Ｐゴシック" panose="020B0600070205080204" pitchFamily="34" charset="-128"/>
              </a:rPr>
              <a:t> noise </a:t>
            </a:r>
            <a:r>
              <a:rPr lang="fr-FR" altLang="fr-FR" dirty="0" err="1">
                <a:latin typeface="Arial" panose="020B0604020202020204" pitchFamily="34" charset="0"/>
                <a:ea typeface="ＭＳ Ｐゴシック" panose="020B0600070205080204" pitchFamily="34" charset="-128"/>
              </a:rPr>
              <a:t>electronics</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parallel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read</a:t>
            </a:r>
            <a:r>
              <a:rPr lang="fr-FR" altLang="fr-FR" dirty="0">
                <a:latin typeface="Arial" panose="020B0604020202020204" pitchFamily="34" charset="0"/>
                <a:ea typeface="ＭＳ Ｐゴシック" panose="020B0600070205080204" pitchFamily="34" charset="-128"/>
              </a:rPr>
              <a:t>-out , real time </a:t>
            </a:r>
            <a:r>
              <a:rPr lang="fr-FR" altLang="fr-FR" dirty="0" err="1">
                <a:latin typeface="Arial" panose="020B0604020202020204" pitchFamily="34" charset="0"/>
                <a:ea typeface="ＭＳ Ｐゴシック" panose="020B0600070205080204" pitchFamily="34" charset="-128"/>
              </a:rPr>
              <a:t>selection</a:t>
            </a:r>
            <a:r>
              <a:rPr lang="fr-FR" altLang="fr-FR" dirty="0">
                <a:latin typeface="Arial" panose="020B0604020202020204" pitchFamily="34" charset="0"/>
                <a:ea typeface="ＭＳ Ｐゴシック" panose="020B0600070205080204" pitchFamily="34" charset="-128"/>
              </a:rPr>
              <a:t> of </a:t>
            </a:r>
            <a:r>
              <a:rPr lang="fr-FR" altLang="fr-FR" dirty="0" err="1">
                <a:latin typeface="Arial" panose="020B0604020202020204" pitchFamily="34" charset="0"/>
                <a:ea typeface="ＭＳ Ｐゴシック" panose="020B0600070205080204" pitchFamily="34" charset="-128"/>
              </a:rPr>
              <a:t>events</a:t>
            </a:r>
            <a:r>
              <a:rPr lang="fr-FR" altLang="fr-FR" dirty="0">
                <a:latin typeface="Arial" panose="020B0604020202020204" pitchFamily="34" charset="0"/>
                <a:ea typeface="ＭＳ Ｐゴシック" panose="020B0600070205080204" pitchFamily="34" charset="-128"/>
              </a:rPr>
              <a:t> (trigger), </a:t>
            </a:r>
            <a:r>
              <a:rPr lang="fr-FR" altLang="fr-FR" dirty="0" err="1">
                <a:latin typeface="Arial" panose="020B0604020202020204" pitchFamily="34" charset="0"/>
                <a:ea typeface="ＭＳ Ｐゴシック" panose="020B0600070205080204" pitchFamily="34" charset="-128"/>
              </a:rPr>
              <a:t>terabit</a:t>
            </a:r>
            <a:r>
              <a:rPr lang="fr-FR" altLang="fr-FR" dirty="0">
                <a:latin typeface="Arial" panose="020B0604020202020204" pitchFamily="34" charset="0"/>
                <a:ea typeface="ＭＳ Ｐゴシック" panose="020B0600070205080204" pitchFamily="34" charset="-128"/>
              </a:rPr>
              <a:t> data networking (DAQ)  and on-line  </a:t>
            </a:r>
            <a:r>
              <a:rPr lang="fr-FR" altLang="fr-FR" dirty="0" err="1">
                <a:latin typeface="Arial" panose="020B0604020202020204" pitchFamily="34" charset="0"/>
                <a:ea typeface="ＭＳ Ｐゴシック" panose="020B0600070205080204" pitchFamily="34" charset="-128"/>
              </a:rPr>
              <a:t>processing</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farms</a:t>
            </a:r>
            <a:r>
              <a:rPr lang="fr-FR" altLang="fr-FR" dirty="0">
                <a:latin typeface="Arial" panose="020B0604020202020204" pitchFamily="34" charset="0"/>
                <a:ea typeface="ＭＳ Ｐゴシック" panose="020B0600070205080204" pitchFamily="34" charset="-128"/>
              </a:rPr>
              <a:t> can </a:t>
            </a:r>
            <a:r>
              <a:rPr lang="fr-FR" altLang="fr-FR" dirty="0" err="1">
                <a:latin typeface="Arial" panose="020B0604020202020204" pitchFamily="34" charset="0"/>
                <a:ea typeface="ＭＳ Ｐゴシック" panose="020B0600070205080204" pitchFamily="34" charset="-128"/>
              </a:rPr>
              <a:t>be</a:t>
            </a:r>
            <a:r>
              <a:rPr lang="fr-FR" altLang="fr-FR" dirty="0">
                <a:latin typeface="Arial" panose="020B0604020202020204" pitchFamily="34" charset="0"/>
                <a:ea typeface="ＭＳ Ｐゴシック" panose="020B0600070205080204" pitchFamily="34" charset="-128"/>
              </a:rPr>
              <a:t> use to </a:t>
            </a:r>
            <a:r>
              <a:rPr lang="fr-FR" altLang="fr-FR" dirty="0" err="1">
                <a:latin typeface="Arial" panose="020B0604020202020204" pitchFamily="34" charset="0"/>
                <a:ea typeface="ＭＳ Ｐゴシック" panose="020B0600070205080204" pitchFamily="34" charset="-128"/>
              </a:rPr>
              <a:t>improve</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drastically</a:t>
            </a:r>
            <a:r>
              <a:rPr lang="fr-FR" altLang="fr-FR" dirty="0">
                <a:latin typeface="Arial" panose="020B0604020202020204" pitchFamily="34" charset="0"/>
                <a:ea typeface="ＭＳ Ｐゴシック" panose="020B0600070205080204" pitchFamily="34" charset="-128"/>
              </a:rPr>
              <a:t> the performances and </a:t>
            </a:r>
            <a:r>
              <a:rPr lang="fr-FR" altLang="fr-FR" dirty="0" err="1">
                <a:latin typeface="Arial" panose="020B0604020202020204" pitchFamily="34" charset="0"/>
                <a:ea typeface="ＭＳ Ｐゴシック" panose="020B0600070205080204" pitchFamily="34" charset="-128"/>
              </a:rPr>
              <a:t>efficiency</a:t>
            </a:r>
            <a:r>
              <a:rPr lang="fr-FR" altLang="fr-FR" dirty="0">
                <a:latin typeface="Arial" panose="020B0604020202020204" pitchFamily="34" charset="0"/>
                <a:ea typeface="ＭＳ Ｐゴシック" panose="020B0600070205080204" pitchFamily="34" charset="-128"/>
              </a:rPr>
              <a:t> of </a:t>
            </a:r>
            <a:r>
              <a:rPr lang="fr-FR" altLang="fr-FR" dirty="0" err="1">
                <a:latin typeface="Arial" panose="020B0604020202020204" pitchFamily="34" charset="0"/>
                <a:ea typeface="ＭＳ Ｐゴシック" panose="020B0600070205080204" pitchFamily="34" charset="-128"/>
              </a:rPr>
              <a:t>medical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imaging</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devices</a:t>
            </a:r>
            <a:r>
              <a:rPr lang="fr-FR" altLang="fr-FR" dirty="0">
                <a:latin typeface="Arial" panose="020B0604020202020204" pitchFamily="34" charset="0"/>
                <a:ea typeface="ＭＳ Ｐゴシック" panose="020B0600070205080204" pitchFamily="34" charset="-128"/>
              </a:rPr>
              <a:t> like the Positron Emission </a:t>
            </a:r>
            <a:r>
              <a:rPr lang="fr-FR" altLang="fr-FR" dirty="0" err="1">
                <a:latin typeface="Arial" panose="020B0604020202020204" pitchFamily="34" charset="0"/>
                <a:ea typeface="ＭＳ Ｐゴシック" panose="020B0600070205080204" pitchFamily="34" charset="-128"/>
              </a:rPr>
              <a:t>Tomograph</a:t>
            </a:r>
            <a:r>
              <a:rPr lang="fr-FR" altLang="fr-FR" dirty="0">
                <a:latin typeface="Arial" panose="020B0604020202020204" pitchFamily="34" charset="0"/>
                <a:ea typeface="ＭＳ Ｐゴシック" panose="020B0600070205080204" pitchFamily="34" charset="-128"/>
              </a:rPr>
              <a:t> (PET) of </a:t>
            </a:r>
            <a:r>
              <a:rPr lang="fr-FR" altLang="fr-FR" dirty="0" err="1">
                <a:latin typeface="Arial" panose="020B0604020202020204" pitchFamily="34" charset="0"/>
                <a:ea typeface="ＭＳ Ｐゴシック" panose="020B0600070205080204" pitchFamily="34" charset="-128"/>
              </a:rPr>
              <a:t>next</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genration</a:t>
            </a:r>
            <a:r>
              <a:rPr lang="fr-FR" altLang="fr-FR" dirty="0">
                <a:latin typeface="Arial" panose="020B0604020202020204" pitchFamily="34" charset="0"/>
                <a:ea typeface="ＭＳ Ｐゴシック" panose="020B0600070205080204" pitchFamily="34" charset="-128"/>
              </a:rPr>
              <a:t>. The first part of the </a:t>
            </a:r>
            <a:r>
              <a:rPr lang="fr-FR" altLang="fr-FR" dirty="0" err="1">
                <a:latin typeface="Arial" panose="020B0604020202020204" pitchFamily="34" charset="0"/>
                <a:ea typeface="ＭＳ Ｐゴシック" panose="020B0600070205080204" pitchFamily="34" charset="-128"/>
              </a:rPr>
              <a:t>presentation</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will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introduce</a:t>
            </a:r>
            <a:r>
              <a:rPr lang="fr-FR" altLang="fr-FR" dirty="0">
                <a:latin typeface="Arial" panose="020B0604020202020204" pitchFamily="34" charset="0"/>
                <a:ea typeface="ＭＳ Ｐゴシック" panose="020B0600070205080204" pitchFamily="34" charset="-128"/>
              </a:rPr>
              <a:t> the </a:t>
            </a:r>
            <a:r>
              <a:rPr lang="fr-FR" altLang="fr-FR" dirty="0" err="1">
                <a:latin typeface="Arial" panose="020B0604020202020204" pitchFamily="34" charset="0"/>
                <a:ea typeface="ＭＳ Ｐゴシック" panose="020B0600070205080204" pitchFamily="34" charset="-128"/>
              </a:rPr>
              <a:t>generic</a:t>
            </a:r>
            <a:r>
              <a:rPr lang="fr-FR" altLang="fr-FR" dirty="0">
                <a:latin typeface="Arial" panose="020B0604020202020204" pitchFamily="34" charset="0"/>
                <a:ea typeface="ＭＳ Ｐゴシック" panose="020B0600070205080204" pitchFamily="34" charset="-128"/>
              </a:rPr>
              <a:t> architectural model of future large </a:t>
            </a:r>
            <a:r>
              <a:rPr lang="fr-FR" altLang="fr-FR" dirty="0" err="1">
                <a:latin typeface="Arial" panose="020B0604020202020204" pitchFamily="34" charset="0"/>
                <a:ea typeface="ＭＳ Ｐゴシック" panose="020B0600070205080204" pitchFamily="34" charset="-128"/>
              </a:rPr>
              <a:t>colliding</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experiments</a:t>
            </a:r>
            <a:r>
              <a:rPr lang="fr-FR" altLang="fr-FR" dirty="0">
                <a:latin typeface="Arial" panose="020B0604020202020204" pitchFamily="34" charset="0"/>
                <a:ea typeface="ＭＳ Ｐゴシック" panose="020B0600070205080204" pitchFamily="34" charset="-128"/>
              </a:rPr>
              <a:t> like  the future </a:t>
            </a:r>
            <a:r>
              <a:rPr lang="fr-FR" altLang="fr-FR" dirty="0" err="1">
                <a:latin typeface="Arial" panose="020B0604020202020204" pitchFamily="34" charset="0"/>
                <a:ea typeface="ＭＳ Ｐゴシック" panose="020B0600070205080204" pitchFamily="34" charset="-128"/>
              </a:rPr>
              <a:t>Colliders</a:t>
            </a:r>
            <a:r>
              <a:rPr lang="fr-FR" altLang="fr-FR" dirty="0">
                <a:latin typeface="Arial" panose="020B0604020202020204" pitchFamily="34" charset="0"/>
                <a:ea typeface="ＭＳ Ｐゴシック" panose="020B0600070205080204" pitchFamily="34" charset="-128"/>
              </a:rPr>
              <a:t> (ILC/CLIC) and </a:t>
            </a:r>
            <a:r>
              <a:rPr lang="fr-FR" altLang="fr-FR" dirty="0" err="1">
                <a:latin typeface="Arial" panose="020B0604020202020204" pitchFamily="34" charset="0"/>
                <a:ea typeface="ＭＳ Ｐゴシック" panose="020B0600070205080204" pitchFamily="34" charset="-128"/>
              </a:rPr>
              <a:t>its</a:t>
            </a:r>
            <a:r>
              <a:rPr lang="fr-FR" altLang="fr-FR" dirty="0">
                <a:latin typeface="Arial" panose="020B0604020202020204" pitchFamily="34" charset="0"/>
                <a:ea typeface="ＭＳ Ｐゴシック" panose="020B0600070205080204" pitchFamily="34" charset="-128"/>
              </a:rPr>
              <a:t> main </a:t>
            </a:r>
            <a:r>
              <a:rPr lang="fr-FR" altLang="fr-FR" dirty="0" err="1">
                <a:latin typeface="Arial" panose="020B0604020202020204" pitchFamily="34" charset="0"/>
                <a:ea typeface="ＭＳ Ｐゴシック" panose="020B0600070205080204" pitchFamily="34" charset="-128"/>
              </a:rPr>
              <a:t>features</a:t>
            </a:r>
            <a:r>
              <a:rPr lang="fr-FR" altLang="fr-FR" dirty="0">
                <a:latin typeface="Arial" panose="020B0604020202020204" pitchFamily="34" charset="0"/>
                <a:ea typeface="ＭＳ Ｐゴシック" panose="020B0600070205080204" pitchFamily="34" charset="-128"/>
              </a:rPr>
              <a:t> like the software trigger concept. An </a:t>
            </a:r>
            <a:r>
              <a:rPr lang="fr-FR" altLang="fr-FR" dirty="0" err="1">
                <a:latin typeface="Arial" panose="020B0604020202020204" pitchFamily="34" charset="0"/>
                <a:ea typeface="ＭＳ Ｐゴシック" panose="020B0600070205080204" pitchFamily="34" charset="-128"/>
              </a:rPr>
              <a:t>example</a:t>
            </a:r>
            <a:r>
              <a:rPr lang="fr-FR" altLang="fr-FR" dirty="0">
                <a:latin typeface="Arial" panose="020B0604020202020204" pitchFamily="34" charset="0"/>
                <a:ea typeface="ＭＳ Ｐゴシック" panose="020B0600070205080204" pitchFamily="34" charset="-128"/>
              </a:rPr>
              <a:t> of  possible </a:t>
            </a:r>
            <a:r>
              <a:rPr lang="fr-FR" altLang="fr-FR" dirty="0" err="1">
                <a:latin typeface="Arial" panose="020B0604020202020204" pitchFamily="34" charset="0"/>
                <a:ea typeface="ＭＳ Ｐゴシック" panose="020B0600070205080204" pitchFamily="34" charset="-128"/>
              </a:rPr>
              <a:t>implementation</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will</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be</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shown</a:t>
            </a:r>
            <a:r>
              <a:rPr lang="fr-FR" altLang="fr-FR" dirty="0">
                <a:latin typeface="Arial" panose="020B0604020202020204" pitchFamily="34" charset="0"/>
                <a:ea typeface="ＭＳ Ｐゴシック" panose="020B0600070205080204" pitchFamily="34" charset="-128"/>
              </a:rPr>
              <a:t> </a:t>
            </a:r>
            <a:r>
              <a:rPr lang="fr-FR" altLang="fr-FR" dirty="0" err="1">
                <a:latin typeface="Arial" panose="020B0604020202020204" pitchFamily="34" charset="0"/>
                <a:ea typeface="ＭＳ Ｐゴシック" panose="020B0600070205080204" pitchFamily="34" charset="-128"/>
              </a:rPr>
              <a:t>using</a:t>
            </a:r>
            <a:r>
              <a:rPr lang="fr-FR" altLang="fr-FR" dirty="0">
                <a:latin typeface="Arial" panose="020B0604020202020204" pitchFamily="34" charset="0"/>
                <a:ea typeface="ＭＳ Ｐゴシック" panose="020B0600070205080204" pitchFamily="34" charset="-128"/>
              </a:rPr>
              <a:t> the new Advance Telecom </a:t>
            </a:r>
            <a:r>
              <a:rPr lang="fr-FR" altLang="fr-FR" dirty="0" err="1">
                <a:latin typeface="Arial" panose="020B0604020202020204" pitchFamily="34" charset="0"/>
                <a:ea typeface="ＭＳ Ｐゴシック" panose="020B0600070205080204" pitchFamily="34" charset="-128"/>
              </a:rPr>
              <a:t>Computing</a:t>
            </a:r>
            <a:r>
              <a:rPr lang="fr-FR" altLang="fr-FR" dirty="0">
                <a:latin typeface="Arial" panose="020B0604020202020204" pitchFamily="34" charset="0"/>
                <a:ea typeface="ＭＳ Ｐゴシック" panose="020B0600070205080204" pitchFamily="34" charset="-128"/>
              </a:rPr>
              <a:t> Architecture (ATCA) standard. </a:t>
            </a:r>
            <a:r>
              <a:rPr lang="fr-FR" altLang="fr-FR" dirty="0" err="1">
                <a:latin typeface="Arial" panose="020B0604020202020204" pitchFamily="34" charset="0"/>
                <a:ea typeface="ＭＳ Ｐゴシック" panose="020B0600070205080204" pitchFamily="34" charset="-128"/>
              </a:rPr>
              <a:t>Then</a:t>
            </a:r>
            <a:r>
              <a:rPr lang="fr-FR" altLang="fr-FR" dirty="0">
                <a:latin typeface="Arial" panose="020B0604020202020204" pitchFamily="34" charset="0"/>
                <a:ea typeface="ＭＳ Ｐゴシック" panose="020B0600070205080204" pitchFamily="34" charset="-128"/>
              </a:rPr>
              <a:t>, </a:t>
            </a:r>
            <a:r>
              <a:rPr lang="en-US" altLang="fr-FR" dirty="0">
                <a:latin typeface="Arial" panose="020B0604020202020204" pitchFamily="34" charset="0"/>
                <a:ea typeface="ＭＳ Ｐゴシック" panose="020B0600070205080204" pitchFamily="34" charset="-128"/>
              </a:rPr>
              <a:t> it will be discussed how these innovative ideas, tools  and techniques of modern architectural concept in data acquisition can be  applied in two particular applications of the future:  the whole body Time Of Flight Positron Emission Tomography (TOF-TEP) for </a:t>
            </a:r>
            <a:r>
              <a:rPr lang="en-US" altLang="fr-FR" dirty="0" err="1">
                <a:latin typeface="Arial" panose="020B0604020202020204" pitchFamily="34" charset="0"/>
                <a:ea typeface="ＭＳ Ｐゴシック" panose="020B0600070205080204" pitchFamily="34" charset="-128"/>
              </a:rPr>
              <a:t>tumour</a:t>
            </a:r>
            <a:r>
              <a:rPr lang="en-US" altLang="fr-FR" dirty="0">
                <a:latin typeface="Arial" panose="020B0604020202020204" pitchFamily="34" charset="0"/>
                <a:ea typeface="ＭＳ Ｐゴシック" panose="020B0600070205080204" pitchFamily="34" charset="-128"/>
              </a:rPr>
              <a:t> diagnostic and  the </a:t>
            </a:r>
            <a:r>
              <a:rPr lang="en-US" altLang="fr-FR" dirty="0" err="1">
                <a:latin typeface="Arial" panose="020B0604020202020204" pitchFamily="34" charset="0"/>
                <a:ea typeface="ＭＳ Ｐゴシック" panose="020B0600070205080204" pitchFamily="34" charset="-128"/>
              </a:rPr>
              <a:t>Hadrontherapy</a:t>
            </a:r>
            <a:r>
              <a:rPr lang="en-US" altLang="fr-FR" dirty="0">
                <a:latin typeface="Arial" panose="020B0604020202020204" pitchFamily="34" charset="0"/>
                <a:ea typeface="ＭＳ Ｐゴシック" panose="020B0600070205080204" pitchFamily="34" charset="-128"/>
              </a:rPr>
              <a:t> In-Beam PET for cancer treatment.</a:t>
            </a:r>
            <a:endParaRPr lang="fr-FR" altLang="fr-FR" dirty="0">
              <a:latin typeface="Times New Roman" panose="02020603050405020304" pitchFamily="18" charset="0"/>
              <a:ea typeface="ＭＳ Ｐゴシック" panose="020B0600070205080204" pitchFamily="34" charset="-128"/>
            </a:endParaRPr>
          </a:p>
          <a:p>
            <a:pPr eaLnBrk="1" hangingPunct="1"/>
            <a:endParaRPr lang="fr-FR" altLang="fr-FR" dirty="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289096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pPr>
              <a:defRPr/>
            </a:pPr>
            <a:r>
              <a:rPr lang="en-GB"/>
              <a:t>P. Le Dû</a:t>
            </a:r>
          </a:p>
        </p:txBody>
      </p:sp>
      <p:sp>
        <p:nvSpPr>
          <p:cNvPr id="7" name="Rectangle 7"/>
          <p:cNvSpPr>
            <a:spLocks noGrp="1" noChangeArrowheads="1"/>
          </p:cNvSpPr>
          <p:nvPr>
            <p:ph type="sldNum" sz="quarter" idx="5"/>
          </p:nvPr>
        </p:nvSpPr>
        <p:spPr/>
        <p:txBody>
          <a:bodyPr/>
          <a:lstStyle/>
          <a:p>
            <a:pPr>
              <a:defRPr/>
            </a:pPr>
            <a:fld id="{28113971-0398-984B-B00D-6DE34367AF51}" type="slidenum">
              <a:rPr lang="en-GB"/>
              <a:pPr>
                <a:defRPr/>
              </a:pPr>
              <a:t>48</a:t>
            </a:fld>
            <a:endParaRPr lang="en-GB"/>
          </a:p>
        </p:txBody>
      </p:sp>
      <p:sp>
        <p:nvSpPr>
          <p:cNvPr id="9502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950275" name="Rectangle 3"/>
          <p:cNvSpPr>
            <a:spLocks noGrp="1" noChangeArrowheads="1"/>
          </p:cNvSpPr>
          <p:nvPr>
            <p:ph type="body" idx="1"/>
          </p:nvPr>
        </p:nvSpPr>
        <p:spPr/>
        <p:txBody>
          <a:bodyPr/>
          <a:lstStyle/>
          <a:p>
            <a:pPr eaLnBrk="1" hangingPunct="1">
              <a:defRPr/>
            </a:pPr>
            <a:endParaRPr lang="fr-FR">
              <a:cs typeface="+mn-cs"/>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pPr>
              <a:defRPr/>
            </a:pPr>
            <a:r>
              <a:rPr lang="en-GB"/>
              <a:t>P. Le Dû</a:t>
            </a:r>
          </a:p>
        </p:txBody>
      </p:sp>
      <p:sp>
        <p:nvSpPr>
          <p:cNvPr id="7" name="Rectangle 7"/>
          <p:cNvSpPr>
            <a:spLocks noGrp="1" noChangeArrowheads="1"/>
          </p:cNvSpPr>
          <p:nvPr>
            <p:ph type="sldNum" sz="quarter" idx="5"/>
          </p:nvPr>
        </p:nvSpPr>
        <p:spPr/>
        <p:txBody>
          <a:bodyPr/>
          <a:lstStyle/>
          <a:p>
            <a:pPr>
              <a:defRPr/>
            </a:pPr>
            <a:fld id="{A8CF19EA-E928-A149-9FD0-2860BF805707}" type="slidenum">
              <a:rPr lang="en-GB"/>
              <a:pPr>
                <a:defRPr/>
              </a:pPr>
              <a:t>49</a:t>
            </a:fld>
            <a:endParaRPr lang="en-GB"/>
          </a:p>
        </p:txBody>
      </p:sp>
      <p:sp>
        <p:nvSpPr>
          <p:cNvPr id="918530"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9185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pPr>
              <a:defRPr/>
            </a:pPr>
            <a:r>
              <a:rPr lang="en-GB"/>
              <a:t>P. Le Dû</a:t>
            </a:r>
          </a:p>
        </p:txBody>
      </p:sp>
      <p:sp>
        <p:nvSpPr>
          <p:cNvPr id="7" name="Rectangle 7"/>
          <p:cNvSpPr>
            <a:spLocks noGrp="1" noChangeArrowheads="1"/>
          </p:cNvSpPr>
          <p:nvPr>
            <p:ph type="sldNum" sz="quarter" idx="5"/>
          </p:nvPr>
        </p:nvSpPr>
        <p:spPr/>
        <p:txBody>
          <a:bodyPr/>
          <a:lstStyle/>
          <a:p>
            <a:pPr>
              <a:defRPr/>
            </a:pPr>
            <a:fld id="{D4D5EB88-DE1D-9141-889A-E9DC368EECA9}" type="slidenum">
              <a:rPr lang="en-GB"/>
              <a:pPr>
                <a:defRPr/>
              </a:pPr>
              <a:t>50</a:t>
            </a:fld>
            <a:endParaRPr lang="en-GB"/>
          </a:p>
        </p:txBody>
      </p:sp>
      <p:sp>
        <p:nvSpPr>
          <p:cNvPr id="71475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14755" name="Rectangle 3"/>
          <p:cNvSpPr>
            <a:spLocks noGrp="1" noChangeArrowheads="1"/>
          </p:cNvSpPr>
          <p:nvPr>
            <p:ph type="body" idx="1"/>
          </p:nvPr>
        </p:nvSpPr>
        <p:spPr/>
        <p:txBody>
          <a:bodyPr/>
          <a:lstStyle/>
          <a:p>
            <a:pPr>
              <a:defRPr/>
            </a:pPr>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rPr>
              <a:t>P. Le Dû</a:t>
            </a:r>
          </a:p>
        </p:txBody>
      </p:sp>
      <p:sp>
        <p:nvSpPr>
          <p:cNvPr id="7" name="Rectangle 7"/>
          <p:cNvSpPr>
            <a:spLocks noGrp="1" noChangeArrowheads="1"/>
          </p:cNvSpPr>
          <p:nvPr>
            <p:ph type="sldNum" sz="quarter" idx="5"/>
          </p:nvPr>
        </p:nvSpPr>
        <p:spPr/>
        <p:txBody>
          <a:bodyPr/>
          <a:lstStyle/>
          <a:p>
            <a:pPr marL="0" marR="0" lvl="0" indent="0" algn="r" defTabSz="927100" rtl="0" eaLnBrk="1" fontAlgn="base" latinLnBrk="0" hangingPunct="1">
              <a:lnSpc>
                <a:spcPct val="100000"/>
              </a:lnSpc>
              <a:spcBef>
                <a:spcPct val="0"/>
              </a:spcBef>
              <a:spcAft>
                <a:spcPct val="0"/>
              </a:spcAft>
              <a:buClrTx/>
              <a:buSzTx/>
              <a:buFontTx/>
              <a:buNone/>
              <a:tabLst/>
              <a:defRPr/>
            </a:pPr>
            <a:fld id="{C6485AB5-52D8-1D41-8E51-59A23FB20EF3}" type="slidenum">
              <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rPr>
              <a:pPr marL="0" marR="0" lvl="0" indent="0" algn="r" defTabSz="927100" rtl="0" eaLnBrk="1" fontAlgn="base" latinLnBrk="0" hangingPunct="1">
                <a:lnSpc>
                  <a:spcPct val="100000"/>
                </a:lnSpc>
                <a:spcBef>
                  <a:spcPct val="0"/>
                </a:spcBef>
                <a:spcAft>
                  <a:spcPct val="0"/>
                </a:spcAft>
                <a:buClrTx/>
                <a:buSzTx/>
                <a:buFontTx/>
                <a:buNone/>
                <a:tabLst/>
                <a:defRPr/>
              </a:pPr>
              <a:t>52</a:t>
            </a:fld>
            <a:endPar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endParaRPr>
          </a:p>
        </p:txBody>
      </p:sp>
      <p:sp>
        <p:nvSpPr>
          <p:cNvPr id="790530"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7905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6">
            <a:extLst>
              <a:ext uri="{FF2B5EF4-FFF2-40B4-BE49-F238E27FC236}">
                <a16:creationId xmlns:a16="http://schemas.microsoft.com/office/drawing/2014/main" id="{4F611834-ABF1-18AA-4A6B-CC6E33A554B3}"/>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99330" name="Rectangle 7">
            <a:extLst>
              <a:ext uri="{FF2B5EF4-FFF2-40B4-BE49-F238E27FC236}">
                <a16:creationId xmlns:a16="http://schemas.microsoft.com/office/drawing/2014/main" id="{780385BE-E5CC-4FD6-6792-383D59B5013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E6764843-4205-064D-8310-7A3839E06FB0}" type="slidenum">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54</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99331" name="Rectangle 2">
            <a:extLst>
              <a:ext uri="{FF2B5EF4-FFF2-40B4-BE49-F238E27FC236}">
                <a16:creationId xmlns:a16="http://schemas.microsoft.com/office/drawing/2014/main" id="{9BDF4EFD-3374-D7AC-A125-8F29F4208215}"/>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70BE38F2-3F10-3F0C-4DA6-353BF97DE9CA}"/>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dirty="0">
              <a:cs typeface="+mn-cs"/>
            </a:endParaRPr>
          </a:p>
        </p:txBody>
      </p:sp>
    </p:spTree>
    <p:extLst>
      <p:ext uri="{BB962C8B-B14F-4D97-AF65-F5344CB8AC3E}">
        <p14:creationId xmlns:p14="http://schemas.microsoft.com/office/powerpoint/2010/main" val="33063839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GB"/>
              <a:t>P. Le Dû</a:t>
            </a:r>
          </a:p>
        </p:txBody>
      </p:sp>
      <p:sp>
        <p:nvSpPr>
          <p:cNvPr id="7" name="Rectangle 7"/>
          <p:cNvSpPr>
            <a:spLocks noGrp="1" noChangeArrowheads="1"/>
          </p:cNvSpPr>
          <p:nvPr>
            <p:ph type="sldNum" sz="quarter" idx="5"/>
          </p:nvPr>
        </p:nvSpPr>
        <p:spPr>
          <a:ln/>
        </p:spPr>
        <p:txBody>
          <a:bodyPr/>
          <a:lstStyle/>
          <a:p>
            <a:fld id="{1BFB3E00-26B8-A845-AA47-4F2020C62BE6}" type="slidenum">
              <a:rPr lang="en-GB"/>
              <a:pPr/>
              <a:t>55</a:t>
            </a:fld>
            <a:endParaRPr lang="en-GB"/>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2806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CA202CDD-F5C6-E75E-F10F-9A57F6CD86D0}"/>
              </a:ext>
            </a:extLst>
          </p:cNvPr>
          <p:cNvSpPr>
            <a:spLocks noGrp="1" noChangeArrowheads="1"/>
          </p:cNvSpPr>
          <p:nvPr>
            <p:ph type="ftr" sz="quarter" idx="4"/>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en-GB" altLang="fr-FR" sz="1200" i="0" u="none">
                <a:latin typeface="Times New Roman" panose="02020603050405020304" pitchFamily="18" charset="0"/>
              </a:rPr>
              <a:t>P. Le Dû</a:t>
            </a:r>
          </a:p>
        </p:txBody>
      </p:sp>
      <p:sp>
        <p:nvSpPr>
          <p:cNvPr id="7" name="Rectangle 7">
            <a:extLst>
              <a:ext uri="{FF2B5EF4-FFF2-40B4-BE49-F238E27FC236}">
                <a16:creationId xmlns:a16="http://schemas.microsoft.com/office/drawing/2014/main" id="{D3B94F8E-2EDD-07AB-5ADE-9675EFCD5D73}"/>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fld id="{8A9C8341-0CD6-DD46-9014-0B1229CB4B05}" type="slidenum">
              <a:rPr lang="en-GB" altLang="fr-FR" sz="1200" i="0" u="none">
                <a:latin typeface="Times New Roman" panose="02020603050405020304" pitchFamily="18" charset="0"/>
              </a:rPr>
              <a:pPr eaLnBrk="1" hangingPunct="1"/>
              <a:t>57</a:t>
            </a:fld>
            <a:endParaRPr lang="en-GB" altLang="fr-FR" sz="1200" i="0" u="none">
              <a:latin typeface="Times New Roman" panose="02020603050405020304" pitchFamily="18" charset="0"/>
            </a:endParaRPr>
          </a:p>
        </p:txBody>
      </p:sp>
      <p:sp>
        <p:nvSpPr>
          <p:cNvPr id="636930" name="Rectangle 2">
            <a:extLst>
              <a:ext uri="{FF2B5EF4-FFF2-40B4-BE49-F238E27FC236}">
                <a16:creationId xmlns:a16="http://schemas.microsoft.com/office/drawing/2014/main" id="{68F5551B-356A-2520-9764-746942953075}"/>
              </a:ext>
            </a:extLst>
          </p:cNvPr>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636931" name="Rectangle 3">
            <a:extLst>
              <a:ext uri="{FF2B5EF4-FFF2-40B4-BE49-F238E27FC236}">
                <a16:creationId xmlns:a16="http://schemas.microsoft.com/office/drawing/2014/main" id="{C8F81527-E2B8-E801-5625-45BCA0B66061}"/>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fr-F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pPr>
              <a:defRPr/>
            </a:pPr>
            <a:r>
              <a:rPr lang="en-GB" altLang="fr-FR"/>
              <a:t>P. Le Dû</a:t>
            </a:r>
          </a:p>
        </p:txBody>
      </p:sp>
      <p:sp>
        <p:nvSpPr>
          <p:cNvPr id="5" name="Espace réservé du numéro de diapositive 4"/>
          <p:cNvSpPr>
            <a:spLocks noGrp="1"/>
          </p:cNvSpPr>
          <p:nvPr>
            <p:ph type="sldNum" sz="quarter" idx="5"/>
          </p:nvPr>
        </p:nvSpPr>
        <p:spPr/>
        <p:txBody>
          <a:bodyPr/>
          <a:lstStyle/>
          <a:p>
            <a:pPr>
              <a:defRPr/>
            </a:pPr>
            <a:fld id="{4C60D6C9-2C82-C448-AD74-E57F4189983A}" type="slidenum">
              <a:rPr lang="en-GB" altLang="fr-FR" smtClean="0"/>
              <a:pPr>
                <a:defRPr/>
              </a:pPr>
              <a:t>58</a:t>
            </a:fld>
            <a:endParaRPr lang="en-GB" altLang="fr-FR"/>
          </a:p>
        </p:txBody>
      </p:sp>
    </p:spTree>
    <p:extLst>
      <p:ext uri="{BB962C8B-B14F-4D97-AF65-F5344CB8AC3E}">
        <p14:creationId xmlns:p14="http://schemas.microsoft.com/office/powerpoint/2010/main" val="20957100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6">
            <a:extLst>
              <a:ext uri="{FF2B5EF4-FFF2-40B4-BE49-F238E27FC236}">
                <a16:creationId xmlns:a16="http://schemas.microsoft.com/office/drawing/2014/main" id="{0C4B2100-070B-DCA8-B209-03CD3439250E}"/>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168962" name="Rectangle 7">
            <a:extLst>
              <a:ext uri="{FF2B5EF4-FFF2-40B4-BE49-F238E27FC236}">
                <a16:creationId xmlns:a16="http://schemas.microsoft.com/office/drawing/2014/main" id="{62367891-8F3C-FCD1-9EE7-1BA9D9AE6F0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384C73CC-2334-2446-8BD8-9575BC541538}"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59</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168963" name="Rectangle 2">
            <a:extLst>
              <a:ext uri="{FF2B5EF4-FFF2-40B4-BE49-F238E27FC236}">
                <a16:creationId xmlns:a16="http://schemas.microsoft.com/office/drawing/2014/main" id="{A135562B-CC19-AA27-2899-55E6E0D4C8E6}"/>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7B489A75-DEC1-E571-9614-6715912279F4}"/>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6">
            <a:extLst>
              <a:ext uri="{FF2B5EF4-FFF2-40B4-BE49-F238E27FC236}">
                <a16:creationId xmlns:a16="http://schemas.microsoft.com/office/drawing/2014/main" id="{E6A52FE3-DFEF-9E7A-F14A-26F2022CD0A2}"/>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73058" name="Rectangle 7">
            <a:extLst>
              <a:ext uri="{FF2B5EF4-FFF2-40B4-BE49-F238E27FC236}">
                <a16:creationId xmlns:a16="http://schemas.microsoft.com/office/drawing/2014/main" id="{BA1BAFE4-B4B4-3419-94A3-6144F812520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E27B399-9338-8041-AFEC-ACF0E7AD6A92}" type="slidenum">
              <a:rPr lang="en-GB" altLang="fr-FR" smtClean="0"/>
              <a:pPr>
                <a:spcBef>
                  <a:spcPct val="0"/>
                </a:spcBef>
              </a:pPr>
              <a:t>60</a:t>
            </a:fld>
            <a:endParaRPr lang="en-GB" altLang="fr-FR"/>
          </a:p>
        </p:txBody>
      </p:sp>
      <p:sp>
        <p:nvSpPr>
          <p:cNvPr id="173059" name="Rectangle 2">
            <a:extLst>
              <a:ext uri="{FF2B5EF4-FFF2-40B4-BE49-F238E27FC236}">
                <a16:creationId xmlns:a16="http://schemas.microsoft.com/office/drawing/2014/main" id="{9FC9017C-4A2E-B7B7-16F3-216FBBC82680}"/>
              </a:ext>
            </a:extLst>
          </p:cNvPr>
          <p:cNvSpPr>
            <a:spLocks noGrp="1" noRot="1" noChangeAspect="1" noChangeArrowheads="1" noTextEdit="1"/>
          </p:cNvSpPr>
          <p:nvPr>
            <p:ph type="sldImg"/>
          </p:nvPr>
        </p:nvSpPr>
        <p:spPr>
          <a:ln/>
        </p:spPr>
      </p:sp>
      <p:sp>
        <p:nvSpPr>
          <p:cNvPr id="173060" name="Rectangle 3">
            <a:extLst>
              <a:ext uri="{FF2B5EF4-FFF2-40B4-BE49-F238E27FC236}">
                <a16:creationId xmlns:a16="http://schemas.microsoft.com/office/drawing/2014/main" id="{F0FD70CC-278F-BF9D-6BAA-3B9AFE550C2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a:extLst>
              <a:ext uri="{FF2B5EF4-FFF2-40B4-BE49-F238E27FC236}">
                <a16:creationId xmlns:a16="http://schemas.microsoft.com/office/drawing/2014/main" id="{306E5ED8-5DCF-3134-DFFA-0D8564253D4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21506" name="Rectangle 7">
            <a:extLst>
              <a:ext uri="{FF2B5EF4-FFF2-40B4-BE49-F238E27FC236}">
                <a16:creationId xmlns:a16="http://schemas.microsoft.com/office/drawing/2014/main" id="{2849EA23-08BB-41FA-3133-339B2556926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E1BAD94-F98D-1941-B70E-2F44EC9D984B}" type="slidenum">
              <a:rPr lang="en-GB" altLang="fr-FR"/>
              <a:pPr>
                <a:spcBef>
                  <a:spcPct val="0"/>
                </a:spcBef>
              </a:pPr>
              <a:t>6</a:t>
            </a:fld>
            <a:endParaRPr lang="en-GB" altLang="fr-FR"/>
          </a:p>
        </p:txBody>
      </p:sp>
      <p:sp>
        <p:nvSpPr>
          <p:cNvPr id="21507" name="Rectangle 2">
            <a:extLst>
              <a:ext uri="{FF2B5EF4-FFF2-40B4-BE49-F238E27FC236}">
                <a16:creationId xmlns:a16="http://schemas.microsoft.com/office/drawing/2014/main" id="{9E60603B-2F48-545D-2625-BFFA2D172A42}"/>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0CB125B7-5056-ED8F-2B08-0DA0C6514D9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fr-FR">
                <a:latin typeface="Arial" panose="020B0604020202020204" pitchFamily="34" charset="0"/>
                <a:ea typeface="ＭＳ Ｐゴシック" panose="020B0600070205080204" pitchFamily="34" charset="-128"/>
              </a:rPr>
              <a:t>This overview interdisciplinary talk has the main purpose to present how HEP developments and evolution of front end deadtimeless low noise electronics, parallel read-out , real time selection of events (trigger), terabit data networking (DAQ)  and on-line  processing farms can be use to improve drastically the performances and efficiency of medical imaging devices like the Positron Emission Tomograph (PET) of next genration. The first part of the presentation will introduce the generic architectural model of future large colliding experiments like  the future Colliders (ILC/CLIC) and its main features like the software trigger concept. An example of  possible implementation will be shown using the new Advance Telecom Computing Architecture (ATCA) standard. Then, </a:t>
            </a:r>
            <a:r>
              <a:rPr lang="en-US" altLang="fr-FR">
                <a:latin typeface="Arial" panose="020B0604020202020204" pitchFamily="34" charset="0"/>
                <a:ea typeface="ＭＳ Ｐゴシック" panose="020B0600070205080204" pitchFamily="34" charset="-128"/>
              </a:rPr>
              <a:t> it will be discussed how these innovative ideas, tools  and techniques of modern architectural concept in data acquisition can be  applied in two particular applications of the future:  the whole body Time Of Flight Positron Emission Tomography (TOF-TEP) for tumour diagnostic and  the Hadrontherapy In-Beam PET for cancer treatment.</a:t>
            </a:r>
            <a:endParaRPr lang="fr-FR" altLang="fr-FR">
              <a:latin typeface="Times New Roman" panose="02020603050405020304" pitchFamily="18" charset="0"/>
              <a:ea typeface="ＭＳ Ｐゴシック" panose="020B0600070205080204" pitchFamily="34" charset="-128"/>
            </a:endParaRPr>
          </a:p>
          <a:p>
            <a:pPr eaLnBrk="1" hangingPunct="1"/>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42882434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6">
            <a:extLst>
              <a:ext uri="{FF2B5EF4-FFF2-40B4-BE49-F238E27FC236}">
                <a16:creationId xmlns:a16="http://schemas.microsoft.com/office/drawing/2014/main" id="{C140A916-D6FC-1107-9923-1667C4239EDE}"/>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rPr>
              <a:t>P. Le Dû</a:t>
            </a:r>
          </a:p>
        </p:txBody>
      </p:sp>
      <p:sp>
        <p:nvSpPr>
          <p:cNvPr id="223234" name="Rectangle 7">
            <a:extLst>
              <a:ext uri="{FF2B5EF4-FFF2-40B4-BE49-F238E27FC236}">
                <a16:creationId xmlns:a16="http://schemas.microsoft.com/office/drawing/2014/main" id="{A44B5853-20FF-43B8-9AE8-91E494D35B9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2280B1AA-68AC-A142-9095-B1F6123738E0}"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61</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223235" name="Rectangle 2">
            <a:extLst>
              <a:ext uri="{FF2B5EF4-FFF2-40B4-BE49-F238E27FC236}">
                <a16:creationId xmlns:a16="http://schemas.microsoft.com/office/drawing/2014/main" id="{3829E936-871A-F02D-CAE7-C51670F42174}"/>
              </a:ext>
            </a:extLst>
          </p:cNvPr>
          <p:cNvSpPr>
            <a:spLocks noGrp="1" noRot="1" noChangeAspect="1" noChangeArrowheads="1" noTextEdit="1"/>
          </p:cNvSpPr>
          <p:nvPr>
            <p:ph type="sldImg"/>
          </p:nvPr>
        </p:nvSpPr>
        <p:spPr>
          <a:solidFill>
            <a:srgbClr val="FFFFFF"/>
          </a:solidFill>
          <a:ln/>
        </p:spPr>
      </p:sp>
      <p:sp>
        <p:nvSpPr>
          <p:cNvPr id="223236" name="Rectangle 3">
            <a:extLst>
              <a:ext uri="{FF2B5EF4-FFF2-40B4-BE49-F238E27FC236}">
                <a16:creationId xmlns:a16="http://schemas.microsoft.com/office/drawing/2014/main" id="{57FCFD71-5FB6-CA04-D1A8-B9E966B4E891}"/>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dirty="0">
              <a:latin typeface="Times New Roman" panose="02020603050405020304" pitchFamily="18" charset="0"/>
            </a:endParaRPr>
          </a:p>
        </p:txBody>
      </p:sp>
    </p:spTree>
    <p:extLst>
      <p:ext uri="{BB962C8B-B14F-4D97-AF65-F5344CB8AC3E}">
        <p14:creationId xmlns:p14="http://schemas.microsoft.com/office/powerpoint/2010/main" val="257026855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Rectangle 6">
            <a:extLst>
              <a:ext uri="{FF2B5EF4-FFF2-40B4-BE49-F238E27FC236}">
                <a16:creationId xmlns:a16="http://schemas.microsoft.com/office/drawing/2014/main" id="{0A7F3C30-4280-6A44-A4CF-7E3CBCCF6C43}"/>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177154" name="Rectangle 7">
            <a:extLst>
              <a:ext uri="{FF2B5EF4-FFF2-40B4-BE49-F238E27FC236}">
                <a16:creationId xmlns:a16="http://schemas.microsoft.com/office/drawing/2014/main" id="{1ED1876E-ACB8-5D46-9ECA-F3E23C918AF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B63170AE-56AE-A140-838B-340636F3303A}"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62</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177155" name="Rectangle 2">
            <a:extLst>
              <a:ext uri="{FF2B5EF4-FFF2-40B4-BE49-F238E27FC236}">
                <a16:creationId xmlns:a16="http://schemas.microsoft.com/office/drawing/2014/main" id="{D63406B2-ACC5-0147-93D6-FFB88F6AC0E7}"/>
              </a:ext>
            </a:extLst>
          </p:cNvPr>
          <p:cNvSpPr>
            <a:spLocks noGrp="1" noRot="1" noChangeAspect="1" noChangeArrowheads="1" noTextEdit="1"/>
          </p:cNvSpPr>
          <p:nvPr>
            <p:ph type="sldImg"/>
          </p:nvPr>
        </p:nvSpPr>
        <p:spPr>
          <a:ln/>
        </p:spPr>
      </p:sp>
      <p:sp>
        <p:nvSpPr>
          <p:cNvPr id="177156" name="Rectangle 3">
            <a:extLst>
              <a:ext uri="{FF2B5EF4-FFF2-40B4-BE49-F238E27FC236}">
                <a16:creationId xmlns:a16="http://schemas.microsoft.com/office/drawing/2014/main" id="{937896C2-59CF-A94B-A4B2-4CB5BF34B29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813485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pPr>
              <a:defRPr/>
            </a:pPr>
            <a:r>
              <a:rPr lang="en-GB" altLang="fr-FR"/>
              <a:t>P. Le Dû</a:t>
            </a:r>
          </a:p>
        </p:txBody>
      </p:sp>
      <p:sp>
        <p:nvSpPr>
          <p:cNvPr id="5" name="Espace réservé du numéro de diapositive 4"/>
          <p:cNvSpPr>
            <a:spLocks noGrp="1"/>
          </p:cNvSpPr>
          <p:nvPr>
            <p:ph type="sldNum" sz="quarter" idx="5"/>
          </p:nvPr>
        </p:nvSpPr>
        <p:spPr/>
        <p:txBody>
          <a:bodyPr/>
          <a:lstStyle/>
          <a:p>
            <a:pPr>
              <a:defRPr/>
            </a:pPr>
            <a:fld id="{4C60D6C9-2C82-C448-AD74-E57F4189983A}" type="slidenum">
              <a:rPr lang="en-GB" altLang="fr-FR" smtClean="0"/>
              <a:pPr>
                <a:defRPr/>
              </a:pPr>
              <a:t>7</a:t>
            </a:fld>
            <a:endParaRPr lang="en-GB" altLang="fr-FR"/>
          </a:p>
        </p:txBody>
      </p:sp>
    </p:spTree>
    <p:extLst>
      <p:ext uri="{BB962C8B-B14F-4D97-AF65-F5344CB8AC3E}">
        <p14:creationId xmlns:p14="http://schemas.microsoft.com/office/powerpoint/2010/main" val="3332131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6">
            <a:extLst>
              <a:ext uri="{FF2B5EF4-FFF2-40B4-BE49-F238E27FC236}">
                <a16:creationId xmlns:a16="http://schemas.microsoft.com/office/drawing/2014/main" id="{C140A916-D6FC-1107-9923-1667C4239EDE}"/>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rPr>
              <a:t>P. Le Dû</a:t>
            </a:r>
          </a:p>
        </p:txBody>
      </p:sp>
      <p:sp>
        <p:nvSpPr>
          <p:cNvPr id="223234" name="Rectangle 7">
            <a:extLst>
              <a:ext uri="{FF2B5EF4-FFF2-40B4-BE49-F238E27FC236}">
                <a16:creationId xmlns:a16="http://schemas.microsoft.com/office/drawing/2014/main" id="{A44B5853-20FF-43B8-9AE8-91E494D35B9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2280B1AA-68AC-A142-9095-B1F6123738E0}"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8</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223235" name="Rectangle 2">
            <a:extLst>
              <a:ext uri="{FF2B5EF4-FFF2-40B4-BE49-F238E27FC236}">
                <a16:creationId xmlns:a16="http://schemas.microsoft.com/office/drawing/2014/main" id="{3829E936-871A-F02D-CAE7-C51670F42174}"/>
              </a:ext>
            </a:extLst>
          </p:cNvPr>
          <p:cNvSpPr>
            <a:spLocks noGrp="1" noRot="1" noChangeAspect="1" noChangeArrowheads="1" noTextEdit="1"/>
          </p:cNvSpPr>
          <p:nvPr>
            <p:ph type="sldImg"/>
          </p:nvPr>
        </p:nvSpPr>
        <p:spPr>
          <a:solidFill>
            <a:srgbClr val="FFFFFF"/>
          </a:solidFill>
          <a:ln/>
        </p:spPr>
      </p:sp>
      <p:sp>
        <p:nvSpPr>
          <p:cNvPr id="223236" name="Rectangle 3">
            <a:extLst>
              <a:ext uri="{FF2B5EF4-FFF2-40B4-BE49-F238E27FC236}">
                <a16:creationId xmlns:a16="http://schemas.microsoft.com/office/drawing/2014/main" id="{57FCFD71-5FB6-CA04-D1A8-B9E966B4E891}"/>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extLst>
      <p:ext uri="{BB962C8B-B14F-4D97-AF65-F5344CB8AC3E}">
        <p14:creationId xmlns:p14="http://schemas.microsoft.com/office/powerpoint/2010/main" val="494455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pPr>
              <a:defRPr/>
            </a:pPr>
            <a:r>
              <a:rPr lang="en-GB" altLang="fr-FR"/>
              <a:t>P. Le Dû</a:t>
            </a:r>
          </a:p>
        </p:txBody>
      </p:sp>
      <p:sp>
        <p:nvSpPr>
          <p:cNvPr id="5" name="Espace réservé du numéro de diapositive 4"/>
          <p:cNvSpPr>
            <a:spLocks noGrp="1"/>
          </p:cNvSpPr>
          <p:nvPr>
            <p:ph type="sldNum" sz="quarter" idx="5"/>
          </p:nvPr>
        </p:nvSpPr>
        <p:spPr/>
        <p:txBody>
          <a:bodyPr/>
          <a:lstStyle/>
          <a:p>
            <a:pPr>
              <a:defRPr/>
            </a:pPr>
            <a:fld id="{4C60D6C9-2C82-C448-AD74-E57F4189983A}" type="slidenum">
              <a:rPr lang="en-GB" altLang="fr-FR" smtClean="0"/>
              <a:pPr>
                <a:defRPr/>
              </a:pPr>
              <a:t>9</a:t>
            </a:fld>
            <a:endParaRPr lang="en-GB" altLang="fr-FR"/>
          </a:p>
        </p:txBody>
      </p:sp>
    </p:spTree>
    <p:extLst>
      <p:ext uri="{BB962C8B-B14F-4D97-AF65-F5344CB8AC3E}">
        <p14:creationId xmlns:p14="http://schemas.microsoft.com/office/powerpoint/2010/main" val="4263308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a:extLst>
              <a:ext uri="{FF2B5EF4-FFF2-40B4-BE49-F238E27FC236}">
                <a16:creationId xmlns:a16="http://schemas.microsoft.com/office/drawing/2014/main" id="{E77B6D0F-A054-2227-FF2E-E29486985CD2}"/>
              </a:ext>
            </a:extLst>
          </p:cNvPr>
          <p:cNvSpPr>
            <a:spLocks noGrp="1" noChangeArrowheads="1"/>
          </p:cNvSpPr>
          <p:nvPr>
            <p:ph type="ftr" sz="quarter" idx="4"/>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7" name="Rectangle 7">
            <a:extLst>
              <a:ext uri="{FF2B5EF4-FFF2-40B4-BE49-F238E27FC236}">
                <a16:creationId xmlns:a16="http://schemas.microsoft.com/office/drawing/2014/main" id="{61040372-AF3F-A0F2-0B05-FF2D2E242294}"/>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6401D105-623A-E546-A15C-08F12D5D97C6}"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10</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528386" name="Rectangle 2">
            <a:extLst>
              <a:ext uri="{FF2B5EF4-FFF2-40B4-BE49-F238E27FC236}">
                <a16:creationId xmlns:a16="http://schemas.microsoft.com/office/drawing/2014/main" id="{182E2351-50CC-1F9E-B2B2-6CB5ACFF34C5}"/>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28387" name="Rectangle 3">
            <a:extLst>
              <a:ext uri="{FF2B5EF4-FFF2-40B4-BE49-F238E27FC236}">
                <a16:creationId xmlns:a16="http://schemas.microsoft.com/office/drawing/2014/main" id="{056D3AA8-6FDE-F141-E3EF-53DE1407A06D}"/>
              </a:ext>
            </a:extLst>
          </p:cNvPr>
          <p:cNvSpPr>
            <a:spLocks noGrp="1" noChangeArrowheads="1"/>
          </p:cNvSpPr>
          <p:nvPr>
            <p:ph type="body" idx="1"/>
          </p:nvPr>
        </p:nvSpPr>
        <p:spPr/>
        <p:txBody>
          <a:bodyPr/>
          <a:lstStyle/>
          <a:p>
            <a:pPr eaLnBrk="1" hangingPunct="1">
              <a:defRPr/>
            </a:pPr>
            <a:endParaRPr lang="fr-FR">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bin"/><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9.bin"/><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0.bin"/><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1.bin"/><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2.bin"/><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2.bin"/><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3.bin"/><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4.bin"/><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3.bin"/><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4.bin"/><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5.bin"/><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6.bin"/><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7.bin"/><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8.bin"/><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37644E11-A0C0-76C6-5EB9-E37DB6ED1A35}"/>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7BBE85F4-1B0B-3B08-EE52-F769483EE832}"/>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E748E129-01ED-13E9-33A3-F72BC0A9EF30}"/>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BD0EB303-F60E-CBD2-D4EF-88427AB97A7A}"/>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66158D04-7FCC-1E45-B4B9-4E3A9BC70D6F}"/>
                </a:ext>
              </a:extLst>
            </p:cNvPr>
            <p:cNvSpPr>
              <a:spLocks/>
            </p:cNvSpPr>
            <p:nvPr/>
          </p:nvSpPr>
          <p:spPr bwMode="hidden">
            <a:xfrm>
              <a:off x="4038" y="3577"/>
              <a:ext cx="1720" cy="65"/>
            </a:xfrm>
            <a:custGeom>
              <a:avLst/>
              <a:gdLst>
                <a:gd name="T0" fmla="*/ 1666 w 1722"/>
                <a:gd name="T1" fmla="*/ 38 h 66"/>
                <a:gd name="T2" fmla="*/ 1666 w 1722"/>
                <a:gd name="T3" fmla="*/ 33 h 66"/>
                <a:gd name="T4" fmla="*/ 0 w 1722"/>
                <a:gd name="T5" fmla="*/ 0 h 66"/>
                <a:gd name="T6" fmla="*/ 0 w 1722"/>
                <a:gd name="T7" fmla="*/ 33 h 66"/>
                <a:gd name="T8" fmla="*/ 1666 w 1722"/>
                <a:gd name="T9" fmla="*/ 38 h 66"/>
                <a:gd name="T10" fmla="*/ 1666 w 1722"/>
                <a:gd name="T11" fmla="*/ 38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FD50AA0B-A254-C0CA-F51F-684CD12F82E3}"/>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8" name="Freeform 8">
              <a:extLst>
                <a:ext uri="{FF2B5EF4-FFF2-40B4-BE49-F238E27FC236}">
                  <a16:creationId xmlns:a16="http://schemas.microsoft.com/office/drawing/2014/main" id="{D0955BCC-9B3F-2226-6104-1638F50BD391}"/>
                </a:ext>
              </a:extLst>
            </p:cNvPr>
            <p:cNvSpPr>
              <a:spLocks/>
            </p:cNvSpPr>
            <p:nvPr/>
          </p:nvSpPr>
          <p:spPr bwMode="hidden">
            <a:xfrm>
              <a:off x="4784" y="3702"/>
              <a:ext cx="974" cy="101"/>
            </a:xfrm>
            <a:custGeom>
              <a:avLst/>
              <a:gdLst>
                <a:gd name="T0" fmla="*/ 947 w 975"/>
                <a:gd name="T1" fmla="*/ 48 h 101"/>
                <a:gd name="T2" fmla="*/ 947 w 975"/>
                <a:gd name="T3" fmla="*/ 0 h 101"/>
                <a:gd name="T4" fmla="*/ 0 w 975"/>
                <a:gd name="T5" fmla="*/ 24 h 101"/>
                <a:gd name="T6" fmla="*/ 0 w 975"/>
                <a:gd name="T7" fmla="*/ 101 h 101"/>
                <a:gd name="T8" fmla="*/ 947 w 975"/>
                <a:gd name="T9" fmla="*/ 48 h 101"/>
                <a:gd name="T10" fmla="*/ 947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0776A4DA-779D-BF8D-B5EE-B9596DC3B793}"/>
                </a:ext>
              </a:extLst>
            </p:cNvPr>
            <p:cNvSpPr>
              <a:spLocks/>
            </p:cNvSpPr>
            <p:nvPr/>
          </p:nvSpPr>
          <p:spPr bwMode="hidden">
            <a:xfrm>
              <a:off x="3619" y="3815"/>
              <a:ext cx="2139" cy="198"/>
            </a:xfrm>
            <a:custGeom>
              <a:avLst/>
              <a:gdLst>
                <a:gd name="T0" fmla="*/ 2085 w 2141"/>
                <a:gd name="T1" fmla="*/ 0 h 198"/>
                <a:gd name="T2" fmla="*/ 0 w 2141"/>
                <a:gd name="T3" fmla="*/ 156 h 198"/>
                <a:gd name="T4" fmla="*/ 0 w 2141"/>
                <a:gd name="T5" fmla="*/ 198 h 198"/>
                <a:gd name="T6" fmla="*/ 2085 w 2141"/>
                <a:gd name="T7" fmla="*/ 0 h 198"/>
                <a:gd name="T8" fmla="*/ 208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3445241F-052D-B1E3-0814-827082FCB036}"/>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B37592FE-6511-E903-DBBA-55BF9046D18B}"/>
                </a:ext>
              </a:extLst>
            </p:cNvPr>
            <p:cNvSpPr>
              <a:spLocks/>
            </p:cNvSpPr>
            <p:nvPr/>
          </p:nvSpPr>
          <p:spPr bwMode="hidden">
            <a:xfrm>
              <a:off x="2097" y="4043"/>
              <a:ext cx="2514" cy="276"/>
            </a:xfrm>
            <a:custGeom>
              <a:avLst/>
              <a:gdLst>
                <a:gd name="T0" fmla="*/ 2098 w 2517"/>
                <a:gd name="T1" fmla="*/ 276 h 276"/>
                <a:gd name="T2" fmla="*/ 2433 w 2517"/>
                <a:gd name="T3" fmla="*/ 204 h 276"/>
                <a:gd name="T4" fmla="*/ 2176 w 2517"/>
                <a:gd name="T5" fmla="*/ 0 h 276"/>
                <a:gd name="T6" fmla="*/ 0 w 2517"/>
                <a:gd name="T7" fmla="*/ 276 h 276"/>
                <a:gd name="T8" fmla="*/ 2098 w 2517"/>
                <a:gd name="T9" fmla="*/ 276 h 276"/>
                <a:gd name="T10" fmla="*/ 2098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8C4699B6-2F5F-3B4C-F682-5A65A298D35E}"/>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51F44726-1BF6-BBEB-EF00-D161FBAD274B}"/>
                </a:ext>
              </a:extLst>
            </p:cNvPr>
            <p:cNvSpPr>
              <a:spLocks/>
            </p:cNvSpPr>
            <p:nvPr/>
          </p:nvSpPr>
          <p:spPr bwMode="hidden">
            <a:xfrm>
              <a:off x="5030" y="3151"/>
              <a:ext cx="728" cy="240"/>
            </a:xfrm>
            <a:custGeom>
              <a:avLst/>
              <a:gdLst>
                <a:gd name="T0" fmla="*/ 701 w 729"/>
                <a:gd name="T1" fmla="*/ 240 h 240"/>
                <a:gd name="T2" fmla="*/ 0 w 729"/>
                <a:gd name="T3" fmla="*/ 0 h 240"/>
                <a:gd name="T4" fmla="*/ 0 w 729"/>
                <a:gd name="T5" fmla="*/ 6 h 240"/>
                <a:gd name="T6" fmla="*/ 701 w 729"/>
                <a:gd name="T7" fmla="*/ 240 h 240"/>
                <a:gd name="T8" fmla="*/ 701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2F6C9A9A-BC26-49F8-21FA-47EF4146AA2B}"/>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72A8A1CF-655B-8CC2-993C-FD5B56F61399}"/>
                </a:ext>
              </a:extLst>
            </p:cNvPr>
            <p:cNvSpPr>
              <a:spLocks/>
            </p:cNvSpPr>
            <p:nvPr/>
          </p:nvSpPr>
          <p:spPr bwMode="hidden">
            <a:xfrm>
              <a:off x="5030" y="3049"/>
              <a:ext cx="728" cy="318"/>
            </a:xfrm>
            <a:custGeom>
              <a:avLst/>
              <a:gdLst>
                <a:gd name="T0" fmla="*/ 701 w 729"/>
                <a:gd name="T1" fmla="*/ 318 h 318"/>
                <a:gd name="T2" fmla="*/ 701 w 729"/>
                <a:gd name="T3" fmla="*/ 312 h 318"/>
                <a:gd name="T4" fmla="*/ 0 w 729"/>
                <a:gd name="T5" fmla="*/ 0 h 318"/>
                <a:gd name="T6" fmla="*/ 0 w 729"/>
                <a:gd name="T7" fmla="*/ 54 h 318"/>
                <a:gd name="T8" fmla="*/ 701 w 729"/>
                <a:gd name="T9" fmla="*/ 318 h 318"/>
                <a:gd name="T10" fmla="*/ 701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8643D236-ADF9-D4B9-2298-57CEAAA1EB0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F54FBFC4-84E6-B788-9FAB-1BB409B1B14C}"/>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E9A33A6C-EEEA-6F75-2C32-424C9E5233F2}"/>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66DEBAD2-6E89-8680-B3DF-C32CB4E42663}"/>
                </a:ext>
              </a:extLst>
            </p:cNvPr>
            <p:cNvSpPr>
              <a:spLocks/>
            </p:cNvSpPr>
            <p:nvPr/>
          </p:nvSpPr>
          <p:spPr bwMode="hidden">
            <a:xfrm>
              <a:off x="5477" y="2588"/>
              <a:ext cx="282" cy="335"/>
            </a:xfrm>
            <a:custGeom>
              <a:avLst/>
              <a:gdLst>
                <a:gd name="T0" fmla="*/ 284 w 281"/>
                <a:gd name="T1" fmla="*/ 335 h 335"/>
                <a:gd name="T2" fmla="*/ 284 w 281"/>
                <a:gd name="T3" fmla="*/ 173 h 335"/>
                <a:gd name="T4" fmla="*/ 96 w 281"/>
                <a:gd name="T5" fmla="*/ 0 h 335"/>
                <a:gd name="T6" fmla="*/ 0 w 281"/>
                <a:gd name="T7" fmla="*/ 90 h 335"/>
                <a:gd name="T8" fmla="*/ 284 w 281"/>
                <a:gd name="T9" fmla="*/ 335 h 335"/>
                <a:gd name="T10" fmla="*/ 284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63B0B5CB-BDFC-5554-6734-C3058D8F32DE}"/>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CCD04C9B-647E-CFED-E99D-8282DD9D06FA}"/>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93473973-ADC0-65FA-E9B6-52175BB927F2}"/>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FD453ADF-F29F-AE39-FBF0-650EFD6CC97C}"/>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24" name="Freeform 24">
              <a:extLst>
                <a:ext uri="{FF2B5EF4-FFF2-40B4-BE49-F238E27FC236}">
                  <a16:creationId xmlns:a16="http://schemas.microsoft.com/office/drawing/2014/main" id="{54512325-3CA0-91FD-35C7-85802EB52E6A}"/>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0899B987-ACFA-A01F-E320-1CB023E4445B}"/>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49B41D80-8B92-C95A-3E01-9BFD7BDB167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7EC93783-7303-FEFC-7D95-5CC54FE310A9}"/>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0FA1AB53-558B-B43A-E9FF-380A7CD57BC0}"/>
                </a:ext>
              </a:extLst>
            </p:cNvPr>
            <p:cNvSpPr>
              <a:spLocks/>
            </p:cNvSpPr>
            <p:nvPr/>
          </p:nvSpPr>
          <p:spPr bwMode="hidden">
            <a:xfrm>
              <a:off x="5698" y="653"/>
              <a:ext cx="60" cy="311"/>
            </a:xfrm>
            <a:custGeom>
              <a:avLst/>
              <a:gdLst>
                <a:gd name="T0" fmla="*/ 0 w 60"/>
                <a:gd name="T1" fmla="*/ 144 h 312"/>
                <a:gd name="T2" fmla="*/ 60 w 60"/>
                <a:gd name="T3" fmla="*/ 284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1F37C083-5D51-E6F1-2F9B-854827830B4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67DBBB21-B59A-359F-1EC1-6DC2179B44A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34160EB1-A8A8-38CD-7856-CBACC71A0111}"/>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F3CCB152-2537-7418-60E4-F21EA145246B}"/>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A17705F7-FF53-5462-F789-F4C92735BDAA}"/>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30494191-0EAF-2EC0-9BE0-010140A2EBCE}"/>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38B7F6EA-2A72-2A7D-04D5-A01971643351}"/>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860AAC5D-2FEF-65A2-F8A2-ADADE419FB1B}"/>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00B1508B-432D-1902-CFCF-7F74D6C6075A}"/>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311B8BE2-A793-F6AE-09E3-2A1593E5A4C6}"/>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19A6849B-83C0-46E9-115D-A01972463E80}"/>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F57A0E14-B48D-EA6A-316D-9D077C90B9CD}"/>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0305CBC9-AF14-3F1C-DE8D-477F06B8CD29}"/>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466EAD25-D338-90D4-7A48-4CCD61BD31AE}"/>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32099" name="Object 47">
                        <a:extLst>
                          <a:ext uri="{FF2B5EF4-FFF2-40B4-BE49-F238E27FC236}">
                            <a16:creationId xmlns:a16="http://schemas.microsoft.com/office/drawing/2014/main" id="{90B17B8F-DBEF-30B6-170E-85FE92CB88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1C3A09BD-C1CE-A0C7-432E-697F976F0E19}"/>
              </a:ext>
            </a:extLst>
          </p:cNvPr>
          <p:cNvSpPr>
            <a:spLocks noGrp="1" noChangeArrowheads="1"/>
          </p:cNvSpPr>
          <p:nvPr>
            <p:ph type="dt" sz="quarter" idx="10"/>
          </p:nvPr>
        </p:nvSpPr>
        <p:spPr/>
        <p:txBody>
          <a:bodyPr/>
          <a:lstStyle>
            <a:lvl1pPr>
              <a:defRPr/>
            </a:lvl1pPr>
          </a:lstStyle>
          <a:p>
            <a:pPr>
              <a:defRPr/>
            </a:pPr>
            <a:endParaRPr lang="fr-FR"/>
          </a:p>
        </p:txBody>
      </p:sp>
      <p:sp>
        <p:nvSpPr>
          <p:cNvPr id="44" name="Espace réservé du pied de page 45">
            <a:extLst>
              <a:ext uri="{FF2B5EF4-FFF2-40B4-BE49-F238E27FC236}">
                <a16:creationId xmlns:a16="http://schemas.microsoft.com/office/drawing/2014/main" id="{F4A5479C-100F-F623-CA4B-C4D61F5F1397}"/>
              </a:ext>
            </a:extLst>
          </p:cNvPr>
          <p:cNvSpPr>
            <a:spLocks noGrp="1" noChangeArrowheads="1"/>
          </p:cNvSpPr>
          <p:nvPr>
            <p:ph type="ftr" sz="quarter" idx="11"/>
          </p:nvPr>
        </p:nvSpPr>
        <p:spPr/>
        <p:txBody>
          <a:bodyPr/>
          <a:lstStyle>
            <a:lvl1pPr>
              <a:defRPr/>
            </a:lvl1pPr>
          </a:lstStyle>
          <a:p>
            <a:pPr>
              <a:defRPr/>
            </a:pPr>
            <a:r>
              <a:rPr lang="fr-FR"/>
              <a:t>Award RT24</a:t>
            </a:r>
          </a:p>
        </p:txBody>
      </p:sp>
      <p:sp>
        <p:nvSpPr>
          <p:cNvPr id="45" name="Espace réservé du numéro de diapositive 46">
            <a:extLst>
              <a:ext uri="{FF2B5EF4-FFF2-40B4-BE49-F238E27FC236}">
                <a16:creationId xmlns:a16="http://schemas.microsoft.com/office/drawing/2014/main" id="{91F7B92C-1ADD-C918-B346-30B42FB1A24F}"/>
              </a:ext>
            </a:extLst>
          </p:cNvPr>
          <p:cNvSpPr>
            <a:spLocks noGrp="1" noChangeArrowheads="1"/>
          </p:cNvSpPr>
          <p:nvPr>
            <p:ph type="sldNum" sz="quarter" idx="12"/>
          </p:nvPr>
        </p:nvSpPr>
        <p:spPr/>
        <p:txBody>
          <a:bodyPr/>
          <a:lstStyle>
            <a:lvl1pPr>
              <a:defRPr smtClean="0"/>
            </a:lvl1pPr>
          </a:lstStyle>
          <a:p>
            <a:pPr>
              <a:defRPr/>
            </a:pPr>
            <a:fld id="{6EC3A373-9F87-8D4C-870E-DD523253716F}" type="slidenum">
              <a:rPr lang="fr-FR" altLang="fr-FR"/>
              <a:pPr>
                <a:defRPr/>
              </a:pPr>
              <a:t>‹N°›</a:t>
            </a:fld>
            <a:endParaRPr lang="fr-FR" altLang="fr-FR"/>
          </a:p>
        </p:txBody>
      </p:sp>
    </p:spTree>
    <p:extLst>
      <p:ext uri="{BB962C8B-B14F-4D97-AF65-F5344CB8AC3E}">
        <p14:creationId xmlns:p14="http://schemas.microsoft.com/office/powerpoint/2010/main" val="231739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648702C7-D07A-91FB-DABD-FC98854D45B5}"/>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5BDDA5BB-C156-FBBB-7C77-21D14A65739D}"/>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a:extLst>
              <a:ext uri="{FF2B5EF4-FFF2-40B4-BE49-F238E27FC236}">
                <a16:creationId xmlns:a16="http://schemas.microsoft.com/office/drawing/2014/main" id="{BFA8E3AB-2008-1026-2E9A-CAB3F45B39BA}"/>
              </a:ext>
            </a:extLst>
          </p:cNvPr>
          <p:cNvSpPr>
            <a:spLocks noGrp="1" noChangeArrowheads="1"/>
          </p:cNvSpPr>
          <p:nvPr>
            <p:ph type="sldNum" sz="quarter" idx="12"/>
          </p:nvPr>
        </p:nvSpPr>
        <p:spPr>
          <a:ln/>
        </p:spPr>
        <p:txBody>
          <a:bodyPr/>
          <a:lstStyle>
            <a:lvl1pPr>
              <a:defRPr/>
            </a:lvl1pPr>
          </a:lstStyle>
          <a:p>
            <a:pPr>
              <a:defRPr/>
            </a:pPr>
            <a:fld id="{BBBB64D6-DFCA-F84F-BF65-92F58061BC97}" type="slidenum">
              <a:rPr lang="fr-FR" altLang="fr-FR"/>
              <a:pPr>
                <a:defRPr/>
              </a:pPr>
              <a:t>‹N°›</a:t>
            </a:fld>
            <a:endParaRPr lang="fr-FR" altLang="fr-FR"/>
          </a:p>
        </p:txBody>
      </p:sp>
    </p:spTree>
    <p:extLst>
      <p:ext uri="{BB962C8B-B14F-4D97-AF65-F5344CB8AC3E}">
        <p14:creationId xmlns:p14="http://schemas.microsoft.com/office/powerpoint/2010/main" val="234774419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p:cNvGrpSpPr>
            <a:grpSpLocks/>
          </p:cNvGrpSpPr>
          <p:nvPr/>
        </p:nvGrpSpPr>
        <p:grpSpPr bwMode="auto">
          <a:xfrm>
            <a:off x="0" y="1"/>
            <a:ext cx="9906000" cy="6856413"/>
            <a:chOff x="0" y="0"/>
            <a:chExt cx="5760" cy="4319"/>
          </a:xfrm>
        </p:grpSpPr>
        <p:sp>
          <p:nvSpPr>
            <p:cNvPr id="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6"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8" name="Freeform 6"/>
            <p:cNvSpPr>
              <a:spLocks/>
            </p:cNvSpPr>
            <p:nvPr/>
          </p:nvSpPr>
          <p:spPr bwMode="hidden">
            <a:xfrm>
              <a:off x="4038" y="3577"/>
              <a:ext cx="1720" cy="65"/>
            </a:xfrm>
            <a:custGeom>
              <a:avLst/>
              <a:gdLst>
                <a:gd name="T0" fmla="*/ 1718 w 1722"/>
                <a:gd name="T1" fmla="*/ 64 h 66"/>
                <a:gd name="T2" fmla="*/ 1718 w 1722"/>
                <a:gd name="T3" fmla="*/ 58 h 66"/>
                <a:gd name="T4" fmla="*/ 0 w 1722"/>
                <a:gd name="T5" fmla="*/ 0 h 66"/>
                <a:gd name="T6" fmla="*/ 0 w 1722"/>
                <a:gd name="T7" fmla="*/ 46 h 66"/>
                <a:gd name="T8" fmla="*/ 1718 w 1722"/>
                <a:gd name="T9" fmla="*/ 64 h 66"/>
                <a:gd name="T10" fmla="*/ 1718 w 1722"/>
                <a:gd name="T11" fmla="*/ 64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sz="2400"/>
            </a:p>
          </p:txBody>
        </p:sp>
        <p:sp>
          <p:nvSpPr>
            <p:cNvPr id="10" name="Freeform 8"/>
            <p:cNvSpPr>
              <a:spLocks/>
            </p:cNvSpPr>
            <p:nvPr/>
          </p:nvSpPr>
          <p:spPr bwMode="hidden">
            <a:xfrm>
              <a:off x="4784" y="3702"/>
              <a:ext cx="974" cy="101"/>
            </a:xfrm>
            <a:custGeom>
              <a:avLst/>
              <a:gdLst>
                <a:gd name="T0" fmla="*/ 973 w 975"/>
                <a:gd name="T1" fmla="*/ 48 h 101"/>
                <a:gd name="T2" fmla="*/ 973 w 975"/>
                <a:gd name="T3" fmla="*/ 0 h 101"/>
                <a:gd name="T4" fmla="*/ 0 w 975"/>
                <a:gd name="T5" fmla="*/ 24 h 101"/>
                <a:gd name="T6" fmla="*/ 0 w 975"/>
                <a:gd name="T7" fmla="*/ 101 h 101"/>
                <a:gd name="T8" fmla="*/ 973 w 975"/>
                <a:gd name="T9" fmla="*/ 48 h 101"/>
                <a:gd name="T10" fmla="*/ 97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11" name="Freeform 9"/>
            <p:cNvSpPr>
              <a:spLocks/>
            </p:cNvSpPr>
            <p:nvPr/>
          </p:nvSpPr>
          <p:spPr bwMode="hidden">
            <a:xfrm>
              <a:off x="3619" y="3815"/>
              <a:ext cx="2139" cy="198"/>
            </a:xfrm>
            <a:custGeom>
              <a:avLst/>
              <a:gdLst>
                <a:gd name="T0" fmla="*/ 2137 w 2141"/>
                <a:gd name="T1" fmla="*/ 0 h 198"/>
                <a:gd name="T2" fmla="*/ 0 w 2141"/>
                <a:gd name="T3" fmla="*/ 156 h 198"/>
                <a:gd name="T4" fmla="*/ 0 w 2141"/>
                <a:gd name="T5" fmla="*/ 198 h 198"/>
                <a:gd name="T6" fmla="*/ 2137 w 2141"/>
                <a:gd name="T7" fmla="*/ 0 h 198"/>
                <a:gd name="T8" fmla="*/ 213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1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3" name="Freeform 11"/>
            <p:cNvSpPr>
              <a:spLocks/>
            </p:cNvSpPr>
            <p:nvPr/>
          </p:nvSpPr>
          <p:spPr bwMode="hidden">
            <a:xfrm>
              <a:off x="2097" y="4043"/>
              <a:ext cx="2514" cy="276"/>
            </a:xfrm>
            <a:custGeom>
              <a:avLst/>
              <a:gdLst>
                <a:gd name="T0" fmla="*/ 2176 w 2517"/>
                <a:gd name="T1" fmla="*/ 276 h 276"/>
                <a:gd name="T2" fmla="*/ 2511 w 2517"/>
                <a:gd name="T3" fmla="*/ 204 h 276"/>
                <a:gd name="T4" fmla="*/ 2254 w 2517"/>
                <a:gd name="T5" fmla="*/ 0 h 276"/>
                <a:gd name="T6" fmla="*/ 0 w 2517"/>
                <a:gd name="T7" fmla="*/ 276 h 276"/>
                <a:gd name="T8" fmla="*/ 2176 w 2517"/>
                <a:gd name="T9" fmla="*/ 276 h 276"/>
                <a:gd name="T10" fmla="*/ 2176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1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5" name="Freeform 13"/>
            <p:cNvSpPr>
              <a:spLocks/>
            </p:cNvSpPr>
            <p:nvPr/>
          </p:nvSpPr>
          <p:spPr bwMode="hidden">
            <a:xfrm>
              <a:off x="5030" y="3151"/>
              <a:ext cx="728" cy="240"/>
            </a:xfrm>
            <a:custGeom>
              <a:avLst/>
              <a:gdLst>
                <a:gd name="T0" fmla="*/ 727 w 729"/>
                <a:gd name="T1" fmla="*/ 240 h 240"/>
                <a:gd name="T2" fmla="*/ 0 w 729"/>
                <a:gd name="T3" fmla="*/ 0 h 240"/>
                <a:gd name="T4" fmla="*/ 0 w 729"/>
                <a:gd name="T5" fmla="*/ 6 h 240"/>
                <a:gd name="T6" fmla="*/ 727 w 729"/>
                <a:gd name="T7" fmla="*/ 240 h 240"/>
                <a:gd name="T8" fmla="*/ 72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1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7" name="Freeform 15"/>
            <p:cNvSpPr>
              <a:spLocks/>
            </p:cNvSpPr>
            <p:nvPr/>
          </p:nvSpPr>
          <p:spPr bwMode="hidden">
            <a:xfrm>
              <a:off x="5030" y="3049"/>
              <a:ext cx="728" cy="318"/>
            </a:xfrm>
            <a:custGeom>
              <a:avLst/>
              <a:gdLst>
                <a:gd name="T0" fmla="*/ 727 w 729"/>
                <a:gd name="T1" fmla="*/ 318 h 318"/>
                <a:gd name="T2" fmla="*/ 727 w 729"/>
                <a:gd name="T3" fmla="*/ 312 h 318"/>
                <a:gd name="T4" fmla="*/ 0 w 729"/>
                <a:gd name="T5" fmla="*/ 0 h 318"/>
                <a:gd name="T6" fmla="*/ 0 w 729"/>
                <a:gd name="T7" fmla="*/ 54 h 318"/>
                <a:gd name="T8" fmla="*/ 727 w 729"/>
                <a:gd name="T9" fmla="*/ 318 h 318"/>
                <a:gd name="T10" fmla="*/ 72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1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2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21"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22"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23"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2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2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sz="2400"/>
            </a:p>
          </p:txBody>
        </p:sp>
        <p:sp>
          <p:nvSpPr>
            <p:cNvPr id="2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27"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28"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2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0" name="Freeform 28"/>
            <p:cNvSpPr>
              <a:spLocks/>
            </p:cNvSpPr>
            <p:nvPr/>
          </p:nvSpPr>
          <p:spPr bwMode="hidden">
            <a:xfrm>
              <a:off x="5698" y="653"/>
              <a:ext cx="60" cy="311"/>
            </a:xfrm>
            <a:custGeom>
              <a:avLst/>
              <a:gdLst>
                <a:gd name="T0" fmla="*/ 0 w 60"/>
                <a:gd name="T1" fmla="*/ 144 h 312"/>
                <a:gd name="T2" fmla="*/ 60 w 60"/>
                <a:gd name="T3" fmla="*/ 31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1"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2"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3"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4"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5"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7"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9"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40"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4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grpSp>
      </p:grpSp>
      <p:graphicFrame>
        <p:nvGraphicFramePr>
          <p:cNvPr id="44" name="Object 47"/>
          <p:cNvGraphicFramePr>
            <a:graphicFrameLocks noChangeAspect="1"/>
          </p:cNvGraphicFramePr>
          <p:nvPr/>
        </p:nvGraphicFramePr>
        <p:xfrm>
          <a:off x="8610997"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4610744" imgH="1819529" progId="Paint.Picture">
                  <p:embed/>
                </p:oleObj>
              </mc:Choice>
              <mc:Fallback>
                <p:oleObj name="Image Bitmap" r:id="rId2" imgW="4610744" imgH="1819529" progId="Paint.Picture">
                  <p:embed/>
                  <p:pic>
                    <p:nvPicPr>
                      <p:cNvPr id="44" name="Object 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997" y="152400"/>
                        <a:ext cx="1073150" cy="488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4138" name="Rectangle 42"/>
          <p:cNvSpPr>
            <a:spLocks noGrp="1" noChangeArrowheads="1"/>
          </p:cNvSpPr>
          <p:nvPr>
            <p:ph type="ctrTitle" sz="quarter"/>
          </p:nvPr>
        </p:nvSpPr>
        <p:spPr>
          <a:xfrm>
            <a:off x="153062" y="260350"/>
            <a:ext cx="8915400" cy="1828800"/>
          </a:xfrm>
        </p:spPr>
        <p:txBody>
          <a:bodyPr/>
          <a:lstStyle>
            <a:lvl1pPr>
              <a:defRPr sz="2000"/>
            </a:lvl1pPr>
          </a:lstStyle>
          <a:p>
            <a:pPr lvl="0"/>
            <a:r>
              <a:rPr lang="fr-FR" noProof="0"/>
              <a:t>Cliquez et modifiez le titre</a:t>
            </a:r>
          </a:p>
        </p:txBody>
      </p:sp>
      <p:sp>
        <p:nvSpPr>
          <p:cNvPr id="4139" name="Rectangle 43"/>
          <p:cNvSpPr>
            <a:spLocks noGrp="1" noChangeArrowheads="1"/>
          </p:cNvSpPr>
          <p:nvPr>
            <p:ph type="subTitle" sz="quarter" idx="1"/>
          </p:nvPr>
        </p:nvSpPr>
        <p:spPr>
          <a:xfrm>
            <a:off x="2216812"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5" name="Rectangle 44"/>
          <p:cNvSpPr>
            <a:spLocks noGrp="1" noChangeArrowheads="1"/>
          </p:cNvSpPr>
          <p:nvPr>
            <p:ph type="dt" sz="quarter" idx="10"/>
          </p:nvPr>
        </p:nvSpPr>
        <p:spPr/>
        <p:txBody>
          <a:bodyPr/>
          <a:lstStyle>
            <a:lvl1pPr>
              <a:defRPr/>
            </a:lvl1pPr>
          </a:lstStyle>
          <a:p>
            <a:pPr>
              <a:defRPr/>
            </a:pPr>
            <a:endParaRPr lang="fr-FR"/>
          </a:p>
        </p:txBody>
      </p:sp>
      <p:sp>
        <p:nvSpPr>
          <p:cNvPr id="46" name="Rectangle 45"/>
          <p:cNvSpPr>
            <a:spLocks noGrp="1" noChangeArrowheads="1"/>
          </p:cNvSpPr>
          <p:nvPr>
            <p:ph type="ftr" sz="quarter" idx="11"/>
          </p:nvPr>
        </p:nvSpPr>
        <p:spPr/>
        <p:txBody>
          <a:bodyPr/>
          <a:lstStyle>
            <a:lvl1pPr>
              <a:defRPr/>
            </a:lvl1pPr>
          </a:lstStyle>
          <a:p>
            <a:pPr>
              <a:defRPr/>
            </a:pPr>
            <a:r>
              <a:rPr lang="fr-FR"/>
              <a:t>Award RT24</a:t>
            </a:r>
          </a:p>
        </p:txBody>
      </p:sp>
      <p:sp>
        <p:nvSpPr>
          <p:cNvPr id="47" name="Rectangle 46"/>
          <p:cNvSpPr>
            <a:spLocks noGrp="1" noChangeArrowheads="1"/>
          </p:cNvSpPr>
          <p:nvPr>
            <p:ph type="sldNum" sz="quarter" idx="12"/>
          </p:nvPr>
        </p:nvSpPr>
        <p:spPr/>
        <p:txBody>
          <a:bodyPr/>
          <a:lstStyle>
            <a:lvl1pPr>
              <a:defRPr/>
            </a:lvl1pPr>
          </a:lstStyle>
          <a:p>
            <a:pPr>
              <a:defRPr/>
            </a:pPr>
            <a:fld id="{24BF81DB-FA98-F04D-8FB0-9F922606317D}" type="slidenum">
              <a:rPr lang="fr-FR"/>
              <a:pPr>
                <a:defRPr/>
              </a:pPr>
              <a:t>‹N°›</a:t>
            </a:fld>
            <a:endParaRPr lang="fr-FR"/>
          </a:p>
        </p:txBody>
      </p:sp>
    </p:spTree>
    <p:extLst>
      <p:ext uri="{BB962C8B-B14F-4D97-AF65-F5344CB8AC3E}">
        <p14:creationId xmlns:p14="http://schemas.microsoft.com/office/powerpoint/2010/main" val="166576083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p:cNvSpPr>
            <a:spLocks noGrp="1" noChangeArrowheads="1"/>
          </p:cNvSpPr>
          <p:nvPr>
            <p:ph type="sldNum" sz="quarter" idx="12"/>
          </p:nvPr>
        </p:nvSpPr>
        <p:spPr>
          <a:ln/>
        </p:spPr>
        <p:txBody>
          <a:bodyPr/>
          <a:lstStyle>
            <a:lvl1pPr>
              <a:defRPr/>
            </a:lvl1pPr>
          </a:lstStyle>
          <a:p>
            <a:pPr>
              <a:defRPr/>
            </a:pPr>
            <a:fld id="{2F116E8E-8AD2-DA46-A4CF-BEF45010BB62}" type="slidenum">
              <a:rPr lang="fr-FR"/>
              <a:pPr>
                <a:defRPr/>
              </a:pPr>
              <a:t>‹N°›</a:t>
            </a:fld>
            <a:endParaRPr lang="fr-FR"/>
          </a:p>
        </p:txBody>
      </p:sp>
    </p:spTree>
    <p:extLst>
      <p:ext uri="{BB962C8B-B14F-4D97-AF65-F5344CB8AC3E}">
        <p14:creationId xmlns:p14="http://schemas.microsoft.com/office/powerpoint/2010/main" val="229365341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01"/>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p:cNvSpPr>
            <a:spLocks noGrp="1" noChangeArrowheads="1"/>
          </p:cNvSpPr>
          <p:nvPr>
            <p:ph type="sldNum" sz="quarter" idx="12"/>
          </p:nvPr>
        </p:nvSpPr>
        <p:spPr>
          <a:ln/>
        </p:spPr>
        <p:txBody>
          <a:bodyPr/>
          <a:lstStyle>
            <a:lvl1pPr>
              <a:defRPr/>
            </a:lvl1pPr>
          </a:lstStyle>
          <a:p>
            <a:pPr>
              <a:defRPr/>
            </a:pPr>
            <a:fld id="{DE56A98A-A81B-9742-8604-F42F0012ABDD}" type="slidenum">
              <a:rPr lang="fr-FR"/>
              <a:pPr>
                <a:defRPr/>
              </a:pPr>
              <a:t>‹N°›</a:t>
            </a:fld>
            <a:endParaRPr lang="fr-FR"/>
          </a:p>
        </p:txBody>
      </p:sp>
    </p:spTree>
    <p:extLst>
      <p:ext uri="{BB962C8B-B14F-4D97-AF65-F5344CB8AC3E}">
        <p14:creationId xmlns:p14="http://schemas.microsoft.com/office/powerpoint/2010/main" val="417551060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3062" y="1125539"/>
            <a:ext cx="37680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86225" y="1125539"/>
            <a:ext cx="376978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p:cNvSpPr>
            <a:spLocks noGrp="1" noChangeArrowheads="1"/>
          </p:cNvSpPr>
          <p:nvPr>
            <p:ph type="dt" sz="half" idx="10"/>
          </p:nvPr>
        </p:nvSpPr>
        <p:spPr>
          <a:ln/>
        </p:spPr>
        <p:txBody>
          <a:bodyPr/>
          <a:lstStyle>
            <a:lvl1pPr>
              <a:defRPr/>
            </a:lvl1pPr>
          </a:lstStyle>
          <a:p>
            <a:pPr>
              <a:defRPr/>
            </a:pPr>
            <a:endParaRPr lang="fr-FR"/>
          </a:p>
        </p:txBody>
      </p:sp>
      <p:sp>
        <p:nvSpPr>
          <p:cNvPr id="6"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p:cNvSpPr>
            <a:spLocks noGrp="1" noChangeArrowheads="1"/>
          </p:cNvSpPr>
          <p:nvPr>
            <p:ph type="sldNum" sz="quarter" idx="12"/>
          </p:nvPr>
        </p:nvSpPr>
        <p:spPr>
          <a:ln/>
        </p:spPr>
        <p:txBody>
          <a:bodyPr/>
          <a:lstStyle>
            <a:lvl1pPr>
              <a:defRPr/>
            </a:lvl1pPr>
          </a:lstStyle>
          <a:p>
            <a:pPr>
              <a:defRPr/>
            </a:pPr>
            <a:fld id="{5B6E851B-193B-C041-8F58-E1E989F0212C}" type="slidenum">
              <a:rPr lang="fr-FR"/>
              <a:pPr>
                <a:defRPr/>
              </a:pPr>
              <a:t>‹N°›</a:t>
            </a:fld>
            <a:endParaRPr lang="fr-FR"/>
          </a:p>
        </p:txBody>
      </p:sp>
    </p:spTree>
    <p:extLst>
      <p:ext uri="{BB962C8B-B14F-4D97-AF65-F5344CB8AC3E}">
        <p14:creationId xmlns:p14="http://schemas.microsoft.com/office/powerpoint/2010/main" val="21065683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p:cNvSpPr>
            <a:spLocks noGrp="1" noChangeArrowheads="1"/>
          </p:cNvSpPr>
          <p:nvPr>
            <p:ph type="dt" sz="half" idx="10"/>
          </p:nvPr>
        </p:nvSpPr>
        <p:spPr>
          <a:ln/>
        </p:spPr>
        <p:txBody>
          <a:bodyPr/>
          <a:lstStyle>
            <a:lvl1pPr>
              <a:defRPr/>
            </a:lvl1pPr>
          </a:lstStyle>
          <a:p>
            <a:pPr>
              <a:defRPr/>
            </a:pPr>
            <a:endParaRPr lang="fr-FR"/>
          </a:p>
        </p:txBody>
      </p:sp>
      <p:sp>
        <p:nvSpPr>
          <p:cNvPr id="8"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9" name="Rectangle 46"/>
          <p:cNvSpPr>
            <a:spLocks noGrp="1" noChangeArrowheads="1"/>
          </p:cNvSpPr>
          <p:nvPr>
            <p:ph type="sldNum" sz="quarter" idx="12"/>
          </p:nvPr>
        </p:nvSpPr>
        <p:spPr>
          <a:ln/>
        </p:spPr>
        <p:txBody>
          <a:bodyPr/>
          <a:lstStyle>
            <a:lvl1pPr>
              <a:defRPr/>
            </a:lvl1pPr>
          </a:lstStyle>
          <a:p>
            <a:pPr>
              <a:defRPr/>
            </a:pPr>
            <a:fld id="{A7807AD7-C2A3-934C-972E-0018C5F78B92}" type="slidenum">
              <a:rPr lang="fr-FR"/>
              <a:pPr>
                <a:defRPr/>
              </a:pPr>
              <a:t>‹N°›</a:t>
            </a:fld>
            <a:endParaRPr lang="fr-FR"/>
          </a:p>
        </p:txBody>
      </p:sp>
    </p:spTree>
    <p:extLst>
      <p:ext uri="{BB962C8B-B14F-4D97-AF65-F5344CB8AC3E}">
        <p14:creationId xmlns:p14="http://schemas.microsoft.com/office/powerpoint/2010/main" val="185445024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p:cNvSpPr>
            <a:spLocks noGrp="1" noChangeArrowheads="1"/>
          </p:cNvSpPr>
          <p:nvPr>
            <p:ph type="dt" sz="half" idx="10"/>
          </p:nvPr>
        </p:nvSpPr>
        <p:spPr>
          <a:ln/>
        </p:spPr>
        <p:txBody>
          <a:bodyPr/>
          <a:lstStyle>
            <a:lvl1pPr>
              <a:defRPr/>
            </a:lvl1pPr>
          </a:lstStyle>
          <a:p>
            <a:pPr>
              <a:defRPr/>
            </a:pPr>
            <a:endParaRPr lang="fr-FR"/>
          </a:p>
        </p:txBody>
      </p:sp>
      <p:sp>
        <p:nvSpPr>
          <p:cNvPr id="4"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5" name="Rectangle 46"/>
          <p:cNvSpPr>
            <a:spLocks noGrp="1" noChangeArrowheads="1"/>
          </p:cNvSpPr>
          <p:nvPr>
            <p:ph type="sldNum" sz="quarter" idx="12"/>
          </p:nvPr>
        </p:nvSpPr>
        <p:spPr>
          <a:ln/>
        </p:spPr>
        <p:txBody>
          <a:bodyPr/>
          <a:lstStyle>
            <a:lvl1pPr>
              <a:defRPr/>
            </a:lvl1pPr>
          </a:lstStyle>
          <a:p>
            <a:pPr>
              <a:defRPr/>
            </a:pPr>
            <a:fld id="{15E30177-724C-BF47-8717-EC79D8F0D16B}" type="slidenum">
              <a:rPr lang="fr-FR"/>
              <a:pPr>
                <a:defRPr/>
              </a:pPr>
              <a:t>‹N°›</a:t>
            </a:fld>
            <a:endParaRPr lang="fr-FR"/>
          </a:p>
        </p:txBody>
      </p:sp>
    </p:spTree>
    <p:extLst>
      <p:ext uri="{BB962C8B-B14F-4D97-AF65-F5344CB8AC3E}">
        <p14:creationId xmlns:p14="http://schemas.microsoft.com/office/powerpoint/2010/main" val="305802594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fr-FR"/>
          </a:p>
        </p:txBody>
      </p:sp>
      <p:sp>
        <p:nvSpPr>
          <p:cNvPr id="3"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4" name="Rectangle 46"/>
          <p:cNvSpPr>
            <a:spLocks noGrp="1" noChangeArrowheads="1"/>
          </p:cNvSpPr>
          <p:nvPr>
            <p:ph type="sldNum" sz="quarter" idx="12"/>
          </p:nvPr>
        </p:nvSpPr>
        <p:spPr>
          <a:ln/>
        </p:spPr>
        <p:txBody>
          <a:bodyPr/>
          <a:lstStyle>
            <a:lvl1pPr>
              <a:defRPr/>
            </a:lvl1pPr>
          </a:lstStyle>
          <a:p>
            <a:pPr>
              <a:defRPr/>
            </a:pPr>
            <a:fld id="{3F244D42-AFCF-DB48-B772-59AD6BDF0045}" type="slidenum">
              <a:rPr lang="fr-FR"/>
              <a:pPr>
                <a:defRPr/>
              </a:pPr>
              <a:t>‹N°›</a:t>
            </a:fld>
            <a:endParaRPr lang="fr-FR"/>
          </a:p>
        </p:txBody>
      </p:sp>
    </p:spTree>
    <p:extLst>
      <p:ext uri="{BB962C8B-B14F-4D97-AF65-F5344CB8AC3E}">
        <p14:creationId xmlns:p14="http://schemas.microsoft.com/office/powerpoint/2010/main" val="114529957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pPr>
              <a:defRPr/>
            </a:pPr>
            <a:endParaRPr lang="fr-FR"/>
          </a:p>
        </p:txBody>
      </p:sp>
      <p:sp>
        <p:nvSpPr>
          <p:cNvPr id="6"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p:cNvSpPr>
            <a:spLocks noGrp="1" noChangeArrowheads="1"/>
          </p:cNvSpPr>
          <p:nvPr>
            <p:ph type="sldNum" sz="quarter" idx="12"/>
          </p:nvPr>
        </p:nvSpPr>
        <p:spPr>
          <a:ln/>
        </p:spPr>
        <p:txBody>
          <a:bodyPr/>
          <a:lstStyle>
            <a:lvl1pPr>
              <a:defRPr/>
            </a:lvl1pPr>
          </a:lstStyle>
          <a:p>
            <a:pPr>
              <a:defRPr/>
            </a:pPr>
            <a:fld id="{920EAF8A-2BDF-3E49-8B11-58B22CB869B0}" type="slidenum">
              <a:rPr lang="fr-FR"/>
              <a:pPr>
                <a:defRPr/>
              </a:pPr>
              <a:t>‹N°›</a:t>
            </a:fld>
            <a:endParaRPr lang="fr-FR"/>
          </a:p>
        </p:txBody>
      </p:sp>
    </p:spTree>
    <p:extLst>
      <p:ext uri="{BB962C8B-B14F-4D97-AF65-F5344CB8AC3E}">
        <p14:creationId xmlns:p14="http://schemas.microsoft.com/office/powerpoint/2010/main" val="274803728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pPr>
              <a:defRPr/>
            </a:pPr>
            <a:endParaRPr lang="fr-FR"/>
          </a:p>
        </p:txBody>
      </p:sp>
      <p:sp>
        <p:nvSpPr>
          <p:cNvPr id="6"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p:cNvSpPr>
            <a:spLocks noGrp="1" noChangeArrowheads="1"/>
          </p:cNvSpPr>
          <p:nvPr>
            <p:ph type="sldNum" sz="quarter" idx="12"/>
          </p:nvPr>
        </p:nvSpPr>
        <p:spPr>
          <a:ln/>
        </p:spPr>
        <p:txBody>
          <a:bodyPr/>
          <a:lstStyle>
            <a:lvl1pPr>
              <a:defRPr/>
            </a:lvl1pPr>
          </a:lstStyle>
          <a:p>
            <a:pPr>
              <a:defRPr/>
            </a:pPr>
            <a:fld id="{D34D56A9-CB1B-344C-B683-0036548D8B23}" type="slidenum">
              <a:rPr lang="fr-FR"/>
              <a:pPr>
                <a:defRPr/>
              </a:pPr>
              <a:t>‹N°›</a:t>
            </a:fld>
            <a:endParaRPr lang="fr-FR"/>
          </a:p>
        </p:txBody>
      </p:sp>
    </p:spTree>
    <p:extLst>
      <p:ext uri="{BB962C8B-B14F-4D97-AF65-F5344CB8AC3E}">
        <p14:creationId xmlns:p14="http://schemas.microsoft.com/office/powerpoint/2010/main" val="185123861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p:cNvSpPr>
            <a:spLocks noGrp="1" noChangeArrowheads="1"/>
          </p:cNvSpPr>
          <p:nvPr>
            <p:ph type="sldNum" sz="quarter" idx="12"/>
          </p:nvPr>
        </p:nvSpPr>
        <p:spPr>
          <a:ln/>
        </p:spPr>
        <p:txBody>
          <a:bodyPr/>
          <a:lstStyle>
            <a:lvl1pPr>
              <a:defRPr/>
            </a:lvl1pPr>
          </a:lstStyle>
          <a:p>
            <a:pPr>
              <a:defRPr/>
            </a:pPr>
            <a:fld id="{E1521CA6-7601-2642-B1AA-DFE1AB1D959D}" type="slidenum">
              <a:rPr lang="fr-FR"/>
              <a:pPr>
                <a:defRPr/>
              </a:pPr>
              <a:t>‹N°›</a:t>
            </a:fld>
            <a:endParaRPr lang="fr-FR"/>
          </a:p>
        </p:txBody>
      </p:sp>
    </p:spTree>
    <p:extLst>
      <p:ext uri="{BB962C8B-B14F-4D97-AF65-F5344CB8AC3E}">
        <p14:creationId xmlns:p14="http://schemas.microsoft.com/office/powerpoint/2010/main" val="3375231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DD0B56F2-737A-5BFA-1AD3-3F9234EBD684}"/>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453FCAC6-0FCF-02CF-8511-52E973195F36}"/>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a:extLst>
              <a:ext uri="{FF2B5EF4-FFF2-40B4-BE49-F238E27FC236}">
                <a16:creationId xmlns:a16="http://schemas.microsoft.com/office/drawing/2014/main" id="{9211D94B-0EC9-6E32-B3CC-8357D133AE48}"/>
              </a:ext>
            </a:extLst>
          </p:cNvPr>
          <p:cNvSpPr>
            <a:spLocks noGrp="1" noChangeArrowheads="1"/>
          </p:cNvSpPr>
          <p:nvPr>
            <p:ph type="sldNum" sz="quarter" idx="12"/>
          </p:nvPr>
        </p:nvSpPr>
        <p:spPr>
          <a:ln/>
        </p:spPr>
        <p:txBody>
          <a:bodyPr/>
          <a:lstStyle>
            <a:lvl1pPr>
              <a:defRPr/>
            </a:lvl1pPr>
          </a:lstStyle>
          <a:p>
            <a:pPr>
              <a:defRPr/>
            </a:pPr>
            <a:fld id="{CA3743D1-4770-484B-AB56-72BD3B765A9F}" type="slidenum">
              <a:rPr lang="fr-FR" altLang="fr-FR"/>
              <a:pPr>
                <a:defRPr/>
              </a:pPr>
              <a:t>‹N°›</a:t>
            </a:fld>
            <a:endParaRPr lang="fr-FR" altLang="fr-FR"/>
          </a:p>
        </p:txBody>
      </p:sp>
    </p:spTree>
    <p:extLst>
      <p:ext uri="{BB962C8B-B14F-4D97-AF65-F5344CB8AC3E}">
        <p14:creationId xmlns:p14="http://schemas.microsoft.com/office/powerpoint/2010/main" val="126068675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4379" y="0"/>
            <a:ext cx="2099865"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3062" y="0"/>
            <a:ext cx="6136217"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p:cNvSpPr>
            <a:spLocks noGrp="1" noChangeArrowheads="1"/>
          </p:cNvSpPr>
          <p:nvPr>
            <p:ph type="sldNum" sz="quarter" idx="12"/>
          </p:nvPr>
        </p:nvSpPr>
        <p:spPr>
          <a:ln/>
        </p:spPr>
        <p:txBody>
          <a:bodyPr/>
          <a:lstStyle>
            <a:lvl1pPr>
              <a:defRPr/>
            </a:lvl1pPr>
          </a:lstStyle>
          <a:p>
            <a:pPr>
              <a:defRPr/>
            </a:pPr>
            <a:fld id="{1AA05773-5A1F-AF48-A9F1-62D6240E1DC7}" type="slidenum">
              <a:rPr lang="fr-FR"/>
              <a:pPr>
                <a:defRPr/>
              </a:pPr>
              <a:t>‹N°›</a:t>
            </a:fld>
            <a:endParaRPr lang="fr-FR"/>
          </a:p>
        </p:txBody>
      </p:sp>
    </p:spTree>
    <p:extLst>
      <p:ext uri="{BB962C8B-B14F-4D97-AF65-F5344CB8AC3E}">
        <p14:creationId xmlns:p14="http://schemas.microsoft.com/office/powerpoint/2010/main" val="211906501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fourObj" preserve="1">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416190" y="0"/>
            <a:ext cx="8138054" cy="1196975"/>
          </a:xfrm>
        </p:spPr>
        <p:txBody>
          <a:bodyPr/>
          <a:lstStyle/>
          <a:p>
            <a:r>
              <a:rPr lang="fr-FR"/>
              <a:t>Cliquez et modifiez le titre</a:t>
            </a:r>
          </a:p>
        </p:txBody>
      </p:sp>
      <p:sp>
        <p:nvSpPr>
          <p:cNvPr id="3" name="Espace réservé du contenu 2"/>
          <p:cNvSpPr>
            <a:spLocks noGrp="1"/>
          </p:cNvSpPr>
          <p:nvPr>
            <p:ph sz="quarter" idx="1"/>
          </p:nvPr>
        </p:nvSpPr>
        <p:spPr>
          <a:xfrm>
            <a:off x="153062" y="1125538"/>
            <a:ext cx="37680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86225" y="1125538"/>
            <a:ext cx="376978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153062" y="3467101"/>
            <a:ext cx="37680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contenu 5"/>
          <p:cNvSpPr>
            <a:spLocks noGrp="1"/>
          </p:cNvSpPr>
          <p:nvPr>
            <p:ph sz="quarter" idx="4"/>
          </p:nvPr>
        </p:nvSpPr>
        <p:spPr>
          <a:xfrm>
            <a:off x="4086225" y="3467101"/>
            <a:ext cx="376978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p:cNvSpPr>
            <a:spLocks noGrp="1" noChangeArrowheads="1"/>
          </p:cNvSpPr>
          <p:nvPr>
            <p:ph type="dt" sz="half" idx="10"/>
          </p:nvPr>
        </p:nvSpPr>
        <p:spPr>
          <a:ln/>
        </p:spPr>
        <p:txBody>
          <a:bodyPr/>
          <a:lstStyle>
            <a:lvl1pPr>
              <a:defRPr/>
            </a:lvl1pPr>
          </a:lstStyle>
          <a:p>
            <a:pPr>
              <a:defRPr/>
            </a:pPr>
            <a:endParaRPr lang="fr-FR"/>
          </a:p>
        </p:txBody>
      </p:sp>
      <p:sp>
        <p:nvSpPr>
          <p:cNvPr id="8"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9" name="Rectangle 46"/>
          <p:cNvSpPr>
            <a:spLocks noGrp="1" noChangeArrowheads="1"/>
          </p:cNvSpPr>
          <p:nvPr>
            <p:ph type="sldNum" sz="quarter" idx="12"/>
          </p:nvPr>
        </p:nvSpPr>
        <p:spPr>
          <a:ln/>
        </p:spPr>
        <p:txBody>
          <a:bodyPr/>
          <a:lstStyle>
            <a:lvl1pPr>
              <a:defRPr/>
            </a:lvl1pPr>
          </a:lstStyle>
          <a:p>
            <a:pPr>
              <a:defRPr/>
            </a:pPr>
            <a:fld id="{52F77AE1-BE68-194C-A3E1-60F7E8CCCCB3}" type="slidenum">
              <a:rPr lang="fr-FR"/>
              <a:pPr>
                <a:defRPr/>
              </a:pPr>
              <a:t>‹N°›</a:t>
            </a:fld>
            <a:endParaRPr lang="fr-FR"/>
          </a:p>
        </p:txBody>
      </p:sp>
    </p:spTree>
    <p:extLst>
      <p:ext uri="{BB962C8B-B14F-4D97-AF65-F5344CB8AC3E}">
        <p14:creationId xmlns:p14="http://schemas.microsoft.com/office/powerpoint/2010/main" val="262742075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99E97A77-C9FC-CC21-D9A1-A56107E90B73}"/>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B7F1CBD4-2BA4-7334-390A-CA974688D760}"/>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FD37690C-D609-9FA5-479D-BE2D1441E088}"/>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71310D19-98D1-0A48-EF15-8A19012D1504}"/>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CC9FE962-3A9C-BA5D-032C-C0924058E40C}"/>
                </a:ext>
              </a:extLst>
            </p:cNvPr>
            <p:cNvSpPr>
              <a:spLocks/>
            </p:cNvSpPr>
            <p:nvPr/>
          </p:nvSpPr>
          <p:spPr bwMode="hidden">
            <a:xfrm>
              <a:off x="4038" y="3577"/>
              <a:ext cx="1720" cy="65"/>
            </a:xfrm>
            <a:custGeom>
              <a:avLst/>
              <a:gdLst>
                <a:gd name="T0" fmla="*/ 1552 w 1722"/>
                <a:gd name="T1" fmla="*/ 33 h 66"/>
                <a:gd name="T2" fmla="*/ 1552 w 1722"/>
                <a:gd name="T3" fmla="*/ 33 h 66"/>
                <a:gd name="T4" fmla="*/ 0 w 1722"/>
                <a:gd name="T5" fmla="*/ 0 h 66"/>
                <a:gd name="T6" fmla="*/ 0 w 1722"/>
                <a:gd name="T7" fmla="*/ 33 h 66"/>
                <a:gd name="T8" fmla="*/ 1552 w 1722"/>
                <a:gd name="T9" fmla="*/ 33 h 66"/>
                <a:gd name="T10" fmla="*/ 155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339D4D3F-5AB1-16F1-CD6C-9881E17D9619}"/>
                </a:ext>
              </a:extLst>
            </p:cNvPr>
            <p:cNvSpPr>
              <a:spLocks/>
            </p:cNvSpPr>
            <p:nvPr/>
          </p:nvSpPr>
          <p:spPr bwMode="hidden">
            <a:xfrm>
              <a:off x="0" y="3726"/>
              <a:ext cx="4784" cy="329"/>
            </a:xfrm>
            <a:custGeom>
              <a:avLst/>
              <a:gdLst>
                <a:gd name="T0" fmla="*/ 0 w 4789"/>
                <a:gd name="T1" fmla="*/ 329 h 329"/>
                <a:gd name="T2" fmla="*/ 4784 w 4789"/>
                <a:gd name="T3" fmla="*/ 77 h 329"/>
                <a:gd name="T4" fmla="*/ 478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p:spPr>
          <p:txBody>
            <a:bodyPr/>
            <a:lstStyle/>
            <a:p>
              <a:pPr eaLnBrk="1" hangingPunct="1">
                <a:defRPr/>
              </a:pPr>
              <a:endParaRPr lang="fr-FR"/>
            </a:p>
          </p:txBody>
        </p:sp>
        <p:sp>
          <p:nvSpPr>
            <p:cNvPr id="8" name="Freeform 8">
              <a:extLst>
                <a:ext uri="{FF2B5EF4-FFF2-40B4-BE49-F238E27FC236}">
                  <a16:creationId xmlns:a16="http://schemas.microsoft.com/office/drawing/2014/main" id="{072C402C-0EE3-B5F2-AA29-E0EBD9ED9382}"/>
                </a:ext>
              </a:extLst>
            </p:cNvPr>
            <p:cNvSpPr>
              <a:spLocks/>
            </p:cNvSpPr>
            <p:nvPr/>
          </p:nvSpPr>
          <p:spPr bwMode="hidden">
            <a:xfrm>
              <a:off x="4784" y="3702"/>
              <a:ext cx="974" cy="101"/>
            </a:xfrm>
            <a:custGeom>
              <a:avLst/>
              <a:gdLst>
                <a:gd name="T0" fmla="*/ 890 w 975"/>
                <a:gd name="T1" fmla="*/ 48 h 101"/>
                <a:gd name="T2" fmla="*/ 890 w 975"/>
                <a:gd name="T3" fmla="*/ 0 h 101"/>
                <a:gd name="T4" fmla="*/ 0 w 975"/>
                <a:gd name="T5" fmla="*/ 24 h 101"/>
                <a:gd name="T6" fmla="*/ 0 w 975"/>
                <a:gd name="T7" fmla="*/ 101 h 101"/>
                <a:gd name="T8" fmla="*/ 890 w 975"/>
                <a:gd name="T9" fmla="*/ 48 h 101"/>
                <a:gd name="T10" fmla="*/ 89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F446A189-B33B-DA0E-7514-FDE4D2653428}"/>
                </a:ext>
              </a:extLst>
            </p:cNvPr>
            <p:cNvSpPr>
              <a:spLocks/>
            </p:cNvSpPr>
            <p:nvPr/>
          </p:nvSpPr>
          <p:spPr bwMode="hidden">
            <a:xfrm>
              <a:off x="3619" y="3815"/>
              <a:ext cx="2139" cy="198"/>
            </a:xfrm>
            <a:custGeom>
              <a:avLst/>
              <a:gdLst>
                <a:gd name="T0" fmla="*/ 1971 w 2141"/>
                <a:gd name="T1" fmla="*/ 0 h 198"/>
                <a:gd name="T2" fmla="*/ 0 w 2141"/>
                <a:gd name="T3" fmla="*/ 156 h 198"/>
                <a:gd name="T4" fmla="*/ 0 w 2141"/>
                <a:gd name="T5" fmla="*/ 198 h 198"/>
                <a:gd name="T6" fmla="*/ 1971 w 2141"/>
                <a:gd name="T7" fmla="*/ 0 h 198"/>
                <a:gd name="T8" fmla="*/ 197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8E5DDCC6-A559-E542-8D5E-287A7A36248A}"/>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24772199-B73D-31A0-EA51-E8457AA40B25}"/>
                </a:ext>
              </a:extLst>
            </p:cNvPr>
            <p:cNvSpPr>
              <a:spLocks/>
            </p:cNvSpPr>
            <p:nvPr/>
          </p:nvSpPr>
          <p:spPr bwMode="hidden">
            <a:xfrm>
              <a:off x="2097" y="4043"/>
              <a:ext cx="2514" cy="276"/>
            </a:xfrm>
            <a:custGeom>
              <a:avLst/>
              <a:gdLst>
                <a:gd name="T0" fmla="*/ 1983 w 2517"/>
                <a:gd name="T1" fmla="*/ 276 h 276"/>
                <a:gd name="T2" fmla="*/ 2262 w 2517"/>
                <a:gd name="T3" fmla="*/ 204 h 276"/>
                <a:gd name="T4" fmla="*/ 2035 w 2517"/>
                <a:gd name="T5" fmla="*/ 0 h 276"/>
                <a:gd name="T6" fmla="*/ 0 w 2517"/>
                <a:gd name="T7" fmla="*/ 276 h 276"/>
                <a:gd name="T8" fmla="*/ 1983 w 2517"/>
                <a:gd name="T9" fmla="*/ 276 h 276"/>
                <a:gd name="T10" fmla="*/ 198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466F265C-DD13-41C4-D8B1-1B0840F700E2}"/>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19D4F1AD-63E6-DB57-9F61-73656A1E474B}"/>
                </a:ext>
              </a:extLst>
            </p:cNvPr>
            <p:cNvSpPr>
              <a:spLocks/>
            </p:cNvSpPr>
            <p:nvPr/>
          </p:nvSpPr>
          <p:spPr bwMode="hidden">
            <a:xfrm>
              <a:off x="5030" y="3151"/>
              <a:ext cx="728" cy="240"/>
            </a:xfrm>
            <a:custGeom>
              <a:avLst/>
              <a:gdLst>
                <a:gd name="T0" fmla="*/ 644 w 729"/>
                <a:gd name="T1" fmla="*/ 240 h 240"/>
                <a:gd name="T2" fmla="*/ 0 w 729"/>
                <a:gd name="T3" fmla="*/ 0 h 240"/>
                <a:gd name="T4" fmla="*/ 0 w 729"/>
                <a:gd name="T5" fmla="*/ 6 h 240"/>
                <a:gd name="T6" fmla="*/ 644 w 729"/>
                <a:gd name="T7" fmla="*/ 240 h 240"/>
                <a:gd name="T8" fmla="*/ 64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1588E38B-27F3-06F3-443B-CCDF1144AB3F}"/>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69F1920F-B948-111C-3CC6-F566274C4173}"/>
                </a:ext>
              </a:extLst>
            </p:cNvPr>
            <p:cNvSpPr>
              <a:spLocks/>
            </p:cNvSpPr>
            <p:nvPr/>
          </p:nvSpPr>
          <p:spPr bwMode="hidden">
            <a:xfrm>
              <a:off x="5030" y="3049"/>
              <a:ext cx="728" cy="318"/>
            </a:xfrm>
            <a:custGeom>
              <a:avLst/>
              <a:gdLst>
                <a:gd name="T0" fmla="*/ 644 w 729"/>
                <a:gd name="T1" fmla="*/ 318 h 318"/>
                <a:gd name="T2" fmla="*/ 644 w 729"/>
                <a:gd name="T3" fmla="*/ 312 h 318"/>
                <a:gd name="T4" fmla="*/ 0 w 729"/>
                <a:gd name="T5" fmla="*/ 0 h 318"/>
                <a:gd name="T6" fmla="*/ 0 w 729"/>
                <a:gd name="T7" fmla="*/ 54 h 318"/>
                <a:gd name="T8" fmla="*/ 644 w 729"/>
                <a:gd name="T9" fmla="*/ 318 h 318"/>
                <a:gd name="T10" fmla="*/ 64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2E2C98FB-3476-E809-6945-3DBA7A582B62}"/>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428A4111-E071-0FDA-29B7-791357DD2857}"/>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AC3E0607-919A-7B43-E553-612DCA939817}"/>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7CC285AC-841A-50D9-4D24-478D34894DD3}"/>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20A8A458-50CA-EFFB-378E-10E4B43F8070}"/>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5095BC41-C39F-1FA0-3C78-AFB903F69232}"/>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7B1D2ACD-F2BC-B477-2486-46B0D8379BDB}"/>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7D51904D-1554-4B80-5209-61DF86472C10}"/>
                </a:ext>
              </a:extLst>
            </p:cNvPr>
            <p:cNvSpPr>
              <a:spLocks/>
            </p:cNvSpPr>
            <p:nvPr/>
          </p:nvSpPr>
          <p:spPr bwMode="hidden">
            <a:xfrm>
              <a:off x="3488" y="0"/>
              <a:ext cx="2198" cy="2480"/>
            </a:xfrm>
            <a:custGeom>
              <a:avLst/>
              <a:gdLst>
                <a:gd name="T0" fmla="*/ 0 w 2200"/>
                <a:gd name="T1" fmla="*/ 0 h 2482"/>
                <a:gd name="T2" fmla="*/ 2186 w 2200"/>
                <a:gd name="T3" fmla="*/ 2480 h 2482"/>
                <a:gd name="T4" fmla="*/ 2198 w 2200"/>
                <a:gd name="T5" fmla="*/ 247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p:spPr>
          <p:txBody>
            <a:bodyPr/>
            <a:lstStyle/>
            <a:p>
              <a:pPr eaLnBrk="1" hangingPunct="1">
                <a:defRPr/>
              </a:pPr>
              <a:endParaRPr lang="fr-FR"/>
            </a:p>
          </p:txBody>
        </p:sp>
        <p:sp>
          <p:nvSpPr>
            <p:cNvPr id="24" name="Freeform 24">
              <a:extLst>
                <a:ext uri="{FF2B5EF4-FFF2-40B4-BE49-F238E27FC236}">
                  <a16:creationId xmlns:a16="http://schemas.microsoft.com/office/drawing/2014/main" id="{7D83BE86-0A6A-1107-8AAB-FCA1B1888A9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9647FF6E-B75B-48DA-45D3-64C3614D8B57}"/>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697C1162-87FE-C206-923F-CFB41C779639}"/>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D7C150F4-83CF-3A0F-C354-921109F0F1B7}"/>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DB21719A-31F7-73B0-6C1C-388B3C9DE07F}"/>
                </a:ext>
              </a:extLst>
            </p:cNvPr>
            <p:cNvSpPr>
              <a:spLocks/>
            </p:cNvSpPr>
            <p:nvPr/>
          </p:nvSpPr>
          <p:spPr bwMode="hidden">
            <a:xfrm>
              <a:off x="5698" y="653"/>
              <a:ext cx="60" cy="311"/>
            </a:xfrm>
            <a:custGeom>
              <a:avLst/>
              <a:gdLst>
                <a:gd name="T0" fmla="*/ 0 w 60"/>
                <a:gd name="T1" fmla="*/ 144 h 312"/>
                <a:gd name="T2" fmla="*/ 60 w 60"/>
                <a:gd name="T3" fmla="*/ 22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10DB7077-B56B-2AE4-5A58-58A57EC2225D}"/>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CEB8FAEC-728B-6B71-3F7F-05FB9F07DE02}"/>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6416D87E-A3FA-97A4-C3D4-16F5902E2134}"/>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963B60B2-2F73-A912-7166-619D3F2B8512}"/>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344DF464-F17F-9C5E-6ED5-5D7912E1AABE}"/>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AD039957-13B2-CE4C-1E79-1F6F8A2A7DAD}"/>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AD2E397B-F59E-616B-6E15-AB90547A2E42}"/>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3E6CEC20-EA08-2C0A-33D0-43517CA9EC78}"/>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44C407CC-7254-8C83-DA59-10BF35603857}"/>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E8CEF10A-3DA2-F90E-966C-D1CCAF2B0E82}"/>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002866FA-4B04-C791-E19C-CCB52A258DF6}"/>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017D1060-E7F8-7938-0A99-2E139D683D76}"/>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0D8B7EEF-B03A-39F5-9DEC-76E6543812F6}"/>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77118E01-2CE5-BCAD-B68C-F881C9642A09}"/>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77118E01-2CE5-BCAD-B68C-F881C9642A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2">
            <a:extLst>
              <a:ext uri="{FF2B5EF4-FFF2-40B4-BE49-F238E27FC236}">
                <a16:creationId xmlns:a16="http://schemas.microsoft.com/office/drawing/2014/main" id="{D32E26E8-DD9F-08C3-DF1F-301B2396E4FA}"/>
              </a:ext>
            </a:extLst>
          </p:cNvPr>
          <p:cNvSpPr>
            <a:spLocks noGrp="1" noChangeArrowheads="1"/>
          </p:cNvSpPr>
          <p:nvPr>
            <p:ph type="dt" sz="quarter" idx="10"/>
          </p:nvPr>
        </p:nvSpPr>
        <p:spPr/>
        <p:txBody>
          <a:bodyPr/>
          <a:lstStyle>
            <a:lvl1pPr>
              <a:defRPr/>
            </a:lvl1pPr>
          </a:lstStyle>
          <a:p>
            <a:pPr>
              <a:defRPr/>
            </a:pPr>
            <a:endParaRPr lang="fr-FR" altLang="fr-FR"/>
          </a:p>
        </p:txBody>
      </p:sp>
      <p:sp>
        <p:nvSpPr>
          <p:cNvPr id="44" name="Espace réservé du pied de page 43">
            <a:extLst>
              <a:ext uri="{FF2B5EF4-FFF2-40B4-BE49-F238E27FC236}">
                <a16:creationId xmlns:a16="http://schemas.microsoft.com/office/drawing/2014/main" id="{9A54ED95-E7C8-2E07-43E0-151B5FD1A26F}"/>
              </a:ext>
            </a:extLst>
          </p:cNvPr>
          <p:cNvSpPr>
            <a:spLocks noGrp="1" noChangeArrowheads="1"/>
          </p:cNvSpPr>
          <p:nvPr>
            <p:ph type="ftr" sz="quarter" idx="11"/>
          </p:nvPr>
        </p:nvSpPr>
        <p:spPr/>
        <p:txBody>
          <a:bodyPr/>
          <a:lstStyle>
            <a:lvl1pPr>
              <a:defRPr/>
            </a:lvl1pPr>
          </a:lstStyle>
          <a:p>
            <a:pPr>
              <a:defRPr/>
            </a:pPr>
            <a:r>
              <a:rPr lang="fr-FR" altLang="fr-FR"/>
              <a:t>Award RT24</a:t>
            </a:r>
          </a:p>
        </p:txBody>
      </p:sp>
      <p:sp>
        <p:nvSpPr>
          <p:cNvPr id="45" name="Espace réservé du numéro de diapositive 44">
            <a:extLst>
              <a:ext uri="{FF2B5EF4-FFF2-40B4-BE49-F238E27FC236}">
                <a16:creationId xmlns:a16="http://schemas.microsoft.com/office/drawing/2014/main" id="{710340FF-3FBB-1445-E5A0-D1E1B5945DB5}"/>
              </a:ext>
            </a:extLst>
          </p:cNvPr>
          <p:cNvSpPr>
            <a:spLocks noGrp="1" noChangeArrowheads="1"/>
          </p:cNvSpPr>
          <p:nvPr>
            <p:ph type="sldNum" sz="quarter" idx="12"/>
          </p:nvPr>
        </p:nvSpPr>
        <p:spPr/>
        <p:txBody>
          <a:bodyPr/>
          <a:lstStyle>
            <a:lvl1pPr>
              <a:defRPr smtClean="0"/>
            </a:lvl1pPr>
          </a:lstStyle>
          <a:p>
            <a:pPr>
              <a:defRPr/>
            </a:pPr>
            <a:fld id="{6A7CD33B-77F5-E741-9DB6-230D3BE72716}" type="slidenum">
              <a:rPr lang="fr-FR" altLang="fr-FR"/>
              <a:pPr>
                <a:defRPr/>
              </a:pPr>
              <a:t>‹N°›</a:t>
            </a:fld>
            <a:endParaRPr lang="fr-FR" altLang="fr-FR"/>
          </a:p>
        </p:txBody>
      </p:sp>
    </p:spTree>
    <p:extLst>
      <p:ext uri="{BB962C8B-B14F-4D97-AF65-F5344CB8AC3E}">
        <p14:creationId xmlns:p14="http://schemas.microsoft.com/office/powerpoint/2010/main" val="210333486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E5C0387A-FED2-8824-E7E8-6C22684D7CBD}"/>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07364CDD-4D13-0972-A332-4687F96DAC34}"/>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6" name="Rectangle 46">
            <a:extLst>
              <a:ext uri="{FF2B5EF4-FFF2-40B4-BE49-F238E27FC236}">
                <a16:creationId xmlns:a16="http://schemas.microsoft.com/office/drawing/2014/main" id="{1D3ADF79-533D-DE04-411C-171ECB2201E4}"/>
              </a:ext>
            </a:extLst>
          </p:cNvPr>
          <p:cNvSpPr>
            <a:spLocks noGrp="1" noChangeArrowheads="1"/>
          </p:cNvSpPr>
          <p:nvPr>
            <p:ph type="sldNum" sz="quarter" idx="12"/>
          </p:nvPr>
        </p:nvSpPr>
        <p:spPr>
          <a:ln/>
        </p:spPr>
        <p:txBody>
          <a:bodyPr/>
          <a:lstStyle>
            <a:lvl1pPr>
              <a:defRPr/>
            </a:lvl1pPr>
          </a:lstStyle>
          <a:p>
            <a:pPr>
              <a:defRPr/>
            </a:pPr>
            <a:fld id="{77E1933C-7141-1846-B8E2-8EBF7731E4CD}" type="slidenum">
              <a:rPr lang="fr-FR" altLang="fr-FR"/>
              <a:pPr>
                <a:defRPr/>
              </a:pPr>
              <a:t>‹N°›</a:t>
            </a:fld>
            <a:endParaRPr lang="fr-FR" altLang="fr-FR"/>
          </a:p>
        </p:txBody>
      </p:sp>
    </p:spTree>
    <p:extLst>
      <p:ext uri="{BB962C8B-B14F-4D97-AF65-F5344CB8AC3E}">
        <p14:creationId xmlns:p14="http://schemas.microsoft.com/office/powerpoint/2010/main" val="85394345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D7C5EAD2-AD64-8310-325F-0E4778D9956F}"/>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84579829-AF26-5BA6-4C00-03C76CA9BC2D}"/>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6" name="Rectangle 46">
            <a:extLst>
              <a:ext uri="{FF2B5EF4-FFF2-40B4-BE49-F238E27FC236}">
                <a16:creationId xmlns:a16="http://schemas.microsoft.com/office/drawing/2014/main" id="{77D08EA6-3BC7-DA81-780D-99D3725C3FD3}"/>
              </a:ext>
            </a:extLst>
          </p:cNvPr>
          <p:cNvSpPr>
            <a:spLocks noGrp="1" noChangeArrowheads="1"/>
          </p:cNvSpPr>
          <p:nvPr>
            <p:ph type="sldNum" sz="quarter" idx="12"/>
          </p:nvPr>
        </p:nvSpPr>
        <p:spPr>
          <a:ln/>
        </p:spPr>
        <p:txBody>
          <a:bodyPr/>
          <a:lstStyle>
            <a:lvl1pPr>
              <a:defRPr/>
            </a:lvl1pPr>
          </a:lstStyle>
          <a:p>
            <a:pPr>
              <a:defRPr/>
            </a:pPr>
            <a:fld id="{8C335ABE-97A9-0249-A8CD-57C1D61CC13C}" type="slidenum">
              <a:rPr lang="fr-FR" altLang="fr-FR"/>
              <a:pPr>
                <a:defRPr/>
              </a:pPr>
              <a:t>‹N°›</a:t>
            </a:fld>
            <a:endParaRPr lang="fr-FR" altLang="fr-FR"/>
          </a:p>
        </p:txBody>
      </p:sp>
    </p:spTree>
    <p:extLst>
      <p:ext uri="{BB962C8B-B14F-4D97-AF65-F5344CB8AC3E}">
        <p14:creationId xmlns:p14="http://schemas.microsoft.com/office/powerpoint/2010/main" val="42718401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FA992AA4-ABD1-7B46-7FA3-1489FCE14DAD}"/>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45">
            <a:extLst>
              <a:ext uri="{FF2B5EF4-FFF2-40B4-BE49-F238E27FC236}">
                <a16:creationId xmlns:a16="http://schemas.microsoft.com/office/drawing/2014/main" id="{EE886D77-4027-8B64-F175-036237AED6F4}"/>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7" name="Rectangle 46">
            <a:extLst>
              <a:ext uri="{FF2B5EF4-FFF2-40B4-BE49-F238E27FC236}">
                <a16:creationId xmlns:a16="http://schemas.microsoft.com/office/drawing/2014/main" id="{F10A9D30-39CC-5A4F-CE33-6BDF3CD84976}"/>
              </a:ext>
            </a:extLst>
          </p:cNvPr>
          <p:cNvSpPr>
            <a:spLocks noGrp="1" noChangeArrowheads="1"/>
          </p:cNvSpPr>
          <p:nvPr>
            <p:ph type="sldNum" sz="quarter" idx="12"/>
          </p:nvPr>
        </p:nvSpPr>
        <p:spPr>
          <a:ln/>
        </p:spPr>
        <p:txBody>
          <a:bodyPr/>
          <a:lstStyle>
            <a:lvl1pPr>
              <a:defRPr/>
            </a:lvl1pPr>
          </a:lstStyle>
          <a:p>
            <a:pPr>
              <a:defRPr/>
            </a:pPr>
            <a:fld id="{2C717C84-C109-4D4B-8D21-2E9C32269924}" type="slidenum">
              <a:rPr lang="fr-FR" altLang="fr-FR"/>
              <a:pPr>
                <a:defRPr/>
              </a:pPr>
              <a:t>‹N°›</a:t>
            </a:fld>
            <a:endParaRPr lang="fr-FR" altLang="fr-FR"/>
          </a:p>
        </p:txBody>
      </p:sp>
    </p:spTree>
    <p:extLst>
      <p:ext uri="{BB962C8B-B14F-4D97-AF65-F5344CB8AC3E}">
        <p14:creationId xmlns:p14="http://schemas.microsoft.com/office/powerpoint/2010/main" val="187395469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82DDCC40-D290-2AC1-7BEC-B55D0B909416}"/>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8" name="Rectangle 45">
            <a:extLst>
              <a:ext uri="{FF2B5EF4-FFF2-40B4-BE49-F238E27FC236}">
                <a16:creationId xmlns:a16="http://schemas.microsoft.com/office/drawing/2014/main" id="{7E1598E1-EC07-9B12-30E7-E49DDF6EF8D5}"/>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9" name="Rectangle 46">
            <a:extLst>
              <a:ext uri="{FF2B5EF4-FFF2-40B4-BE49-F238E27FC236}">
                <a16:creationId xmlns:a16="http://schemas.microsoft.com/office/drawing/2014/main" id="{557793E5-33FA-041C-61B9-C9D418878A0B}"/>
              </a:ext>
            </a:extLst>
          </p:cNvPr>
          <p:cNvSpPr>
            <a:spLocks noGrp="1" noChangeArrowheads="1"/>
          </p:cNvSpPr>
          <p:nvPr>
            <p:ph type="sldNum" sz="quarter" idx="12"/>
          </p:nvPr>
        </p:nvSpPr>
        <p:spPr>
          <a:ln/>
        </p:spPr>
        <p:txBody>
          <a:bodyPr/>
          <a:lstStyle>
            <a:lvl1pPr>
              <a:defRPr/>
            </a:lvl1pPr>
          </a:lstStyle>
          <a:p>
            <a:pPr>
              <a:defRPr/>
            </a:pPr>
            <a:fld id="{54F13ADC-6314-2A40-A5C6-B8DE2898C76F}" type="slidenum">
              <a:rPr lang="fr-FR" altLang="fr-FR"/>
              <a:pPr>
                <a:defRPr/>
              </a:pPr>
              <a:t>‹N°›</a:t>
            </a:fld>
            <a:endParaRPr lang="fr-FR" altLang="fr-FR"/>
          </a:p>
        </p:txBody>
      </p:sp>
    </p:spTree>
    <p:extLst>
      <p:ext uri="{BB962C8B-B14F-4D97-AF65-F5344CB8AC3E}">
        <p14:creationId xmlns:p14="http://schemas.microsoft.com/office/powerpoint/2010/main" val="237410658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42170415-FBFD-1A0B-2CB5-77F384141860}"/>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4" name="Rectangle 45">
            <a:extLst>
              <a:ext uri="{FF2B5EF4-FFF2-40B4-BE49-F238E27FC236}">
                <a16:creationId xmlns:a16="http://schemas.microsoft.com/office/drawing/2014/main" id="{DB41EA31-F780-854E-47E4-AA0D22337549}"/>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5" name="Rectangle 46">
            <a:extLst>
              <a:ext uri="{FF2B5EF4-FFF2-40B4-BE49-F238E27FC236}">
                <a16:creationId xmlns:a16="http://schemas.microsoft.com/office/drawing/2014/main" id="{3079BD42-09BC-997F-39D2-0B7CE9E5BE79}"/>
              </a:ext>
            </a:extLst>
          </p:cNvPr>
          <p:cNvSpPr>
            <a:spLocks noGrp="1" noChangeArrowheads="1"/>
          </p:cNvSpPr>
          <p:nvPr>
            <p:ph type="sldNum" sz="quarter" idx="12"/>
          </p:nvPr>
        </p:nvSpPr>
        <p:spPr>
          <a:ln/>
        </p:spPr>
        <p:txBody>
          <a:bodyPr/>
          <a:lstStyle>
            <a:lvl1pPr>
              <a:defRPr/>
            </a:lvl1pPr>
          </a:lstStyle>
          <a:p>
            <a:pPr>
              <a:defRPr/>
            </a:pPr>
            <a:fld id="{16968BA7-6B2D-F940-B72D-A74A0CCC3A48}" type="slidenum">
              <a:rPr lang="fr-FR" altLang="fr-FR"/>
              <a:pPr>
                <a:defRPr/>
              </a:pPr>
              <a:t>‹N°›</a:t>
            </a:fld>
            <a:endParaRPr lang="fr-FR" altLang="fr-FR"/>
          </a:p>
        </p:txBody>
      </p:sp>
    </p:spTree>
    <p:extLst>
      <p:ext uri="{BB962C8B-B14F-4D97-AF65-F5344CB8AC3E}">
        <p14:creationId xmlns:p14="http://schemas.microsoft.com/office/powerpoint/2010/main" val="70004200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72F16290-7EF7-53F5-1363-61286EED9077}"/>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3" name="Rectangle 45">
            <a:extLst>
              <a:ext uri="{FF2B5EF4-FFF2-40B4-BE49-F238E27FC236}">
                <a16:creationId xmlns:a16="http://schemas.microsoft.com/office/drawing/2014/main" id="{65CF1F0D-DD12-4B33-321D-A2912D69E234}"/>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4" name="Rectangle 46">
            <a:extLst>
              <a:ext uri="{FF2B5EF4-FFF2-40B4-BE49-F238E27FC236}">
                <a16:creationId xmlns:a16="http://schemas.microsoft.com/office/drawing/2014/main" id="{2A2E85DB-742A-F9CD-6714-21DBE24CF570}"/>
              </a:ext>
            </a:extLst>
          </p:cNvPr>
          <p:cNvSpPr>
            <a:spLocks noGrp="1" noChangeArrowheads="1"/>
          </p:cNvSpPr>
          <p:nvPr>
            <p:ph type="sldNum" sz="quarter" idx="12"/>
          </p:nvPr>
        </p:nvSpPr>
        <p:spPr>
          <a:ln/>
        </p:spPr>
        <p:txBody>
          <a:bodyPr/>
          <a:lstStyle>
            <a:lvl1pPr>
              <a:defRPr/>
            </a:lvl1pPr>
          </a:lstStyle>
          <a:p>
            <a:pPr>
              <a:defRPr/>
            </a:pPr>
            <a:fld id="{ABB2EB8F-109B-2E4F-A444-40D675AA8C4B}" type="slidenum">
              <a:rPr lang="fr-FR" altLang="fr-FR"/>
              <a:pPr>
                <a:defRPr/>
              </a:pPr>
              <a:t>‹N°›</a:t>
            </a:fld>
            <a:endParaRPr lang="fr-FR" altLang="fr-FR"/>
          </a:p>
        </p:txBody>
      </p:sp>
    </p:spTree>
    <p:extLst>
      <p:ext uri="{BB962C8B-B14F-4D97-AF65-F5344CB8AC3E}">
        <p14:creationId xmlns:p14="http://schemas.microsoft.com/office/powerpoint/2010/main" val="72158274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44590342-C5DC-C323-8613-44C61DB57D4A}"/>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45">
            <a:extLst>
              <a:ext uri="{FF2B5EF4-FFF2-40B4-BE49-F238E27FC236}">
                <a16:creationId xmlns:a16="http://schemas.microsoft.com/office/drawing/2014/main" id="{85ACCEE0-AB68-7520-A43E-610CA589EF80}"/>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7" name="Rectangle 46">
            <a:extLst>
              <a:ext uri="{FF2B5EF4-FFF2-40B4-BE49-F238E27FC236}">
                <a16:creationId xmlns:a16="http://schemas.microsoft.com/office/drawing/2014/main" id="{A35372A1-54FC-5554-4B3C-2B84F09A20F2}"/>
              </a:ext>
            </a:extLst>
          </p:cNvPr>
          <p:cNvSpPr>
            <a:spLocks noGrp="1" noChangeArrowheads="1"/>
          </p:cNvSpPr>
          <p:nvPr>
            <p:ph type="sldNum" sz="quarter" idx="12"/>
          </p:nvPr>
        </p:nvSpPr>
        <p:spPr>
          <a:ln/>
        </p:spPr>
        <p:txBody>
          <a:bodyPr/>
          <a:lstStyle>
            <a:lvl1pPr>
              <a:defRPr/>
            </a:lvl1pPr>
          </a:lstStyle>
          <a:p>
            <a:pPr>
              <a:defRPr/>
            </a:pPr>
            <a:fld id="{384AD6F3-2E76-7B4D-94AE-DBB0A3D08E9F}" type="slidenum">
              <a:rPr lang="fr-FR" altLang="fr-FR"/>
              <a:pPr>
                <a:defRPr/>
              </a:pPr>
              <a:t>‹N°›</a:t>
            </a:fld>
            <a:endParaRPr lang="fr-FR" altLang="fr-FR"/>
          </a:p>
        </p:txBody>
      </p:sp>
    </p:spTree>
    <p:extLst>
      <p:ext uri="{BB962C8B-B14F-4D97-AF65-F5344CB8AC3E}">
        <p14:creationId xmlns:p14="http://schemas.microsoft.com/office/powerpoint/2010/main" val="1102557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buFontTx/>
              <a:buBlip>
                <a:blip r:embed="rId2"/>
              </a:buBlip>
              <a:defRPr/>
            </a:lvl1pPr>
            <a:lvl2pPr>
              <a:buClr>
                <a:schemeClr val="tx1">
                  <a:lumMod val="65000"/>
                  <a:lumOff val="35000"/>
                </a:schemeClr>
              </a:buClr>
              <a:defRPr/>
            </a:lvl2pPr>
            <a:lvl3pPr>
              <a:buClr>
                <a:schemeClr val="tx1">
                  <a:lumMod val="65000"/>
                  <a:lumOff val="35000"/>
                </a:schemeClr>
              </a:buClr>
              <a:defRPr/>
            </a:lvl3pPr>
            <a:lvl4pPr>
              <a:buClr>
                <a:schemeClr val="tx1">
                  <a:lumMod val="65000"/>
                  <a:lumOff val="35000"/>
                </a:schemeClr>
              </a:buClr>
              <a:defRPr/>
            </a:lvl4pPr>
            <a:lvl5pPr>
              <a:buClr>
                <a:schemeClr val="tx1">
                  <a:lumMod val="65000"/>
                  <a:lumOff val="35000"/>
                </a:schemeClr>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9">
            <a:extLst>
              <a:ext uri="{FF2B5EF4-FFF2-40B4-BE49-F238E27FC236}">
                <a16:creationId xmlns:a16="http://schemas.microsoft.com/office/drawing/2014/main" id="{52BA2ACC-43D7-3FFC-A13D-49E938D2454E}"/>
              </a:ext>
            </a:extLst>
          </p:cNvPr>
          <p:cNvSpPr>
            <a:spLocks noGrp="1"/>
          </p:cNvSpPr>
          <p:nvPr>
            <p:ph type="dt" sz="half" idx="10"/>
          </p:nvPr>
        </p:nvSpPr>
        <p:spPr/>
        <p:txBody>
          <a:bodyPr/>
          <a:lstStyle>
            <a:lvl1pPr>
              <a:defRPr>
                <a:latin typeface="Arial" charset="0"/>
                <a:ea typeface="ＭＳ Ｐゴシック" charset="0"/>
                <a:cs typeface="ＭＳ Ｐゴシック" charset="0"/>
              </a:defRPr>
            </a:lvl1pPr>
          </a:lstStyle>
          <a:p>
            <a:pPr>
              <a:defRPr/>
            </a:pPr>
            <a:endParaRPr lang="en-US" dirty="0"/>
          </a:p>
        </p:txBody>
      </p:sp>
      <p:sp>
        <p:nvSpPr>
          <p:cNvPr id="5" name="Slide Number Placeholder 10">
            <a:extLst>
              <a:ext uri="{FF2B5EF4-FFF2-40B4-BE49-F238E27FC236}">
                <a16:creationId xmlns:a16="http://schemas.microsoft.com/office/drawing/2014/main" id="{40C60507-3676-CAFD-DB6E-25BD88DA33F3}"/>
              </a:ext>
            </a:extLst>
          </p:cNvPr>
          <p:cNvSpPr>
            <a:spLocks noGrp="1"/>
          </p:cNvSpPr>
          <p:nvPr>
            <p:ph type="sldNum" sz="quarter" idx="11"/>
          </p:nvPr>
        </p:nvSpPr>
        <p:spPr/>
        <p:txBody>
          <a:bodyPr/>
          <a:lstStyle>
            <a:lvl1pPr>
              <a:defRPr/>
            </a:lvl1pPr>
          </a:lstStyle>
          <a:p>
            <a:fld id="{BD563D77-C717-F64D-89DD-0F253B22C023}" type="slidenum">
              <a:rPr lang="en-US" altLang="fr-FR"/>
              <a:pPr/>
              <a:t>‹N°›</a:t>
            </a:fld>
            <a:endParaRPr lang="en-US" altLang="fr-FR"/>
          </a:p>
        </p:txBody>
      </p:sp>
    </p:spTree>
    <p:extLst>
      <p:ext uri="{BB962C8B-B14F-4D97-AF65-F5344CB8AC3E}">
        <p14:creationId xmlns:p14="http://schemas.microsoft.com/office/powerpoint/2010/main" val="172624654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6A03FBC1-0074-9CC7-9A77-D2A872890B5F}"/>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45">
            <a:extLst>
              <a:ext uri="{FF2B5EF4-FFF2-40B4-BE49-F238E27FC236}">
                <a16:creationId xmlns:a16="http://schemas.microsoft.com/office/drawing/2014/main" id="{8D59B968-BB07-D30A-A304-2929A649E545}"/>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7" name="Rectangle 46">
            <a:extLst>
              <a:ext uri="{FF2B5EF4-FFF2-40B4-BE49-F238E27FC236}">
                <a16:creationId xmlns:a16="http://schemas.microsoft.com/office/drawing/2014/main" id="{CF363CA4-E210-AB33-5B6C-9780AF22348C}"/>
              </a:ext>
            </a:extLst>
          </p:cNvPr>
          <p:cNvSpPr>
            <a:spLocks noGrp="1" noChangeArrowheads="1"/>
          </p:cNvSpPr>
          <p:nvPr>
            <p:ph type="sldNum" sz="quarter" idx="12"/>
          </p:nvPr>
        </p:nvSpPr>
        <p:spPr>
          <a:ln/>
        </p:spPr>
        <p:txBody>
          <a:bodyPr/>
          <a:lstStyle>
            <a:lvl1pPr>
              <a:defRPr/>
            </a:lvl1pPr>
          </a:lstStyle>
          <a:p>
            <a:pPr>
              <a:defRPr/>
            </a:pPr>
            <a:fld id="{1B97F824-3638-9B44-B169-693A306FB908}" type="slidenum">
              <a:rPr lang="fr-FR" altLang="fr-FR"/>
              <a:pPr>
                <a:defRPr/>
              </a:pPr>
              <a:t>‹N°›</a:t>
            </a:fld>
            <a:endParaRPr lang="fr-FR" altLang="fr-FR"/>
          </a:p>
        </p:txBody>
      </p:sp>
    </p:spTree>
    <p:extLst>
      <p:ext uri="{BB962C8B-B14F-4D97-AF65-F5344CB8AC3E}">
        <p14:creationId xmlns:p14="http://schemas.microsoft.com/office/powerpoint/2010/main" val="169451226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14A66FBE-6B78-BD34-1144-EFEFD8A85975}"/>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BCAA0D25-48F4-9293-F8CE-3A6E3904D508}"/>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6" name="Rectangle 46">
            <a:extLst>
              <a:ext uri="{FF2B5EF4-FFF2-40B4-BE49-F238E27FC236}">
                <a16:creationId xmlns:a16="http://schemas.microsoft.com/office/drawing/2014/main" id="{21F344F6-827E-8D9C-F946-43EA1C61E59E}"/>
              </a:ext>
            </a:extLst>
          </p:cNvPr>
          <p:cNvSpPr>
            <a:spLocks noGrp="1" noChangeArrowheads="1"/>
          </p:cNvSpPr>
          <p:nvPr>
            <p:ph type="sldNum" sz="quarter" idx="12"/>
          </p:nvPr>
        </p:nvSpPr>
        <p:spPr>
          <a:ln/>
        </p:spPr>
        <p:txBody>
          <a:bodyPr/>
          <a:lstStyle>
            <a:lvl1pPr>
              <a:defRPr/>
            </a:lvl1pPr>
          </a:lstStyle>
          <a:p>
            <a:pPr>
              <a:defRPr/>
            </a:pPr>
            <a:fld id="{E3EDB0FC-6F77-9C4A-AD21-73161E5141E9}" type="slidenum">
              <a:rPr lang="fr-FR" altLang="fr-FR"/>
              <a:pPr>
                <a:defRPr/>
              </a:pPr>
              <a:t>‹N°›</a:t>
            </a:fld>
            <a:endParaRPr lang="fr-FR" altLang="fr-FR"/>
          </a:p>
        </p:txBody>
      </p:sp>
    </p:spTree>
    <p:extLst>
      <p:ext uri="{BB962C8B-B14F-4D97-AF65-F5344CB8AC3E}">
        <p14:creationId xmlns:p14="http://schemas.microsoft.com/office/powerpoint/2010/main" val="139588629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90861A8B-131F-38F6-9678-C428048C5B5B}"/>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F13A2CAC-82AA-A3A7-4024-E4DE072DFD9E}"/>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6" name="Rectangle 46">
            <a:extLst>
              <a:ext uri="{FF2B5EF4-FFF2-40B4-BE49-F238E27FC236}">
                <a16:creationId xmlns:a16="http://schemas.microsoft.com/office/drawing/2014/main" id="{F85719ED-DB03-093E-555A-77B8BA508163}"/>
              </a:ext>
            </a:extLst>
          </p:cNvPr>
          <p:cNvSpPr>
            <a:spLocks noGrp="1" noChangeArrowheads="1"/>
          </p:cNvSpPr>
          <p:nvPr>
            <p:ph type="sldNum" sz="quarter" idx="12"/>
          </p:nvPr>
        </p:nvSpPr>
        <p:spPr>
          <a:ln/>
        </p:spPr>
        <p:txBody>
          <a:bodyPr/>
          <a:lstStyle>
            <a:lvl1pPr>
              <a:defRPr/>
            </a:lvl1pPr>
          </a:lstStyle>
          <a:p>
            <a:pPr>
              <a:defRPr/>
            </a:pPr>
            <a:fld id="{216633DA-E6BA-094E-9820-072E30271377}" type="slidenum">
              <a:rPr lang="fr-FR" altLang="fr-FR"/>
              <a:pPr>
                <a:defRPr/>
              </a:pPr>
              <a:t>‹N°›</a:t>
            </a:fld>
            <a:endParaRPr lang="fr-FR" altLang="fr-FR"/>
          </a:p>
        </p:txBody>
      </p:sp>
    </p:spTree>
    <p:extLst>
      <p:ext uri="{BB962C8B-B14F-4D97-AF65-F5344CB8AC3E}">
        <p14:creationId xmlns:p14="http://schemas.microsoft.com/office/powerpoint/2010/main" val="175249728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2"/>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6" y="1125550"/>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2"/>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B3D552CB-1140-653A-7981-BE01A7B06147}"/>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7" name="Rectangle 45">
            <a:extLst>
              <a:ext uri="{FF2B5EF4-FFF2-40B4-BE49-F238E27FC236}">
                <a16:creationId xmlns:a16="http://schemas.microsoft.com/office/drawing/2014/main" id="{C7880673-8CB6-CAC8-388C-12C432922E0A}"/>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8" name="Rectangle 46">
            <a:extLst>
              <a:ext uri="{FF2B5EF4-FFF2-40B4-BE49-F238E27FC236}">
                <a16:creationId xmlns:a16="http://schemas.microsoft.com/office/drawing/2014/main" id="{60BF6300-12C1-2D32-2FA7-F2AC2ED670B5}"/>
              </a:ext>
            </a:extLst>
          </p:cNvPr>
          <p:cNvSpPr>
            <a:spLocks noGrp="1" noChangeArrowheads="1"/>
          </p:cNvSpPr>
          <p:nvPr>
            <p:ph type="sldNum" sz="quarter" idx="12"/>
          </p:nvPr>
        </p:nvSpPr>
        <p:spPr>
          <a:ln/>
        </p:spPr>
        <p:txBody>
          <a:bodyPr/>
          <a:lstStyle>
            <a:lvl1pPr>
              <a:defRPr/>
            </a:lvl1pPr>
          </a:lstStyle>
          <a:p>
            <a:pPr>
              <a:defRPr/>
            </a:pPr>
            <a:fld id="{ED13ECF2-9A46-7841-9AFE-BAF436D0A47D}" type="slidenum">
              <a:rPr lang="fr-FR" altLang="fr-FR"/>
              <a:pPr>
                <a:defRPr/>
              </a:pPr>
              <a:t>‹N°›</a:t>
            </a:fld>
            <a:endParaRPr lang="fr-FR" altLang="fr-FR"/>
          </a:p>
        </p:txBody>
      </p:sp>
    </p:spTree>
    <p:extLst>
      <p:ext uri="{BB962C8B-B14F-4D97-AF65-F5344CB8AC3E}">
        <p14:creationId xmlns:p14="http://schemas.microsoft.com/office/powerpoint/2010/main" val="224740263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buFontTx/>
              <a:buBlip>
                <a:blip r:embed="rId2"/>
              </a:buBlip>
              <a:defRPr/>
            </a:lvl1pPr>
            <a:lvl2pPr>
              <a:buClr>
                <a:schemeClr val="tx1">
                  <a:lumMod val="65000"/>
                  <a:lumOff val="35000"/>
                </a:schemeClr>
              </a:buClr>
              <a:defRPr/>
            </a:lvl2pPr>
            <a:lvl3pPr>
              <a:buClr>
                <a:schemeClr val="tx1">
                  <a:lumMod val="65000"/>
                  <a:lumOff val="35000"/>
                </a:schemeClr>
              </a:buClr>
              <a:defRPr/>
            </a:lvl3pPr>
            <a:lvl4pPr>
              <a:buClr>
                <a:schemeClr val="tx1">
                  <a:lumMod val="65000"/>
                  <a:lumOff val="35000"/>
                </a:schemeClr>
              </a:buClr>
              <a:defRPr/>
            </a:lvl4pPr>
            <a:lvl5pPr>
              <a:buClr>
                <a:schemeClr val="tx1">
                  <a:lumMod val="65000"/>
                  <a:lumOff val="35000"/>
                </a:schemeClr>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9">
            <a:extLst>
              <a:ext uri="{FF2B5EF4-FFF2-40B4-BE49-F238E27FC236}">
                <a16:creationId xmlns:a16="http://schemas.microsoft.com/office/drawing/2014/main" id="{1C4346C4-4EE4-123A-A72A-5B14CCFEF4EB}"/>
              </a:ext>
            </a:extLst>
          </p:cNvPr>
          <p:cNvSpPr>
            <a:spLocks noGrp="1"/>
          </p:cNvSpPr>
          <p:nvPr>
            <p:ph type="dt" sz="half" idx="10"/>
          </p:nvPr>
        </p:nvSpPr>
        <p:spPr/>
        <p:txBody>
          <a:bodyPr/>
          <a:lstStyle>
            <a:lvl1pPr>
              <a:defRPr>
                <a:latin typeface="Arial" charset="0"/>
                <a:ea typeface="ＭＳ Ｐゴシック" charset="0"/>
              </a:defRPr>
            </a:lvl1pPr>
          </a:lstStyle>
          <a:p>
            <a:pPr>
              <a:defRPr/>
            </a:pPr>
            <a:endParaRPr lang="en-US" dirty="0"/>
          </a:p>
        </p:txBody>
      </p:sp>
      <p:sp>
        <p:nvSpPr>
          <p:cNvPr id="5" name="Slide Number Placeholder 10">
            <a:extLst>
              <a:ext uri="{FF2B5EF4-FFF2-40B4-BE49-F238E27FC236}">
                <a16:creationId xmlns:a16="http://schemas.microsoft.com/office/drawing/2014/main" id="{620A1CC5-3498-F095-F40C-EA02D3499200}"/>
              </a:ext>
            </a:extLst>
          </p:cNvPr>
          <p:cNvSpPr>
            <a:spLocks noGrp="1"/>
          </p:cNvSpPr>
          <p:nvPr>
            <p:ph type="sldNum" sz="quarter" idx="11"/>
          </p:nvPr>
        </p:nvSpPr>
        <p:spPr/>
        <p:txBody>
          <a:bodyPr/>
          <a:lstStyle>
            <a:lvl1pPr>
              <a:defRPr smtClean="0"/>
            </a:lvl1pPr>
          </a:lstStyle>
          <a:p>
            <a:pPr>
              <a:defRPr/>
            </a:pPr>
            <a:fld id="{ADE506DC-A055-BA41-AD7B-3EF467C6072D}" type="slidenum">
              <a:rPr lang="en-US" altLang="fr-FR"/>
              <a:pPr>
                <a:defRPr/>
              </a:pPr>
              <a:t>‹N°›</a:t>
            </a:fld>
            <a:endParaRPr lang="en-US" altLang="fr-FR"/>
          </a:p>
        </p:txBody>
      </p:sp>
    </p:spTree>
    <p:extLst>
      <p:ext uri="{BB962C8B-B14F-4D97-AF65-F5344CB8AC3E}">
        <p14:creationId xmlns:p14="http://schemas.microsoft.com/office/powerpoint/2010/main" val="27810443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94210" name="Group 2"/>
          <p:cNvGrpSpPr>
            <a:grpSpLocks/>
          </p:cNvGrpSpPr>
          <p:nvPr/>
        </p:nvGrpSpPr>
        <p:grpSpPr bwMode="auto">
          <a:xfrm>
            <a:off x="0" y="0"/>
            <a:ext cx="9906000" cy="6856413"/>
            <a:chOff x="0" y="0"/>
            <a:chExt cx="5760" cy="4319"/>
          </a:xfrm>
        </p:grpSpPr>
        <p:sp>
          <p:nvSpPr>
            <p:cNvPr id="94211"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2"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3"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4"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5"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4216"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7"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8"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9"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0"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1"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2"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3"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4"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5"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6"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7"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8"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9"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0"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1"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4232"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3"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4"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5"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6"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7"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8"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9"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0"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1"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2"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3"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4"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5"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6"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nvGrpSpPr>
            <p:cNvPr id="94247" name="Group 39"/>
            <p:cNvGrpSpPr>
              <a:grpSpLocks/>
            </p:cNvGrpSpPr>
            <p:nvPr userDrawn="1"/>
          </p:nvGrpSpPr>
          <p:grpSpPr bwMode="auto">
            <a:xfrm>
              <a:off x="0" y="1632"/>
              <a:ext cx="5758" cy="1858"/>
              <a:chOff x="0" y="1632"/>
              <a:chExt cx="5758" cy="1858"/>
            </a:xfrm>
          </p:grpSpPr>
          <p:sp>
            <p:nvSpPr>
              <p:cNvPr id="94248"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9"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grpSp>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94252" name="Rectangle 44"/>
          <p:cNvSpPr>
            <a:spLocks noGrp="1" noChangeArrowheads="1"/>
          </p:cNvSpPr>
          <p:nvPr>
            <p:ph type="dt" sz="quarter" idx="2"/>
          </p:nvPr>
        </p:nvSpPr>
        <p:spPr/>
        <p:txBody>
          <a:bodyPr/>
          <a:lstStyle>
            <a:lvl1pPr>
              <a:defRPr/>
            </a:lvl1pPr>
          </a:lstStyle>
          <a:p>
            <a:endParaRPr lang="fr-FR"/>
          </a:p>
        </p:txBody>
      </p:sp>
      <p:sp>
        <p:nvSpPr>
          <p:cNvPr id="94253" name="Rectangle 45"/>
          <p:cNvSpPr>
            <a:spLocks noGrp="1" noChangeArrowheads="1"/>
          </p:cNvSpPr>
          <p:nvPr>
            <p:ph type="ftr" sz="quarter" idx="3"/>
          </p:nvPr>
        </p:nvSpPr>
        <p:spPr/>
        <p:txBody>
          <a:bodyPr/>
          <a:lstStyle>
            <a:lvl1pPr>
              <a:defRPr/>
            </a:lvl1pPr>
          </a:lstStyle>
          <a:p>
            <a:r>
              <a:rPr lang="fr-FR"/>
              <a:t>Award RT24</a:t>
            </a:r>
          </a:p>
        </p:txBody>
      </p:sp>
      <p:sp>
        <p:nvSpPr>
          <p:cNvPr id="94254" name="Rectangle 46"/>
          <p:cNvSpPr>
            <a:spLocks noGrp="1" noChangeArrowheads="1"/>
          </p:cNvSpPr>
          <p:nvPr>
            <p:ph type="sldNum" sz="quarter" idx="4"/>
          </p:nvPr>
        </p:nvSpPr>
        <p:spPr/>
        <p:txBody>
          <a:bodyPr/>
          <a:lstStyle>
            <a:lvl1pPr>
              <a:defRPr/>
            </a:lvl1pPr>
          </a:lstStyle>
          <a:p>
            <a:fld id="{11936C6A-9025-374D-BB27-3336D2EFCB78}" type="slidenum">
              <a:rPr lang="fr-FR"/>
              <a:pPr/>
              <a:t>‹N°›</a:t>
            </a:fld>
            <a:endParaRPr lang="fr-FR"/>
          </a:p>
        </p:txBody>
      </p:sp>
      <p:graphicFrame>
        <p:nvGraphicFramePr>
          <p:cNvPr id="94255" name="Object 47"/>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4610744" imgH="1819529" progId="Paint.Picture">
                  <p:embed/>
                </p:oleObj>
              </mc:Choice>
              <mc:Fallback>
                <p:oleObj name="Image Bitmap" r:id="rId2" imgW="4610744" imgH="1819529" progId="Paint.Picture">
                  <p:embed/>
                  <p:pic>
                    <p:nvPicPr>
                      <p:cNvPr id="94255" name="Object 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63943685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r>
              <a:rPr lang="fr-FR"/>
              <a:t>Award RT24</a:t>
            </a:r>
          </a:p>
        </p:txBody>
      </p:sp>
      <p:sp>
        <p:nvSpPr>
          <p:cNvPr id="6" name="Espace réservé du numéro de diapositive 5"/>
          <p:cNvSpPr>
            <a:spLocks noGrp="1"/>
          </p:cNvSpPr>
          <p:nvPr>
            <p:ph type="sldNum" sz="quarter" idx="12"/>
          </p:nvPr>
        </p:nvSpPr>
        <p:spPr/>
        <p:txBody>
          <a:bodyPr/>
          <a:lstStyle>
            <a:lvl1pPr>
              <a:defRPr/>
            </a:lvl1pPr>
          </a:lstStyle>
          <a:p>
            <a:fld id="{0A8D36D8-E169-674A-B3CB-B4392D23B09F}" type="slidenum">
              <a:rPr lang="fr-FR"/>
              <a:pPr/>
              <a:t>‹N°›</a:t>
            </a:fld>
            <a:endParaRPr lang="fr-FR"/>
          </a:p>
        </p:txBody>
      </p:sp>
    </p:spTree>
    <p:extLst>
      <p:ext uri="{BB962C8B-B14F-4D97-AF65-F5344CB8AC3E}">
        <p14:creationId xmlns:p14="http://schemas.microsoft.com/office/powerpoint/2010/main" val="288512781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r>
              <a:rPr lang="fr-FR"/>
              <a:t>Award RT24</a:t>
            </a:r>
          </a:p>
        </p:txBody>
      </p:sp>
      <p:sp>
        <p:nvSpPr>
          <p:cNvPr id="6" name="Espace réservé du numéro de diapositive 5"/>
          <p:cNvSpPr>
            <a:spLocks noGrp="1"/>
          </p:cNvSpPr>
          <p:nvPr>
            <p:ph type="sldNum" sz="quarter" idx="12"/>
          </p:nvPr>
        </p:nvSpPr>
        <p:spPr/>
        <p:txBody>
          <a:bodyPr/>
          <a:lstStyle>
            <a:lvl1pPr>
              <a:defRPr/>
            </a:lvl1pPr>
          </a:lstStyle>
          <a:p>
            <a:fld id="{76E00555-F889-F746-A5D2-5BADEE78E3D1}" type="slidenum">
              <a:rPr lang="fr-FR"/>
              <a:pPr/>
              <a:t>‹N°›</a:t>
            </a:fld>
            <a:endParaRPr lang="fr-FR"/>
          </a:p>
        </p:txBody>
      </p:sp>
    </p:spTree>
    <p:extLst>
      <p:ext uri="{BB962C8B-B14F-4D97-AF65-F5344CB8AC3E}">
        <p14:creationId xmlns:p14="http://schemas.microsoft.com/office/powerpoint/2010/main" val="335569212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r>
              <a:rPr lang="fr-FR"/>
              <a:t>Award RT24</a:t>
            </a:r>
          </a:p>
        </p:txBody>
      </p:sp>
      <p:sp>
        <p:nvSpPr>
          <p:cNvPr id="7" name="Espace réservé du numéro de diapositive 6"/>
          <p:cNvSpPr>
            <a:spLocks noGrp="1"/>
          </p:cNvSpPr>
          <p:nvPr>
            <p:ph type="sldNum" sz="quarter" idx="12"/>
          </p:nvPr>
        </p:nvSpPr>
        <p:spPr/>
        <p:txBody>
          <a:bodyPr/>
          <a:lstStyle>
            <a:lvl1pPr>
              <a:defRPr/>
            </a:lvl1pPr>
          </a:lstStyle>
          <a:p>
            <a:fld id="{38E3F8EC-D785-5840-9F02-B0BA8D7CE636}" type="slidenum">
              <a:rPr lang="fr-FR"/>
              <a:pPr/>
              <a:t>‹N°›</a:t>
            </a:fld>
            <a:endParaRPr lang="fr-FR"/>
          </a:p>
        </p:txBody>
      </p:sp>
    </p:spTree>
    <p:extLst>
      <p:ext uri="{BB962C8B-B14F-4D97-AF65-F5344CB8AC3E}">
        <p14:creationId xmlns:p14="http://schemas.microsoft.com/office/powerpoint/2010/main" val="256259604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p>
        </p:txBody>
      </p:sp>
      <p:sp>
        <p:nvSpPr>
          <p:cNvPr id="8" name="Espace réservé du pied de page 7"/>
          <p:cNvSpPr>
            <a:spLocks noGrp="1"/>
          </p:cNvSpPr>
          <p:nvPr>
            <p:ph type="ftr" sz="quarter" idx="11"/>
          </p:nvPr>
        </p:nvSpPr>
        <p:spPr/>
        <p:txBody>
          <a:bodyPr/>
          <a:lstStyle>
            <a:lvl1pPr>
              <a:defRPr/>
            </a:lvl1pPr>
          </a:lstStyle>
          <a:p>
            <a:r>
              <a:rPr lang="fr-FR"/>
              <a:t>Award RT24</a:t>
            </a:r>
          </a:p>
        </p:txBody>
      </p:sp>
      <p:sp>
        <p:nvSpPr>
          <p:cNvPr id="9" name="Espace réservé du numéro de diapositive 8"/>
          <p:cNvSpPr>
            <a:spLocks noGrp="1"/>
          </p:cNvSpPr>
          <p:nvPr>
            <p:ph type="sldNum" sz="quarter" idx="12"/>
          </p:nvPr>
        </p:nvSpPr>
        <p:spPr/>
        <p:txBody>
          <a:bodyPr/>
          <a:lstStyle>
            <a:lvl1pPr>
              <a:defRPr/>
            </a:lvl1pPr>
          </a:lstStyle>
          <a:p>
            <a:fld id="{3016E078-9C1A-7C44-BD49-5C1499BC60B5}" type="slidenum">
              <a:rPr lang="fr-FR"/>
              <a:pPr/>
              <a:t>‹N°›</a:t>
            </a:fld>
            <a:endParaRPr lang="fr-FR"/>
          </a:p>
        </p:txBody>
      </p:sp>
    </p:spTree>
    <p:extLst>
      <p:ext uri="{BB962C8B-B14F-4D97-AF65-F5344CB8AC3E}">
        <p14:creationId xmlns:p14="http://schemas.microsoft.com/office/powerpoint/2010/main" val="3226084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8"/>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9" y="1125556"/>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8"/>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D59863B3-AF86-6D37-7017-DDFD2A69DCCD}"/>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7" name="Rectangle 45">
            <a:extLst>
              <a:ext uri="{FF2B5EF4-FFF2-40B4-BE49-F238E27FC236}">
                <a16:creationId xmlns:a16="http://schemas.microsoft.com/office/drawing/2014/main" id="{23D4AEBB-6E9A-F6DE-1216-CB0F09E521F1}"/>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8" name="Rectangle 46">
            <a:extLst>
              <a:ext uri="{FF2B5EF4-FFF2-40B4-BE49-F238E27FC236}">
                <a16:creationId xmlns:a16="http://schemas.microsoft.com/office/drawing/2014/main" id="{50778057-53AA-E337-97AA-B5A8125818D3}"/>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76B5839C-2DF4-E54B-92D9-796E1FBF3245}" type="slidenum">
              <a:rPr lang="fr-FR" altLang="fr-FR"/>
              <a:pPr>
                <a:defRPr/>
              </a:pPr>
              <a:t>‹N°›</a:t>
            </a:fld>
            <a:endParaRPr lang="fr-FR" altLang="fr-FR"/>
          </a:p>
        </p:txBody>
      </p:sp>
    </p:spTree>
    <p:extLst>
      <p:ext uri="{BB962C8B-B14F-4D97-AF65-F5344CB8AC3E}">
        <p14:creationId xmlns:p14="http://schemas.microsoft.com/office/powerpoint/2010/main" val="120129206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lvl1pPr>
              <a:defRPr/>
            </a:lvl1pPr>
          </a:lstStyle>
          <a:p>
            <a:endParaRPr lang="fr-FR"/>
          </a:p>
        </p:txBody>
      </p:sp>
      <p:sp>
        <p:nvSpPr>
          <p:cNvPr id="4" name="Espace réservé du pied de page 3"/>
          <p:cNvSpPr>
            <a:spLocks noGrp="1"/>
          </p:cNvSpPr>
          <p:nvPr>
            <p:ph type="ftr" sz="quarter" idx="11"/>
          </p:nvPr>
        </p:nvSpPr>
        <p:spPr/>
        <p:txBody>
          <a:bodyPr/>
          <a:lstStyle>
            <a:lvl1pPr>
              <a:defRPr/>
            </a:lvl1pPr>
          </a:lstStyle>
          <a:p>
            <a:r>
              <a:rPr lang="fr-FR"/>
              <a:t>Award RT24</a:t>
            </a:r>
          </a:p>
        </p:txBody>
      </p:sp>
      <p:sp>
        <p:nvSpPr>
          <p:cNvPr id="5" name="Espace réservé du numéro de diapositive 4"/>
          <p:cNvSpPr>
            <a:spLocks noGrp="1"/>
          </p:cNvSpPr>
          <p:nvPr>
            <p:ph type="sldNum" sz="quarter" idx="12"/>
          </p:nvPr>
        </p:nvSpPr>
        <p:spPr/>
        <p:txBody>
          <a:bodyPr/>
          <a:lstStyle>
            <a:lvl1pPr>
              <a:defRPr/>
            </a:lvl1pPr>
          </a:lstStyle>
          <a:p>
            <a:fld id="{68E42585-5446-314B-A860-CD8EC0B776E2}" type="slidenum">
              <a:rPr lang="fr-FR"/>
              <a:pPr/>
              <a:t>‹N°›</a:t>
            </a:fld>
            <a:endParaRPr lang="fr-FR"/>
          </a:p>
        </p:txBody>
      </p:sp>
    </p:spTree>
    <p:extLst>
      <p:ext uri="{BB962C8B-B14F-4D97-AF65-F5344CB8AC3E}">
        <p14:creationId xmlns:p14="http://schemas.microsoft.com/office/powerpoint/2010/main" val="292775756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p>
        </p:txBody>
      </p:sp>
      <p:sp>
        <p:nvSpPr>
          <p:cNvPr id="3" name="Espace réservé du pied de page 2"/>
          <p:cNvSpPr>
            <a:spLocks noGrp="1"/>
          </p:cNvSpPr>
          <p:nvPr>
            <p:ph type="ftr" sz="quarter" idx="11"/>
          </p:nvPr>
        </p:nvSpPr>
        <p:spPr/>
        <p:txBody>
          <a:bodyPr/>
          <a:lstStyle>
            <a:lvl1pPr>
              <a:defRPr/>
            </a:lvl1pPr>
          </a:lstStyle>
          <a:p>
            <a:r>
              <a:rPr lang="fr-FR"/>
              <a:t>Award RT24</a:t>
            </a:r>
          </a:p>
        </p:txBody>
      </p:sp>
      <p:sp>
        <p:nvSpPr>
          <p:cNvPr id="4" name="Espace réservé du numéro de diapositive 3"/>
          <p:cNvSpPr>
            <a:spLocks noGrp="1"/>
          </p:cNvSpPr>
          <p:nvPr>
            <p:ph type="sldNum" sz="quarter" idx="12"/>
          </p:nvPr>
        </p:nvSpPr>
        <p:spPr/>
        <p:txBody>
          <a:bodyPr/>
          <a:lstStyle>
            <a:lvl1pPr>
              <a:defRPr/>
            </a:lvl1pPr>
          </a:lstStyle>
          <a:p>
            <a:fld id="{5F7F782B-0686-034F-87EC-BA285CC39EBA}" type="slidenum">
              <a:rPr lang="fr-FR"/>
              <a:pPr/>
              <a:t>‹N°›</a:t>
            </a:fld>
            <a:endParaRPr lang="fr-FR"/>
          </a:p>
        </p:txBody>
      </p:sp>
    </p:spTree>
    <p:extLst>
      <p:ext uri="{BB962C8B-B14F-4D97-AF65-F5344CB8AC3E}">
        <p14:creationId xmlns:p14="http://schemas.microsoft.com/office/powerpoint/2010/main" val="374652016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r>
              <a:rPr lang="fr-FR"/>
              <a:t>Award RT24</a:t>
            </a:r>
          </a:p>
        </p:txBody>
      </p:sp>
      <p:sp>
        <p:nvSpPr>
          <p:cNvPr id="7" name="Espace réservé du numéro de diapositive 6"/>
          <p:cNvSpPr>
            <a:spLocks noGrp="1"/>
          </p:cNvSpPr>
          <p:nvPr>
            <p:ph type="sldNum" sz="quarter" idx="12"/>
          </p:nvPr>
        </p:nvSpPr>
        <p:spPr/>
        <p:txBody>
          <a:bodyPr/>
          <a:lstStyle>
            <a:lvl1pPr>
              <a:defRPr/>
            </a:lvl1pPr>
          </a:lstStyle>
          <a:p>
            <a:fld id="{BA576364-B821-AC41-9956-BFF9E28D6C51}" type="slidenum">
              <a:rPr lang="fr-FR"/>
              <a:pPr/>
              <a:t>‹N°›</a:t>
            </a:fld>
            <a:endParaRPr lang="fr-FR"/>
          </a:p>
        </p:txBody>
      </p:sp>
    </p:spTree>
    <p:extLst>
      <p:ext uri="{BB962C8B-B14F-4D97-AF65-F5344CB8AC3E}">
        <p14:creationId xmlns:p14="http://schemas.microsoft.com/office/powerpoint/2010/main" val="272112260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r>
              <a:rPr lang="fr-FR"/>
              <a:t>Award RT24</a:t>
            </a:r>
          </a:p>
        </p:txBody>
      </p:sp>
      <p:sp>
        <p:nvSpPr>
          <p:cNvPr id="7" name="Espace réservé du numéro de diapositive 6"/>
          <p:cNvSpPr>
            <a:spLocks noGrp="1"/>
          </p:cNvSpPr>
          <p:nvPr>
            <p:ph type="sldNum" sz="quarter" idx="12"/>
          </p:nvPr>
        </p:nvSpPr>
        <p:spPr/>
        <p:txBody>
          <a:bodyPr/>
          <a:lstStyle>
            <a:lvl1pPr>
              <a:defRPr/>
            </a:lvl1pPr>
          </a:lstStyle>
          <a:p>
            <a:fld id="{23A54DEC-378C-114B-8CC6-125B7CE75F03}" type="slidenum">
              <a:rPr lang="fr-FR"/>
              <a:pPr/>
              <a:t>‹N°›</a:t>
            </a:fld>
            <a:endParaRPr lang="fr-FR"/>
          </a:p>
        </p:txBody>
      </p:sp>
    </p:spTree>
    <p:extLst>
      <p:ext uri="{BB962C8B-B14F-4D97-AF65-F5344CB8AC3E}">
        <p14:creationId xmlns:p14="http://schemas.microsoft.com/office/powerpoint/2010/main" val="1420324270"/>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r>
              <a:rPr lang="fr-FR"/>
              <a:t>Award RT24</a:t>
            </a:r>
          </a:p>
        </p:txBody>
      </p:sp>
      <p:sp>
        <p:nvSpPr>
          <p:cNvPr id="6" name="Espace réservé du numéro de diapositive 5"/>
          <p:cNvSpPr>
            <a:spLocks noGrp="1"/>
          </p:cNvSpPr>
          <p:nvPr>
            <p:ph type="sldNum" sz="quarter" idx="12"/>
          </p:nvPr>
        </p:nvSpPr>
        <p:spPr/>
        <p:txBody>
          <a:bodyPr/>
          <a:lstStyle>
            <a:lvl1pPr>
              <a:defRPr/>
            </a:lvl1pPr>
          </a:lstStyle>
          <a:p>
            <a:fld id="{AF32E02E-8D11-6743-8D16-5266D8028087}" type="slidenum">
              <a:rPr lang="fr-FR"/>
              <a:pPr/>
              <a:t>‹N°›</a:t>
            </a:fld>
            <a:endParaRPr lang="fr-FR"/>
          </a:p>
        </p:txBody>
      </p:sp>
    </p:spTree>
    <p:extLst>
      <p:ext uri="{BB962C8B-B14F-4D97-AF65-F5344CB8AC3E}">
        <p14:creationId xmlns:p14="http://schemas.microsoft.com/office/powerpoint/2010/main" val="331239875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r>
              <a:rPr lang="fr-FR"/>
              <a:t>Award RT24</a:t>
            </a:r>
          </a:p>
        </p:txBody>
      </p:sp>
      <p:sp>
        <p:nvSpPr>
          <p:cNvPr id="6" name="Espace réservé du numéro de diapositive 5"/>
          <p:cNvSpPr>
            <a:spLocks noGrp="1"/>
          </p:cNvSpPr>
          <p:nvPr>
            <p:ph type="sldNum" sz="quarter" idx="12"/>
          </p:nvPr>
        </p:nvSpPr>
        <p:spPr/>
        <p:txBody>
          <a:bodyPr/>
          <a:lstStyle>
            <a:lvl1pPr>
              <a:defRPr/>
            </a:lvl1pPr>
          </a:lstStyle>
          <a:p>
            <a:fld id="{6E7C2350-E8CE-3844-A449-8538488E2E89}" type="slidenum">
              <a:rPr lang="fr-FR"/>
              <a:pPr/>
              <a:t>‹N°›</a:t>
            </a:fld>
            <a:endParaRPr lang="fr-FR"/>
          </a:p>
        </p:txBody>
      </p:sp>
    </p:spTree>
    <p:extLst>
      <p:ext uri="{BB962C8B-B14F-4D97-AF65-F5344CB8AC3E}">
        <p14:creationId xmlns:p14="http://schemas.microsoft.com/office/powerpoint/2010/main" val="226524066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2"/>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6" y="1125550"/>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2"/>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8FAFE08A-55B7-524F-A28C-1A6C55BD01FE}"/>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7" name="Rectangle 45">
            <a:extLst>
              <a:ext uri="{FF2B5EF4-FFF2-40B4-BE49-F238E27FC236}">
                <a16:creationId xmlns:a16="http://schemas.microsoft.com/office/drawing/2014/main" id="{3B4EF169-CA1F-D844-9E38-572042DDC06E}"/>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8" name="Rectangle 46">
            <a:extLst>
              <a:ext uri="{FF2B5EF4-FFF2-40B4-BE49-F238E27FC236}">
                <a16:creationId xmlns:a16="http://schemas.microsoft.com/office/drawing/2014/main" id="{26577EF9-9C24-D748-9829-2AFA60B59376}"/>
              </a:ext>
            </a:extLst>
          </p:cNvPr>
          <p:cNvSpPr>
            <a:spLocks noGrp="1" noChangeArrowheads="1"/>
          </p:cNvSpPr>
          <p:nvPr>
            <p:ph type="sldNum" sz="quarter" idx="12"/>
          </p:nvPr>
        </p:nvSpPr>
        <p:spPr>
          <a:ln/>
        </p:spPr>
        <p:txBody>
          <a:bodyPr/>
          <a:lstStyle>
            <a:lvl1pPr>
              <a:defRPr/>
            </a:lvl1pPr>
          </a:lstStyle>
          <a:p>
            <a:pPr>
              <a:defRPr/>
            </a:pPr>
            <a:fld id="{D80D6A47-7363-4540-8812-6092B9BF2FC2}" type="slidenum">
              <a:rPr lang="fr-FR" altLang="fr-FR"/>
              <a:pPr>
                <a:defRPr/>
              </a:pPr>
              <a:t>‹N°›</a:t>
            </a:fld>
            <a:endParaRPr lang="fr-FR" altLang="fr-FR"/>
          </a:p>
        </p:txBody>
      </p:sp>
    </p:spTree>
    <p:extLst>
      <p:ext uri="{BB962C8B-B14F-4D97-AF65-F5344CB8AC3E}">
        <p14:creationId xmlns:p14="http://schemas.microsoft.com/office/powerpoint/2010/main" val="3049763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1 Content">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4"/>
          </p:nvPr>
        </p:nvSpPr>
        <p:spPr>
          <a:xfrm>
            <a:off x="396240" y="1645920"/>
            <a:ext cx="9020308" cy="43891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1"/>
          <p:cNvSpPr>
            <a:spLocks noGrp="1"/>
          </p:cNvSpPr>
          <p:nvPr>
            <p:ph type="sldNum" sz="quarter" idx="15"/>
          </p:nvPr>
        </p:nvSpPr>
        <p:spPr/>
        <p:txBody>
          <a:bodyPr/>
          <a:lstStyle>
            <a:lvl1pPr>
              <a:defRPr/>
            </a:lvl1pPr>
          </a:lstStyle>
          <a:p>
            <a:pPr>
              <a:defRPr/>
            </a:pPr>
            <a:fld id="{1F2884EB-C6E3-684C-A39B-0E652C4E0E60}" type="slidenum">
              <a:rPr lang="en-US"/>
              <a:pPr>
                <a:defRPr/>
              </a:pPr>
              <a:t>‹N°›</a:t>
            </a:fld>
            <a:endParaRPr lang="en-US" dirty="0"/>
          </a:p>
        </p:txBody>
      </p:sp>
      <p:sp>
        <p:nvSpPr>
          <p:cNvPr id="6" name="Date Placeholder 2"/>
          <p:cNvSpPr>
            <a:spLocks noGrp="1"/>
          </p:cNvSpPr>
          <p:nvPr>
            <p:ph type="dt" sz="half" idx="16"/>
          </p:nvPr>
        </p:nvSpPr>
        <p:spPr/>
        <p:txBody>
          <a:bodyPr/>
          <a:lstStyle>
            <a:lvl1pPr>
              <a:defRPr/>
            </a:lvl1pPr>
          </a:lstStyle>
          <a:p>
            <a:pPr>
              <a:defRPr/>
            </a:pPr>
            <a:endParaRPr lang="en-US" dirty="0"/>
          </a:p>
        </p:txBody>
      </p:sp>
    </p:spTree>
    <p:extLst>
      <p:ext uri="{BB962C8B-B14F-4D97-AF65-F5344CB8AC3E}">
        <p14:creationId xmlns:p14="http://schemas.microsoft.com/office/powerpoint/2010/main" val="410049138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94210" name="Group 2"/>
          <p:cNvGrpSpPr>
            <a:grpSpLocks/>
          </p:cNvGrpSpPr>
          <p:nvPr/>
        </p:nvGrpSpPr>
        <p:grpSpPr bwMode="auto">
          <a:xfrm>
            <a:off x="0" y="0"/>
            <a:ext cx="9906000" cy="6856413"/>
            <a:chOff x="0" y="0"/>
            <a:chExt cx="5760" cy="4319"/>
          </a:xfrm>
        </p:grpSpPr>
        <p:sp>
          <p:nvSpPr>
            <p:cNvPr id="94211"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12"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13"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14"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15"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p>
              <a:endParaRPr lang="fr-FR"/>
            </a:p>
          </p:txBody>
        </p:sp>
        <p:sp>
          <p:nvSpPr>
            <p:cNvPr id="94216"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17"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18"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19"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0"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1"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2"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3"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4"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5"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6"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7"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8"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29"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30"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31"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p>
              <a:endParaRPr lang="fr-FR"/>
            </a:p>
          </p:txBody>
        </p:sp>
        <p:sp>
          <p:nvSpPr>
            <p:cNvPr id="94232"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33"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34"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35"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36"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37"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38"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39"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40"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41"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42"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43"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44"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45"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46"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grpSp>
          <p:nvGrpSpPr>
            <p:cNvPr id="94247" name="Group 39"/>
            <p:cNvGrpSpPr>
              <a:grpSpLocks/>
            </p:cNvGrpSpPr>
            <p:nvPr userDrawn="1"/>
          </p:nvGrpSpPr>
          <p:grpSpPr bwMode="auto">
            <a:xfrm>
              <a:off x="0" y="1632"/>
              <a:ext cx="5758" cy="1858"/>
              <a:chOff x="0" y="1632"/>
              <a:chExt cx="5758" cy="1858"/>
            </a:xfrm>
          </p:grpSpPr>
          <p:sp>
            <p:nvSpPr>
              <p:cNvPr id="94248"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4249"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grpSp>
      </p:grpSp>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94252" name="Rectangle 44"/>
          <p:cNvSpPr>
            <a:spLocks noGrp="1" noChangeArrowheads="1"/>
          </p:cNvSpPr>
          <p:nvPr>
            <p:ph type="dt" sz="quarter" idx="2"/>
          </p:nvPr>
        </p:nvSpPr>
        <p:spPr/>
        <p:txBody>
          <a:bodyPr/>
          <a:lstStyle>
            <a:lvl1pPr>
              <a:defRPr/>
            </a:lvl1pPr>
          </a:lstStyle>
          <a:p>
            <a:r>
              <a:rPr lang="fr-FR"/>
              <a:t>27-mars-15</a:t>
            </a:r>
          </a:p>
        </p:txBody>
      </p:sp>
      <p:sp>
        <p:nvSpPr>
          <p:cNvPr id="94253" name="Rectangle 45"/>
          <p:cNvSpPr>
            <a:spLocks noGrp="1" noChangeArrowheads="1"/>
          </p:cNvSpPr>
          <p:nvPr>
            <p:ph type="ftr" sz="quarter" idx="3"/>
          </p:nvPr>
        </p:nvSpPr>
        <p:spPr/>
        <p:txBody>
          <a:bodyPr/>
          <a:lstStyle>
            <a:lvl1pPr>
              <a:defRPr/>
            </a:lvl1pPr>
          </a:lstStyle>
          <a:p>
            <a:r>
              <a:rPr lang="fr-FR"/>
              <a:t>TOMSK-#2</a:t>
            </a:r>
          </a:p>
        </p:txBody>
      </p:sp>
      <p:sp>
        <p:nvSpPr>
          <p:cNvPr id="94254" name="Rectangle 46"/>
          <p:cNvSpPr>
            <a:spLocks noGrp="1" noChangeArrowheads="1"/>
          </p:cNvSpPr>
          <p:nvPr>
            <p:ph type="sldNum" sz="quarter" idx="4"/>
          </p:nvPr>
        </p:nvSpPr>
        <p:spPr/>
        <p:txBody>
          <a:bodyPr/>
          <a:lstStyle>
            <a:lvl1pPr>
              <a:defRPr/>
            </a:lvl1pPr>
          </a:lstStyle>
          <a:p>
            <a:fld id="{11936C6A-9025-374D-BB27-3336D2EFCB78}" type="slidenum">
              <a:rPr lang="fr-FR"/>
              <a:pPr/>
              <a:t>‹N°›</a:t>
            </a:fld>
            <a:endParaRPr lang="fr-FR"/>
          </a:p>
        </p:txBody>
      </p:sp>
      <p:graphicFrame>
        <p:nvGraphicFramePr>
          <p:cNvPr id="94255" name="Object 47"/>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4610744" imgH="1819529" progId="Paint.Picture">
                  <p:embed/>
                </p:oleObj>
              </mc:Choice>
              <mc:Fallback>
                <p:oleObj name="Image Bitmap" r:id="rId2" imgW="4610744" imgH="1819529" progId="Paint.Picture">
                  <p:embed/>
                  <p:pic>
                    <p:nvPicPr>
                      <p:cNvPr id="94255" name="Object 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81655179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r>
              <a:rPr lang="fr-FR"/>
              <a:t>27-mars-15</a:t>
            </a:r>
          </a:p>
        </p:txBody>
      </p:sp>
      <p:sp>
        <p:nvSpPr>
          <p:cNvPr id="5" name="Espace réservé du pied de page 4"/>
          <p:cNvSpPr>
            <a:spLocks noGrp="1"/>
          </p:cNvSpPr>
          <p:nvPr>
            <p:ph type="ftr" sz="quarter" idx="11"/>
          </p:nvPr>
        </p:nvSpPr>
        <p:spPr/>
        <p:txBody>
          <a:bodyPr/>
          <a:lstStyle>
            <a:lvl1pPr>
              <a:defRPr/>
            </a:lvl1pPr>
          </a:lstStyle>
          <a:p>
            <a:r>
              <a:rPr lang="fr-FR"/>
              <a:t>TOMSK-#2</a:t>
            </a:r>
          </a:p>
        </p:txBody>
      </p:sp>
      <p:sp>
        <p:nvSpPr>
          <p:cNvPr id="6" name="Espace réservé du numéro de diapositive 5"/>
          <p:cNvSpPr>
            <a:spLocks noGrp="1"/>
          </p:cNvSpPr>
          <p:nvPr>
            <p:ph type="sldNum" sz="quarter" idx="12"/>
          </p:nvPr>
        </p:nvSpPr>
        <p:spPr/>
        <p:txBody>
          <a:bodyPr/>
          <a:lstStyle>
            <a:lvl1pPr>
              <a:defRPr/>
            </a:lvl1pPr>
          </a:lstStyle>
          <a:p>
            <a:fld id="{0A8D36D8-E169-674A-B3CB-B4392D23B09F}" type="slidenum">
              <a:rPr lang="fr-FR"/>
              <a:pPr/>
              <a:t>‹N°›</a:t>
            </a:fld>
            <a:endParaRPr lang="fr-FR"/>
          </a:p>
        </p:txBody>
      </p:sp>
    </p:spTree>
    <p:extLst>
      <p:ext uri="{BB962C8B-B14F-4D97-AF65-F5344CB8AC3E}">
        <p14:creationId xmlns:p14="http://schemas.microsoft.com/office/powerpoint/2010/main" val="23381646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D8EBC36D-5795-03E7-AF7E-23DBE9C2324E}"/>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5B44715A-E772-1711-E5A9-4329262FF934}"/>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808FC1AC-FA01-F5E1-97BD-716AD7DED403}"/>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8200B057-D9B0-D677-AC99-57DAB3124011}"/>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F6DB5EC1-3038-1EAC-53ED-EA1ED249940F}"/>
                </a:ext>
              </a:extLst>
            </p:cNvPr>
            <p:cNvSpPr>
              <a:spLocks/>
            </p:cNvSpPr>
            <p:nvPr/>
          </p:nvSpPr>
          <p:spPr bwMode="hidden">
            <a:xfrm>
              <a:off x="4038" y="3577"/>
              <a:ext cx="1720" cy="65"/>
            </a:xfrm>
            <a:custGeom>
              <a:avLst/>
              <a:gdLst>
                <a:gd name="T0" fmla="*/ 1662 w 1722"/>
                <a:gd name="T1" fmla="*/ 36 h 66"/>
                <a:gd name="T2" fmla="*/ 1662 w 1722"/>
                <a:gd name="T3" fmla="*/ 33 h 66"/>
                <a:gd name="T4" fmla="*/ 0 w 1722"/>
                <a:gd name="T5" fmla="*/ 0 h 66"/>
                <a:gd name="T6" fmla="*/ 0 w 1722"/>
                <a:gd name="T7" fmla="*/ 33 h 66"/>
                <a:gd name="T8" fmla="*/ 1662 w 1722"/>
                <a:gd name="T9" fmla="*/ 36 h 66"/>
                <a:gd name="T10" fmla="*/ 1662 w 1722"/>
                <a:gd name="T11" fmla="*/ 36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4B900D8E-BB72-938A-E29A-7FAA30739F51}"/>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8" name="Freeform 8">
              <a:extLst>
                <a:ext uri="{FF2B5EF4-FFF2-40B4-BE49-F238E27FC236}">
                  <a16:creationId xmlns:a16="http://schemas.microsoft.com/office/drawing/2014/main" id="{337687EA-8A7A-C845-A23E-764105115391}"/>
                </a:ext>
              </a:extLst>
            </p:cNvPr>
            <p:cNvSpPr>
              <a:spLocks/>
            </p:cNvSpPr>
            <p:nvPr/>
          </p:nvSpPr>
          <p:spPr bwMode="hidden">
            <a:xfrm>
              <a:off x="4784" y="3702"/>
              <a:ext cx="974" cy="101"/>
            </a:xfrm>
            <a:custGeom>
              <a:avLst/>
              <a:gdLst>
                <a:gd name="T0" fmla="*/ 945 w 975"/>
                <a:gd name="T1" fmla="*/ 48 h 101"/>
                <a:gd name="T2" fmla="*/ 945 w 975"/>
                <a:gd name="T3" fmla="*/ 0 h 101"/>
                <a:gd name="T4" fmla="*/ 0 w 975"/>
                <a:gd name="T5" fmla="*/ 24 h 101"/>
                <a:gd name="T6" fmla="*/ 0 w 975"/>
                <a:gd name="T7" fmla="*/ 101 h 101"/>
                <a:gd name="T8" fmla="*/ 945 w 975"/>
                <a:gd name="T9" fmla="*/ 48 h 101"/>
                <a:gd name="T10" fmla="*/ 94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A7895641-8FB2-15A4-65E0-121A7EDB8C2A}"/>
                </a:ext>
              </a:extLst>
            </p:cNvPr>
            <p:cNvSpPr>
              <a:spLocks/>
            </p:cNvSpPr>
            <p:nvPr/>
          </p:nvSpPr>
          <p:spPr bwMode="hidden">
            <a:xfrm>
              <a:off x="3619" y="3815"/>
              <a:ext cx="2139" cy="198"/>
            </a:xfrm>
            <a:custGeom>
              <a:avLst/>
              <a:gdLst>
                <a:gd name="T0" fmla="*/ 2081 w 2141"/>
                <a:gd name="T1" fmla="*/ 0 h 198"/>
                <a:gd name="T2" fmla="*/ 0 w 2141"/>
                <a:gd name="T3" fmla="*/ 156 h 198"/>
                <a:gd name="T4" fmla="*/ 0 w 2141"/>
                <a:gd name="T5" fmla="*/ 198 h 198"/>
                <a:gd name="T6" fmla="*/ 2081 w 2141"/>
                <a:gd name="T7" fmla="*/ 0 h 198"/>
                <a:gd name="T8" fmla="*/ 208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ADEDF84E-3140-D53A-4A58-4BA3520A78F3}"/>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0AD6405F-85D3-66CA-6FA4-DD7D77DDB962}"/>
                </a:ext>
              </a:extLst>
            </p:cNvPr>
            <p:cNvSpPr>
              <a:spLocks/>
            </p:cNvSpPr>
            <p:nvPr/>
          </p:nvSpPr>
          <p:spPr bwMode="hidden">
            <a:xfrm>
              <a:off x="2097" y="4043"/>
              <a:ext cx="2514" cy="276"/>
            </a:xfrm>
            <a:custGeom>
              <a:avLst/>
              <a:gdLst>
                <a:gd name="T0" fmla="*/ 2093 w 2517"/>
                <a:gd name="T1" fmla="*/ 276 h 276"/>
                <a:gd name="T2" fmla="*/ 2427 w 2517"/>
                <a:gd name="T3" fmla="*/ 204 h 276"/>
                <a:gd name="T4" fmla="*/ 2170 w 2517"/>
                <a:gd name="T5" fmla="*/ 0 h 276"/>
                <a:gd name="T6" fmla="*/ 0 w 2517"/>
                <a:gd name="T7" fmla="*/ 276 h 276"/>
                <a:gd name="T8" fmla="*/ 2093 w 2517"/>
                <a:gd name="T9" fmla="*/ 276 h 276"/>
                <a:gd name="T10" fmla="*/ 209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FA7525B4-FB2C-1BFE-D2C4-8D2DDF1A53BD}"/>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E1D100F9-0D24-9A11-65E4-2A070053F40E}"/>
                </a:ext>
              </a:extLst>
            </p:cNvPr>
            <p:cNvSpPr>
              <a:spLocks/>
            </p:cNvSpPr>
            <p:nvPr/>
          </p:nvSpPr>
          <p:spPr bwMode="hidden">
            <a:xfrm>
              <a:off x="5030" y="3151"/>
              <a:ext cx="728" cy="240"/>
            </a:xfrm>
            <a:custGeom>
              <a:avLst/>
              <a:gdLst>
                <a:gd name="T0" fmla="*/ 699 w 729"/>
                <a:gd name="T1" fmla="*/ 240 h 240"/>
                <a:gd name="T2" fmla="*/ 0 w 729"/>
                <a:gd name="T3" fmla="*/ 0 h 240"/>
                <a:gd name="T4" fmla="*/ 0 w 729"/>
                <a:gd name="T5" fmla="*/ 6 h 240"/>
                <a:gd name="T6" fmla="*/ 699 w 729"/>
                <a:gd name="T7" fmla="*/ 240 h 240"/>
                <a:gd name="T8" fmla="*/ 69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6C284614-182C-1A1B-9526-5B1E3C83063C}"/>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FB38BA07-5412-9D0E-2ADC-EB0FB00BB1E5}"/>
                </a:ext>
              </a:extLst>
            </p:cNvPr>
            <p:cNvSpPr>
              <a:spLocks/>
            </p:cNvSpPr>
            <p:nvPr/>
          </p:nvSpPr>
          <p:spPr bwMode="hidden">
            <a:xfrm>
              <a:off x="5030" y="3049"/>
              <a:ext cx="728" cy="318"/>
            </a:xfrm>
            <a:custGeom>
              <a:avLst/>
              <a:gdLst>
                <a:gd name="T0" fmla="*/ 699 w 729"/>
                <a:gd name="T1" fmla="*/ 318 h 318"/>
                <a:gd name="T2" fmla="*/ 699 w 729"/>
                <a:gd name="T3" fmla="*/ 312 h 318"/>
                <a:gd name="T4" fmla="*/ 0 w 729"/>
                <a:gd name="T5" fmla="*/ 0 h 318"/>
                <a:gd name="T6" fmla="*/ 0 w 729"/>
                <a:gd name="T7" fmla="*/ 54 h 318"/>
                <a:gd name="T8" fmla="*/ 699 w 729"/>
                <a:gd name="T9" fmla="*/ 318 h 318"/>
                <a:gd name="T10" fmla="*/ 69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731AEF49-6ADE-4FAA-BB73-04B4BC5771CC}"/>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A87A4511-2AEA-29AD-CFB4-0ED993CAFC5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9E71397F-97A7-BC2E-0AA0-C3D663CB918A}"/>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9AB0F2CF-CD31-82CB-016E-68E0F23C570D}"/>
                </a:ext>
              </a:extLst>
            </p:cNvPr>
            <p:cNvSpPr>
              <a:spLocks/>
            </p:cNvSpPr>
            <p:nvPr/>
          </p:nvSpPr>
          <p:spPr bwMode="hidden">
            <a:xfrm>
              <a:off x="5477" y="2588"/>
              <a:ext cx="282" cy="335"/>
            </a:xfrm>
            <a:custGeom>
              <a:avLst/>
              <a:gdLst>
                <a:gd name="T0" fmla="*/ 286 w 281"/>
                <a:gd name="T1" fmla="*/ 335 h 335"/>
                <a:gd name="T2" fmla="*/ 286 w 281"/>
                <a:gd name="T3" fmla="*/ 173 h 335"/>
                <a:gd name="T4" fmla="*/ 96 w 281"/>
                <a:gd name="T5" fmla="*/ 0 h 335"/>
                <a:gd name="T6" fmla="*/ 0 w 281"/>
                <a:gd name="T7" fmla="*/ 90 h 335"/>
                <a:gd name="T8" fmla="*/ 286 w 281"/>
                <a:gd name="T9" fmla="*/ 335 h 335"/>
                <a:gd name="T10" fmla="*/ 286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7F740CA1-DF2B-E0CD-B237-1564F3B33900}"/>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FB745A87-F531-0C60-CE6D-A8226A1A6CF0}"/>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C7065C79-B7B0-6700-A1DD-578644D34F92}"/>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8B6F356A-A156-F021-81F5-A08B0055E0D8}"/>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24" name="Freeform 24">
              <a:extLst>
                <a:ext uri="{FF2B5EF4-FFF2-40B4-BE49-F238E27FC236}">
                  <a16:creationId xmlns:a16="http://schemas.microsoft.com/office/drawing/2014/main" id="{C7FB321E-67A7-9ECC-5850-C71A56E715D9}"/>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7B2CC9E8-559E-9E60-AED1-2CBD36461A4D}"/>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EA272DBF-D547-DB47-CE44-49EE8EE599CE}"/>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CE19E676-8887-EEA0-9121-9D3BF7F1103C}"/>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39FB6A17-74AE-A855-BF66-C43FF131A256}"/>
                </a:ext>
              </a:extLst>
            </p:cNvPr>
            <p:cNvSpPr>
              <a:spLocks/>
            </p:cNvSpPr>
            <p:nvPr/>
          </p:nvSpPr>
          <p:spPr bwMode="hidden">
            <a:xfrm>
              <a:off x="5698" y="653"/>
              <a:ext cx="60" cy="311"/>
            </a:xfrm>
            <a:custGeom>
              <a:avLst/>
              <a:gdLst>
                <a:gd name="T0" fmla="*/ 0 w 60"/>
                <a:gd name="T1" fmla="*/ 144 h 312"/>
                <a:gd name="T2" fmla="*/ 60 w 60"/>
                <a:gd name="T3" fmla="*/ 28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B155083A-7F78-2F07-708B-1FDFE685755F}"/>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980C0946-B49C-4930-2B72-4758B20CBC1D}"/>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A253F248-3503-DAF8-5178-DBE47033874A}"/>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6ED61E29-42DC-4C55-04FC-7A6FA8DE7D2B}"/>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EFD1A3C0-7F54-B07C-3C68-844D29409132}"/>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4773B2AA-2E0B-EF0A-3251-589716DF8B9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10D9EEAB-27B0-069A-DFE8-8A6EBF8D8289}"/>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6DE468BD-55E2-F949-5D42-631CBFAFBA90}"/>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0D2F2532-4A78-7B2D-E25B-1C87BCCBE7C1}"/>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B8D73B42-F823-1F54-7767-0B5E2010DF4B}"/>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8628DE5E-1D0F-EC2B-49B2-E54073FDDD3E}"/>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F2C57304-EE63-69B0-75FA-22ABE586362A}"/>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287DAFAE-4792-FA09-8828-C52FDBEF03BC}"/>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FF6A1B08-08F4-9039-CBF5-653DEB3C357F}"/>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FF6A1B08-08F4-9039-CBF5-653DEB3C35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F1CCCC59-580B-0D09-B478-C7C5864CD84A}"/>
              </a:ext>
            </a:extLst>
          </p:cNvPr>
          <p:cNvSpPr>
            <a:spLocks noGrp="1" noChangeArrowheads="1"/>
          </p:cNvSpPr>
          <p:nvPr>
            <p:ph type="dt" sz="quarter" idx="10"/>
          </p:nvPr>
        </p:nvSpPr>
        <p:spPr/>
        <p:txBody>
          <a:bodyPr/>
          <a:lstStyle>
            <a:lvl1pPr>
              <a:defRPr/>
            </a:lvl1pPr>
          </a:lstStyle>
          <a:p>
            <a:pPr>
              <a:defRPr/>
            </a:pPr>
            <a:endParaRPr lang="fr-FR"/>
          </a:p>
        </p:txBody>
      </p:sp>
      <p:sp>
        <p:nvSpPr>
          <p:cNvPr id="44" name="Espace réservé du pied de page 45">
            <a:extLst>
              <a:ext uri="{FF2B5EF4-FFF2-40B4-BE49-F238E27FC236}">
                <a16:creationId xmlns:a16="http://schemas.microsoft.com/office/drawing/2014/main" id="{DC1B74E3-B799-5F52-8633-DD3E6BBD03DD}"/>
              </a:ext>
            </a:extLst>
          </p:cNvPr>
          <p:cNvSpPr>
            <a:spLocks noGrp="1" noChangeArrowheads="1"/>
          </p:cNvSpPr>
          <p:nvPr>
            <p:ph type="ftr" sz="quarter" idx="11"/>
          </p:nvPr>
        </p:nvSpPr>
        <p:spPr/>
        <p:txBody>
          <a:bodyPr/>
          <a:lstStyle>
            <a:lvl1pPr>
              <a:defRPr/>
            </a:lvl1pPr>
          </a:lstStyle>
          <a:p>
            <a:pPr>
              <a:defRPr/>
            </a:pPr>
            <a:r>
              <a:rPr lang="fr-FR"/>
              <a:t>Award RT24</a:t>
            </a:r>
          </a:p>
        </p:txBody>
      </p:sp>
      <p:sp>
        <p:nvSpPr>
          <p:cNvPr id="45" name="Espace réservé du numéro de diapositive 46">
            <a:extLst>
              <a:ext uri="{FF2B5EF4-FFF2-40B4-BE49-F238E27FC236}">
                <a16:creationId xmlns:a16="http://schemas.microsoft.com/office/drawing/2014/main" id="{2299518E-A32A-831A-05A6-C6D0D111C589}"/>
              </a:ext>
            </a:extLst>
          </p:cNvPr>
          <p:cNvSpPr>
            <a:spLocks noGrp="1" noChangeArrowheads="1"/>
          </p:cNvSpPr>
          <p:nvPr>
            <p:ph type="sldNum" sz="quarter" idx="12"/>
          </p:nvPr>
        </p:nvSpPr>
        <p:spPr/>
        <p:txBody>
          <a:bodyPr/>
          <a:lstStyle>
            <a:lvl1pPr>
              <a:defRPr/>
            </a:lvl1pPr>
          </a:lstStyle>
          <a:p>
            <a:pPr>
              <a:defRPr/>
            </a:pPr>
            <a:fld id="{3F6752CA-FEE0-194E-B4ED-DF5114808C97}" type="slidenum">
              <a:rPr lang="fr-FR" altLang="fr-FR"/>
              <a:pPr>
                <a:defRPr/>
              </a:pPr>
              <a:t>‹N°›</a:t>
            </a:fld>
            <a:endParaRPr lang="fr-FR" altLang="fr-FR"/>
          </a:p>
        </p:txBody>
      </p:sp>
    </p:spTree>
    <p:extLst>
      <p:ext uri="{BB962C8B-B14F-4D97-AF65-F5344CB8AC3E}">
        <p14:creationId xmlns:p14="http://schemas.microsoft.com/office/powerpoint/2010/main" val="313965616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r>
              <a:rPr lang="fr-FR"/>
              <a:t>27-mars-15</a:t>
            </a:r>
          </a:p>
        </p:txBody>
      </p:sp>
      <p:sp>
        <p:nvSpPr>
          <p:cNvPr id="5" name="Espace réservé du pied de page 4"/>
          <p:cNvSpPr>
            <a:spLocks noGrp="1"/>
          </p:cNvSpPr>
          <p:nvPr>
            <p:ph type="ftr" sz="quarter" idx="11"/>
          </p:nvPr>
        </p:nvSpPr>
        <p:spPr/>
        <p:txBody>
          <a:bodyPr/>
          <a:lstStyle>
            <a:lvl1pPr>
              <a:defRPr/>
            </a:lvl1pPr>
          </a:lstStyle>
          <a:p>
            <a:r>
              <a:rPr lang="fr-FR"/>
              <a:t>TOMSK-#2</a:t>
            </a:r>
          </a:p>
        </p:txBody>
      </p:sp>
      <p:sp>
        <p:nvSpPr>
          <p:cNvPr id="6" name="Espace réservé du numéro de diapositive 5"/>
          <p:cNvSpPr>
            <a:spLocks noGrp="1"/>
          </p:cNvSpPr>
          <p:nvPr>
            <p:ph type="sldNum" sz="quarter" idx="12"/>
          </p:nvPr>
        </p:nvSpPr>
        <p:spPr/>
        <p:txBody>
          <a:bodyPr/>
          <a:lstStyle>
            <a:lvl1pPr>
              <a:defRPr/>
            </a:lvl1pPr>
          </a:lstStyle>
          <a:p>
            <a:fld id="{76E00555-F889-F746-A5D2-5BADEE78E3D1}" type="slidenum">
              <a:rPr lang="fr-FR"/>
              <a:pPr/>
              <a:t>‹N°›</a:t>
            </a:fld>
            <a:endParaRPr lang="fr-FR"/>
          </a:p>
        </p:txBody>
      </p:sp>
    </p:spTree>
    <p:extLst>
      <p:ext uri="{BB962C8B-B14F-4D97-AF65-F5344CB8AC3E}">
        <p14:creationId xmlns:p14="http://schemas.microsoft.com/office/powerpoint/2010/main" val="424444017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r>
              <a:rPr lang="fr-FR"/>
              <a:t>27-mars-15</a:t>
            </a:r>
          </a:p>
        </p:txBody>
      </p:sp>
      <p:sp>
        <p:nvSpPr>
          <p:cNvPr id="6" name="Espace réservé du pied de page 5"/>
          <p:cNvSpPr>
            <a:spLocks noGrp="1"/>
          </p:cNvSpPr>
          <p:nvPr>
            <p:ph type="ftr" sz="quarter" idx="11"/>
          </p:nvPr>
        </p:nvSpPr>
        <p:spPr/>
        <p:txBody>
          <a:bodyPr/>
          <a:lstStyle>
            <a:lvl1pPr>
              <a:defRPr/>
            </a:lvl1pPr>
          </a:lstStyle>
          <a:p>
            <a:r>
              <a:rPr lang="fr-FR"/>
              <a:t>TOMSK-#2</a:t>
            </a:r>
          </a:p>
        </p:txBody>
      </p:sp>
      <p:sp>
        <p:nvSpPr>
          <p:cNvPr id="7" name="Espace réservé du numéro de diapositive 6"/>
          <p:cNvSpPr>
            <a:spLocks noGrp="1"/>
          </p:cNvSpPr>
          <p:nvPr>
            <p:ph type="sldNum" sz="quarter" idx="12"/>
          </p:nvPr>
        </p:nvSpPr>
        <p:spPr/>
        <p:txBody>
          <a:bodyPr/>
          <a:lstStyle>
            <a:lvl1pPr>
              <a:defRPr/>
            </a:lvl1pPr>
          </a:lstStyle>
          <a:p>
            <a:fld id="{38E3F8EC-D785-5840-9F02-B0BA8D7CE636}" type="slidenum">
              <a:rPr lang="fr-FR"/>
              <a:pPr/>
              <a:t>‹N°›</a:t>
            </a:fld>
            <a:endParaRPr lang="fr-FR"/>
          </a:p>
        </p:txBody>
      </p:sp>
    </p:spTree>
    <p:extLst>
      <p:ext uri="{BB962C8B-B14F-4D97-AF65-F5344CB8AC3E}">
        <p14:creationId xmlns:p14="http://schemas.microsoft.com/office/powerpoint/2010/main" val="39774432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r>
              <a:rPr lang="fr-FR"/>
              <a:t>27-mars-15</a:t>
            </a:r>
          </a:p>
        </p:txBody>
      </p:sp>
      <p:sp>
        <p:nvSpPr>
          <p:cNvPr id="8" name="Espace réservé du pied de page 7"/>
          <p:cNvSpPr>
            <a:spLocks noGrp="1"/>
          </p:cNvSpPr>
          <p:nvPr>
            <p:ph type="ftr" sz="quarter" idx="11"/>
          </p:nvPr>
        </p:nvSpPr>
        <p:spPr/>
        <p:txBody>
          <a:bodyPr/>
          <a:lstStyle>
            <a:lvl1pPr>
              <a:defRPr/>
            </a:lvl1pPr>
          </a:lstStyle>
          <a:p>
            <a:r>
              <a:rPr lang="fr-FR"/>
              <a:t>TOMSK-#2</a:t>
            </a:r>
          </a:p>
        </p:txBody>
      </p:sp>
      <p:sp>
        <p:nvSpPr>
          <p:cNvPr id="9" name="Espace réservé du numéro de diapositive 8"/>
          <p:cNvSpPr>
            <a:spLocks noGrp="1"/>
          </p:cNvSpPr>
          <p:nvPr>
            <p:ph type="sldNum" sz="quarter" idx="12"/>
          </p:nvPr>
        </p:nvSpPr>
        <p:spPr/>
        <p:txBody>
          <a:bodyPr/>
          <a:lstStyle>
            <a:lvl1pPr>
              <a:defRPr/>
            </a:lvl1pPr>
          </a:lstStyle>
          <a:p>
            <a:fld id="{3016E078-9C1A-7C44-BD49-5C1499BC60B5}" type="slidenum">
              <a:rPr lang="fr-FR"/>
              <a:pPr/>
              <a:t>‹N°›</a:t>
            </a:fld>
            <a:endParaRPr lang="fr-FR"/>
          </a:p>
        </p:txBody>
      </p:sp>
    </p:spTree>
    <p:extLst>
      <p:ext uri="{BB962C8B-B14F-4D97-AF65-F5344CB8AC3E}">
        <p14:creationId xmlns:p14="http://schemas.microsoft.com/office/powerpoint/2010/main" val="16601815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lvl1pPr>
              <a:defRPr/>
            </a:lvl1pPr>
          </a:lstStyle>
          <a:p>
            <a:r>
              <a:rPr lang="fr-FR"/>
              <a:t>27-mars-15</a:t>
            </a:r>
          </a:p>
        </p:txBody>
      </p:sp>
      <p:sp>
        <p:nvSpPr>
          <p:cNvPr id="4" name="Espace réservé du pied de page 3"/>
          <p:cNvSpPr>
            <a:spLocks noGrp="1"/>
          </p:cNvSpPr>
          <p:nvPr>
            <p:ph type="ftr" sz="quarter" idx="11"/>
          </p:nvPr>
        </p:nvSpPr>
        <p:spPr/>
        <p:txBody>
          <a:bodyPr/>
          <a:lstStyle>
            <a:lvl1pPr>
              <a:defRPr/>
            </a:lvl1pPr>
          </a:lstStyle>
          <a:p>
            <a:r>
              <a:rPr lang="fr-FR"/>
              <a:t>TOMSK-#2</a:t>
            </a:r>
          </a:p>
        </p:txBody>
      </p:sp>
      <p:sp>
        <p:nvSpPr>
          <p:cNvPr id="5" name="Espace réservé du numéro de diapositive 4"/>
          <p:cNvSpPr>
            <a:spLocks noGrp="1"/>
          </p:cNvSpPr>
          <p:nvPr>
            <p:ph type="sldNum" sz="quarter" idx="12"/>
          </p:nvPr>
        </p:nvSpPr>
        <p:spPr/>
        <p:txBody>
          <a:bodyPr/>
          <a:lstStyle>
            <a:lvl1pPr>
              <a:defRPr/>
            </a:lvl1pPr>
          </a:lstStyle>
          <a:p>
            <a:fld id="{68E42585-5446-314B-A860-CD8EC0B776E2}" type="slidenum">
              <a:rPr lang="fr-FR"/>
              <a:pPr/>
              <a:t>‹N°›</a:t>
            </a:fld>
            <a:endParaRPr lang="fr-FR"/>
          </a:p>
        </p:txBody>
      </p:sp>
    </p:spTree>
    <p:extLst>
      <p:ext uri="{BB962C8B-B14F-4D97-AF65-F5344CB8AC3E}">
        <p14:creationId xmlns:p14="http://schemas.microsoft.com/office/powerpoint/2010/main" val="290312850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r>
              <a:rPr lang="fr-FR"/>
              <a:t>27-mars-15</a:t>
            </a:r>
          </a:p>
        </p:txBody>
      </p:sp>
      <p:sp>
        <p:nvSpPr>
          <p:cNvPr id="3" name="Espace réservé du pied de page 2"/>
          <p:cNvSpPr>
            <a:spLocks noGrp="1"/>
          </p:cNvSpPr>
          <p:nvPr>
            <p:ph type="ftr" sz="quarter" idx="11"/>
          </p:nvPr>
        </p:nvSpPr>
        <p:spPr/>
        <p:txBody>
          <a:bodyPr/>
          <a:lstStyle>
            <a:lvl1pPr>
              <a:defRPr/>
            </a:lvl1pPr>
          </a:lstStyle>
          <a:p>
            <a:r>
              <a:rPr lang="fr-FR"/>
              <a:t>TOMSK-#2</a:t>
            </a:r>
          </a:p>
        </p:txBody>
      </p:sp>
      <p:sp>
        <p:nvSpPr>
          <p:cNvPr id="4" name="Espace réservé du numéro de diapositive 3"/>
          <p:cNvSpPr>
            <a:spLocks noGrp="1"/>
          </p:cNvSpPr>
          <p:nvPr>
            <p:ph type="sldNum" sz="quarter" idx="12"/>
          </p:nvPr>
        </p:nvSpPr>
        <p:spPr/>
        <p:txBody>
          <a:bodyPr/>
          <a:lstStyle>
            <a:lvl1pPr>
              <a:defRPr/>
            </a:lvl1pPr>
          </a:lstStyle>
          <a:p>
            <a:fld id="{5F7F782B-0686-034F-87EC-BA285CC39EBA}" type="slidenum">
              <a:rPr lang="fr-FR"/>
              <a:pPr/>
              <a:t>‹N°›</a:t>
            </a:fld>
            <a:endParaRPr lang="fr-FR"/>
          </a:p>
        </p:txBody>
      </p:sp>
    </p:spTree>
    <p:extLst>
      <p:ext uri="{BB962C8B-B14F-4D97-AF65-F5344CB8AC3E}">
        <p14:creationId xmlns:p14="http://schemas.microsoft.com/office/powerpoint/2010/main" val="47403708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r>
              <a:rPr lang="fr-FR"/>
              <a:t>27-mars-15</a:t>
            </a:r>
          </a:p>
        </p:txBody>
      </p:sp>
      <p:sp>
        <p:nvSpPr>
          <p:cNvPr id="6" name="Espace réservé du pied de page 5"/>
          <p:cNvSpPr>
            <a:spLocks noGrp="1"/>
          </p:cNvSpPr>
          <p:nvPr>
            <p:ph type="ftr" sz="quarter" idx="11"/>
          </p:nvPr>
        </p:nvSpPr>
        <p:spPr/>
        <p:txBody>
          <a:bodyPr/>
          <a:lstStyle>
            <a:lvl1pPr>
              <a:defRPr/>
            </a:lvl1pPr>
          </a:lstStyle>
          <a:p>
            <a:r>
              <a:rPr lang="fr-FR"/>
              <a:t>TOMSK-#2</a:t>
            </a:r>
          </a:p>
        </p:txBody>
      </p:sp>
      <p:sp>
        <p:nvSpPr>
          <p:cNvPr id="7" name="Espace réservé du numéro de diapositive 6"/>
          <p:cNvSpPr>
            <a:spLocks noGrp="1"/>
          </p:cNvSpPr>
          <p:nvPr>
            <p:ph type="sldNum" sz="quarter" idx="12"/>
          </p:nvPr>
        </p:nvSpPr>
        <p:spPr/>
        <p:txBody>
          <a:bodyPr/>
          <a:lstStyle>
            <a:lvl1pPr>
              <a:defRPr/>
            </a:lvl1pPr>
          </a:lstStyle>
          <a:p>
            <a:fld id="{BA576364-B821-AC41-9956-BFF9E28D6C51}" type="slidenum">
              <a:rPr lang="fr-FR"/>
              <a:pPr/>
              <a:t>‹N°›</a:t>
            </a:fld>
            <a:endParaRPr lang="fr-FR"/>
          </a:p>
        </p:txBody>
      </p:sp>
    </p:spTree>
    <p:extLst>
      <p:ext uri="{BB962C8B-B14F-4D97-AF65-F5344CB8AC3E}">
        <p14:creationId xmlns:p14="http://schemas.microsoft.com/office/powerpoint/2010/main" val="99458693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r>
              <a:rPr lang="fr-FR"/>
              <a:t>27-mars-15</a:t>
            </a:r>
          </a:p>
        </p:txBody>
      </p:sp>
      <p:sp>
        <p:nvSpPr>
          <p:cNvPr id="6" name="Espace réservé du pied de page 5"/>
          <p:cNvSpPr>
            <a:spLocks noGrp="1"/>
          </p:cNvSpPr>
          <p:nvPr>
            <p:ph type="ftr" sz="quarter" idx="11"/>
          </p:nvPr>
        </p:nvSpPr>
        <p:spPr/>
        <p:txBody>
          <a:bodyPr/>
          <a:lstStyle>
            <a:lvl1pPr>
              <a:defRPr/>
            </a:lvl1pPr>
          </a:lstStyle>
          <a:p>
            <a:r>
              <a:rPr lang="fr-FR"/>
              <a:t>TOMSK-#2</a:t>
            </a:r>
          </a:p>
        </p:txBody>
      </p:sp>
      <p:sp>
        <p:nvSpPr>
          <p:cNvPr id="7" name="Espace réservé du numéro de diapositive 6"/>
          <p:cNvSpPr>
            <a:spLocks noGrp="1"/>
          </p:cNvSpPr>
          <p:nvPr>
            <p:ph type="sldNum" sz="quarter" idx="12"/>
          </p:nvPr>
        </p:nvSpPr>
        <p:spPr/>
        <p:txBody>
          <a:bodyPr/>
          <a:lstStyle>
            <a:lvl1pPr>
              <a:defRPr/>
            </a:lvl1pPr>
          </a:lstStyle>
          <a:p>
            <a:fld id="{23A54DEC-378C-114B-8CC6-125B7CE75F03}" type="slidenum">
              <a:rPr lang="fr-FR"/>
              <a:pPr/>
              <a:t>‹N°›</a:t>
            </a:fld>
            <a:endParaRPr lang="fr-FR"/>
          </a:p>
        </p:txBody>
      </p:sp>
    </p:spTree>
    <p:extLst>
      <p:ext uri="{BB962C8B-B14F-4D97-AF65-F5344CB8AC3E}">
        <p14:creationId xmlns:p14="http://schemas.microsoft.com/office/powerpoint/2010/main" val="257305546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r>
              <a:rPr lang="fr-FR"/>
              <a:t>27-mars-15</a:t>
            </a:r>
          </a:p>
        </p:txBody>
      </p:sp>
      <p:sp>
        <p:nvSpPr>
          <p:cNvPr id="5" name="Espace réservé du pied de page 4"/>
          <p:cNvSpPr>
            <a:spLocks noGrp="1"/>
          </p:cNvSpPr>
          <p:nvPr>
            <p:ph type="ftr" sz="quarter" idx="11"/>
          </p:nvPr>
        </p:nvSpPr>
        <p:spPr/>
        <p:txBody>
          <a:bodyPr/>
          <a:lstStyle>
            <a:lvl1pPr>
              <a:defRPr/>
            </a:lvl1pPr>
          </a:lstStyle>
          <a:p>
            <a:r>
              <a:rPr lang="fr-FR"/>
              <a:t>TOMSK-#2</a:t>
            </a:r>
          </a:p>
        </p:txBody>
      </p:sp>
      <p:sp>
        <p:nvSpPr>
          <p:cNvPr id="6" name="Espace réservé du numéro de diapositive 5"/>
          <p:cNvSpPr>
            <a:spLocks noGrp="1"/>
          </p:cNvSpPr>
          <p:nvPr>
            <p:ph type="sldNum" sz="quarter" idx="12"/>
          </p:nvPr>
        </p:nvSpPr>
        <p:spPr/>
        <p:txBody>
          <a:bodyPr/>
          <a:lstStyle>
            <a:lvl1pPr>
              <a:defRPr/>
            </a:lvl1pPr>
          </a:lstStyle>
          <a:p>
            <a:fld id="{AF32E02E-8D11-6743-8D16-5266D8028087}" type="slidenum">
              <a:rPr lang="fr-FR"/>
              <a:pPr/>
              <a:t>‹N°›</a:t>
            </a:fld>
            <a:endParaRPr lang="fr-FR"/>
          </a:p>
        </p:txBody>
      </p:sp>
    </p:spTree>
    <p:extLst>
      <p:ext uri="{BB962C8B-B14F-4D97-AF65-F5344CB8AC3E}">
        <p14:creationId xmlns:p14="http://schemas.microsoft.com/office/powerpoint/2010/main" val="428001584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r>
              <a:rPr lang="fr-FR"/>
              <a:t>27-mars-15</a:t>
            </a:r>
          </a:p>
        </p:txBody>
      </p:sp>
      <p:sp>
        <p:nvSpPr>
          <p:cNvPr id="5" name="Espace réservé du pied de page 4"/>
          <p:cNvSpPr>
            <a:spLocks noGrp="1"/>
          </p:cNvSpPr>
          <p:nvPr>
            <p:ph type="ftr" sz="quarter" idx="11"/>
          </p:nvPr>
        </p:nvSpPr>
        <p:spPr/>
        <p:txBody>
          <a:bodyPr/>
          <a:lstStyle>
            <a:lvl1pPr>
              <a:defRPr/>
            </a:lvl1pPr>
          </a:lstStyle>
          <a:p>
            <a:r>
              <a:rPr lang="fr-FR"/>
              <a:t>TOMSK-#2</a:t>
            </a:r>
          </a:p>
        </p:txBody>
      </p:sp>
      <p:sp>
        <p:nvSpPr>
          <p:cNvPr id="6" name="Espace réservé du numéro de diapositive 5"/>
          <p:cNvSpPr>
            <a:spLocks noGrp="1"/>
          </p:cNvSpPr>
          <p:nvPr>
            <p:ph type="sldNum" sz="quarter" idx="12"/>
          </p:nvPr>
        </p:nvSpPr>
        <p:spPr/>
        <p:txBody>
          <a:bodyPr/>
          <a:lstStyle>
            <a:lvl1pPr>
              <a:defRPr/>
            </a:lvl1pPr>
          </a:lstStyle>
          <a:p>
            <a:fld id="{6E7C2350-E8CE-3844-A449-8538488E2E89}" type="slidenum">
              <a:rPr lang="fr-FR"/>
              <a:pPr/>
              <a:t>‹N°›</a:t>
            </a:fld>
            <a:endParaRPr lang="fr-FR"/>
          </a:p>
        </p:txBody>
      </p:sp>
    </p:spTree>
    <p:extLst>
      <p:ext uri="{BB962C8B-B14F-4D97-AF65-F5344CB8AC3E}">
        <p14:creationId xmlns:p14="http://schemas.microsoft.com/office/powerpoint/2010/main" val="25347827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4" name="Line 5"/>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fr-FR"/>
          </a:p>
        </p:txBody>
      </p:sp>
      <p:sp>
        <p:nvSpPr>
          <p:cNvPr id="5" name="Line 10"/>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xmlns="">
                <a:noFill/>
              </a14:hiddenFill>
            </a:ext>
          </a:extLst>
        </p:spPr>
        <p:txBody>
          <a:bodyPr wrap="none" anchor="ctr"/>
          <a:lstStyle/>
          <a:p>
            <a:endParaRPr lang="fr-FR"/>
          </a:p>
        </p:txBody>
      </p:sp>
      <p:pic>
        <p:nvPicPr>
          <p:cNvPr id="6" name="Picture 37"/>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447" y="128588"/>
            <a:ext cx="1238250" cy="481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Fußzeilenplatzhalter 4"/>
          <p:cNvSpPr>
            <a:spLocks/>
          </p:cNvSpPr>
          <p:nvPr/>
        </p:nvSpPr>
        <p:spPr bwMode="auto">
          <a:xfrm>
            <a:off x="350838" y="6661150"/>
            <a:ext cx="1539214" cy="196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r>
              <a:rPr lang="de-DE"/>
              <a:t>Stefan Ritt</a:t>
            </a:r>
          </a:p>
        </p:txBody>
      </p:sp>
      <p:sp>
        <p:nvSpPr>
          <p:cNvPr id="8" name="Datumsplatzhalter 3"/>
          <p:cNvSpPr>
            <a:spLocks/>
          </p:cNvSpPr>
          <p:nvPr/>
        </p:nvSpPr>
        <p:spPr bwMode="auto">
          <a:xfrm>
            <a:off x="8915400" y="6661150"/>
            <a:ext cx="639763" cy="196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pPr algn="r"/>
            <a:fld id="{491EF952-B0E4-634D-B10A-1785FEC3AEFC}" type="slidenum">
              <a:rPr lang="en-US"/>
              <a:pPr algn="r"/>
              <a:t>‹N°›</a:t>
            </a:fld>
            <a:r>
              <a:rPr lang="en-US"/>
              <a:t>/33</a:t>
            </a:r>
            <a:endParaRPr lang="de-DE"/>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1"/>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10" name="Datumsplatzhalter 3"/>
          <p:cNvSpPr>
            <a:spLocks noGrp="1"/>
          </p:cNvSpPr>
          <p:nvPr>
            <p:ph type="dt" sz="half" idx="10"/>
          </p:nvPr>
        </p:nvSpPr>
        <p:spPr/>
        <p:txBody>
          <a:bodyPr/>
          <a:lstStyle>
            <a:lvl1pPr>
              <a:defRPr smtClean="0"/>
            </a:lvl1pPr>
          </a:lstStyle>
          <a:p>
            <a:pPr>
              <a:defRPr/>
            </a:pPr>
            <a:r>
              <a:rPr lang="en-US"/>
              <a:t>March  26th, 2011</a:t>
            </a:r>
            <a:endParaRPr lang="de-DE"/>
          </a:p>
        </p:txBody>
      </p:sp>
      <p:sp>
        <p:nvSpPr>
          <p:cNvPr id="11" name="Fußzeilenplatzhalter 4"/>
          <p:cNvSpPr>
            <a:spLocks noGrp="1"/>
          </p:cNvSpPr>
          <p:nvPr>
            <p:ph type="ftr" sz="quarter" idx="11"/>
          </p:nvPr>
        </p:nvSpPr>
        <p:spPr/>
        <p:txBody>
          <a:bodyPr/>
          <a:lstStyle>
            <a:lvl1pPr>
              <a:defRPr smtClean="0"/>
            </a:lvl1pPr>
          </a:lstStyle>
          <a:p>
            <a:pPr>
              <a:defRPr/>
            </a:pPr>
            <a:r>
              <a:rPr lang="de-DE"/>
              <a:t>FEE2011, Bergamo</a:t>
            </a:r>
          </a:p>
        </p:txBody>
      </p:sp>
    </p:spTree>
    <p:extLst>
      <p:ext uri="{BB962C8B-B14F-4D97-AF65-F5344CB8AC3E}">
        <p14:creationId xmlns:p14="http://schemas.microsoft.com/office/powerpoint/2010/main" val="674940120"/>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D760983E-3EE6-F1BB-F5A8-DEAD2668E146}"/>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D4251138-F443-0D83-3F26-2217CFE75CDC}"/>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a:extLst>
              <a:ext uri="{FF2B5EF4-FFF2-40B4-BE49-F238E27FC236}">
                <a16:creationId xmlns:a16="http://schemas.microsoft.com/office/drawing/2014/main" id="{31A8E2FF-EE16-2B4B-D92A-63A557B612D4}"/>
              </a:ext>
            </a:extLst>
          </p:cNvPr>
          <p:cNvSpPr>
            <a:spLocks noGrp="1" noChangeArrowheads="1"/>
          </p:cNvSpPr>
          <p:nvPr>
            <p:ph type="sldNum" sz="quarter" idx="12"/>
          </p:nvPr>
        </p:nvSpPr>
        <p:spPr>
          <a:ln/>
        </p:spPr>
        <p:txBody>
          <a:bodyPr/>
          <a:lstStyle>
            <a:lvl1pPr>
              <a:defRPr/>
            </a:lvl1pPr>
          </a:lstStyle>
          <a:p>
            <a:pPr>
              <a:defRPr/>
            </a:pPr>
            <a:fld id="{8E94DCEC-634F-1C4E-8EFB-F171DA5C2DE6}" type="slidenum">
              <a:rPr lang="fr-FR" altLang="fr-FR"/>
              <a:pPr>
                <a:defRPr/>
              </a:pPr>
              <a:t>‹N°›</a:t>
            </a:fld>
            <a:endParaRPr lang="fr-FR" altLang="fr-FR"/>
          </a:p>
        </p:txBody>
      </p:sp>
    </p:spTree>
    <p:extLst>
      <p:ext uri="{BB962C8B-B14F-4D97-AF65-F5344CB8AC3E}">
        <p14:creationId xmlns:p14="http://schemas.microsoft.com/office/powerpoint/2010/main" val="367723103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94210" name="Group 2"/>
          <p:cNvGrpSpPr>
            <a:grpSpLocks/>
          </p:cNvGrpSpPr>
          <p:nvPr/>
        </p:nvGrpSpPr>
        <p:grpSpPr bwMode="auto">
          <a:xfrm>
            <a:off x="0" y="0"/>
            <a:ext cx="9906000" cy="6856413"/>
            <a:chOff x="0" y="0"/>
            <a:chExt cx="5760" cy="4319"/>
          </a:xfrm>
        </p:grpSpPr>
        <p:sp>
          <p:nvSpPr>
            <p:cNvPr id="94211"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2"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3"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4"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5"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4216"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7"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8"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9"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0"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1"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2"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3"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4"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5"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6"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7"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8"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9"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0"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1"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4232"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3"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4"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5"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6"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7"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8"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9"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0"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1"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2"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3"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4"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5"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6"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nvGrpSpPr>
            <p:cNvPr id="94247" name="Group 39"/>
            <p:cNvGrpSpPr>
              <a:grpSpLocks/>
            </p:cNvGrpSpPr>
            <p:nvPr userDrawn="1"/>
          </p:nvGrpSpPr>
          <p:grpSpPr bwMode="auto">
            <a:xfrm>
              <a:off x="0" y="1632"/>
              <a:ext cx="5758" cy="1858"/>
              <a:chOff x="0" y="1632"/>
              <a:chExt cx="5758" cy="1858"/>
            </a:xfrm>
          </p:grpSpPr>
          <p:sp>
            <p:nvSpPr>
              <p:cNvPr id="94248"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9"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grpSp>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94252" name="Rectangle 44"/>
          <p:cNvSpPr>
            <a:spLocks noGrp="1" noChangeArrowheads="1"/>
          </p:cNvSpPr>
          <p:nvPr>
            <p:ph type="dt" sz="quarter" idx="2"/>
          </p:nvPr>
        </p:nvSpPr>
        <p:spPr/>
        <p:txBody>
          <a:bodyPr/>
          <a:lstStyle>
            <a:lvl1pPr>
              <a:defRPr/>
            </a:lvl1pPr>
          </a:lstStyle>
          <a:p>
            <a:r>
              <a:rPr lang="fr-FR"/>
              <a:t>October 18</a:t>
            </a:r>
          </a:p>
        </p:txBody>
      </p:sp>
      <p:sp>
        <p:nvSpPr>
          <p:cNvPr id="94253" name="Rectangle 45"/>
          <p:cNvSpPr>
            <a:spLocks noGrp="1" noChangeArrowheads="1"/>
          </p:cNvSpPr>
          <p:nvPr>
            <p:ph type="ftr" sz="quarter" idx="3"/>
          </p:nvPr>
        </p:nvSpPr>
        <p:spPr/>
        <p:txBody>
          <a:bodyPr/>
          <a:lstStyle>
            <a:lvl1pPr>
              <a:defRPr/>
            </a:lvl1pPr>
          </a:lstStyle>
          <a:p>
            <a:r>
              <a:rPr lang="fr-FR"/>
              <a:t>EFMIN_18</a:t>
            </a:r>
          </a:p>
        </p:txBody>
      </p:sp>
      <p:sp>
        <p:nvSpPr>
          <p:cNvPr id="94254" name="Rectangle 46"/>
          <p:cNvSpPr>
            <a:spLocks noGrp="1" noChangeArrowheads="1"/>
          </p:cNvSpPr>
          <p:nvPr>
            <p:ph type="sldNum" sz="quarter" idx="4"/>
          </p:nvPr>
        </p:nvSpPr>
        <p:spPr/>
        <p:txBody>
          <a:bodyPr/>
          <a:lstStyle>
            <a:lvl1pPr>
              <a:defRPr/>
            </a:lvl1pPr>
          </a:lstStyle>
          <a:p>
            <a:fld id="{E8BD5999-04DA-904D-9425-C1B6278C3900}" type="slidenum">
              <a:rPr lang="fr-FR"/>
              <a:pPr/>
              <a:t>‹N°›</a:t>
            </a:fld>
            <a:endParaRPr lang="fr-FR"/>
          </a:p>
        </p:txBody>
      </p:sp>
      <p:graphicFrame>
        <p:nvGraphicFramePr>
          <p:cNvPr id="94255" name="Object 47"/>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4610744" imgH="1819529" progId="Paint.Picture">
                  <p:embed/>
                </p:oleObj>
              </mc:Choice>
              <mc:Fallback>
                <p:oleObj name="Image Bitmap" r:id="rId2" imgW="4610744" imgH="1819529" progId="Paint.Picture">
                  <p:embed/>
                  <p:pic>
                    <p:nvPicPr>
                      <p:cNvPr id="94255" name="Object 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3050494664"/>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r>
              <a:rPr lang="fr-FR"/>
              <a:t>October 18</a:t>
            </a:r>
          </a:p>
        </p:txBody>
      </p:sp>
      <p:sp>
        <p:nvSpPr>
          <p:cNvPr id="5" name="Espace réservé du pied de page 4"/>
          <p:cNvSpPr>
            <a:spLocks noGrp="1"/>
          </p:cNvSpPr>
          <p:nvPr>
            <p:ph type="ftr" sz="quarter" idx="11"/>
          </p:nvPr>
        </p:nvSpPr>
        <p:spPr/>
        <p:txBody>
          <a:bodyPr/>
          <a:lstStyle>
            <a:lvl1pPr>
              <a:defRPr/>
            </a:lvl1pPr>
          </a:lstStyle>
          <a:p>
            <a:r>
              <a:rPr lang="fr-FR"/>
              <a:t>EFMIN_18</a:t>
            </a:r>
          </a:p>
        </p:txBody>
      </p:sp>
      <p:sp>
        <p:nvSpPr>
          <p:cNvPr id="6" name="Espace réservé du numéro de diapositive 5"/>
          <p:cNvSpPr>
            <a:spLocks noGrp="1"/>
          </p:cNvSpPr>
          <p:nvPr>
            <p:ph type="sldNum" sz="quarter" idx="12"/>
          </p:nvPr>
        </p:nvSpPr>
        <p:spPr/>
        <p:txBody>
          <a:bodyPr/>
          <a:lstStyle>
            <a:lvl1pPr>
              <a:defRPr/>
            </a:lvl1pPr>
          </a:lstStyle>
          <a:p>
            <a:fld id="{9AB11096-C63C-5E40-AB3E-83E90B69FB3A}" type="slidenum">
              <a:rPr lang="fr-FR"/>
              <a:pPr/>
              <a:t>‹N°›</a:t>
            </a:fld>
            <a:endParaRPr lang="fr-FR"/>
          </a:p>
        </p:txBody>
      </p:sp>
    </p:spTree>
    <p:extLst>
      <p:ext uri="{BB962C8B-B14F-4D97-AF65-F5344CB8AC3E}">
        <p14:creationId xmlns:p14="http://schemas.microsoft.com/office/powerpoint/2010/main" val="379334519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r>
              <a:rPr lang="fr-FR"/>
              <a:t>October 18</a:t>
            </a:r>
          </a:p>
        </p:txBody>
      </p:sp>
      <p:sp>
        <p:nvSpPr>
          <p:cNvPr id="5" name="Espace réservé du pied de page 4"/>
          <p:cNvSpPr>
            <a:spLocks noGrp="1"/>
          </p:cNvSpPr>
          <p:nvPr>
            <p:ph type="ftr" sz="quarter" idx="11"/>
          </p:nvPr>
        </p:nvSpPr>
        <p:spPr/>
        <p:txBody>
          <a:bodyPr/>
          <a:lstStyle>
            <a:lvl1pPr>
              <a:defRPr/>
            </a:lvl1pPr>
          </a:lstStyle>
          <a:p>
            <a:r>
              <a:rPr lang="fr-FR"/>
              <a:t>EFMIN_18</a:t>
            </a:r>
          </a:p>
        </p:txBody>
      </p:sp>
      <p:sp>
        <p:nvSpPr>
          <p:cNvPr id="6" name="Espace réservé du numéro de diapositive 5"/>
          <p:cNvSpPr>
            <a:spLocks noGrp="1"/>
          </p:cNvSpPr>
          <p:nvPr>
            <p:ph type="sldNum" sz="quarter" idx="12"/>
          </p:nvPr>
        </p:nvSpPr>
        <p:spPr/>
        <p:txBody>
          <a:bodyPr/>
          <a:lstStyle>
            <a:lvl1pPr>
              <a:defRPr/>
            </a:lvl1pPr>
          </a:lstStyle>
          <a:p>
            <a:fld id="{F07EC528-DA50-5B4C-B23D-C3C0A093072C}" type="slidenum">
              <a:rPr lang="fr-FR"/>
              <a:pPr/>
              <a:t>‹N°›</a:t>
            </a:fld>
            <a:endParaRPr lang="fr-FR"/>
          </a:p>
        </p:txBody>
      </p:sp>
    </p:spTree>
    <p:extLst>
      <p:ext uri="{BB962C8B-B14F-4D97-AF65-F5344CB8AC3E}">
        <p14:creationId xmlns:p14="http://schemas.microsoft.com/office/powerpoint/2010/main" val="167058994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r>
              <a:rPr lang="fr-FR"/>
              <a:t>October 18</a:t>
            </a:r>
          </a:p>
        </p:txBody>
      </p:sp>
      <p:sp>
        <p:nvSpPr>
          <p:cNvPr id="6" name="Espace réservé du pied de page 5"/>
          <p:cNvSpPr>
            <a:spLocks noGrp="1"/>
          </p:cNvSpPr>
          <p:nvPr>
            <p:ph type="ftr" sz="quarter" idx="11"/>
          </p:nvPr>
        </p:nvSpPr>
        <p:spPr/>
        <p:txBody>
          <a:bodyPr/>
          <a:lstStyle>
            <a:lvl1pPr>
              <a:defRPr/>
            </a:lvl1pPr>
          </a:lstStyle>
          <a:p>
            <a:r>
              <a:rPr lang="fr-FR"/>
              <a:t>EFMIN_18</a:t>
            </a:r>
          </a:p>
        </p:txBody>
      </p:sp>
      <p:sp>
        <p:nvSpPr>
          <p:cNvPr id="7" name="Espace réservé du numéro de diapositive 6"/>
          <p:cNvSpPr>
            <a:spLocks noGrp="1"/>
          </p:cNvSpPr>
          <p:nvPr>
            <p:ph type="sldNum" sz="quarter" idx="12"/>
          </p:nvPr>
        </p:nvSpPr>
        <p:spPr/>
        <p:txBody>
          <a:bodyPr/>
          <a:lstStyle>
            <a:lvl1pPr>
              <a:defRPr/>
            </a:lvl1pPr>
          </a:lstStyle>
          <a:p>
            <a:fld id="{42CD8D3C-CC4F-484E-A29D-EE0C2E6EA4CC}" type="slidenum">
              <a:rPr lang="fr-FR"/>
              <a:pPr/>
              <a:t>‹N°›</a:t>
            </a:fld>
            <a:endParaRPr lang="fr-FR"/>
          </a:p>
        </p:txBody>
      </p:sp>
    </p:spTree>
    <p:extLst>
      <p:ext uri="{BB962C8B-B14F-4D97-AF65-F5344CB8AC3E}">
        <p14:creationId xmlns:p14="http://schemas.microsoft.com/office/powerpoint/2010/main" val="257443140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r>
              <a:rPr lang="fr-FR"/>
              <a:t>October 18</a:t>
            </a:r>
          </a:p>
        </p:txBody>
      </p:sp>
      <p:sp>
        <p:nvSpPr>
          <p:cNvPr id="8" name="Espace réservé du pied de page 7"/>
          <p:cNvSpPr>
            <a:spLocks noGrp="1"/>
          </p:cNvSpPr>
          <p:nvPr>
            <p:ph type="ftr" sz="quarter" idx="11"/>
          </p:nvPr>
        </p:nvSpPr>
        <p:spPr/>
        <p:txBody>
          <a:bodyPr/>
          <a:lstStyle>
            <a:lvl1pPr>
              <a:defRPr/>
            </a:lvl1pPr>
          </a:lstStyle>
          <a:p>
            <a:r>
              <a:rPr lang="fr-FR"/>
              <a:t>EFMIN_18</a:t>
            </a:r>
          </a:p>
        </p:txBody>
      </p:sp>
      <p:sp>
        <p:nvSpPr>
          <p:cNvPr id="9" name="Espace réservé du numéro de diapositive 8"/>
          <p:cNvSpPr>
            <a:spLocks noGrp="1"/>
          </p:cNvSpPr>
          <p:nvPr>
            <p:ph type="sldNum" sz="quarter" idx="12"/>
          </p:nvPr>
        </p:nvSpPr>
        <p:spPr/>
        <p:txBody>
          <a:bodyPr/>
          <a:lstStyle>
            <a:lvl1pPr>
              <a:defRPr/>
            </a:lvl1pPr>
          </a:lstStyle>
          <a:p>
            <a:fld id="{4AF7C074-FC49-5B4D-A036-A5974CA002A5}" type="slidenum">
              <a:rPr lang="fr-FR"/>
              <a:pPr/>
              <a:t>‹N°›</a:t>
            </a:fld>
            <a:endParaRPr lang="fr-FR"/>
          </a:p>
        </p:txBody>
      </p:sp>
    </p:spTree>
    <p:extLst>
      <p:ext uri="{BB962C8B-B14F-4D97-AF65-F5344CB8AC3E}">
        <p14:creationId xmlns:p14="http://schemas.microsoft.com/office/powerpoint/2010/main" val="109745032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lvl1pPr>
              <a:defRPr/>
            </a:lvl1pPr>
          </a:lstStyle>
          <a:p>
            <a:r>
              <a:rPr lang="fr-FR"/>
              <a:t>October 18</a:t>
            </a:r>
          </a:p>
        </p:txBody>
      </p:sp>
      <p:sp>
        <p:nvSpPr>
          <p:cNvPr id="4" name="Espace réservé du pied de page 3"/>
          <p:cNvSpPr>
            <a:spLocks noGrp="1"/>
          </p:cNvSpPr>
          <p:nvPr>
            <p:ph type="ftr" sz="quarter" idx="11"/>
          </p:nvPr>
        </p:nvSpPr>
        <p:spPr/>
        <p:txBody>
          <a:bodyPr/>
          <a:lstStyle>
            <a:lvl1pPr>
              <a:defRPr/>
            </a:lvl1pPr>
          </a:lstStyle>
          <a:p>
            <a:r>
              <a:rPr lang="fr-FR"/>
              <a:t>EFMIN_18</a:t>
            </a:r>
          </a:p>
        </p:txBody>
      </p:sp>
      <p:sp>
        <p:nvSpPr>
          <p:cNvPr id="5" name="Espace réservé du numéro de diapositive 4"/>
          <p:cNvSpPr>
            <a:spLocks noGrp="1"/>
          </p:cNvSpPr>
          <p:nvPr>
            <p:ph type="sldNum" sz="quarter" idx="12"/>
          </p:nvPr>
        </p:nvSpPr>
        <p:spPr/>
        <p:txBody>
          <a:bodyPr/>
          <a:lstStyle>
            <a:lvl1pPr>
              <a:defRPr/>
            </a:lvl1pPr>
          </a:lstStyle>
          <a:p>
            <a:fld id="{3ECDA75C-F91A-3340-AC08-13E165EB39E3}" type="slidenum">
              <a:rPr lang="fr-FR"/>
              <a:pPr/>
              <a:t>‹N°›</a:t>
            </a:fld>
            <a:endParaRPr lang="fr-FR"/>
          </a:p>
        </p:txBody>
      </p:sp>
    </p:spTree>
    <p:extLst>
      <p:ext uri="{BB962C8B-B14F-4D97-AF65-F5344CB8AC3E}">
        <p14:creationId xmlns:p14="http://schemas.microsoft.com/office/powerpoint/2010/main" val="15634100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r>
              <a:rPr lang="fr-FR"/>
              <a:t>October 18</a:t>
            </a:r>
          </a:p>
        </p:txBody>
      </p:sp>
      <p:sp>
        <p:nvSpPr>
          <p:cNvPr id="3" name="Espace réservé du pied de page 2"/>
          <p:cNvSpPr>
            <a:spLocks noGrp="1"/>
          </p:cNvSpPr>
          <p:nvPr>
            <p:ph type="ftr" sz="quarter" idx="11"/>
          </p:nvPr>
        </p:nvSpPr>
        <p:spPr/>
        <p:txBody>
          <a:bodyPr/>
          <a:lstStyle>
            <a:lvl1pPr>
              <a:defRPr/>
            </a:lvl1pPr>
          </a:lstStyle>
          <a:p>
            <a:r>
              <a:rPr lang="fr-FR"/>
              <a:t>EFMIN_18</a:t>
            </a:r>
          </a:p>
        </p:txBody>
      </p:sp>
      <p:sp>
        <p:nvSpPr>
          <p:cNvPr id="4" name="Espace réservé du numéro de diapositive 3"/>
          <p:cNvSpPr>
            <a:spLocks noGrp="1"/>
          </p:cNvSpPr>
          <p:nvPr>
            <p:ph type="sldNum" sz="quarter" idx="12"/>
          </p:nvPr>
        </p:nvSpPr>
        <p:spPr/>
        <p:txBody>
          <a:bodyPr/>
          <a:lstStyle>
            <a:lvl1pPr>
              <a:defRPr/>
            </a:lvl1pPr>
          </a:lstStyle>
          <a:p>
            <a:fld id="{7D8ADB7F-BC16-224C-9B06-33CF1FA991AA}" type="slidenum">
              <a:rPr lang="fr-FR"/>
              <a:pPr/>
              <a:t>‹N°›</a:t>
            </a:fld>
            <a:endParaRPr lang="fr-FR"/>
          </a:p>
        </p:txBody>
      </p:sp>
    </p:spTree>
    <p:extLst>
      <p:ext uri="{BB962C8B-B14F-4D97-AF65-F5344CB8AC3E}">
        <p14:creationId xmlns:p14="http://schemas.microsoft.com/office/powerpoint/2010/main" val="2976972109"/>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r>
              <a:rPr lang="fr-FR"/>
              <a:t>October 18</a:t>
            </a:r>
          </a:p>
        </p:txBody>
      </p:sp>
      <p:sp>
        <p:nvSpPr>
          <p:cNvPr id="6" name="Espace réservé du pied de page 5"/>
          <p:cNvSpPr>
            <a:spLocks noGrp="1"/>
          </p:cNvSpPr>
          <p:nvPr>
            <p:ph type="ftr" sz="quarter" idx="11"/>
          </p:nvPr>
        </p:nvSpPr>
        <p:spPr/>
        <p:txBody>
          <a:bodyPr/>
          <a:lstStyle>
            <a:lvl1pPr>
              <a:defRPr/>
            </a:lvl1pPr>
          </a:lstStyle>
          <a:p>
            <a:r>
              <a:rPr lang="fr-FR"/>
              <a:t>EFMIN_18</a:t>
            </a:r>
          </a:p>
        </p:txBody>
      </p:sp>
      <p:sp>
        <p:nvSpPr>
          <p:cNvPr id="7" name="Espace réservé du numéro de diapositive 6"/>
          <p:cNvSpPr>
            <a:spLocks noGrp="1"/>
          </p:cNvSpPr>
          <p:nvPr>
            <p:ph type="sldNum" sz="quarter" idx="12"/>
          </p:nvPr>
        </p:nvSpPr>
        <p:spPr/>
        <p:txBody>
          <a:bodyPr/>
          <a:lstStyle>
            <a:lvl1pPr>
              <a:defRPr/>
            </a:lvl1pPr>
          </a:lstStyle>
          <a:p>
            <a:fld id="{BB0106EF-4881-DC40-94E7-7E68513244EB}" type="slidenum">
              <a:rPr lang="fr-FR"/>
              <a:pPr/>
              <a:t>‹N°›</a:t>
            </a:fld>
            <a:endParaRPr lang="fr-FR"/>
          </a:p>
        </p:txBody>
      </p:sp>
    </p:spTree>
    <p:extLst>
      <p:ext uri="{BB962C8B-B14F-4D97-AF65-F5344CB8AC3E}">
        <p14:creationId xmlns:p14="http://schemas.microsoft.com/office/powerpoint/2010/main" val="88148896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r>
              <a:rPr lang="fr-FR"/>
              <a:t>October 18</a:t>
            </a:r>
          </a:p>
        </p:txBody>
      </p:sp>
      <p:sp>
        <p:nvSpPr>
          <p:cNvPr id="6" name="Espace réservé du pied de page 5"/>
          <p:cNvSpPr>
            <a:spLocks noGrp="1"/>
          </p:cNvSpPr>
          <p:nvPr>
            <p:ph type="ftr" sz="quarter" idx="11"/>
          </p:nvPr>
        </p:nvSpPr>
        <p:spPr/>
        <p:txBody>
          <a:bodyPr/>
          <a:lstStyle>
            <a:lvl1pPr>
              <a:defRPr/>
            </a:lvl1pPr>
          </a:lstStyle>
          <a:p>
            <a:r>
              <a:rPr lang="fr-FR"/>
              <a:t>EFMIN_18</a:t>
            </a:r>
          </a:p>
        </p:txBody>
      </p:sp>
      <p:sp>
        <p:nvSpPr>
          <p:cNvPr id="7" name="Espace réservé du numéro de diapositive 6"/>
          <p:cNvSpPr>
            <a:spLocks noGrp="1"/>
          </p:cNvSpPr>
          <p:nvPr>
            <p:ph type="sldNum" sz="quarter" idx="12"/>
          </p:nvPr>
        </p:nvSpPr>
        <p:spPr/>
        <p:txBody>
          <a:bodyPr/>
          <a:lstStyle>
            <a:lvl1pPr>
              <a:defRPr/>
            </a:lvl1pPr>
          </a:lstStyle>
          <a:p>
            <a:fld id="{4084930B-662E-B543-AB87-477A5F2CBEBC}" type="slidenum">
              <a:rPr lang="fr-FR"/>
              <a:pPr/>
              <a:t>‹N°›</a:t>
            </a:fld>
            <a:endParaRPr lang="fr-FR"/>
          </a:p>
        </p:txBody>
      </p:sp>
    </p:spTree>
    <p:extLst>
      <p:ext uri="{BB962C8B-B14F-4D97-AF65-F5344CB8AC3E}">
        <p14:creationId xmlns:p14="http://schemas.microsoft.com/office/powerpoint/2010/main" val="300584321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r>
              <a:rPr lang="fr-FR"/>
              <a:t>October 18</a:t>
            </a:r>
          </a:p>
        </p:txBody>
      </p:sp>
      <p:sp>
        <p:nvSpPr>
          <p:cNvPr id="5" name="Espace réservé du pied de page 4"/>
          <p:cNvSpPr>
            <a:spLocks noGrp="1"/>
          </p:cNvSpPr>
          <p:nvPr>
            <p:ph type="ftr" sz="quarter" idx="11"/>
          </p:nvPr>
        </p:nvSpPr>
        <p:spPr/>
        <p:txBody>
          <a:bodyPr/>
          <a:lstStyle>
            <a:lvl1pPr>
              <a:defRPr/>
            </a:lvl1pPr>
          </a:lstStyle>
          <a:p>
            <a:r>
              <a:rPr lang="fr-FR"/>
              <a:t>EFMIN_18</a:t>
            </a:r>
          </a:p>
        </p:txBody>
      </p:sp>
      <p:sp>
        <p:nvSpPr>
          <p:cNvPr id="6" name="Espace réservé du numéro de diapositive 5"/>
          <p:cNvSpPr>
            <a:spLocks noGrp="1"/>
          </p:cNvSpPr>
          <p:nvPr>
            <p:ph type="sldNum" sz="quarter" idx="12"/>
          </p:nvPr>
        </p:nvSpPr>
        <p:spPr/>
        <p:txBody>
          <a:bodyPr/>
          <a:lstStyle>
            <a:lvl1pPr>
              <a:defRPr/>
            </a:lvl1pPr>
          </a:lstStyle>
          <a:p>
            <a:fld id="{BD1DA7FB-0BDB-2F47-9B64-F1D964565026}" type="slidenum">
              <a:rPr lang="fr-FR"/>
              <a:pPr/>
              <a:t>‹N°›</a:t>
            </a:fld>
            <a:endParaRPr lang="fr-FR"/>
          </a:p>
        </p:txBody>
      </p:sp>
    </p:spTree>
    <p:extLst>
      <p:ext uri="{BB962C8B-B14F-4D97-AF65-F5344CB8AC3E}">
        <p14:creationId xmlns:p14="http://schemas.microsoft.com/office/powerpoint/2010/main" val="841080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8C6B5E20-05A5-1021-B378-7D54F1DC788D}"/>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B98DBD30-0B2A-1674-B28A-020F9F35384C}"/>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a:extLst>
              <a:ext uri="{FF2B5EF4-FFF2-40B4-BE49-F238E27FC236}">
                <a16:creationId xmlns:a16="http://schemas.microsoft.com/office/drawing/2014/main" id="{C1DFBAE0-85E6-0FB9-AC9D-37790D2F052B}"/>
              </a:ext>
            </a:extLst>
          </p:cNvPr>
          <p:cNvSpPr>
            <a:spLocks noGrp="1" noChangeArrowheads="1"/>
          </p:cNvSpPr>
          <p:nvPr>
            <p:ph type="sldNum" sz="quarter" idx="12"/>
          </p:nvPr>
        </p:nvSpPr>
        <p:spPr>
          <a:ln/>
        </p:spPr>
        <p:txBody>
          <a:bodyPr/>
          <a:lstStyle>
            <a:lvl1pPr>
              <a:defRPr/>
            </a:lvl1pPr>
          </a:lstStyle>
          <a:p>
            <a:pPr>
              <a:defRPr/>
            </a:pPr>
            <a:fld id="{D367D7F1-F265-A846-A801-5626B2DA3A45}" type="slidenum">
              <a:rPr lang="fr-FR" altLang="fr-FR"/>
              <a:pPr>
                <a:defRPr/>
              </a:pPr>
              <a:t>‹N°›</a:t>
            </a:fld>
            <a:endParaRPr lang="fr-FR" altLang="fr-FR"/>
          </a:p>
        </p:txBody>
      </p:sp>
    </p:spTree>
    <p:extLst>
      <p:ext uri="{BB962C8B-B14F-4D97-AF65-F5344CB8AC3E}">
        <p14:creationId xmlns:p14="http://schemas.microsoft.com/office/powerpoint/2010/main" val="2589799226"/>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r>
              <a:rPr lang="fr-FR"/>
              <a:t>October 18</a:t>
            </a:r>
          </a:p>
        </p:txBody>
      </p:sp>
      <p:sp>
        <p:nvSpPr>
          <p:cNvPr id="5" name="Espace réservé du pied de page 4"/>
          <p:cNvSpPr>
            <a:spLocks noGrp="1"/>
          </p:cNvSpPr>
          <p:nvPr>
            <p:ph type="ftr" sz="quarter" idx="11"/>
          </p:nvPr>
        </p:nvSpPr>
        <p:spPr/>
        <p:txBody>
          <a:bodyPr/>
          <a:lstStyle>
            <a:lvl1pPr>
              <a:defRPr/>
            </a:lvl1pPr>
          </a:lstStyle>
          <a:p>
            <a:r>
              <a:rPr lang="fr-FR"/>
              <a:t>EFMIN_18</a:t>
            </a:r>
          </a:p>
        </p:txBody>
      </p:sp>
      <p:sp>
        <p:nvSpPr>
          <p:cNvPr id="6" name="Espace réservé du numéro de diapositive 5"/>
          <p:cNvSpPr>
            <a:spLocks noGrp="1"/>
          </p:cNvSpPr>
          <p:nvPr>
            <p:ph type="sldNum" sz="quarter" idx="12"/>
          </p:nvPr>
        </p:nvSpPr>
        <p:spPr/>
        <p:txBody>
          <a:bodyPr/>
          <a:lstStyle>
            <a:lvl1pPr>
              <a:defRPr/>
            </a:lvl1pPr>
          </a:lstStyle>
          <a:p>
            <a:fld id="{57DB6499-F886-4949-B7C8-D2159FCD4BA8}" type="slidenum">
              <a:rPr lang="fr-FR"/>
              <a:pPr/>
              <a:t>‹N°›</a:t>
            </a:fld>
            <a:endParaRPr lang="fr-FR"/>
          </a:p>
        </p:txBody>
      </p:sp>
    </p:spTree>
    <p:extLst>
      <p:ext uri="{BB962C8B-B14F-4D97-AF65-F5344CB8AC3E}">
        <p14:creationId xmlns:p14="http://schemas.microsoft.com/office/powerpoint/2010/main" val="215990965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C92E56B8-1952-DAE6-4ED5-CDB24DCED7D9}"/>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85CD90C4-1940-83F2-3965-E96275B064AD}"/>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82AB3E91-A9FD-2C16-569C-9E3C933EEFA2}"/>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910B4D84-FB45-301B-06EF-36151CA52629}"/>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E281B91A-7C59-B7AD-E84B-57E94894AB03}"/>
                </a:ext>
              </a:extLst>
            </p:cNvPr>
            <p:cNvSpPr>
              <a:spLocks/>
            </p:cNvSpPr>
            <p:nvPr/>
          </p:nvSpPr>
          <p:spPr bwMode="hidden">
            <a:xfrm>
              <a:off x="4038" y="3577"/>
              <a:ext cx="1720" cy="65"/>
            </a:xfrm>
            <a:custGeom>
              <a:avLst/>
              <a:gdLst>
                <a:gd name="T0" fmla="*/ 1554 w 1722"/>
                <a:gd name="T1" fmla="*/ 33 h 66"/>
                <a:gd name="T2" fmla="*/ 1554 w 1722"/>
                <a:gd name="T3" fmla="*/ 33 h 66"/>
                <a:gd name="T4" fmla="*/ 0 w 1722"/>
                <a:gd name="T5" fmla="*/ 0 h 66"/>
                <a:gd name="T6" fmla="*/ 0 w 1722"/>
                <a:gd name="T7" fmla="*/ 33 h 66"/>
                <a:gd name="T8" fmla="*/ 1554 w 1722"/>
                <a:gd name="T9" fmla="*/ 33 h 66"/>
                <a:gd name="T10" fmla="*/ 1554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94EBE078-C865-664B-750B-EF4C6F8333BB}"/>
                </a:ext>
              </a:extLst>
            </p:cNvPr>
            <p:cNvSpPr>
              <a:spLocks/>
            </p:cNvSpPr>
            <p:nvPr/>
          </p:nvSpPr>
          <p:spPr bwMode="hidden">
            <a:xfrm>
              <a:off x="0" y="3726"/>
              <a:ext cx="4784" cy="329"/>
            </a:xfrm>
            <a:custGeom>
              <a:avLst/>
              <a:gdLst>
                <a:gd name="T0" fmla="*/ 0 w 4789"/>
                <a:gd name="T1" fmla="*/ 329 h 329"/>
                <a:gd name="T2" fmla="*/ 4784 w 4789"/>
                <a:gd name="T3" fmla="*/ 77 h 329"/>
                <a:gd name="T4" fmla="*/ 478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8" name="Freeform 8">
              <a:extLst>
                <a:ext uri="{FF2B5EF4-FFF2-40B4-BE49-F238E27FC236}">
                  <a16:creationId xmlns:a16="http://schemas.microsoft.com/office/drawing/2014/main" id="{D9002E96-F99D-1B16-05C0-EE8F40003D7E}"/>
                </a:ext>
              </a:extLst>
            </p:cNvPr>
            <p:cNvSpPr>
              <a:spLocks/>
            </p:cNvSpPr>
            <p:nvPr/>
          </p:nvSpPr>
          <p:spPr bwMode="hidden">
            <a:xfrm>
              <a:off x="4784" y="3702"/>
              <a:ext cx="974" cy="101"/>
            </a:xfrm>
            <a:custGeom>
              <a:avLst/>
              <a:gdLst>
                <a:gd name="T0" fmla="*/ 891 w 975"/>
                <a:gd name="T1" fmla="*/ 48 h 101"/>
                <a:gd name="T2" fmla="*/ 891 w 975"/>
                <a:gd name="T3" fmla="*/ 0 h 101"/>
                <a:gd name="T4" fmla="*/ 0 w 975"/>
                <a:gd name="T5" fmla="*/ 24 h 101"/>
                <a:gd name="T6" fmla="*/ 0 w 975"/>
                <a:gd name="T7" fmla="*/ 101 h 101"/>
                <a:gd name="T8" fmla="*/ 891 w 975"/>
                <a:gd name="T9" fmla="*/ 48 h 101"/>
                <a:gd name="T10" fmla="*/ 891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9068E041-9B3C-1089-16B4-34631331791A}"/>
                </a:ext>
              </a:extLst>
            </p:cNvPr>
            <p:cNvSpPr>
              <a:spLocks/>
            </p:cNvSpPr>
            <p:nvPr/>
          </p:nvSpPr>
          <p:spPr bwMode="hidden">
            <a:xfrm>
              <a:off x="3619" y="3815"/>
              <a:ext cx="2139" cy="198"/>
            </a:xfrm>
            <a:custGeom>
              <a:avLst/>
              <a:gdLst>
                <a:gd name="T0" fmla="*/ 1973 w 2141"/>
                <a:gd name="T1" fmla="*/ 0 h 198"/>
                <a:gd name="T2" fmla="*/ 0 w 2141"/>
                <a:gd name="T3" fmla="*/ 156 h 198"/>
                <a:gd name="T4" fmla="*/ 0 w 2141"/>
                <a:gd name="T5" fmla="*/ 198 h 198"/>
                <a:gd name="T6" fmla="*/ 1973 w 2141"/>
                <a:gd name="T7" fmla="*/ 0 h 198"/>
                <a:gd name="T8" fmla="*/ 1973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ABD5FB60-B5FB-27C7-4329-9D5E6EFA0389}"/>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98E875CF-2506-0B81-8416-9DED001C6A35}"/>
                </a:ext>
              </a:extLst>
            </p:cNvPr>
            <p:cNvSpPr>
              <a:spLocks/>
            </p:cNvSpPr>
            <p:nvPr/>
          </p:nvSpPr>
          <p:spPr bwMode="hidden">
            <a:xfrm>
              <a:off x="2097" y="4043"/>
              <a:ext cx="2514" cy="276"/>
            </a:xfrm>
            <a:custGeom>
              <a:avLst/>
              <a:gdLst>
                <a:gd name="T0" fmla="*/ 1985 w 2517"/>
                <a:gd name="T1" fmla="*/ 276 h 276"/>
                <a:gd name="T2" fmla="*/ 2265 w 2517"/>
                <a:gd name="T3" fmla="*/ 204 h 276"/>
                <a:gd name="T4" fmla="*/ 2037 w 2517"/>
                <a:gd name="T5" fmla="*/ 0 h 276"/>
                <a:gd name="T6" fmla="*/ 0 w 2517"/>
                <a:gd name="T7" fmla="*/ 276 h 276"/>
                <a:gd name="T8" fmla="*/ 1985 w 2517"/>
                <a:gd name="T9" fmla="*/ 276 h 276"/>
                <a:gd name="T10" fmla="*/ 1985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CBDC68E6-EB8D-AC56-1832-EB2701BF4DA4}"/>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88C6C573-A2AA-8BB2-F758-3882CE310366}"/>
                </a:ext>
              </a:extLst>
            </p:cNvPr>
            <p:cNvSpPr>
              <a:spLocks/>
            </p:cNvSpPr>
            <p:nvPr/>
          </p:nvSpPr>
          <p:spPr bwMode="hidden">
            <a:xfrm>
              <a:off x="5030" y="3151"/>
              <a:ext cx="728" cy="240"/>
            </a:xfrm>
            <a:custGeom>
              <a:avLst/>
              <a:gdLst>
                <a:gd name="T0" fmla="*/ 645 w 729"/>
                <a:gd name="T1" fmla="*/ 240 h 240"/>
                <a:gd name="T2" fmla="*/ 0 w 729"/>
                <a:gd name="T3" fmla="*/ 0 h 240"/>
                <a:gd name="T4" fmla="*/ 0 w 729"/>
                <a:gd name="T5" fmla="*/ 6 h 240"/>
                <a:gd name="T6" fmla="*/ 645 w 729"/>
                <a:gd name="T7" fmla="*/ 240 h 240"/>
                <a:gd name="T8" fmla="*/ 645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31680E6F-AE4F-4E64-6EB3-A0A7D08FE7E1}"/>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CAF38A34-6CE3-C63C-45BD-53E189310BD4}"/>
                </a:ext>
              </a:extLst>
            </p:cNvPr>
            <p:cNvSpPr>
              <a:spLocks/>
            </p:cNvSpPr>
            <p:nvPr/>
          </p:nvSpPr>
          <p:spPr bwMode="hidden">
            <a:xfrm>
              <a:off x="5030" y="3049"/>
              <a:ext cx="728" cy="318"/>
            </a:xfrm>
            <a:custGeom>
              <a:avLst/>
              <a:gdLst>
                <a:gd name="T0" fmla="*/ 645 w 729"/>
                <a:gd name="T1" fmla="*/ 318 h 318"/>
                <a:gd name="T2" fmla="*/ 645 w 729"/>
                <a:gd name="T3" fmla="*/ 312 h 318"/>
                <a:gd name="T4" fmla="*/ 0 w 729"/>
                <a:gd name="T5" fmla="*/ 0 h 318"/>
                <a:gd name="T6" fmla="*/ 0 w 729"/>
                <a:gd name="T7" fmla="*/ 54 h 318"/>
                <a:gd name="T8" fmla="*/ 645 w 729"/>
                <a:gd name="T9" fmla="*/ 318 h 318"/>
                <a:gd name="T10" fmla="*/ 645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F4516AA8-31A3-7DEC-87CA-8548FFAD20D6}"/>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2C394B3E-26FE-F400-0F8A-4DD9A5CBDBAB}"/>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7F407D3A-8923-3EF2-E2F7-2777CC02B17F}"/>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7979FAEC-E143-D430-AC53-BB56440B705F}"/>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868C37AA-6A2B-1532-367E-72DF23741685}"/>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B984D8E0-484F-2A13-47E3-111E0CB79577}"/>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07F33EB7-8016-6CE2-7BBA-38C568ADB853}"/>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A27C5041-60B0-6E41-8B82-0D2DCAFE1520}"/>
                </a:ext>
              </a:extLst>
            </p:cNvPr>
            <p:cNvSpPr>
              <a:spLocks/>
            </p:cNvSpPr>
            <p:nvPr/>
          </p:nvSpPr>
          <p:spPr bwMode="hidden">
            <a:xfrm>
              <a:off x="3488" y="0"/>
              <a:ext cx="2198" cy="2480"/>
            </a:xfrm>
            <a:custGeom>
              <a:avLst/>
              <a:gdLst>
                <a:gd name="T0" fmla="*/ 0 w 2200"/>
                <a:gd name="T1" fmla="*/ 0 h 2482"/>
                <a:gd name="T2" fmla="*/ 2186 w 2200"/>
                <a:gd name="T3" fmla="*/ 2480 h 2482"/>
                <a:gd name="T4" fmla="*/ 2198 w 2200"/>
                <a:gd name="T5" fmla="*/ 247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24" name="Freeform 24">
              <a:extLst>
                <a:ext uri="{FF2B5EF4-FFF2-40B4-BE49-F238E27FC236}">
                  <a16:creationId xmlns:a16="http://schemas.microsoft.com/office/drawing/2014/main" id="{73C5D6D3-7A6B-78BD-9633-6E14FFD60427}"/>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B073794D-7DC4-5A77-7E28-968B076EF87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FB53A8F0-9F2B-AC33-A6DE-380ADC7D7EAA}"/>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D91C5023-3127-025A-A0BD-4F4580B78230}"/>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6067926D-C33E-E5A8-0A09-258F22AE1AA1}"/>
                </a:ext>
              </a:extLst>
            </p:cNvPr>
            <p:cNvSpPr>
              <a:spLocks/>
            </p:cNvSpPr>
            <p:nvPr/>
          </p:nvSpPr>
          <p:spPr bwMode="hidden">
            <a:xfrm>
              <a:off x="5698" y="653"/>
              <a:ext cx="60" cy="311"/>
            </a:xfrm>
            <a:custGeom>
              <a:avLst/>
              <a:gdLst>
                <a:gd name="T0" fmla="*/ 0 w 60"/>
                <a:gd name="T1" fmla="*/ 144 h 312"/>
                <a:gd name="T2" fmla="*/ 60 w 60"/>
                <a:gd name="T3" fmla="*/ 228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A80E83B0-D7BC-FD4C-445B-99E84321BC05}"/>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DEE34486-1C14-1994-77E1-D8375AC86CA5}"/>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132B4F00-FDE8-A3AF-AE7D-0A6D4075FBC5}"/>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022AEB2F-C633-BE5E-3578-AB96634D4194}"/>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21F8285C-2864-E225-98F0-4BB284C4464D}"/>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3D13377D-3831-3A19-4E63-DE5D8F315745}"/>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EE18BA90-4522-F8F2-D2C6-C16D06BE6EDC}"/>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BC248AAD-7DE2-7D92-901C-561DD1C87B07}"/>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66A85C3A-F56F-09EA-A164-5983E0C24A3F}"/>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32C188B8-DB8F-92C8-1311-47BE02F811F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09E3F748-8B13-03DA-5A76-A2291009EADF}"/>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765C1B9B-243C-B008-F185-DDD200629E0E}"/>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644AE1E8-FA37-569E-01CD-F58674E8A666}"/>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908302DC-7ED5-CA18-2B19-F14ABDE35E02}"/>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908302DC-7ED5-CA18-2B19-F14ABDE35E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2">
            <a:extLst>
              <a:ext uri="{FF2B5EF4-FFF2-40B4-BE49-F238E27FC236}">
                <a16:creationId xmlns:a16="http://schemas.microsoft.com/office/drawing/2014/main" id="{5E8C13CE-0E34-D48B-B4FF-92EAFC466BCA}"/>
              </a:ext>
            </a:extLst>
          </p:cNvPr>
          <p:cNvSpPr>
            <a:spLocks noGrp="1" noChangeArrowheads="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r>
              <a:rPr lang="fr-FR" altLang="fr-FR"/>
              <a:t>4 April 2018</a:t>
            </a:r>
          </a:p>
        </p:txBody>
      </p:sp>
      <p:sp>
        <p:nvSpPr>
          <p:cNvPr id="44" name="Espace réservé du pied de page 43">
            <a:extLst>
              <a:ext uri="{FF2B5EF4-FFF2-40B4-BE49-F238E27FC236}">
                <a16:creationId xmlns:a16="http://schemas.microsoft.com/office/drawing/2014/main" id="{3D669EB9-6458-AAEC-86FE-020BFF3A64BB}"/>
              </a:ext>
            </a:extLst>
          </p:cNvPr>
          <p:cNvSpPr>
            <a:spLocks noGrp="1" noChangeArrowheads="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r>
              <a:rPr lang="fr-FR" altLang="fr-FR"/>
              <a:t>AMU presentation</a:t>
            </a:r>
          </a:p>
        </p:txBody>
      </p:sp>
      <p:sp>
        <p:nvSpPr>
          <p:cNvPr id="45" name="Espace réservé du numéro de diapositive 44">
            <a:extLst>
              <a:ext uri="{FF2B5EF4-FFF2-40B4-BE49-F238E27FC236}">
                <a16:creationId xmlns:a16="http://schemas.microsoft.com/office/drawing/2014/main" id="{B0B55BFB-B7DC-4181-6052-3CB94DE71239}"/>
              </a:ext>
            </a:extLst>
          </p:cNvPr>
          <p:cNvSpPr>
            <a:spLocks noGrp="1" noChangeArrowheads="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fld id="{89BA6A75-3BE5-2B47-8FF3-CE076B3DB0B4}" type="slidenum">
              <a:rPr lang="fr-FR" altLang="fr-FR"/>
              <a:pPr/>
              <a:t>‹N°›</a:t>
            </a:fld>
            <a:endParaRPr lang="fr-FR" altLang="fr-FR"/>
          </a:p>
        </p:txBody>
      </p:sp>
    </p:spTree>
    <p:extLst>
      <p:ext uri="{BB962C8B-B14F-4D97-AF65-F5344CB8AC3E}">
        <p14:creationId xmlns:p14="http://schemas.microsoft.com/office/powerpoint/2010/main" val="270444378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C2F6E657-9099-556F-32C2-052F71E4EC58}"/>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5" name="Rectangle 45">
            <a:extLst>
              <a:ext uri="{FF2B5EF4-FFF2-40B4-BE49-F238E27FC236}">
                <a16:creationId xmlns:a16="http://schemas.microsoft.com/office/drawing/2014/main" id="{BAF972C4-C403-A2A5-9961-C78FB3EF76ED}"/>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6" name="Rectangle 46">
            <a:extLst>
              <a:ext uri="{FF2B5EF4-FFF2-40B4-BE49-F238E27FC236}">
                <a16:creationId xmlns:a16="http://schemas.microsoft.com/office/drawing/2014/main" id="{CF5DA927-92D5-92D0-C602-5D81CF4336E6}"/>
              </a:ext>
            </a:extLst>
          </p:cNvPr>
          <p:cNvSpPr>
            <a:spLocks noGrp="1" noChangeArrowheads="1"/>
          </p:cNvSpPr>
          <p:nvPr>
            <p:ph type="sldNum" sz="quarter" idx="12"/>
          </p:nvPr>
        </p:nvSpPr>
        <p:spPr>
          <a:ln/>
        </p:spPr>
        <p:txBody>
          <a:bodyPr/>
          <a:lstStyle>
            <a:lvl1pPr>
              <a:defRPr/>
            </a:lvl1pPr>
          </a:lstStyle>
          <a:p>
            <a:fld id="{FC106933-1E08-DB4F-8D73-9EEC8A6F8CA5}" type="slidenum">
              <a:rPr lang="fr-FR" altLang="fr-FR"/>
              <a:pPr/>
              <a:t>‹N°›</a:t>
            </a:fld>
            <a:endParaRPr lang="fr-FR" altLang="fr-FR"/>
          </a:p>
        </p:txBody>
      </p:sp>
    </p:spTree>
    <p:extLst>
      <p:ext uri="{BB962C8B-B14F-4D97-AF65-F5344CB8AC3E}">
        <p14:creationId xmlns:p14="http://schemas.microsoft.com/office/powerpoint/2010/main" val="354938607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218D20B5-F8D4-5C0E-F5E6-7FD5E2189236}"/>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5" name="Rectangle 45">
            <a:extLst>
              <a:ext uri="{FF2B5EF4-FFF2-40B4-BE49-F238E27FC236}">
                <a16:creationId xmlns:a16="http://schemas.microsoft.com/office/drawing/2014/main" id="{0335E363-0665-618F-AAD3-F6BB51E29FC6}"/>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6" name="Rectangle 46">
            <a:extLst>
              <a:ext uri="{FF2B5EF4-FFF2-40B4-BE49-F238E27FC236}">
                <a16:creationId xmlns:a16="http://schemas.microsoft.com/office/drawing/2014/main" id="{E6E58916-042C-3A78-B30D-B4158C4CC314}"/>
              </a:ext>
            </a:extLst>
          </p:cNvPr>
          <p:cNvSpPr>
            <a:spLocks noGrp="1" noChangeArrowheads="1"/>
          </p:cNvSpPr>
          <p:nvPr>
            <p:ph type="sldNum" sz="quarter" idx="12"/>
          </p:nvPr>
        </p:nvSpPr>
        <p:spPr>
          <a:ln/>
        </p:spPr>
        <p:txBody>
          <a:bodyPr/>
          <a:lstStyle>
            <a:lvl1pPr>
              <a:defRPr/>
            </a:lvl1pPr>
          </a:lstStyle>
          <a:p>
            <a:fld id="{1A6657CC-5683-5A40-81E2-47E5A7B88142}" type="slidenum">
              <a:rPr lang="fr-FR" altLang="fr-FR"/>
              <a:pPr/>
              <a:t>‹N°›</a:t>
            </a:fld>
            <a:endParaRPr lang="fr-FR" altLang="fr-FR"/>
          </a:p>
        </p:txBody>
      </p:sp>
    </p:spTree>
    <p:extLst>
      <p:ext uri="{BB962C8B-B14F-4D97-AF65-F5344CB8AC3E}">
        <p14:creationId xmlns:p14="http://schemas.microsoft.com/office/powerpoint/2010/main" val="3976425276"/>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0D5C5DBB-5ECC-762A-13FB-A40C5C3FEE78}"/>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6" name="Rectangle 45">
            <a:extLst>
              <a:ext uri="{FF2B5EF4-FFF2-40B4-BE49-F238E27FC236}">
                <a16:creationId xmlns:a16="http://schemas.microsoft.com/office/drawing/2014/main" id="{B796A6CD-8759-7032-DF3F-3D3DE9B057E9}"/>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7" name="Rectangle 46">
            <a:extLst>
              <a:ext uri="{FF2B5EF4-FFF2-40B4-BE49-F238E27FC236}">
                <a16:creationId xmlns:a16="http://schemas.microsoft.com/office/drawing/2014/main" id="{8BB40732-4B53-AB5B-73B9-9FE15BA026C3}"/>
              </a:ext>
            </a:extLst>
          </p:cNvPr>
          <p:cNvSpPr>
            <a:spLocks noGrp="1" noChangeArrowheads="1"/>
          </p:cNvSpPr>
          <p:nvPr>
            <p:ph type="sldNum" sz="quarter" idx="12"/>
          </p:nvPr>
        </p:nvSpPr>
        <p:spPr>
          <a:ln/>
        </p:spPr>
        <p:txBody>
          <a:bodyPr/>
          <a:lstStyle>
            <a:lvl1pPr>
              <a:defRPr/>
            </a:lvl1pPr>
          </a:lstStyle>
          <a:p>
            <a:fld id="{CDF0436E-CBAF-074C-9662-35E211FBC8E8}" type="slidenum">
              <a:rPr lang="fr-FR" altLang="fr-FR"/>
              <a:pPr/>
              <a:t>‹N°›</a:t>
            </a:fld>
            <a:endParaRPr lang="fr-FR" altLang="fr-FR"/>
          </a:p>
        </p:txBody>
      </p:sp>
    </p:spTree>
    <p:extLst>
      <p:ext uri="{BB962C8B-B14F-4D97-AF65-F5344CB8AC3E}">
        <p14:creationId xmlns:p14="http://schemas.microsoft.com/office/powerpoint/2010/main" val="3317849355"/>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39954AC3-67CE-10B1-7D56-180DDF4FF7CC}"/>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8" name="Rectangle 45">
            <a:extLst>
              <a:ext uri="{FF2B5EF4-FFF2-40B4-BE49-F238E27FC236}">
                <a16:creationId xmlns:a16="http://schemas.microsoft.com/office/drawing/2014/main" id="{34C3FF2C-A5A5-9404-63D5-25B38FDF0542}"/>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9" name="Rectangle 46">
            <a:extLst>
              <a:ext uri="{FF2B5EF4-FFF2-40B4-BE49-F238E27FC236}">
                <a16:creationId xmlns:a16="http://schemas.microsoft.com/office/drawing/2014/main" id="{9ADDC366-B4EE-3EF3-4B70-20487B7F99DA}"/>
              </a:ext>
            </a:extLst>
          </p:cNvPr>
          <p:cNvSpPr>
            <a:spLocks noGrp="1" noChangeArrowheads="1"/>
          </p:cNvSpPr>
          <p:nvPr>
            <p:ph type="sldNum" sz="quarter" idx="12"/>
          </p:nvPr>
        </p:nvSpPr>
        <p:spPr>
          <a:ln/>
        </p:spPr>
        <p:txBody>
          <a:bodyPr/>
          <a:lstStyle>
            <a:lvl1pPr>
              <a:defRPr/>
            </a:lvl1pPr>
          </a:lstStyle>
          <a:p>
            <a:fld id="{F7ED2C7C-AEAB-AB4C-B3BD-4691C7BEDF4F}" type="slidenum">
              <a:rPr lang="fr-FR" altLang="fr-FR"/>
              <a:pPr/>
              <a:t>‹N°›</a:t>
            </a:fld>
            <a:endParaRPr lang="fr-FR" altLang="fr-FR"/>
          </a:p>
        </p:txBody>
      </p:sp>
    </p:spTree>
    <p:extLst>
      <p:ext uri="{BB962C8B-B14F-4D97-AF65-F5344CB8AC3E}">
        <p14:creationId xmlns:p14="http://schemas.microsoft.com/office/powerpoint/2010/main" val="127265743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C1786352-6C1B-A123-CD1A-E3069D6DC056}"/>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4" name="Rectangle 45">
            <a:extLst>
              <a:ext uri="{FF2B5EF4-FFF2-40B4-BE49-F238E27FC236}">
                <a16:creationId xmlns:a16="http://schemas.microsoft.com/office/drawing/2014/main" id="{10F6B2C0-787A-D777-F597-BBD61D06CFCA}"/>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5" name="Rectangle 46">
            <a:extLst>
              <a:ext uri="{FF2B5EF4-FFF2-40B4-BE49-F238E27FC236}">
                <a16:creationId xmlns:a16="http://schemas.microsoft.com/office/drawing/2014/main" id="{90CB92BD-B0DD-370E-3DC1-CB2D61D28C19}"/>
              </a:ext>
            </a:extLst>
          </p:cNvPr>
          <p:cNvSpPr>
            <a:spLocks noGrp="1" noChangeArrowheads="1"/>
          </p:cNvSpPr>
          <p:nvPr>
            <p:ph type="sldNum" sz="quarter" idx="12"/>
          </p:nvPr>
        </p:nvSpPr>
        <p:spPr>
          <a:ln/>
        </p:spPr>
        <p:txBody>
          <a:bodyPr/>
          <a:lstStyle>
            <a:lvl1pPr>
              <a:defRPr/>
            </a:lvl1pPr>
          </a:lstStyle>
          <a:p>
            <a:fld id="{DAD9A940-6017-7A47-9EB3-B4A64F1DB051}" type="slidenum">
              <a:rPr lang="fr-FR" altLang="fr-FR"/>
              <a:pPr/>
              <a:t>‹N°›</a:t>
            </a:fld>
            <a:endParaRPr lang="fr-FR" altLang="fr-FR"/>
          </a:p>
        </p:txBody>
      </p:sp>
    </p:spTree>
    <p:extLst>
      <p:ext uri="{BB962C8B-B14F-4D97-AF65-F5344CB8AC3E}">
        <p14:creationId xmlns:p14="http://schemas.microsoft.com/office/powerpoint/2010/main" val="20148654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3CF16354-F60C-F455-FBB9-70C455822BE9}"/>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3" name="Rectangle 45">
            <a:extLst>
              <a:ext uri="{FF2B5EF4-FFF2-40B4-BE49-F238E27FC236}">
                <a16:creationId xmlns:a16="http://schemas.microsoft.com/office/drawing/2014/main" id="{72F06652-4D56-1496-1A8D-DCB95B32D0D9}"/>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4" name="Rectangle 46">
            <a:extLst>
              <a:ext uri="{FF2B5EF4-FFF2-40B4-BE49-F238E27FC236}">
                <a16:creationId xmlns:a16="http://schemas.microsoft.com/office/drawing/2014/main" id="{6490CCFE-71FD-FFC9-1601-A62FD28926A6}"/>
              </a:ext>
            </a:extLst>
          </p:cNvPr>
          <p:cNvSpPr>
            <a:spLocks noGrp="1" noChangeArrowheads="1"/>
          </p:cNvSpPr>
          <p:nvPr>
            <p:ph type="sldNum" sz="quarter" idx="12"/>
          </p:nvPr>
        </p:nvSpPr>
        <p:spPr>
          <a:ln/>
        </p:spPr>
        <p:txBody>
          <a:bodyPr/>
          <a:lstStyle>
            <a:lvl1pPr>
              <a:defRPr/>
            </a:lvl1pPr>
          </a:lstStyle>
          <a:p>
            <a:fld id="{8F8B0F52-5F72-AB4F-9E3D-3E8758B5F372}" type="slidenum">
              <a:rPr lang="fr-FR" altLang="fr-FR"/>
              <a:pPr/>
              <a:t>‹N°›</a:t>
            </a:fld>
            <a:endParaRPr lang="fr-FR" altLang="fr-FR"/>
          </a:p>
        </p:txBody>
      </p:sp>
    </p:spTree>
    <p:extLst>
      <p:ext uri="{BB962C8B-B14F-4D97-AF65-F5344CB8AC3E}">
        <p14:creationId xmlns:p14="http://schemas.microsoft.com/office/powerpoint/2010/main" val="9204353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5005CED9-391B-D1C8-9B37-56E0D66D3849}"/>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6" name="Rectangle 45">
            <a:extLst>
              <a:ext uri="{FF2B5EF4-FFF2-40B4-BE49-F238E27FC236}">
                <a16:creationId xmlns:a16="http://schemas.microsoft.com/office/drawing/2014/main" id="{C53C1C78-C1A2-3031-0C5E-29A7134305BE}"/>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7" name="Rectangle 46">
            <a:extLst>
              <a:ext uri="{FF2B5EF4-FFF2-40B4-BE49-F238E27FC236}">
                <a16:creationId xmlns:a16="http://schemas.microsoft.com/office/drawing/2014/main" id="{CA839F1E-AAD6-623A-1896-8DBE2B241400}"/>
              </a:ext>
            </a:extLst>
          </p:cNvPr>
          <p:cNvSpPr>
            <a:spLocks noGrp="1" noChangeArrowheads="1"/>
          </p:cNvSpPr>
          <p:nvPr>
            <p:ph type="sldNum" sz="quarter" idx="12"/>
          </p:nvPr>
        </p:nvSpPr>
        <p:spPr>
          <a:ln/>
        </p:spPr>
        <p:txBody>
          <a:bodyPr/>
          <a:lstStyle>
            <a:lvl1pPr>
              <a:defRPr/>
            </a:lvl1pPr>
          </a:lstStyle>
          <a:p>
            <a:fld id="{57DEEE70-AA49-1541-AD77-F74C736A2579}" type="slidenum">
              <a:rPr lang="fr-FR" altLang="fr-FR"/>
              <a:pPr/>
              <a:t>‹N°›</a:t>
            </a:fld>
            <a:endParaRPr lang="fr-FR" altLang="fr-FR"/>
          </a:p>
        </p:txBody>
      </p:sp>
    </p:spTree>
    <p:extLst>
      <p:ext uri="{BB962C8B-B14F-4D97-AF65-F5344CB8AC3E}">
        <p14:creationId xmlns:p14="http://schemas.microsoft.com/office/powerpoint/2010/main" val="3960068716"/>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A0988520-2694-691D-E678-9F52F166653E}"/>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6" name="Rectangle 45">
            <a:extLst>
              <a:ext uri="{FF2B5EF4-FFF2-40B4-BE49-F238E27FC236}">
                <a16:creationId xmlns:a16="http://schemas.microsoft.com/office/drawing/2014/main" id="{0F7A95D5-8611-82D7-34E8-A72EDCF37E0D}"/>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7" name="Rectangle 46">
            <a:extLst>
              <a:ext uri="{FF2B5EF4-FFF2-40B4-BE49-F238E27FC236}">
                <a16:creationId xmlns:a16="http://schemas.microsoft.com/office/drawing/2014/main" id="{138BDAA0-73CB-3B7E-293E-9F5FF55333AC}"/>
              </a:ext>
            </a:extLst>
          </p:cNvPr>
          <p:cNvSpPr>
            <a:spLocks noGrp="1" noChangeArrowheads="1"/>
          </p:cNvSpPr>
          <p:nvPr>
            <p:ph type="sldNum" sz="quarter" idx="12"/>
          </p:nvPr>
        </p:nvSpPr>
        <p:spPr>
          <a:ln/>
        </p:spPr>
        <p:txBody>
          <a:bodyPr/>
          <a:lstStyle>
            <a:lvl1pPr>
              <a:defRPr/>
            </a:lvl1pPr>
          </a:lstStyle>
          <a:p>
            <a:fld id="{415F72C8-FF47-074B-B315-7891FAE9BBCE}" type="slidenum">
              <a:rPr lang="fr-FR" altLang="fr-FR"/>
              <a:pPr/>
              <a:t>‹N°›</a:t>
            </a:fld>
            <a:endParaRPr lang="fr-FR" altLang="fr-FR"/>
          </a:p>
        </p:txBody>
      </p:sp>
    </p:spTree>
    <p:extLst>
      <p:ext uri="{BB962C8B-B14F-4D97-AF65-F5344CB8AC3E}">
        <p14:creationId xmlns:p14="http://schemas.microsoft.com/office/powerpoint/2010/main" val="36401892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841F3F77-D345-4AE0-6FB2-BEDC4B6FDD41}"/>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B8E2EA3B-960A-6BA8-02E2-8721C46BD60F}"/>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a:extLst>
              <a:ext uri="{FF2B5EF4-FFF2-40B4-BE49-F238E27FC236}">
                <a16:creationId xmlns:a16="http://schemas.microsoft.com/office/drawing/2014/main" id="{9BFCF917-C1FB-CB85-06CB-5F081D1CCDDE}"/>
              </a:ext>
            </a:extLst>
          </p:cNvPr>
          <p:cNvSpPr>
            <a:spLocks noGrp="1" noChangeArrowheads="1"/>
          </p:cNvSpPr>
          <p:nvPr>
            <p:ph type="sldNum" sz="quarter" idx="12"/>
          </p:nvPr>
        </p:nvSpPr>
        <p:spPr>
          <a:ln/>
        </p:spPr>
        <p:txBody>
          <a:bodyPr/>
          <a:lstStyle>
            <a:lvl1pPr>
              <a:defRPr/>
            </a:lvl1pPr>
          </a:lstStyle>
          <a:p>
            <a:pPr>
              <a:defRPr/>
            </a:pPr>
            <a:fld id="{C94F7F2A-5A58-EC41-A07D-00B03F06CF4A}" type="slidenum">
              <a:rPr lang="fr-FR" altLang="fr-FR"/>
              <a:pPr>
                <a:defRPr/>
              </a:pPr>
              <a:t>‹N°›</a:t>
            </a:fld>
            <a:endParaRPr lang="fr-FR" altLang="fr-FR"/>
          </a:p>
        </p:txBody>
      </p:sp>
    </p:spTree>
    <p:extLst>
      <p:ext uri="{BB962C8B-B14F-4D97-AF65-F5344CB8AC3E}">
        <p14:creationId xmlns:p14="http://schemas.microsoft.com/office/powerpoint/2010/main" val="328503951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C2C819A3-682C-A5CC-F028-709947EA48FA}"/>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5" name="Rectangle 45">
            <a:extLst>
              <a:ext uri="{FF2B5EF4-FFF2-40B4-BE49-F238E27FC236}">
                <a16:creationId xmlns:a16="http://schemas.microsoft.com/office/drawing/2014/main" id="{FEF31ED0-91FE-62FC-7225-6003E026C377}"/>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6" name="Rectangle 46">
            <a:extLst>
              <a:ext uri="{FF2B5EF4-FFF2-40B4-BE49-F238E27FC236}">
                <a16:creationId xmlns:a16="http://schemas.microsoft.com/office/drawing/2014/main" id="{6F368900-8828-5902-B712-1EC24D9F4D87}"/>
              </a:ext>
            </a:extLst>
          </p:cNvPr>
          <p:cNvSpPr>
            <a:spLocks noGrp="1" noChangeArrowheads="1"/>
          </p:cNvSpPr>
          <p:nvPr>
            <p:ph type="sldNum" sz="quarter" idx="12"/>
          </p:nvPr>
        </p:nvSpPr>
        <p:spPr>
          <a:ln/>
        </p:spPr>
        <p:txBody>
          <a:bodyPr/>
          <a:lstStyle>
            <a:lvl1pPr>
              <a:defRPr/>
            </a:lvl1pPr>
          </a:lstStyle>
          <a:p>
            <a:fld id="{3D018BB2-F011-AA40-96CD-BFBC9402D505}" type="slidenum">
              <a:rPr lang="fr-FR" altLang="fr-FR"/>
              <a:pPr/>
              <a:t>‹N°›</a:t>
            </a:fld>
            <a:endParaRPr lang="fr-FR" altLang="fr-FR"/>
          </a:p>
        </p:txBody>
      </p:sp>
    </p:spTree>
    <p:extLst>
      <p:ext uri="{BB962C8B-B14F-4D97-AF65-F5344CB8AC3E}">
        <p14:creationId xmlns:p14="http://schemas.microsoft.com/office/powerpoint/2010/main" val="3527736637"/>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C1F418A4-2DB8-9A8A-8DFE-F8B154DEC99C}"/>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5" name="Rectangle 45">
            <a:extLst>
              <a:ext uri="{FF2B5EF4-FFF2-40B4-BE49-F238E27FC236}">
                <a16:creationId xmlns:a16="http://schemas.microsoft.com/office/drawing/2014/main" id="{6F46EEE0-195C-5061-E055-62578BF81F03}"/>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6" name="Rectangle 46">
            <a:extLst>
              <a:ext uri="{FF2B5EF4-FFF2-40B4-BE49-F238E27FC236}">
                <a16:creationId xmlns:a16="http://schemas.microsoft.com/office/drawing/2014/main" id="{65CC5518-F955-1454-EB58-465C234BF107}"/>
              </a:ext>
            </a:extLst>
          </p:cNvPr>
          <p:cNvSpPr>
            <a:spLocks noGrp="1" noChangeArrowheads="1"/>
          </p:cNvSpPr>
          <p:nvPr>
            <p:ph type="sldNum" sz="quarter" idx="12"/>
          </p:nvPr>
        </p:nvSpPr>
        <p:spPr>
          <a:ln/>
        </p:spPr>
        <p:txBody>
          <a:bodyPr/>
          <a:lstStyle>
            <a:lvl1pPr>
              <a:defRPr/>
            </a:lvl1pPr>
          </a:lstStyle>
          <a:p>
            <a:fld id="{143FB00D-606A-814B-A198-B021D904FD16}" type="slidenum">
              <a:rPr lang="fr-FR" altLang="fr-FR"/>
              <a:pPr/>
              <a:t>‹N°›</a:t>
            </a:fld>
            <a:endParaRPr lang="fr-FR" altLang="fr-FR"/>
          </a:p>
        </p:txBody>
      </p:sp>
    </p:spTree>
    <p:extLst>
      <p:ext uri="{BB962C8B-B14F-4D97-AF65-F5344CB8AC3E}">
        <p14:creationId xmlns:p14="http://schemas.microsoft.com/office/powerpoint/2010/main" val="68598270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2"/>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6" y="1125550"/>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2"/>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30F3D969-5DCA-9DEA-4570-9A7A7406C3EE}"/>
              </a:ext>
            </a:extLst>
          </p:cNvPr>
          <p:cNvSpPr>
            <a:spLocks noGrp="1" noChangeArrowheads="1"/>
          </p:cNvSpPr>
          <p:nvPr>
            <p:ph type="dt" sz="half" idx="10"/>
          </p:nvPr>
        </p:nvSpPr>
        <p:spPr>
          <a:ln/>
        </p:spPr>
        <p:txBody>
          <a:bodyPr/>
          <a:lstStyle>
            <a:lvl1pPr>
              <a:defRPr/>
            </a:lvl1pPr>
          </a:lstStyle>
          <a:p>
            <a:r>
              <a:rPr lang="fr-FR" altLang="fr-FR"/>
              <a:t>4 April 2018</a:t>
            </a:r>
          </a:p>
        </p:txBody>
      </p:sp>
      <p:sp>
        <p:nvSpPr>
          <p:cNvPr id="7" name="Rectangle 45">
            <a:extLst>
              <a:ext uri="{FF2B5EF4-FFF2-40B4-BE49-F238E27FC236}">
                <a16:creationId xmlns:a16="http://schemas.microsoft.com/office/drawing/2014/main" id="{EB453D4F-0E2B-55EB-C5A8-2CDB74F326D3}"/>
              </a:ext>
            </a:extLst>
          </p:cNvPr>
          <p:cNvSpPr>
            <a:spLocks noGrp="1" noChangeArrowheads="1"/>
          </p:cNvSpPr>
          <p:nvPr>
            <p:ph type="ftr" sz="quarter" idx="11"/>
          </p:nvPr>
        </p:nvSpPr>
        <p:spPr>
          <a:ln/>
        </p:spPr>
        <p:txBody>
          <a:bodyPr/>
          <a:lstStyle>
            <a:lvl1pPr>
              <a:defRPr/>
            </a:lvl1pPr>
          </a:lstStyle>
          <a:p>
            <a:r>
              <a:rPr lang="fr-FR" altLang="fr-FR"/>
              <a:t>AMU presentation</a:t>
            </a:r>
          </a:p>
        </p:txBody>
      </p:sp>
      <p:sp>
        <p:nvSpPr>
          <p:cNvPr id="8" name="Rectangle 46">
            <a:extLst>
              <a:ext uri="{FF2B5EF4-FFF2-40B4-BE49-F238E27FC236}">
                <a16:creationId xmlns:a16="http://schemas.microsoft.com/office/drawing/2014/main" id="{33A392DF-16A8-DF21-2C2B-E7AF86AA9515}"/>
              </a:ext>
            </a:extLst>
          </p:cNvPr>
          <p:cNvSpPr>
            <a:spLocks noGrp="1" noChangeArrowheads="1"/>
          </p:cNvSpPr>
          <p:nvPr>
            <p:ph type="sldNum" sz="quarter" idx="12"/>
          </p:nvPr>
        </p:nvSpPr>
        <p:spPr>
          <a:ln/>
        </p:spPr>
        <p:txBody>
          <a:bodyPr/>
          <a:lstStyle>
            <a:lvl1pPr>
              <a:defRPr/>
            </a:lvl1pPr>
          </a:lstStyle>
          <a:p>
            <a:fld id="{5A1DA929-BDB3-BB44-B4D2-714E8E1EC7D3}" type="slidenum">
              <a:rPr lang="fr-FR" altLang="fr-FR"/>
              <a:pPr/>
              <a:t>‹N°›</a:t>
            </a:fld>
            <a:endParaRPr lang="fr-FR" altLang="fr-FR"/>
          </a:p>
        </p:txBody>
      </p:sp>
    </p:spTree>
    <p:extLst>
      <p:ext uri="{BB962C8B-B14F-4D97-AF65-F5344CB8AC3E}">
        <p14:creationId xmlns:p14="http://schemas.microsoft.com/office/powerpoint/2010/main" val="738492195"/>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buFontTx/>
              <a:buBlip>
                <a:blip r:embed="rId2"/>
              </a:buBlip>
              <a:defRPr/>
            </a:lvl1pPr>
            <a:lvl2pPr>
              <a:buClr>
                <a:schemeClr val="tx1">
                  <a:lumMod val="65000"/>
                  <a:lumOff val="35000"/>
                </a:schemeClr>
              </a:buClr>
              <a:defRPr/>
            </a:lvl2pPr>
            <a:lvl3pPr>
              <a:buClr>
                <a:schemeClr val="tx1">
                  <a:lumMod val="65000"/>
                  <a:lumOff val="35000"/>
                </a:schemeClr>
              </a:buClr>
              <a:defRPr/>
            </a:lvl3pPr>
            <a:lvl4pPr>
              <a:buClr>
                <a:schemeClr val="tx1">
                  <a:lumMod val="65000"/>
                  <a:lumOff val="35000"/>
                </a:schemeClr>
              </a:buClr>
              <a:defRPr/>
            </a:lvl4pPr>
            <a:lvl5pPr>
              <a:buClr>
                <a:schemeClr val="tx1">
                  <a:lumMod val="65000"/>
                  <a:lumOff val="35000"/>
                </a:schemeClr>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9">
            <a:extLst>
              <a:ext uri="{FF2B5EF4-FFF2-40B4-BE49-F238E27FC236}">
                <a16:creationId xmlns:a16="http://schemas.microsoft.com/office/drawing/2014/main" id="{B4358753-4C68-13DE-4671-C529AC3EE755}"/>
              </a:ext>
            </a:extLst>
          </p:cNvPr>
          <p:cNvSpPr>
            <a:spLocks noGrp="1"/>
          </p:cNvSpPr>
          <p:nvPr>
            <p:ph type="dt" sz="half"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atin typeface="Arial" charset="0"/>
                <a:ea typeface="ＭＳ Ｐゴシック" charset="0"/>
              </a:defRPr>
            </a:lvl1pPr>
          </a:lstStyle>
          <a:p>
            <a:pPr>
              <a:defRPr/>
            </a:pPr>
            <a:r>
              <a:rPr lang="fr-FR"/>
              <a:t>4 April 2018</a:t>
            </a:r>
            <a:endParaRPr lang="en-US" dirty="0"/>
          </a:p>
        </p:txBody>
      </p:sp>
      <p:sp>
        <p:nvSpPr>
          <p:cNvPr id="5" name="Slide Number Placeholder 10">
            <a:extLst>
              <a:ext uri="{FF2B5EF4-FFF2-40B4-BE49-F238E27FC236}">
                <a16:creationId xmlns:a16="http://schemas.microsoft.com/office/drawing/2014/main" id="{8275F7E0-BCB0-4C42-7A9B-005814FD9D59}"/>
              </a:ext>
            </a:extLst>
          </p:cNvPr>
          <p:cNvSpPr>
            <a:spLocks noGrp="1"/>
          </p:cNvSpPr>
          <p:nvPr>
            <p:ph type="sldNum"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a:lvl1pPr>
          </a:lstStyle>
          <a:p>
            <a:fld id="{39F48BD6-97DD-CF48-9611-5E3615E50BCB}" type="slidenum">
              <a:rPr lang="en-US" altLang="fr-FR"/>
              <a:pPr/>
              <a:t>‹N°›</a:t>
            </a:fld>
            <a:endParaRPr lang="en-US" altLang="fr-FR"/>
          </a:p>
        </p:txBody>
      </p:sp>
    </p:spTree>
    <p:extLst>
      <p:ext uri="{BB962C8B-B14F-4D97-AF65-F5344CB8AC3E}">
        <p14:creationId xmlns:p14="http://schemas.microsoft.com/office/powerpoint/2010/main" val="10546817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51ECC4A8-E4B6-55EC-DD13-03676B287289}"/>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45">
            <a:extLst>
              <a:ext uri="{FF2B5EF4-FFF2-40B4-BE49-F238E27FC236}">
                <a16:creationId xmlns:a16="http://schemas.microsoft.com/office/drawing/2014/main" id="{7D27F35A-4875-46FF-106F-191BCE8E1415}"/>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9" name="Rectangle 46">
            <a:extLst>
              <a:ext uri="{FF2B5EF4-FFF2-40B4-BE49-F238E27FC236}">
                <a16:creationId xmlns:a16="http://schemas.microsoft.com/office/drawing/2014/main" id="{3757AF9A-7803-E320-CA69-0E5D906C27F1}"/>
              </a:ext>
            </a:extLst>
          </p:cNvPr>
          <p:cNvSpPr>
            <a:spLocks noGrp="1" noChangeArrowheads="1"/>
          </p:cNvSpPr>
          <p:nvPr>
            <p:ph type="sldNum" sz="quarter" idx="12"/>
          </p:nvPr>
        </p:nvSpPr>
        <p:spPr>
          <a:ln/>
        </p:spPr>
        <p:txBody>
          <a:bodyPr/>
          <a:lstStyle>
            <a:lvl1pPr>
              <a:defRPr/>
            </a:lvl1pPr>
          </a:lstStyle>
          <a:p>
            <a:pPr>
              <a:defRPr/>
            </a:pPr>
            <a:fld id="{5DD60435-12FF-BF49-94AB-B4C0D8B751F1}" type="slidenum">
              <a:rPr lang="fr-FR" altLang="fr-FR"/>
              <a:pPr>
                <a:defRPr/>
              </a:pPr>
              <a:t>‹N°›</a:t>
            </a:fld>
            <a:endParaRPr lang="fr-FR" altLang="fr-FR"/>
          </a:p>
        </p:txBody>
      </p:sp>
    </p:spTree>
    <p:extLst>
      <p:ext uri="{BB962C8B-B14F-4D97-AF65-F5344CB8AC3E}">
        <p14:creationId xmlns:p14="http://schemas.microsoft.com/office/powerpoint/2010/main" val="12940811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60CE3FE0-9F16-E99A-AB6A-EC3B7B610FE1}"/>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45">
            <a:extLst>
              <a:ext uri="{FF2B5EF4-FFF2-40B4-BE49-F238E27FC236}">
                <a16:creationId xmlns:a16="http://schemas.microsoft.com/office/drawing/2014/main" id="{FA7A8FD8-6015-1513-6E88-22FE1218DB66}"/>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5" name="Rectangle 46">
            <a:extLst>
              <a:ext uri="{FF2B5EF4-FFF2-40B4-BE49-F238E27FC236}">
                <a16:creationId xmlns:a16="http://schemas.microsoft.com/office/drawing/2014/main" id="{4215BE91-6909-4DB4-D86F-BF0CD66B0450}"/>
              </a:ext>
            </a:extLst>
          </p:cNvPr>
          <p:cNvSpPr>
            <a:spLocks noGrp="1" noChangeArrowheads="1"/>
          </p:cNvSpPr>
          <p:nvPr>
            <p:ph type="sldNum" sz="quarter" idx="12"/>
          </p:nvPr>
        </p:nvSpPr>
        <p:spPr>
          <a:ln/>
        </p:spPr>
        <p:txBody>
          <a:bodyPr/>
          <a:lstStyle>
            <a:lvl1pPr>
              <a:defRPr/>
            </a:lvl1pPr>
          </a:lstStyle>
          <a:p>
            <a:pPr>
              <a:defRPr/>
            </a:pPr>
            <a:fld id="{CFF281CD-5474-5E4C-929A-CB1849DD9D22}" type="slidenum">
              <a:rPr lang="fr-FR" altLang="fr-FR"/>
              <a:pPr>
                <a:defRPr/>
              </a:pPr>
              <a:t>‹N°›</a:t>
            </a:fld>
            <a:endParaRPr lang="fr-FR" altLang="fr-FR"/>
          </a:p>
        </p:txBody>
      </p:sp>
    </p:spTree>
    <p:extLst>
      <p:ext uri="{BB962C8B-B14F-4D97-AF65-F5344CB8AC3E}">
        <p14:creationId xmlns:p14="http://schemas.microsoft.com/office/powerpoint/2010/main" val="1809377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59CE17B1-DF87-D96D-2B1A-C4AB619494A0}"/>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BD0682B7-74CE-11E8-3F79-001181C82EFA}"/>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a:extLst>
              <a:ext uri="{FF2B5EF4-FFF2-40B4-BE49-F238E27FC236}">
                <a16:creationId xmlns:a16="http://schemas.microsoft.com/office/drawing/2014/main" id="{BFF79FDE-48DB-D829-7DB2-8452E092D52C}"/>
              </a:ext>
            </a:extLst>
          </p:cNvPr>
          <p:cNvSpPr>
            <a:spLocks noGrp="1" noChangeArrowheads="1"/>
          </p:cNvSpPr>
          <p:nvPr>
            <p:ph type="sldNum" sz="quarter" idx="12"/>
          </p:nvPr>
        </p:nvSpPr>
        <p:spPr>
          <a:ln/>
        </p:spPr>
        <p:txBody>
          <a:bodyPr/>
          <a:lstStyle>
            <a:lvl1pPr>
              <a:defRPr/>
            </a:lvl1pPr>
          </a:lstStyle>
          <a:p>
            <a:pPr>
              <a:defRPr/>
            </a:pPr>
            <a:fld id="{F238CFB6-D344-744A-ACE9-829E237FC0BC}" type="slidenum">
              <a:rPr lang="fr-FR" altLang="fr-FR"/>
              <a:pPr>
                <a:defRPr/>
              </a:pPr>
              <a:t>‹N°›</a:t>
            </a:fld>
            <a:endParaRPr lang="fr-FR" altLang="fr-FR"/>
          </a:p>
        </p:txBody>
      </p:sp>
    </p:spTree>
    <p:extLst>
      <p:ext uri="{BB962C8B-B14F-4D97-AF65-F5344CB8AC3E}">
        <p14:creationId xmlns:p14="http://schemas.microsoft.com/office/powerpoint/2010/main" val="103516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87951EEB-86DF-F666-A32B-22A7F66F3040}"/>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45">
            <a:extLst>
              <a:ext uri="{FF2B5EF4-FFF2-40B4-BE49-F238E27FC236}">
                <a16:creationId xmlns:a16="http://schemas.microsoft.com/office/drawing/2014/main" id="{42A2C102-1281-6065-5B3A-44D8A2B1C2C0}"/>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4" name="Rectangle 46">
            <a:extLst>
              <a:ext uri="{FF2B5EF4-FFF2-40B4-BE49-F238E27FC236}">
                <a16:creationId xmlns:a16="http://schemas.microsoft.com/office/drawing/2014/main" id="{1DFC6289-D082-26BD-D89E-B8783618B218}"/>
              </a:ext>
            </a:extLst>
          </p:cNvPr>
          <p:cNvSpPr>
            <a:spLocks noGrp="1" noChangeArrowheads="1"/>
          </p:cNvSpPr>
          <p:nvPr>
            <p:ph type="sldNum" sz="quarter" idx="12"/>
          </p:nvPr>
        </p:nvSpPr>
        <p:spPr>
          <a:ln/>
        </p:spPr>
        <p:txBody>
          <a:bodyPr/>
          <a:lstStyle>
            <a:lvl1pPr>
              <a:defRPr/>
            </a:lvl1pPr>
          </a:lstStyle>
          <a:p>
            <a:pPr>
              <a:defRPr/>
            </a:pPr>
            <a:fld id="{9FA3AF06-AB3B-914E-8B76-52804DFEF97A}" type="slidenum">
              <a:rPr lang="fr-FR" altLang="fr-FR"/>
              <a:pPr>
                <a:defRPr/>
              </a:pPr>
              <a:t>‹N°›</a:t>
            </a:fld>
            <a:endParaRPr lang="fr-FR" altLang="fr-FR"/>
          </a:p>
        </p:txBody>
      </p:sp>
    </p:spTree>
    <p:extLst>
      <p:ext uri="{BB962C8B-B14F-4D97-AF65-F5344CB8AC3E}">
        <p14:creationId xmlns:p14="http://schemas.microsoft.com/office/powerpoint/2010/main" val="17901517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2A84472C-894F-5BF2-0026-CBFDBEADF839}"/>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F5E25795-3D20-3E9E-2AAD-5E6D759012CF}"/>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a:extLst>
              <a:ext uri="{FF2B5EF4-FFF2-40B4-BE49-F238E27FC236}">
                <a16:creationId xmlns:a16="http://schemas.microsoft.com/office/drawing/2014/main" id="{67EE0F3A-A5AC-85E3-9D39-CD9839040B95}"/>
              </a:ext>
            </a:extLst>
          </p:cNvPr>
          <p:cNvSpPr>
            <a:spLocks noGrp="1" noChangeArrowheads="1"/>
          </p:cNvSpPr>
          <p:nvPr>
            <p:ph type="sldNum" sz="quarter" idx="12"/>
          </p:nvPr>
        </p:nvSpPr>
        <p:spPr>
          <a:ln/>
        </p:spPr>
        <p:txBody>
          <a:bodyPr/>
          <a:lstStyle>
            <a:lvl1pPr>
              <a:defRPr/>
            </a:lvl1pPr>
          </a:lstStyle>
          <a:p>
            <a:pPr>
              <a:defRPr/>
            </a:pPr>
            <a:fld id="{000F8701-58AB-FE4D-B9D1-614A75748315}" type="slidenum">
              <a:rPr lang="fr-FR" altLang="fr-FR"/>
              <a:pPr>
                <a:defRPr/>
              </a:pPr>
              <a:t>‹N°›</a:t>
            </a:fld>
            <a:endParaRPr lang="fr-FR" altLang="fr-FR"/>
          </a:p>
        </p:txBody>
      </p:sp>
    </p:spTree>
    <p:extLst>
      <p:ext uri="{BB962C8B-B14F-4D97-AF65-F5344CB8AC3E}">
        <p14:creationId xmlns:p14="http://schemas.microsoft.com/office/powerpoint/2010/main" val="34946557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ED7AEE84-C63C-2F61-4907-FC1B774AB960}"/>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70178DC6-0404-DB7F-764E-2EE70515B5D4}"/>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a:extLst>
              <a:ext uri="{FF2B5EF4-FFF2-40B4-BE49-F238E27FC236}">
                <a16:creationId xmlns:a16="http://schemas.microsoft.com/office/drawing/2014/main" id="{9AAEA0DE-AA10-1091-CBCF-E80C703EFB67}"/>
              </a:ext>
            </a:extLst>
          </p:cNvPr>
          <p:cNvSpPr>
            <a:spLocks noGrp="1" noChangeArrowheads="1"/>
          </p:cNvSpPr>
          <p:nvPr>
            <p:ph type="sldNum" sz="quarter" idx="12"/>
          </p:nvPr>
        </p:nvSpPr>
        <p:spPr>
          <a:ln/>
        </p:spPr>
        <p:txBody>
          <a:bodyPr/>
          <a:lstStyle>
            <a:lvl1pPr>
              <a:defRPr/>
            </a:lvl1pPr>
          </a:lstStyle>
          <a:p>
            <a:pPr>
              <a:defRPr/>
            </a:pPr>
            <a:fld id="{0595FA36-F908-DA40-821C-610313B3A094}" type="slidenum">
              <a:rPr lang="fr-FR" altLang="fr-FR"/>
              <a:pPr>
                <a:defRPr/>
              </a:pPr>
              <a:t>‹N°›</a:t>
            </a:fld>
            <a:endParaRPr lang="fr-FR" altLang="fr-FR"/>
          </a:p>
        </p:txBody>
      </p:sp>
    </p:spTree>
    <p:extLst>
      <p:ext uri="{BB962C8B-B14F-4D97-AF65-F5344CB8AC3E}">
        <p14:creationId xmlns:p14="http://schemas.microsoft.com/office/powerpoint/2010/main" val="21514705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298A3000-11A4-89E2-1CF8-04E957F1692B}"/>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0D7F2987-334A-1CEA-E773-5708A9DC90BC}"/>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a:extLst>
              <a:ext uri="{FF2B5EF4-FFF2-40B4-BE49-F238E27FC236}">
                <a16:creationId xmlns:a16="http://schemas.microsoft.com/office/drawing/2014/main" id="{0C682921-3507-5EE2-5887-5BB89E1BE93E}"/>
              </a:ext>
            </a:extLst>
          </p:cNvPr>
          <p:cNvSpPr>
            <a:spLocks noGrp="1" noChangeArrowheads="1"/>
          </p:cNvSpPr>
          <p:nvPr>
            <p:ph type="sldNum" sz="quarter" idx="12"/>
          </p:nvPr>
        </p:nvSpPr>
        <p:spPr>
          <a:ln/>
        </p:spPr>
        <p:txBody>
          <a:bodyPr/>
          <a:lstStyle>
            <a:lvl1pPr>
              <a:defRPr/>
            </a:lvl1pPr>
          </a:lstStyle>
          <a:p>
            <a:pPr>
              <a:defRPr/>
            </a:pPr>
            <a:fld id="{7AD75657-A8AC-4E4A-9C87-77759522DFB1}" type="slidenum">
              <a:rPr lang="fr-FR" altLang="fr-FR"/>
              <a:pPr>
                <a:defRPr/>
              </a:pPr>
              <a:t>‹N°›</a:t>
            </a:fld>
            <a:endParaRPr lang="fr-FR" altLang="fr-FR"/>
          </a:p>
        </p:txBody>
      </p:sp>
    </p:spTree>
    <p:extLst>
      <p:ext uri="{BB962C8B-B14F-4D97-AF65-F5344CB8AC3E}">
        <p14:creationId xmlns:p14="http://schemas.microsoft.com/office/powerpoint/2010/main" val="19559933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66F9C872-79C5-3CEA-BA92-E2BA25E9D0E9}"/>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F97FF02E-EF9B-B147-3BFF-F1F84611061A}"/>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a:extLst>
              <a:ext uri="{FF2B5EF4-FFF2-40B4-BE49-F238E27FC236}">
                <a16:creationId xmlns:a16="http://schemas.microsoft.com/office/drawing/2014/main" id="{5BF53F2F-BC3B-D04E-BF2F-5956A4C9A7C4}"/>
              </a:ext>
            </a:extLst>
          </p:cNvPr>
          <p:cNvSpPr>
            <a:spLocks noGrp="1" noChangeArrowheads="1"/>
          </p:cNvSpPr>
          <p:nvPr>
            <p:ph type="sldNum" sz="quarter" idx="12"/>
          </p:nvPr>
        </p:nvSpPr>
        <p:spPr>
          <a:ln/>
        </p:spPr>
        <p:txBody>
          <a:bodyPr/>
          <a:lstStyle>
            <a:lvl1pPr>
              <a:defRPr/>
            </a:lvl1pPr>
          </a:lstStyle>
          <a:p>
            <a:pPr>
              <a:defRPr/>
            </a:pPr>
            <a:fld id="{4C977899-AB63-BE4F-9D36-FA2C3D26FC35}" type="slidenum">
              <a:rPr lang="fr-FR" altLang="fr-FR"/>
              <a:pPr>
                <a:defRPr/>
              </a:pPr>
              <a:t>‹N°›</a:t>
            </a:fld>
            <a:endParaRPr lang="fr-FR" altLang="fr-FR"/>
          </a:p>
        </p:txBody>
      </p:sp>
    </p:spTree>
    <p:extLst>
      <p:ext uri="{BB962C8B-B14F-4D97-AF65-F5344CB8AC3E}">
        <p14:creationId xmlns:p14="http://schemas.microsoft.com/office/powerpoint/2010/main" val="41593985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AndTx">
  <p:cSld name="Titre. 2 contenus et texte">
    <p:spTree>
      <p:nvGrpSpPr>
        <p:cNvPr id="1" name=""/>
        <p:cNvGrpSpPr/>
        <p:nvPr/>
      </p:nvGrpSpPr>
      <p:grpSpPr>
        <a:xfrm>
          <a:off x="0" y="0"/>
          <a:ext cx="0" cy="0"/>
          <a:chOff x="0" y="0"/>
          <a:chExt cx="0" cy="0"/>
        </a:xfrm>
      </p:grpSpPr>
      <p:sp>
        <p:nvSpPr>
          <p:cNvPr id="2" name="Titre 1"/>
          <p:cNvSpPr>
            <a:spLocks noGrp="1"/>
          </p:cNvSpPr>
          <p:nvPr>
            <p:ph type="title"/>
          </p:nvPr>
        </p:nvSpPr>
        <p:spPr>
          <a:xfrm>
            <a:off x="914400" y="0"/>
            <a:ext cx="7086600" cy="838200"/>
          </a:xfrm>
        </p:spPr>
        <p:txBody>
          <a:bodyPr/>
          <a:lstStyle/>
          <a:p>
            <a:r>
              <a:rPr lang="fr-FR"/>
              <a:t>Cliquez et modifiez le titre</a:t>
            </a:r>
          </a:p>
        </p:txBody>
      </p:sp>
      <p:sp>
        <p:nvSpPr>
          <p:cNvPr id="3" name="Espace réservé du contenu 2"/>
          <p:cNvSpPr>
            <a:spLocks noGrp="1"/>
          </p:cNvSpPr>
          <p:nvPr>
            <p:ph sz="quarter" idx="1"/>
          </p:nvPr>
        </p:nvSpPr>
        <p:spPr>
          <a:xfrm>
            <a:off x="739775" y="10668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739775" y="36576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half" idx="3"/>
          </p:nvPr>
        </p:nvSpPr>
        <p:spPr>
          <a:xfrm>
            <a:off x="5026025" y="1066800"/>
            <a:ext cx="4133850" cy="5029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92088452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15925" y="0"/>
            <a:ext cx="8137525" cy="1196975"/>
          </a:xfrm>
        </p:spPr>
        <p:txBody>
          <a:bodyPr/>
          <a:lstStyle/>
          <a:p>
            <a:r>
              <a:rPr lang="fr-FR"/>
              <a:t>Cliquez et modifiez le titre</a:t>
            </a:r>
          </a:p>
        </p:txBody>
      </p:sp>
      <p:sp>
        <p:nvSpPr>
          <p:cNvPr id="3" name="Espace réservé du texte 2"/>
          <p:cNvSpPr>
            <a:spLocks noGrp="1"/>
          </p:cNvSpPr>
          <p:nvPr>
            <p:ph type="body" sz="half" idx="1"/>
          </p:nvPr>
        </p:nvSpPr>
        <p:spPr>
          <a:xfrm>
            <a:off x="152400" y="1125538"/>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208121B1-AD5E-2E2C-D4CC-CB575686A080}"/>
              </a:ext>
            </a:extLst>
          </p:cNvPr>
          <p:cNvSpPr>
            <a:spLocks noGrp="1"/>
          </p:cNvSpPr>
          <p:nvPr>
            <p:ph type="dt" sz="half" idx="10"/>
          </p:nvPr>
        </p:nvSpPr>
        <p:spPr/>
        <p:txBody>
          <a:bodyPr/>
          <a:lstStyle>
            <a:lvl1pPr>
              <a:defRPr/>
            </a:lvl1pPr>
          </a:lstStyle>
          <a:p>
            <a:pPr>
              <a:defRPr/>
            </a:pPr>
            <a:endParaRPr lang="fr-FR"/>
          </a:p>
        </p:txBody>
      </p:sp>
      <p:sp>
        <p:nvSpPr>
          <p:cNvPr id="6" name="Espace réservé du pied de page 5">
            <a:extLst>
              <a:ext uri="{FF2B5EF4-FFF2-40B4-BE49-F238E27FC236}">
                <a16:creationId xmlns:a16="http://schemas.microsoft.com/office/drawing/2014/main" id="{BC1A3EBD-FFE3-7E7E-03EF-B2B70A57B7B9}"/>
              </a:ext>
            </a:extLst>
          </p:cNvPr>
          <p:cNvSpPr>
            <a:spLocks noGrp="1"/>
          </p:cNvSpPr>
          <p:nvPr>
            <p:ph type="ftr" sz="quarter" idx="11"/>
          </p:nvPr>
        </p:nvSpPr>
        <p:spPr>
          <a:xfrm>
            <a:off x="3513138" y="6400800"/>
            <a:ext cx="2447925" cy="457200"/>
          </a:xfrm>
        </p:spPr>
        <p:txBody>
          <a:bodyPr/>
          <a:lstStyle>
            <a:lvl1pPr>
              <a:defRPr/>
            </a:lvl1pPr>
          </a:lstStyle>
          <a:p>
            <a:pPr>
              <a:defRPr/>
            </a:pPr>
            <a:r>
              <a:rPr lang="fr-FR"/>
              <a:t>Award RT24</a:t>
            </a:r>
          </a:p>
        </p:txBody>
      </p:sp>
      <p:sp>
        <p:nvSpPr>
          <p:cNvPr id="7" name="Espace réservé du numéro de diapositive 6">
            <a:extLst>
              <a:ext uri="{FF2B5EF4-FFF2-40B4-BE49-F238E27FC236}">
                <a16:creationId xmlns:a16="http://schemas.microsoft.com/office/drawing/2014/main" id="{53090DDA-DD3F-3072-3841-A4874F022608}"/>
              </a:ext>
            </a:extLst>
          </p:cNvPr>
          <p:cNvSpPr>
            <a:spLocks noGrp="1"/>
          </p:cNvSpPr>
          <p:nvPr>
            <p:ph type="sldNum" sz="quarter" idx="12"/>
          </p:nvPr>
        </p:nvSpPr>
        <p:spPr/>
        <p:txBody>
          <a:bodyPr/>
          <a:lstStyle>
            <a:lvl1pPr>
              <a:defRPr/>
            </a:lvl1pPr>
          </a:lstStyle>
          <a:p>
            <a:pPr>
              <a:defRPr/>
            </a:pPr>
            <a:fld id="{6EE22C4F-46BA-C041-9EB9-4D286478B510}" type="slidenum">
              <a:rPr lang="fr-FR" altLang="fr-FR"/>
              <a:pPr>
                <a:defRPr/>
              </a:pPr>
              <a:t>‹N°›</a:t>
            </a:fld>
            <a:endParaRPr lang="fr-FR" altLang="fr-FR"/>
          </a:p>
        </p:txBody>
      </p:sp>
    </p:spTree>
    <p:extLst>
      <p:ext uri="{BB962C8B-B14F-4D97-AF65-F5344CB8AC3E}">
        <p14:creationId xmlns:p14="http://schemas.microsoft.com/office/powerpoint/2010/main" val="19788867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6DFDF2E4-0DDC-1EE5-5A40-D9CBCF1E9D8F}"/>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2C3795F9-6345-164E-624F-3F64518BEAE6}"/>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94C09741-A6C0-78D3-730D-F3E87317B678}"/>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3B4A1C0F-CF50-E42D-BF3C-C911967A7C4A}"/>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F977016A-7C46-3F50-06C2-33CCA08F7D7E}"/>
                </a:ext>
              </a:extLst>
            </p:cNvPr>
            <p:cNvSpPr>
              <a:spLocks/>
            </p:cNvSpPr>
            <p:nvPr/>
          </p:nvSpPr>
          <p:spPr bwMode="hidden">
            <a:xfrm>
              <a:off x="4038" y="3577"/>
              <a:ext cx="1720" cy="65"/>
            </a:xfrm>
            <a:custGeom>
              <a:avLst/>
              <a:gdLst>
                <a:gd name="T0" fmla="*/ 1478 w 1722"/>
                <a:gd name="T1" fmla="*/ 33 h 66"/>
                <a:gd name="T2" fmla="*/ 1478 w 1722"/>
                <a:gd name="T3" fmla="*/ 33 h 66"/>
                <a:gd name="T4" fmla="*/ 0 w 1722"/>
                <a:gd name="T5" fmla="*/ 0 h 66"/>
                <a:gd name="T6" fmla="*/ 0 w 1722"/>
                <a:gd name="T7" fmla="*/ 33 h 66"/>
                <a:gd name="T8" fmla="*/ 1478 w 1722"/>
                <a:gd name="T9" fmla="*/ 33 h 66"/>
                <a:gd name="T10" fmla="*/ 147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DD8FAF4E-4B09-BBD1-D9F7-A1F92D4DA031}"/>
                </a:ext>
              </a:extLst>
            </p:cNvPr>
            <p:cNvSpPr>
              <a:spLocks/>
            </p:cNvSpPr>
            <p:nvPr/>
          </p:nvSpPr>
          <p:spPr bwMode="hidden">
            <a:xfrm>
              <a:off x="0" y="3726"/>
              <a:ext cx="4784" cy="329"/>
            </a:xfrm>
            <a:custGeom>
              <a:avLst/>
              <a:gdLst>
                <a:gd name="T0" fmla="*/ 0 w 4789"/>
                <a:gd name="T1" fmla="*/ 329 h 329"/>
                <a:gd name="T2" fmla="*/ 4664 w 4789"/>
                <a:gd name="T3" fmla="*/ 77 h 329"/>
                <a:gd name="T4" fmla="*/ 466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3606C38B-4AF4-2EDC-2B97-8E3ECBD2AA75}"/>
                </a:ext>
              </a:extLst>
            </p:cNvPr>
            <p:cNvSpPr>
              <a:spLocks/>
            </p:cNvSpPr>
            <p:nvPr/>
          </p:nvSpPr>
          <p:spPr bwMode="hidden">
            <a:xfrm>
              <a:off x="4784" y="3702"/>
              <a:ext cx="974" cy="101"/>
            </a:xfrm>
            <a:custGeom>
              <a:avLst/>
              <a:gdLst>
                <a:gd name="T0" fmla="*/ 853 w 975"/>
                <a:gd name="T1" fmla="*/ 48 h 101"/>
                <a:gd name="T2" fmla="*/ 853 w 975"/>
                <a:gd name="T3" fmla="*/ 0 h 101"/>
                <a:gd name="T4" fmla="*/ 0 w 975"/>
                <a:gd name="T5" fmla="*/ 24 h 101"/>
                <a:gd name="T6" fmla="*/ 0 w 975"/>
                <a:gd name="T7" fmla="*/ 101 h 101"/>
                <a:gd name="T8" fmla="*/ 853 w 975"/>
                <a:gd name="T9" fmla="*/ 48 h 101"/>
                <a:gd name="T10" fmla="*/ 85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EA61C0B8-8011-9201-D95B-27371C7708B6}"/>
                </a:ext>
              </a:extLst>
            </p:cNvPr>
            <p:cNvSpPr>
              <a:spLocks/>
            </p:cNvSpPr>
            <p:nvPr/>
          </p:nvSpPr>
          <p:spPr bwMode="hidden">
            <a:xfrm>
              <a:off x="3619" y="3815"/>
              <a:ext cx="2139" cy="198"/>
            </a:xfrm>
            <a:custGeom>
              <a:avLst/>
              <a:gdLst>
                <a:gd name="T0" fmla="*/ 1897 w 2141"/>
                <a:gd name="T1" fmla="*/ 0 h 198"/>
                <a:gd name="T2" fmla="*/ 0 w 2141"/>
                <a:gd name="T3" fmla="*/ 156 h 198"/>
                <a:gd name="T4" fmla="*/ 0 w 2141"/>
                <a:gd name="T5" fmla="*/ 198 h 198"/>
                <a:gd name="T6" fmla="*/ 1897 w 2141"/>
                <a:gd name="T7" fmla="*/ 0 h 198"/>
                <a:gd name="T8" fmla="*/ 189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33228919-9755-790D-722D-49F1C72A7EED}"/>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A9E07294-F882-CA0E-1D02-6A1523C4F9B4}"/>
                </a:ext>
              </a:extLst>
            </p:cNvPr>
            <p:cNvSpPr>
              <a:spLocks/>
            </p:cNvSpPr>
            <p:nvPr/>
          </p:nvSpPr>
          <p:spPr bwMode="hidden">
            <a:xfrm>
              <a:off x="2097" y="4043"/>
              <a:ext cx="2514" cy="276"/>
            </a:xfrm>
            <a:custGeom>
              <a:avLst/>
              <a:gdLst>
                <a:gd name="T0" fmla="*/ 1909 w 2517"/>
                <a:gd name="T1" fmla="*/ 276 h 276"/>
                <a:gd name="T2" fmla="*/ 2151 w 2517"/>
                <a:gd name="T3" fmla="*/ 204 h 276"/>
                <a:gd name="T4" fmla="*/ 1961 w 2517"/>
                <a:gd name="T5" fmla="*/ 0 h 276"/>
                <a:gd name="T6" fmla="*/ 0 w 2517"/>
                <a:gd name="T7" fmla="*/ 276 h 276"/>
                <a:gd name="T8" fmla="*/ 1909 w 2517"/>
                <a:gd name="T9" fmla="*/ 276 h 276"/>
                <a:gd name="T10" fmla="*/ 190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C6AC9D4D-49DB-CFC7-F23A-0C3347BACC8F}"/>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C7236CE1-8182-E7B6-1915-C84FFC11AA5E}"/>
                </a:ext>
              </a:extLst>
            </p:cNvPr>
            <p:cNvSpPr>
              <a:spLocks/>
            </p:cNvSpPr>
            <p:nvPr/>
          </p:nvSpPr>
          <p:spPr bwMode="hidden">
            <a:xfrm>
              <a:off x="5030" y="3151"/>
              <a:ext cx="728" cy="240"/>
            </a:xfrm>
            <a:custGeom>
              <a:avLst/>
              <a:gdLst>
                <a:gd name="T0" fmla="*/ 607 w 729"/>
                <a:gd name="T1" fmla="*/ 240 h 240"/>
                <a:gd name="T2" fmla="*/ 0 w 729"/>
                <a:gd name="T3" fmla="*/ 0 h 240"/>
                <a:gd name="T4" fmla="*/ 0 w 729"/>
                <a:gd name="T5" fmla="*/ 6 h 240"/>
                <a:gd name="T6" fmla="*/ 607 w 729"/>
                <a:gd name="T7" fmla="*/ 240 h 240"/>
                <a:gd name="T8" fmla="*/ 60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33F542A0-A5D2-D6CA-A35E-8E7895AC3FBD}"/>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892527C1-0163-D6CC-A13D-DCA7292556DA}"/>
                </a:ext>
              </a:extLst>
            </p:cNvPr>
            <p:cNvSpPr>
              <a:spLocks/>
            </p:cNvSpPr>
            <p:nvPr/>
          </p:nvSpPr>
          <p:spPr bwMode="hidden">
            <a:xfrm>
              <a:off x="5030" y="3049"/>
              <a:ext cx="728" cy="318"/>
            </a:xfrm>
            <a:custGeom>
              <a:avLst/>
              <a:gdLst>
                <a:gd name="T0" fmla="*/ 607 w 729"/>
                <a:gd name="T1" fmla="*/ 318 h 318"/>
                <a:gd name="T2" fmla="*/ 607 w 729"/>
                <a:gd name="T3" fmla="*/ 312 h 318"/>
                <a:gd name="T4" fmla="*/ 0 w 729"/>
                <a:gd name="T5" fmla="*/ 0 h 318"/>
                <a:gd name="T6" fmla="*/ 0 w 729"/>
                <a:gd name="T7" fmla="*/ 54 h 318"/>
                <a:gd name="T8" fmla="*/ 607 w 729"/>
                <a:gd name="T9" fmla="*/ 318 h 318"/>
                <a:gd name="T10" fmla="*/ 60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D3676B22-AEF5-470C-7EB4-B55F11DDE22B}"/>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84425D57-CCE2-6F73-E778-0127B1E91665}"/>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7A452621-260A-A062-B009-A68A38397FD2}"/>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346E8B68-B9AB-ACA0-94AD-7A97CF2924AA}"/>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CDE9C4CF-73A7-2593-3A86-63B78E8C8EFC}"/>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C4EC695C-CB1F-E046-956E-2877DA2BA2FA}"/>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7987BC5B-D77B-9074-D25F-B0D5FC8806D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88B027CD-9B41-AC1A-46A8-FE1498355EFA}"/>
                </a:ext>
              </a:extLst>
            </p:cNvPr>
            <p:cNvSpPr>
              <a:spLocks/>
            </p:cNvSpPr>
            <p:nvPr/>
          </p:nvSpPr>
          <p:spPr bwMode="hidden">
            <a:xfrm>
              <a:off x="3488" y="0"/>
              <a:ext cx="2198" cy="2480"/>
            </a:xfrm>
            <a:custGeom>
              <a:avLst/>
              <a:gdLst>
                <a:gd name="T0" fmla="*/ 0 w 2200"/>
                <a:gd name="T1" fmla="*/ 0 h 2482"/>
                <a:gd name="T2" fmla="*/ 2138 w 2200"/>
                <a:gd name="T3" fmla="*/ 2432 h 2482"/>
                <a:gd name="T4" fmla="*/ 2150 w 2200"/>
                <a:gd name="T5" fmla="*/ 242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E57B5E78-C6F1-C5A9-5DC6-809C157B5528}"/>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6F866B5B-1460-D35C-0B67-FC2EAA5FE6E3}"/>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CBC1B966-599A-7FD5-6AA9-ED3F428B315F}"/>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05BEE5AE-9C2F-83E5-975D-80399EC0BE8B}"/>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3AD442CB-C7B9-D6BD-AEF6-2F893BB106AF}"/>
                </a:ext>
              </a:extLst>
            </p:cNvPr>
            <p:cNvSpPr>
              <a:spLocks/>
            </p:cNvSpPr>
            <p:nvPr/>
          </p:nvSpPr>
          <p:spPr bwMode="hidden">
            <a:xfrm>
              <a:off x="5698" y="653"/>
              <a:ext cx="60" cy="311"/>
            </a:xfrm>
            <a:custGeom>
              <a:avLst/>
              <a:gdLst>
                <a:gd name="T0" fmla="*/ 0 w 60"/>
                <a:gd name="T1" fmla="*/ 144 h 312"/>
                <a:gd name="T2" fmla="*/ 60 w 60"/>
                <a:gd name="T3" fmla="*/ 19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5DA25AA5-4600-445C-CF3C-4F0A8F75D7B5}"/>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36B5495C-94E7-B9B9-0600-A03C34E7435C}"/>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D72EA222-4087-E9F4-95B7-AA00FFAAC7B2}"/>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C28B9124-972F-D0F2-41B1-80D2F8798E01}"/>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3BFB2469-A126-47EF-1907-56F3B4B385F1}"/>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68390E76-1DC2-9D35-19AC-38FED805A94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CB94A552-7369-816C-4595-789169CB8875}"/>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47C1718A-141B-2381-CFA0-7DCA5289EE9F}"/>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37959024-4A63-E309-40E1-C11EE66174E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FF76D64E-77C7-CC59-1D18-C7EE81E74E4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176AC80F-55C4-1395-CEBB-E254C4EF3CBA}"/>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39AFD26B-87EC-6C09-8187-8748B2CD3B9E}"/>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E5D482E7-9A7D-E93D-A037-4A304024DCFC}"/>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9C19E880-3760-C911-65E6-41187BCA9C0F}"/>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9C19E880-3760-C911-65E6-41187BCA9C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3E22FBD3-3E16-0CEF-A03F-E6436AB4699E}"/>
              </a:ext>
            </a:extLst>
          </p:cNvPr>
          <p:cNvSpPr>
            <a:spLocks noGrp="1" noChangeArrowheads="1"/>
          </p:cNvSpPr>
          <p:nvPr>
            <p:ph type="dt" sz="quarter" idx="10"/>
          </p:nvPr>
        </p:nvSpPr>
        <p:spPr/>
        <p:txBody>
          <a:bodyPr/>
          <a:lstStyle>
            <a:lvl1pPr>
              <a:defRPr/>
            </a:lvl1pPr>
          </a:lstStyle>
          <a:p>
            <a:pPr>
              <a:defRPr/>
            </a:pPr>
            <a:endParaRPr lang="fr-FR" altLang="fr-FR"/>
          </a:p>
        </p:txBody>
      </p:sp>
      <p:sp>
        <p:nvSpPr>
          <p:cNvPr id="44" name="Espace réservé du pied de page 45">
            <a:extLst>
              <a:ext uri="{FF2B5EF4-FFF2-40B4-BE49-F238E27FC236}">
                <a16:creationId xmlns:a16="http://schemas.microsoft.com/office/drawing/2014/main" id="{6C6B0142-087D-70CF-75DF-5578AA149717}"/>
              </a:ext>
            </a:extLst>
          </p:cNvPr>
          <p:cNvSpPr>
            <a:spLocks noGrp="1" noChangeArrowheads="1"/>
          </p:cNvSpPr>
          <p:nvPr>
            <p:ph type="ftr" sz="quarter" idx="11"/>
          </p:nvPr>
        </p:nvSpPr>
        <p:spPr/>
        <p:txBody>
          <a:bodyPr/>
          <a:lstStyle>
            <a:lvl1pPr>
              <a:defRPr/>
            </a:lvl1pPr>
          </a:lstStyle>
          <a:p>
            <a:pPr>
              <a:defRPr/>
            </a:pPr>
            <a:r>
              <a:rPr lang="fr-FR" altLang="fr-FR"/>
              <a:t>Award RT24</a:t>
            </a:r>
          </a:p>
        </p:txBody>
      </p:sp>
      <p:sp>
        <p:nvSpPr>
          <p:cNvPr id="45" name="Espace réservé du numéro de diapositive 46">
            <a:extLst>
              <a:ext uri="{FF2B5EF4-FFF2-40B4-BE49-F238E27FC236}">
                <a16:creationId xmlns:a16="http://schemas.microsoft.com/office/drawing/2014/main" id="{CEF612E2-C2E7-3E34-AA43-8FE788DF354A}"/>
              </a:ext>
            </a:extLst>
          </p:cNvPr>
          <p:cNvSpPr>
            <a:spLocks noGrp="1" noChangeArrowheads="1"/>
          </p:cNvSpPr>
          <p:nvPr>
            <p:ph type="sldNum" sz="quarter" idx="12"/>
          </p:nvPr>
        </p:nvSpPr>
        <p:spPr/>
        <p:txBody>
          <a:bodyPr/>
          <a:lstStyle>
            <a:lvl1pPr>
              <a:defRPr/>
            </a:lvl1pPr>
          </a:lstStyle>
          <a:p>
            <a:pPr>
              <a:defRPr/>
            </a:pPr>
            <a:fld id="{7FFCB343-16A3-374F-9DEE-78452E2D2555}" type="slidenum">
              <a:rPr lang="fr-FR" altLang="fr-FR"/>
              <a:pPr>
                <a:defRPr/>
              </a:pPr>
              <a:t>‹N°›</a:t>
            </a:fld>
            <a:endParaRPr lang="fr-FR" altLang="fr-FR"/>
          </a:p>
        </p:txBody>
      </p:sp>
    </p:spTree>
    <p:extLst>
      <p:ext uri="{BB962C8B-B14F-4D97-AF65-F5344CB8AC3E}">
        <p14:creationId xmlns:p14="http://schemas.microsoft.com/office/powerpoint/2010/main" val="7956629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E97E59AE-44FE-6E40-C508-2F277DAC767D}"/>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7D74A81E-0B22-6264-CD8F-F63F3371AB28}"/>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6" name="Rectangle 46">
            <a:extLst>
              <a:ext uri="{FF2B5EF4-FFF2-40B4-BE49-F238E27FC236}">
                <a16:creationId xmlns:a16="http://schemas.microsoft.com/office/drawing/2014/main" id="{6F737E45-E4CE-D08C-DB3D-4C451EFDCE99}"/>
              </a:ext>
            </a:extLst>
          </p:cNvPr>
          <p:cNvSpPr>
            <a:spLocks noGrp="1" noChangeArrowheads="1"/>
          </p:cNvSpPr>
          <p:nvPr>
            <p:ph type="sldNum" sz="quarter" idx="12"/>
          </p:nvPr>
        </p:nvSpPr>
        <p:spPr>
          <a:ln/>
        </p:spPr>
        <p:txBody>
          <a:bodyPr/>
          <a:lstStyle>
            <a:lvl1pPr>
              <a:defRPr/>
            </a:lvl1pPr>
          </a:lstStyle>
          <a:p>
            <a:pPr>
              <a:defRPr/>
            </a:pPr>
            <a:fld id="{0D8D0D87-F486-C444-8D56-05210CF94326}" type="slidenum">
              <a:rPr lang="fr-FR" altLang="fr-FR"/>
              <a:pPr>
                <a:defRPr/>
              </a:pPr>
              <a:t>‹N°›</a:t>
            </a:fld>
            <a:endParaRPr lang="fr-FR" altLang="fr-FR"/>
          </a:p>
        </p:txBody>
      </p:sp>
    </p:spTree>
    <p:extLst>
      <p:ext uri="{BB962C8B-B14F-4D97-AF65-F5344CB8AC3E}">
        <p14:creationId xmlns:p14="http://schemas.microsoft.com/office/powerpoint/2010/main" val="67535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87E07E18-893A-83C7-FEA4-1F8DFDC008FC}"/>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6EF78209-B8A5-AD67-6DBE-4CBE2DB5841C}"/>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6" name="Rectangle 46">
            <a:extLst>
              <a:ext uri="{FF2B5EF4-FFF2-40B4-BE49-F238E27FC236}">
                <a16:creationId xmlns:a16="http://schemas.microsoft.com/office/drawing/2014/main" id="{83648817-5277-95EB-8997-F4AFA6CE7C79}"/>
              </a:ext>
            </a:extLst>
          </p:cNvPr>
          <p:cNvSpPr>
            <a:spLocks noGrp="1" noChangeArrowheads="1"/>
          </p:cNvSpPr>
          <p:nvPr>
            <p:ph type="sldNum" sz="quarter" idx="12"/>
          </p:nvPr>
        </p:nvSpPr>
        <p:spPr>
          <a:ln/>
        </p:spPr>
        <p:txBody>
          <a:bodyPr/>
          <a:lstStyle>
            <a:lvl1pPr>
              <a:defRPr/>
            </a:lvl1pPr>
          </a:lstStyle>
          <a:p>
            <a:pPr>
              <a:defRPr/>
            </a:pPr>
            <a:fld id="{EDA23B25-BBE2-7642-A065-91C97AB07640}" type="slidenum">
              <a:rPr lang="fr-FR" altLang="fr-FR"/>
              <a:pPr>
                <a:defRPr/>
              </a:pPr>
              <a:t>‹N°›</a:t>
            </a:fld>
            <a:endParaRPr lang="fr-FR" altLang="fr-FR"/>
          </a:p>
        </p:txBody>
      </p:sp>
    </p:spTree>
    <p:extLst>
      <p:ext uri="{BB962C8B-B14F-4D97-AF65-F5344CB8AC3E}">
        <p14:creationId xmlns:p14="http://schemas.microsoft.com/office/powerpoint/2010/main" val="2306939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3E104900-A09F-5EAE-E011-A107FC4D782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1008854B-6F11-A01A-CA8D-DF06717B641A}"/>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a:extLst>
              <a:ext uri="{FF2B5EF4-FFF2-40B4-BE49-F238E27FC236}">
                <a16:creationId xmlns:a16="http://schemas.microsoft.com/office/drawing/2014/main" id="{6FE043D9-4366-2852-4289-9FFC167C60B5}"/>
              </a:ext>
            </a:extLst>
          </p:cNvPr>
          <p:cNvSpPr>
            <a:spLocks noGrp="1" noChangeArrowheads="1"/>
          </p:cNvSpPr>
          <p:nvPr>
            <p:ph type="sldNum" sz="quarter" idx="12"/>
          </p:nvPr>
        </p:nvSpPr>
        <p:spPr>
          <a:ln/>
        </p:spPr>
        <p:txBody>
          <a:bodyPr/>
          <a:lstStyle>
            <a:lvl1pPr>
              <a:defRPr/>
            </a:lvl1pPr>
          </a:lstStyle>
          <a:p>
            <a:pPr>
              <a:defRPr/>
            </a:pPr>
            <a:fld id="{9C983441-E3D3-FB4E-9D4A-D81201535780}" type="slidenum">
              <a:rPr lang="fr-FR" altLang="fr-FR"/>
              <a:pPr>
                <a:defRPr/>
              </a:pPr>
              <a:t>‹N°›</a:t>
            </a:fld>
            <a:endParaRPr lang="fr-FR" altLang="fr-FR"/>
          </a:p>
        </p:txBody>
      </p:sp>
    </p:spTree>
    <p:extLst>
      <p:ext uri="{BB962C8B-B14F-4D97-AF65-F5344CB8AC3E}">
        <p14:creationId xmlns:p14="http://schemas.microsoft.com/office/powerpoint/2010/main" val="8248811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15E45844-3BAC-EC73-77BA-CE1E5B2F08D0}"/>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45">
            <a:extLst>
              <a:ext uri="{FF2B5EF4-FFF2-40B4-BE49-F238E27FC236}">
                <a16:creationId xmlns:a16="http://schemas.microsoft.com/office/drawing/2014/main" id="{00431EF1-B8D0-2A02-C200-91D81DC24B64}"/>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7" name="Rectangle 46">
            <a:extLst>
              <a:ext uri="{FF2B5EF4-FFF2-40B4-BE49-F238E27FC236}">
                <a16:creationId xmlns:a16="http://schemas.microsoft.com/office/drawing/2014/main" id="{F992365C-94D7-0E9B-ED66-32E561566E87}"/>
              </a:ext>
            </a:extLst>
          </p:cNvPr>
          <p:cNvSpPr>
            <a:spLocks noGrp="1" noChangeArrowheads="1"/>
          </p:cNvSpPr>
          <p:nvPr>
            <p:ph type="sldNum" sz="quarter" idx="12"/>
          </p:nvPr>
        </p:nvSpPr>
        <p:spPr>
          <a:ln/>
        </p:spPr>
        <p:txBody>
          <a:bodyPr/>
          <a:lstStyle>
            <a:lvl1pPr>
              <a:defRPr/>
            </a:lvl1pPr>
          </a:lstStyle>
          <a:p>
            <a:pPr>
              <a:defRPr/>
            </a:pPr>
            <a:fld id="{677CEB6D-13E7-FF4D-98AA-5695A0E0DECD}" type="slidenum">
              <a:rPr lang="fr-FR" altLang="fr-FR"/>
              <a:pPr>
                <a:defRPr/>
              </a:pPr>
              <a:t>‹N°›</a:t>
            </a:fld>
            <a:endParaRPr lang="fr-FR" altLang="fr-FR"/>
          </a:p>
        </p:txBody>
      </p:sp>
    </p:spTree>
    <p:extLst>
      <p:ext uri="{BB962C8B-B14F-4D97-AF65-F5344CB8AC3E}">
        <p14:creationId xmlns:p14="http://schemas.microsoft.com/office/powerpoint/2010/main" val="7287591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650627F8-9F7A-8B11-B581-D46AD5533575}"/>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8" name="Rectangle 45">
            <a:extLst>
              <a:ext uri="{FF2B5EF4-FFF2-40B4-BE49-F238E27FC236}">
                <a16:creationId xmlns:a16="http://schemas.microsoft.com/office/drawing/2014/main" id="{858935E2-CED5-88B1-359C-37D095530DC7}"/>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9" name="Rectangle 46">
            <a:extLst>
              <a:ext uri="{FF2B5EF4-FFF2-40B4-BE49-F238E27FC236}">
                <a16:creationId xmlns:a16="http://schemas.microsoft.com/office/drawing/2014/main" id="{B803552E-2742-A089-25DD-65D1EBA6A46E}"/>
              </a:ext>
            </a:extLst>
          </p:cNvPr>
          <p:cNvSpPr>
            <a:spLocks noGrp="1" noChangeArrowheads="1"/>
          </p:cNvSpPr>
          <p:nvPr>
            <p:ph type="sldNum" sz="quarter" idx="12"/>
          </p:nvPr>
        </p:nvSpPr>
        <p:spPr>
          <a:ln/>
        </p:spPr>
        <p:txBody>
          <a:bodyPr/>
          <a:lstStyle>
            <a:lvl1pPr>
              <a:defRPr/>
            </a:lvl1pPr>
          </a:lstStyle>
          <a:p>
            <a:pPr>
              <a:defRPr/>
            </a:pPr>
            <a:fld id="{703D52EC-70E7-0A4C-AC78-78BD40F7AAF9}" type="slidenum">
              <a:rPr lang="fr-FR" altLang="fr-FR"/>
              <a:pPr>
                <a:defRPr/>
              </a:pPr>
              <a:t>‹N°›</a:t>
            </a:fld>
            <a:endParaRPr lang="fr-FR" altLang="fr-FR"/>
          </a:p>
        </p:txBody>
      </p:sp>
    </p:spTree>
    <p:extLst>
      <p:ext uri="{BB962C8B-B14F-4D97-AF65-F5344CB8AC3E}">
        <p14:creationId xmlns:p14="http://schemas.microsoft.com/office/powerpoint/2010/main" val="6433629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1BA3393F-7607-B1AC-D272-589EB310E255}"/>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4" name="Rectangle 45">
            <a:extLst>
              <a:ext uri="{FF2B5EF4-FFF2-40B4-BE49-F238E27FC236}">
                <a16:creationId xmlns:a16="http://schemas.microsoft.com/office/drawing/2014/main" id="{7DC3C1DF-FE56-2F5A-09EF-85E2E72D9AFF}"/>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5" name="Rectangle 46">
            <a:extLst>
              <a:ext uri="{FF2B5EF4-FFF2-40B4-BE49-F238E27FC236}">
                <a16:creationId xmlns:a16="http://schemas.microsoft.com/office/drawing/2014/main" id="{FF92C149-5282-0399-4156-F71FD3BF3F75}"/>
              </a:ext>
            </a:extLst>
          </p:cNvPr>
          <p:cNvSpPr>
            <a:spLocks noGrp="1" noChangeArrowheads="1"/>
          </p:cNvSpPr>
          <p:nvPr>
            <p:ph type="sldNum" sz="quarter" idx="12"/>
          </p:nvPr>
        </p:nvSpPr>
        <p:spPr>
          <a:ln/>
        </p:spPr>
        <p:txBody>
          <a:bodyPr/>
          <a:lstStyle>
            <a:lvl1pPr>
              <a:defRPr/>
            </a:lvl1pPr>
          </a:lstStyle>
          <a:p>
            <a:pPr>
              <a:defRPr/>
            </a:pPr>
            <a:fld id="{7CF5DBA0-B144-544F-9697-0043BEBAE8B0}" type="slidenum">
              <a:rPr lang="fr-FR" altLang="fr-FR"/>
              <a:pPr>
                <a:defRPr/>
              </a:pPr>
              <a:t>‹N°›</a:t>
            </a:fld>
            <a:endParaRPr lang="fr-FR" altLang="fr-FR"/>
          </a:p>
        </p:txBody>
      </p:sp>
    </p:spTree>
    <p:extLst>
      <p:ext uri="{BB962C8B-B14F-4D97-AF65-F5344CB8AC3E}">
        <p14:creationId xmlns:p14="http://schemas.microsoft.com/office/powerpoint/2010/main" val="17520867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3B9EABB9-1E35-6150-9845-BB2097137E35}"/>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3" name="Rectangle 45">
            <a:extLst>
              <a:ext uri="{FF2B5EF4-FFF2-40B4-BE49-F238E27FC236}">
                <a16:creationId xmlns:a16="http://schemas.microsoft.com/office/drawing/2014/main" id="{7F4FF989-2059-497B-095A-306D8830CA66}"/>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4" name="Rectangle 46">
            <a:extLst>
              <a:ext uri="{FF2B5EF4-FFF2-40B4-BE49-F238E27FC236}">
                <a16:creationId xmlns:a16="http://schemas.microsoft.com/office/drawing/2014/main" id="{A2DA6D43-0462-2170-78AC-08B05B1951ED}"/>
              </a:ext>
            </a:extLst>
          </p:cNvPr>
          <p:cNvSpPr>
            <a:spLocks noGrp="1" noChangeArrowheads="1"/>
          </p:cNvSpPr>
          <p:nvPr>
            <p:ph type="sldNum" sz="quarter" idx="12"/>
          </p:nvPr>
        </p:nvSpPr>
        <p:spPr>
          <a:ln/>
        </p:spPr>
        <p:txBody>
          <a:bodyPr/>
          <a:lstStyle>
            <a:lvl1pPr>
              <a:defRPr/>
            </a:lvl1pPr>
          </a:lstStyle>
          <a:p>
            <a:pPr>
              <a:defRPr/>
            </a:pPr>
            <a:fld id="{05D52DEC-5AC5-654A-AFF3-5E5591477FE2}" type="slidenum">
              <a:rPr lang="fr-FR" altLang="fr-FR"/>
              <a:pPr>
                <a:defRPr/>
              </a:pPr>
              <a:t>‹N°›</a:t>
            </a:fld>
            <a:endParaRPr lang="fr-FR" altLang="fr-FR"/>
          </a:p>
        </p:txBody>
      </p:sp>
    </p:spTree>
    <p:extLst>
      <p:ext uri="{BB962C8B-B14F-4D97-AF65-F5344CB8AC3E}">
        <p14:creationId xmlns:p14="http://schemas.microsoft.com/office/powerpoint/2010/main" val="42941764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1898DAA9-2E1F-5743-5EDB-91020C7278B4}"/>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45">
            <a:extLst>
              <a:ext uri="{FF2B5EF4-FFF2-40B4-BE49-F238E27FC236}">
                <a16:creationId xmlns:a16="http://schemas.microsoft.com/office/drawing/2014/main" id="{B6E1E3EB-8189-DE89-D4EC-3D3991A7AC69}"/>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7" name="Rectangle 46">
            <a:extLst>
              <a:ext uri="{FF2B5EF4-FFF2-40B4-BE49-F238E27FC236}">
                <a16:creationId xmlns:a16="http://schemas.microsoft.com/office/drawing/2014/main" id="{6524F44A-A535-C3F5-A9FD-57CEE8967F71}"/>
              </a:ext>
            </a:extLst>
          </p:cNvPr>
          <p:cNvSpPr>
            <a:spLocks noGrp="1" noChangeArrowheads="1"/>
          </p:cNvSpPr>
          <p:nvPr>
            <p:ph type="sldNum" sz="quarter" idx="12"/>
          </p:nvPr>
        </p:nvSpPr>
        <p:spPr>
          <a:ln/>
        </p:spPr>
        <p:txBody>
          <a:bodyPr/>
          <a:lstStyle>
            <a:lvl1pPr>
              <a:defRPr/>
            </a:lvl1pPr>
          </a:lstStyle>
          <a:p>
            <a:pPr>
              <a:defRPr/>
            </a:pPr>
            <a:fld id="{E70D1E1C-4974-4640-A28B-05B7679FE8DE}" type="slidenum">
              <a:rPr lang="fr-FR" altLang="fr-FR"/>
              <a:pPr>
                <a:defRPr/>
              </a:pPr>
              <a:t>‹N°›</a:t>
            </a:fld>
            <a:endParaRPr lang="fr-FR" altLang="fr-FR"/>
          </a:p>
        </p:txBody>
      </p:sp>
    </p:spTree>
    <p:extLst>
      <p:ext uri="{BB962C8B-B14F-4D97-AF65-F5344CB8AC3E}">
        <p14:creationId xmlns:p14="http://schemas.microsoft.com/office/powerpoint/2010/main" val="34666836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2BCD6F27-7DBF-79F0-9979-D45E17C615CA}"/>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45">
            <a:extLst>
              <a:ext uri="{FF2B5EF4-FFF2-40B4-BE49-F238E27FC236}">
                <a16:creationId xmlns:a16="http://schemas.microsoft.com/office/drawing/2014/main" id="{B3BC12DE-BF50-40D1-3F04-BBA53C34B394}"/>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7" name="Rectangle 46">
            <a:extLst>
              <a:ext uri="{FF2B5EF4-FFF2-40B4-BE49-F238E27FC236}">
                <a16:creationId xmlns:a16="http://schemas.microsoft.com/office/drawing/2014/main" id="{5A758A8A-ABBC-4130-283F-2E1670F44611}"/>
              </a:ext>
            </a:extLst>
          </p:cNvPr>
          <p:cNvSpPr>
            <a:spLocks noGrp="1" noChangeArrowheads="1"/>
          </p:cNvSpPr>
          <p:nvPr>
            <p:ph type="sldNum" sz="quarter" idx="12"/>
          </p:nvPr>
        </p:nvSpPr>
        <p:spPr>
          <a:ln/>
        </p:spPr>
        <p:txBody>
          <a:bodyPr/>
          <a:lstStyle>
            <a:lvl1pPr>
              <a:defRPr/>
            </a:lvl1pPr>
          </a:lstStyle>
          <a:p>
            <a:pPr>
              <a:defRPr/>
            </a:pPr>
            <a:fld id="{DA50497B-5B74-1546-956F-51DFAE8F1D30}" type="slidenum">
              <a:rPr lang="fr-FR" altLang="fr-FR"/>
              <a:pPr>
                <a:defRPr/>
              </a:pPr>
              <a:t>‹N°›</a:t>
            </a:fld>
            <a:endParaRPr lang="fr-FR" altLang="fr-FR"/>
          </a:p>
        </p:txBody>
      </p:sp>
    </p:spTree>
    <p:extLst>
      <p:ext uri="{BB962C8B-B14F-4D97-AF65-F5344CB8AC3E}">
        <p14:creationId xmlns:p14="http://schemas.microsoft.com/office/powerpoint/2010/main" val="33191227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91A833F8-7C48-936E-E5BF-0AD2086C9FEA}"/>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951482E7-3880-BD6F-FACF-0BE29D21C798}"/>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6" name="Rectangle 46">
            <a:extLst>
              <a:ext uri="{FF2B5EF4-FFF2-40B4-BE49-F238E27FC236}">
                <a16:creationId xmlns:a16="http://schemas.microsoft.com/office/drawing/2014/main" id="{9AC52005-BF11-850E-2074-6F4AEA5A7718}"/>
              </a:ext>
            </a:extLst>
          </p:cNvPr>
          <p:cNvSpPr>
            <a:spLocks noGrp="1" noChangeArrowheads="1"/>
          </p:cNvSpPr>
          <p:nvPr>
            <p:ph type="sldNum" sz="quarter" idx="12"/>
          </p:nvPr>
        </p:nvSpPr>
        <p:spPr>
          <a:ln/>
        </p:spPr>
        <p:txBody>
          <a:bodyPr/>
          <a:lstStyle>
            <a:lvl1pPr>
              <a:defRPr/>
            </a:lvl1pPr>
          </a:lstStyle>
          <a:p>
            <a:pPr>
              <a:defRPr/>
            </a:pPr>
            <a:fld id="{84AC727E-E71A-C94B-9361-D3CC1868CAD8}" type="slidenum">
              <a:rPr lang="fr-FR" altLang="fr-FR"/>
              <a:pPr>
                <a:defRPr/>
              </a:pPr>
              <a:t>‹N°›</a:t>
            </a:fld>
            <a:endParaRPr lang="fr-FR" altLang="fr-FR"/>
          </a:p>
        </p:txBody>
      </p:sp>
    </p:spTree>
    <p:extLst>
      <p:ext uri="{BB962C8B-B14F-4D97-AF65-F5344CB8AC3E}">
        <p14:creationId xmlns:p14="http://schemas.microsoft.com/office/powerpoint/2010/main" val="36084566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2F3029A0-203F-BF71-AC83-222D268D6CCF}"/>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3F202784-4984-A99D-1102-4F9326FC1A8A}"/>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6" name="Rectangle 46">
            <a:extLst>
              <a:ext uri="{FF2B5EF4-FFF2-40B4-BE49-F238E27FC236}">
                <a16:creationId xmlns:a16="http://schemas.microsoft.com/office/drawing/2014/main" id="{551E9AF0-A2CE-6AE6-735B-54776ECE3D47}"/>
              </a:ext>
            </a:extLst>
          </p:cNvPr>
          <p:cNvSpPr>
            <a:spLocks noGrp="1" noChangeArrowheads="1"/>
          </p:cNvSpPr>
          <p:nvPr>
            <p:ph type="sldNum" sz="quarter" idx="12"/>
          </p:nvPr>
        </p:nvSpPr>
        <p:spPr>
          <a:ln/>
        </p:spPr>
        <p:txBody>
          <a:bodyPr/>
          <a:lstStyle>
            <a:lvl1pPr>
              <a:defRPr/>
            </a:lvl1pPr>
          </a:lstStyle>
          <a:p>
            <a:pPr>
              <a:defRPr/>
            </a:pPr>
            <a:fld id="{8556A619-20D8-9D48-9E2F-4A37EB053D79}" type="slidenum">
              <a:rPr lang="fr-FR" altLang="fr-FR"/>
              <a:pPr>
                <a:defRPr/>
              </a:pPr>
              <a:t>‹N°›</a:t>
            </a:fld>
            <a:endParaRPr lang="fr-FR" altLang="fr-FR"/>
          </a:p>
        </p:txBody>
      </p:sp>
    </p:spTree>
    <p:extLst>
      <p:ext uri="{BB962C8B-B14F-4D97-AF65-F5344CB8AC3E}">
        <p14:creationId xmlns:p14="http://schemas.microsoft.com/office/powerpoint/2010/main" val="16216015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8"/>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9" y="1125556"/>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8"/>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BFAEC22F-4944-5700-BEBB-1FB321AF6DF2}"/>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7" name="Rectangle 45">
            <a:extLst>
              <a:ext uri="{FF2B5EF4-FFF2-40B4-BE49-F238E27FC236}">
                <a16:creationId xmlns:a16="http://schemas.microsoft.com/office/drawing/2014/main" id="{8D95A30C-8018-E84D-6C5B-B5026983870F}"/>
              </a:ext>
            </a:extLst>
          </p:cNvPr>
          <p:cNvSpPr>
            <a:spLocks noGrp="1" noChangeArrowheads="1"/>
          </p:cNvSpPr>
          <p:nvPr>
            <p:ph type="ftr" sz="quarter" idx="11"/>
          </p:nvPr>
        </p:nvSpPr>
        <p:spPr>
          <a:ln/>
        </p:spPr>
        <p:txBody>
          <a:bodyPr/>
          <a:lstStyle>
            <a:lvl1pPr>
              <a:defRPr/>
            </a:lvl1pPr>
          </a:lstStyle>
          <a:p>
            <a:pPr>
              <a:defRPr/>
            </a:pPr>
            <a:r>
              <a:rPr lang="fr-FR" altLang="fr-FR"/>
              <a:t>Award RT24</a:t>
            </a:r>
          </a:p>
        </p:txBody>
      </p:sp>
      <p:sp>
        <p:nvSpPr>
          <p:cNvPr id="8" name="Rectangle 46">
            <a:extLst>
              <a:ext uri="{FF2B5EF4-FFF2-40B4-BE49-F238E27FC236}">
                <a16:creationId xmlns:a16="http://schemas.microsoft.com/office/drawing/2014/main" id="{B617BD7E-679F-3161-8DB8-0B3B3A507B3C}"/>
              </a:ext>
            </a:extLst>
          </p:cNvPr>
          <p:cNvSpPr>
            <a:spLocks noGrp="1" noChangeArrowheads="1"/>
          </p:cNvSpPr>
          <p:nvPr>
            <p:ph type="sldNum" sz="quarter" idx="12"/>
          </p:nvPr>
        </p:nvSpPr>
        <p:spPr>
          <a:ln/>
        </p:spPr>
        <p:txBody>
          <a:bodyPr/>
          <a:lstStyle>
            <a:lvl1pPr>
              <a:defRPr/>
            </a:lvl1pPr>
          </a:lstStyle>
          <a:p>
            <a:pPr>
              <a:defRPr/>
            </a:pPr>
            <a:fld id="{77FBEA4B-871C-3C42-8606-B5FF3A48D7A3}" type="slidenum">
              <a:rPr lang="fr-FR" altLang="fr-FR"/>
              <a:pPr>
                <a:defRPr/>
              </a:pPr>
              <a:t>‹N°›</a:t>
            </a:fld>
            <a:endParaRPr lang="fr-FR" altLang="fr-FR"/>
          </a:p>
        </p:txBody>
      </p:sp>
    </p:spTree>
    <p:extLst>
      <p:ext uri="{BB962C8B-B14F-4D97-AF65-F5344CB8AC3E}">
        <p14:creationId xmlns:p14="http://schemas.microsoft.com/office/powerpoint/2010/main" val="33100060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2846DECF-A2F9-2CEA-1754-6FF5B1BE2A96}"/>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D8D4E203-4D5B-8DBE-026B-24E30D6FFC6F}"/>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4" name="Freeform 4">
              <a:extLst>
                <a:ext uri="{FF2B5EF4-FFF2-40B4-BE49-F238E27FC236}">
                  <a16:creationId xmlns:a16="http://schemas.microsoft.com/office/drawing/2014/main" id="{9B910463-DFC0-81A8-6C05-0C43F9864A1E}"/>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5" name="Freeform 5">
              <a:extLst>
                <a:ext uri="{FF2B5EF4-FFF2-40B4-BE49-F238E27FC236}">
                  <a16:creationId xmlns:a16="http://schemas.microsoft.com/office/drawing/2014/main" id="{12244221-750D-97B0-4838-FA0ECB8E7D84}"/>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6" name="Freeform 6">
              <a:extLst>
                <a:ext uri="{FF2B5EF4-FFF2-40B4-BE49-F238E27FC236}">
                  <a16:creationId xmlns:a16="http://schemas.microsoft.com/office/drawing/2014/main" id="{93E80E23-6A23-F949-AD81-F098E2305DA4}"/>
                </a:ext>
              </a:extLst>
            </p:cNvPr>
            <p:cNvSpPr>
              <a:spLocks/>
            </p:cNvSpPr>
            <p:nvPr/>
          </p:nvSpPr>
          <p:spPr bwMode="hidden">
            <a:xfrm>
              <a:off x="4038" y="3577"/>
              <a:ext cx="1720" cy="65"/>
            </a:xfrm>
            <a:custGeom>
              <a:avLst/>
              <a:gdLst>
                <a:gd name="T0" fmla="*/ 1424 w 1722"/>
                <a:gd name="T1" fmla="*/ 33 h 66"/>
                <a:gd name="T2" fmla="*/ 1424 w 1722"/>
                <a:gd name="T3" fmla="*/ 33 h 66"/>
                <a:gd name="T4" fmla="*/ 0 w 1722"/>
                <a:gd name="T5" fmla="*/ 0 h 66"/>
                <a:gd name="T6" fmla="*/ 0 w 1722"/>
                <a:gd name="T7" fmla="*/ 33 h 66"/>
                <a:gd name="T8" fmla="*/ 1424 w 1722"/>
                <a:gd name="T9" fmla="*/ 33 h 66"/>
                <a:gd name="T10" fmla="*/ 1424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49E321CB-D7F1-A07B-E68E-0D1C3702DDC6}"/>
                </a:ext>
              </a:extLst>
            </p:cNvPr>
            <p:cNvSpPr>
              <a:spLocks/>
            </p:cNvSpPr>
            <p:nvPr/>
          </p:nvSpPr>
          <p:spPr bwMode="hidden">
            <a:xfrm>
              <a:off x="0" y="3726"/>
              <a:ext cx="4784" cy="329"/>
            </a:xfrm>
            <a:custGeom>
              <a:avLst/>
              <a:gdLst>
                <a:gd name="T0" fmla="*/ 0 w 4789"/>
                <a:gd name="T1" fmla="*/ 329 h 329"/>
                <a:gd name="T2" fmla="*/ 4609 w 4789"/>
                <a:gd name="T3" fmla="*/ 77 h 329"/>
                <a:gd name="T4" fmla="*/ 460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374228E3-C432-C384-E04B-EE61E413C200}"/>
                </a:ext>
              </a:extLst>
            </p:cNvPr>
            <p:cNvSpPr>
              <a:spLocks/>
            </p:cNvSpPr>
            <p:nvPr/>
          </p:nvSpPr>
          <p:spPr bwMode="hidden">
            <a:xfrm>
              <a:off x="4784" y="3702"/>
              <a:ext cx="974" cy="101"/>
            </a:xfrm>
            <a:custGeom>
              <a:avLst/>
              <a:gdLst>
                <a:gd name="T0" fmla="*/ 826 w 975"/>
                <a:gd name="T1" fmla="*/ 48 h 101"/>
                <a:gd name="T2" fmla="*/ 826 w 975"/>
                <a:gd name="T3" fmla="*/ 0 h 101"/>
                <a:gd name="T4" fmla="*/ 0 w 975"/>
                <a:gd name="T5" fmla="*/ 24 h 101"/>
                <a:gd name="T6" fmla="*/ 0 w 975"/>
                <a:gd name="T7" fmla="*/ 101 h 101"/>
                <a:gd name="T8" fmla="*/ 826 w 975"/>
                <a:gd name="T9" fmla="*/ 48 h 101"/>
                <a:gd name="T10" fmla="*/ 826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B1878F91-2A11-ABB0-248B-AFCC1A5F2E94}"/>
                </a:ext>
              </a:extLst>
            </p:cNvPr>
            <p:cNvSpPr>
              <a:spLocks/>
            </p:cNvSpPr>
            <p:nvPr/>
          </p:nvSpPr>
          <p:spPr bwMode="hidden">
            <a:xfrm>
              <a:off x="3619" y="3815"/>
              <a:ext cx="2139" cy="198"/>
            </a:xfrm>
            <a:custGeom>
              <a:avLst/>
              <a:gdLst>
                <a:gd name="T0" fmla="*/ 1843 w 2141"/>
                <a:gd name="T1" fmla="*/ 0 h 198"/>
                <a:gd name="T2" fmla="*/ 0 w 2141"/>
                <a:gd name="T3" fmla="*/ 156 h 198"/>
                <a:gd name="T4" fmla="*/ 0 w 2141"/>
                <a:gd name="T5" fmla="*/ 198 h 198"/>
                <a:gd name="T6" fmla="*/ 1843 w 2141"/>
                <a:gd name="T7" fmla="*/ 0 h 198"/>
                <a:gd name="T8" fmla="*/ 1843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D74DD70C-B706-BADB-1E5D-AA1119CBCA23}"/>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1" name="Freeform 11">
              <a:extLst>
                <a:ext uri="{FF2B5EF4-FFF2-40B4-BE49-F238E27FC236}">
                  <a16:creationId xmlns:a16="http://schemas.microsoft.com/office/drawing/2014/main" id="{32602C5F-F351-3F7D-7186-FEEED21259A4}"/>
                </a:ext>
              </a:extLst>
            </p:cNvPr>
            <p:cNvSpPr>
              <a:spLocks/>
            </p:cNvSpPr>
            <p:nvPr/>
          </p:nvSpPr>
          <p:spPr bwMode="hidden">
            <a:xfrm>
              <a:off x="2097" y="4043"/>
              <a:ext cx="2514" cy="276"/>
            </a:xfrm>
            <a:custGeom>
              <a:avLst/>
              <a:gdLst>
                <a:gd name="T0" fmla="*/ 1855 w 2517"/>
                <a:gd name="T1" fmla="*/ 276 h 276"/>
                <a:gd name="T2" fmla="*/ 2079 w 2517"/>
                <a:gd name="T3" fmla="*/ 204 h 276"/>
                <a:gd name="T4" fmla="*/ 1907 w 2517"/>
                <a:gd name="T5" fmla="*/ 0 h 276"/>
                <a:gd name="T6" fmla="*/ 0 w 2517"/>
                <a:gd name="T7" fmla="*/ 276 h 276"/>
                <a:gd name="T8" fmla="*/ 1855 w 2517"/>
                <a:gd name="T9" fmla="*/ 276 h 276"/>
                <a:gd name="T10" fmla="*/ 1855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959D5EB1-3EF6-E6BC-82CC-58D90098181A}"/>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 name="Freeform 13">
              <a:extLst>
                <a:ext uri="{FF2B5EF4-FFF2-40B4-BE49-F238E27FC236}">
                  <a16:creationId xmlns:a16="http://schemas.microsoft.com/office/drawing/2014/main" id="{782FCA38-72F8-6DE1-B4DD-2B856C125C29}"/>
                </a:ext>
              </a:extLst>
            </p:cNvPr>
            <p:cNvSpPr>
              <a:spLocks/>
            </p:cNvSpPr>
            <p:nvPr/>
          </p:nvSpPr>
          <p:spPr bwMode="hidden">
            <a:xfrm>
              <a:off x="5030" y="3151"/>
              <a:ext cx="728" cy="240"/>
            </a:xfrm>
            <a:custGeom>
              <a:avLst/>
              <a:gdLst>
                <a:gd name="T0" fmla="*/ 580 w 729"/>
                <a:gd name="T1" fmla="*/ 240 h 240"/>
                <a:gd name="T2" fmla="*/ 0 w 729"/>
                <a:gd name="T3" fmla="*/ 0 h 240"/>
                <a:gd name="T4" fmla="*/ 0 w 729"/>
                <a:gd name="T5" fmla="*/ 6 h 240"/>
                <a:gd name="T6" fmla="*/ 580 w 729"/>
                <a:gd name="T7" fmla="*/ 240 h 240"/>
                <a:gd name="T8" fmla="*/ 580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83628AAB-E44C-1318-01EA-70CBDADFBD11}"/>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5" name="Freeform 15">
              <a:extLst>
                <a:ext uri="{FF2B5EF4-FFF2-40B4-BE49-F238E27FC236}">
                  <a16:creationId xmlns:a16="http://schemas.microsoft.com/office/drawing/2014/main" id="{F34B89AA-9FBE-23DF-D708-B35ADD67BFB0}"/>
                </a:ext>
              </a:extLst>
            </p:cNvPr>
            <p:cNvSpPr>
              <a:spLocks/>
            </p:cNvSpPr>
            <p:nvPr/>
          </p:nvSpPr>
          <p:spPr bwMode="hidden">
            <a:xfrm>
              <a:off x="5030" y="3049"/>
              <a:ext cx="728" cy="318"/>
            </a:xfrm>
            <a:custGeom>
              <a:avLst/>
              <a:gdLst>
                <a:gd name="T0" fmla="*/ 580 w 729"/>
                <a:gd name="T1" fmla="*/ 318 h 318"/>
                <a:gd name="T2" fmla="*/ 580 w 729"/>
                <a:gd name="T3" fmla="*/ 312 h 318"/>
                <a:gd name="T4" fmla="*/ 0 w 729"/>
                <a:gd name="T5" fmla="*/ 0 h 318"/>
                <a:gd name="T6" fmla="*/ 0 w 729"/>
                <a:gd name="T7" fmla="*/ 54 h 318"/>
                <a:gd name="T8" fmla="*/ 580 w 729"/>
                <a:gd name="T9" fmla="*/ 318 h 318"/>
                <a:gd name="T10" fmla="*/ 580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AF7922DA-4F1B-8364-670D-40C925145BF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7" name="Freeform 17">
              <a:extLst>
                <a:ext uri="{FF2B5EF4-FFF2-40B4-BE49-F238E27FC236}">
                  <a16:creationId xmlns:a16="http://schemas.microsoft.com/office/drawing/2014/main" id="{4ACEABE2-2127-1C6A-B680-9F8D597D3398}"/>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8" name="Freeform 18">
              <a:extLst>
                <a:ext uri="{FF2B5EF4-FFF2-40B4-BE49-F238E27FC236}">
                  <a16:creationId xmlns:a16="http://schemas.microsoft.com/office/drawing/2014/main" id="{A36EA01C-24BD-EF1D-76E9-5B9D563C352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9" name="Freeform 19">
              <a:extLst>
                <a:ext uri="{FF2B5EF4-FFF2-40B4-BE49-F238E27FC236}">
                  <a16:creationId xmlns:a16="http://schemas.microsoft.com/office/drawing/2014/main" id="{3F281DB7-9F95-A061-85C4-D2D8953CD3CA}"/>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B4608CFD-E579-B012-5159-F588A3CF554B}"/>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1" name="Freeform 21">
              <a:extLst>
                <a:ext uri="{FF2B5EF4-FFF2-40B4-BE49-F238E27FC236}">
                  <a16:creationId xmlns:a16="http://schemas.microsoft.com/office/drawing/2014/main" id="{B05A0EF9-D6D3-F876-DD39-495469A29EF8}"/>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2F9AD065-2388-F1EA-AE5C-3011D4D62C1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3" name="Freeform 23">
              <a:extLst>
                <a:ext uri="{FF2B5EF4-FFF2-40B4-BE49-F238E27FC236}">
                  <a16:creationId xmlns:a16="http://schemas.microsoft.com/office/drawing/2014/main" id="{F4DF38DF-BB16-2DB3-546A-B65531564015}"/>
                </a:ext>
              </a:extLst>
            </p:cNvPr>
            <p:cNvSpPr>
              <a:spLocks/>
            </p:cNvSpPr>
            <p:nvPr/>
          </p:nvSpPr>
          <p:spPr bwMode="hidden">
            <a:xfrm>
              <a:off x="3488" y="0"/>
              <a:ext cx="2198" cy="2480"/>
            </a:xfrm>
            <a:custGeom>
              <a:avLst/>
              <a:gdLst>
                <a:gd name="T0" fmla="*/ 0 w 2200"/>
                <a:gd name="T1" fmla="*/ 0 h 2482"/>
                <a:gd name="T2" fmla="*/ 2116 w 2200"/>
                <a:gd name="T3" fmla="*/ 2410 h 2482"/>
                <a:gd name="T4" fmla="*/ 2128 w 2200"/>
                <a:gd name="T5" fmla="*/ 240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9536BE65-DEB0-F08C-3AEF-AE99175084FD}"/>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5" name="Freeform 25">
              <a:extLst>
                <a:ext uri="{FF2B5EF4-FFF2-40B4-BE49-F238E27FC236}">
                  <a16:creationId xmlns:a16="http://schemas.microsoft.com/office/drawing/2014/main" id="{F90FB9C7-AB81-E7F3-E731-20F854CB7295}"/>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F6DAAAC0-55FD-F1A8-0F5E-96A9E7128B9B}"/>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 name="Freeform 27">
              <a:extLst>
                <a:ext uri="{FF2B5EF4-FFF2-40B4-BE49-F238E27FC236}">
                  <a16:creationId xmlns:a16="http://schemas.microsoft.com/office/drawing/2014/main" id="{CE0EDB32-21C3-6760-0776-649461338993}"/>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8" name="Freeform 28">
              <a:extLst>
                <a:ext uri="{FF2B5EF4-FFF2-40B4-BE49-F238E27FC236}">
                  <a16:creationId xmlns:a16="http://schemas.microsoft.com/office/drawing/2014/main" id="{1CEE1822-2E20-13F6-74E3-6318A9A8BBF1}"/>
                </a:ext>
              </a:extLst>
            </p:cNvPr>
            <p:cNvSpPr>
              <a:spLocks/>
            </p:cNvSpPr>
            <p:nvPr/>
          </p:nvSpPr>
          <p:spPr bwMode="hidden">
            <a:xfrm>
              <a:off x="5698" y="653"/>
              <a:ext cx="60" cy="311"/>
            </a:xfrm>
            <a:custGeom>
              <a:avLst/>
              <a:gdLst>
                <a:gd name="T0" fmla="*/ 0 w 60"/>
                <a:gd name="T1" fmla="*/ 144 h 312"/>
                <a:gd name="T2" fmla="*/ 60 w 60"/>
                <a:gd name="T3" fmla="*/ 163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3F843F04-24B9-A449-825E-0D43734B4F22}"/>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 name="Freeform 30">
              <a:extLst>
                <a:ext uri="{FF2B5EF4-FFF2-40B4-BE49-F238E27FC236}">
                  <a16:creationId xmlns:a16="http://schemas.microsoft.com/office/drawing/2014/main" id="{147810A0-74E3-AC97-35DE-27F7FDDA18A5}"/>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DBEAD638-7EC6-12AE-F48E-0EDD7B965A6E}"/>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2" name="Freeform 32">
              <a:extLst>
                <a:ext uri="{FF2B5EF4-FFF2-40B4-BE49-F238E27FC236}">
                  <a16:creationId xmlns:a16="http://schemas.microsoft.com/office/drawing/2014/main" id="{E835D853-397B-A334-BD25-02A8D643567A}"/>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3" name="Freeform 33">
              <a:extLst>
                <a:ext uri="{FF2B5EF4-FFF2-40B4-BE49-F238E27FC236}">
                  <a16:creationId xmlns:a16="http://schemas.microsoft.com/office/drawing/2014/main" id="{F9178DF6-FFFF-C416-F0D0-8F4FB7ABE732}"/>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4" name="Freeform 34">
              <a:extLst>
                <a:ext uri="{FF2B5EF4-FFF2-40B4-BE49-F238E27FC236}">
                  <a16:creationId xmlns:a16="http://schemas.microsoft.com/office/drawing/2014/main" id="{5A99E983-BAE6-466B-E1A3-8DD29543199E}"/>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5" name="Freeform 35">
              <a:extLst>
                <a:ext uri="{FF2B5EF4-FFF2-40B4-BE49-F238E27FC236}">
                  <a16:creationId xmlns:a16="http://schemas.microsoft.com/office/drawing/2014/main" id="{8861279A-4845-F2FD-E286-798B5E4BD121}"/>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6" name="Freeform 36">
              <a:extLst>
                <a:ext uri="{FF2B5EF4-FFF2-40B4-BE49-F238E27FC236}">
                  <a16:creationId xmlns:a16="http://schemas.microsoft.com/office/drawing/2014/main" id="{78CD7AD6-732A-EF95-E3A0-BAEAFC1368E2}"/>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7" name="Freeform 37">
              <a:extLst>
                <a:ext uri="{FF2B5EF4-FFF2-40B4-BE49-F238E27FC236}">
                  <a16:creationId xmlns:a16="http://schemas.microsoft.com/office/drawing/2014/main" id="{E9ECB96C-6EEC-B885-DF84-23FFB065D065}"/>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8" name="Freeform 38">
              <a:extLst>
                <a:ext uri="{FF2B5EF4-FFF2-40B4-BE49-F238E27FC236}">
                  <a16:creationId xmlns:a16="http://schemas.microsoft.com/office/drawing/2014/main" id="{A1B775D8-C7D5-8A8C-B73B-FB84E6A7AA3C}"/>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nvGrpSpPr>
            <p:cNvPr id="39" name="Group 39">
              <a:extLst>
                <a:ext uri="{FF2B5EF4-FFF2-40B4-BE49-F238E27FC236}">
                  <a16:creationId xmlns:a16="http://schemas.microsoft.com/office/drawing/2014/main" id="{1FAE8BF5-B5E2-2752-C26B-4619AE775B33}"/>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85133BC2-5243-50BC-7005-F7D8401D8E46}"/>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41" name="Freeform 41">
                <a:extLst>
                  <a:ext uri="{FF2B5EF4-FFF2-40B4-BE49-F238E27FC236}">
                    <a16:creationId xmlns:a16="http://schemas.microsoft.com/office/drawing/2014/main" id="{721AC5B0-7BB4-BCC8-9DF7-05A42BD8A4A1}"/>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grpSp>
      <p:graphicFrame>
        <p:nvGraphicFramePr>
          <p:cNvPr id="42" name="Object 47">
            <a:extLst>
              <a:ext uri="{FF2B5EF4-FFF2-40B4-BE49-F238E27FC236}">
                <a16:creationId xmlns:a16="http://schemas.microsoft.com/office/drawing/2014/main" id="{C8AA76DE-8069-910F-4CC7-ECB2DF6D9EC2}"/>
              </a:ext>
            </a:extLst>
          </p:cNvPr>
          <p:cNvGraphicFramePr>
            <a:graphicFrameLocks noChangeAspect="1"/>
          </p:cNvGraphicFramePr>
          <p:nvPr/>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C8AA76DE-8069-910F-4CC7-ECB2DF6D9E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4138" name="Rectangle 42"/>
          <p:cNvSpPr>
            <a:spLocks noGrp="1" noChangeArrowheads="1"/>
          </p:cNvSpPr>
          <p:nvPr>
            <p:ph type="ctrTitle" sz="quarter"/>
          </p:nvPr>
        </p:nvSpPr>
        <p:spPr>
          <a:xfrm>
            <a:off x="153062" y="260350"/>
            <a:ext cx="8915400" cy="1828800"/>
          </a:xfrm>
        </p:spPr>
        <p:txBody>
          <a:bodyPr/>
          <a:lstStyle>
            <a:lvl1pPr>
              <a:defRPr sz="2000"/>
            </a:lvl1pPr>
          </a:lstStyle>
          <a:p>
            <a:pPr lvl="0"/>
            <a:r>
              <a:rPr lang="fr-FR" noProof="0"/>
              <a:t>Cliquez et modifiez le titre</a:t>
            </a:r>
          </a:p>
        </p:txBody>
      </p:sp>
      <p:sp>
        <p:nvSpPr>
          <p:cNvPr id="4139" name="Rectangle 43"/>
          <p:cNvSpPr>
            <a:spLocks noGrp="1" noChangeArrowheads="1"/>
          </p:cNvSpPr>
          <p:nvPr>
            <p:ph type="subTitle" sz="quarter" idx="1"/>
          </p:nvPr>
        </p:nvSpPr>
        <p:spPr>
          <a:xfrm>
            <a:off x="2216812"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DD9D6838-DE8A-1E92-2D44-77C2C5483ED1}"/>
              </a:ext>
            </a:extLst>
          </p:cNvPr>
          <p:cNvSpPr>
            <a:spLocks noGrp="1" noChangeArrowheads="1"/>
          </p:cNvSpPr>
          <p:nvPr>
            <p:ph type="dt" sz="quarter" idx="10"/>
          </p:nvPr>
        </p:nvSpPr>
        <p:spPr/>
        <p:txBody>
          <a:bodyPr/>
          <a:lstStyle>
            <a:lvl1pPr>
              <a:defRPr i="1" u="sng">
                <a:latin typeface="Comic Sans MS" panose="030F0902030302020204" pitchFamily="66" charset="0"/>
              </a:defRPr>
            </a:lvl1pPr>
          </a:lstStyle>
          <a:p>
            <a:pPr>
              <a:defRPr/>
            </a:pPr>
            <a:endParaRPr lang="fr-FR" altLang="fr-FR"/>
          </a:p>
        </p:txBody>
      </p:sp>
      <p:sp>
        <p:nvSpPr>
          <p:cNvPr id="44" name="Espace réservé du pied de page 45">
            <a:extLst>
              <a:ext uri="{FF2B5EF4-FFF2-40B4-BE49-F238E27FC236}">
                <a16:creationId xmlns:a16="http://schemas.microsoft.com/office/drawing/2014/main" id="{08A5187B-1C14-0353-4F83-5ADF178A8648}"/>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45" name="Espace réservé du numéro de diapositive 46">
            <a:extLst>
              <a:ext uri="{FF2B5EF4-FFF2-40B4-BE49-F238E27FC236}">
                <a16:creationId xmlns:a16="http://schemas.microsoft.com/office/drawing/2014/main" id="{66A76655-5876-90E2-B3E3-965210333FFC}"/>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2C62561B-F771-D646-B75D-E86AF90F49B9}" type="slidenum">
              <a:rPr lang="fr-FR" altLang="fr-FR"/>
              <a:pPr>
                <a:defRPr/>
              </a:pPr>
              <a:t>‹N°›</a:t>
            </a:fld>
            <a:endParaRPr lang="fr-FR" altLang="fr-FR"/>
          </a:p>
        </p:txBody>
      </p:sp>
    </p:spTree>
    <p:extLst>
      <p:ext uri="{BB962C8B-B14F-4D97-AF65-F5344CB8AC3E}">
        <p14:creationId xmlns:p14="http://schemas.microsoft.com/office/powerpoint/2010/main" val="185784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27447245-1425-36D8-CDA8-6F8BB6D756CE}"/>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98BBCB35-529F-5CF9-EAB7-8F5A69CC5F58}"/>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a:extLst>
              <a:ext uri="{FF2B5EF4-FFF2-40B4-BE49-F238E27FC236}">
                <a16:creationId xmlns:a16="http://schemas.microsoft.com/office/drawing/2014/main" id="{C56310B1-9040-DEA0-EE62-68C56FC367E5}"/>
              </a:ext>
            </a:extLst>
          </p:cNvPr>
          <p:cNvSpPr>
            <a:spLocks noGrp="1" noChangeArrowheads="1"/>
          </p:cNvSpPr>
          <p:nvPr>
            <p:ph type="sldNum" sz="quarter" idx="12"/>
          </p:nvPr>
        </p:nvSpPr>
        <p:spPr>
          <a:ln/>
        </p:spPr>
        <p:txBody>
          <a:bodyPr/>
          <a:lstStyle>
            <a:lvl1pPr>
              <a:defRPr/>
            </a:lvl1pPr>
          </a:lstStyle>
          <a:p>
            <a:pPr>
              <a:defRPr/>
            </a:pPr>
            <a:fld id="{AC0653E5-6C17-CD4E-B4D2-AF7D5A0F7140}" type="slidenum">
              <a:rPr lang="fr-FR" altLang="fr-FR"/>
              <a:pPr>
                <a:defRPr/>
              </a:pPr>
              <a:t>‹N°›</a:t>
            </a:fld>
            <a:endParaRPr lang="fr-FR" altLang="fr-FR"/>
          </a:p>
        </p:txBody>
      </p:sp>
    </p:spTree>
    <p:extLst>
      <p:ext uri="{BB962C8B-B14F-4D97-AF65-F5344CB8AC3E}">
        <p14:creationId xmlns:p14="http://schemas.microsoft.com/office/powerpoint/2010/main" val="21795349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79E93980-5A48-F3C5-144D-FBAF06C50FD9}"/>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5" name="Rectangle 45">
            <a:extLst>
              <a:ext uri="{FF2B5EF4-FFF2-40B4-BE49-F238E27FC236}">
                <a16:creationId xmlns:a16="http://schemas.microsoft.com/office/drawing/2014/main" id="{586A9192-5690-812F-8719-8BB12455B233}"/>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6" name="Rectangle 46">
            <a:extLst>
              <a:ext uri="{FF2B5EF4-FFF2-40B4-BE49-F238E27FC236}">
                <a16:creationId xmlns:a16="http://schemas.microsoft.com/office/drawing/2014/main" id="{9D966375-C9EA-5613-C1E6-63D0964FC4AE}"/>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CEB3C3A9-33A3-1445-B277-8A882270A11D}" type="slidenum">
              <a:rPr lang="fr-FR" altLang="fr-FR"/>
              <a:pPr>
                <a:defRPr/>
              </a:pPr>
              <a:t>‹N°›</a:t>
            </a:fld>
            <a:endParaRPr lang="fr-FR" altLang="fr-FR"/>
          </a:p>
        </p:txBody>
      </p:sp>
    </p:spTree>
    <p:extLst>
      <p:ext uri="{BB962C8B-B14F-4D97-AF65-F5344CB8AC3E}">
        <p14:creationId xmlns:p14="http://schemas.microsoft.com/office/powerpoint/2010/main" val="17877830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21"/>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85EF416E-D702-E02F-86AE-E93CD683ED15}"/>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5" name="Rectangle 45">
            <a:extLst>
              <a:ext uri="{FF2B5EF4-FFF2-40B4-BE49-F238E27FC236}">
                <a16:creationId xmlns:a16="http://schemas.microsoft.com/office/drawing/2014/main" id="{BCBD062E-FB35-6D6F-3440-4A613ABE2CAE}"/>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6" name="Rectangle 46">
            <a:extLst>
              <a:ext uri="{FF2B5EF4-FFF2-40B4-BE49-F238E27FC236}">
                <a16:creationId xmlns:a16="http://schemas.microsoft.com/office/drawing/2014/main" id="{91DE4285-4BC1-2D6F-3F90-5C4484255AEA}"/>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F737F2D5-9269-5342-83BC-24D50950461D}" type="slidenum">
              <a:rPr lang="fr-FR" altLang="fr-FR"/>
              <a:pPr>
                <a:defRPr/>
              </a:pPr>
              <a:t>‹N°›</a:t>
            </a:fld>
            <a:endParaRPr lang="fr-FR" altLang="fr-FR"/>
          </a:p>
        </p:txBody>
      </p:sp>
    </p:spTree>
    <p:extLst>
      <p:ext uri="{BB962C8B-B14F-4D97-AF65-F5344CB8AC3E}">
        <p14:creationId xmlns:p14="http://schemas.microsoft.com/office/powerpoint/2010/main" val="9181905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3062" y="1125559"/>
            <a:ext cx="37680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86225" y="1125559"/>
            <a:ext cx="376978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B363692F-46B3-6C47-D8F0-A75E4DCCA538}"/>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6" name="Rectangle 45">
            <a:extLst>
              <a:ext uri="{FF2B5EF4-FFF2-40B4-BE49-F238E27FC236}">
                <a16:creationId xmlns:a16="http://schemas.microsoft.com/office/drawing/2014/main" id="{E59DCEDC-051A-AA53-37E9-28CB96F4717A}"/>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7" name="Rectangle 46">
            <a:extLst>
              <a:ext uri="{FF2B5EF4-FFF2-40B4-BE49-F238E27FC236}">
                <a16:creationId xmlns:a16="http://schemas.microsoft.com/office/drawing/2014/main" id="{6D099272-E7E5-FAC2-D39E-27D927C986D3}"/>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3190D3DC-FAA0-2241-A322-3C2C6F7A7555}" type="slidenum">
              <a:rPr lang="fr-FR" altLang="fr-FR"/>
              <a:pPr>
                <a:defRPr/>
              </a:pPr>
              <a:t>‹N°›</a:t>
            </a:fld>
            <a:endParaRPr lang="fr-FR" altLang="fr-FR"/>
          </a:p>
        </p:txBody>
      </p:sp>
    </p:spTree>
    <p:extLst>
      <p:ext uri="{BB962C8B-B14F-4D97-AF65-F5344CB8AC3E}">
        <p14:creationId xmlns:p14="http://schemas.microsoft.com/office/powerpoint/2010/main" val="33225385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CD8D666A-A1FC-3C5B-5D92-875E798D0099}"/>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8" name="Rectangle 45">
            <a:extLst>
              <a:ext uri="{FF2B5EF4-FFF2-40B4-BE49-F238E27FC236}">
                <a16:creationId xmlns:a16="http://schemas.microsoft.com/office/drawing/2014/main" id="{5CDAD66E-41FF-1590-FB64-FAB335B86865}"/>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9" name="Rectangle 46">
            <a:extLst>
              <a:ext uri="{FF2B5EF4-FFF2-40B4-BE49-F238E27FC236}">
                <a16:creationId xmlns:a16="http://schemas.microsoft.com/office/drawing/2014/main" id="{A7D1B574-EE7C-FCD6-748C-46D63D1FD7E9}"/>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D02E311F-82D5-F94E-9D24-6D06BE1CFC88}" type="slidenum">
              <a:rPr lang="fr-FR" altLang="fr-FR"/>
              <a:pPr>
                <a:defRPr/>
              </a:pPr>
              <a:t>‹N°›</a:t>
            </a:fld>
            <a:endParaRPr lang="fr-FR" altLang="fr-FR"/>
          </a:p>
        </p:txBody>
      </p:sp>
    </p:spTree>
    <p:extLst>
      <p:ext uri="{BB962C8B-B14F-4D97-AF65-F5344CB8AC3E}">
        <p14:creationId xmlns:p14="http://schemas.microsoft.com/office/powerpoint/2010/main" val="18053579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BF203343-CD43-5D46-4C26-28621CCA3E8B}"/>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4" name="Rectangle 45">
            <a:extLst>
              <a:ext uri="{FF2B5EF4-FFF2-40B4-BE49-F238E27FC236}">
                <a16:creationId xmlns:a16="http://schemas.microsoft.com/office/drawing/2014/main" id="{B2A131B1-1246-6EF5-8643-5EC8C455E6AF}"/>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5" name="Rectangle 46">
            <a:extLst>
              <a:ext uri="{FF2B5EF4-FFF2-40B4-BE49-F238E27FC236}">
                <a16:creationId xmlns:a16="http://schemas.microsoft.com/office/drawing/2014/main" id="{00A00829-98D2-58C8-60A8-1D45883BD8C0}"/>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563BF8F6-1923-EF40-81A6-965A1E35697D}" type="slidenum">
              <a:rPr lang="fr-FR" altLang="fr-FR"/>
              <a:pPr>
                <a:defRPr/>
              </a:pPr>
              <a:t>‹N°›</a:t>
            </a:fld>
            <a:endParaRPr lang="fr-FR" altLang="fr-FR"/>
          </a:p>
        </p:txBody>
      </p:sp>
    </p:spTree>
    <p:extLst>
      <p:ext uri="{BB962C8B-B14F-4D97-AF65-F5344CB8AC3E}">
        <p14:creationId xmlns:p14="http://schemas.microsoft.com/office/powerpoint/2010/main" val="282701057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A06139DE-2EA9-BE8A-F04D-04A5D7AE826F}"/>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3" name="Rectangle 45">
            <a:extLst>
              <a:ext uri="{FF2B5EF4-FFF2-40B4-BE49-F238E27FC236}">
                <a16:creationId xmlns:a16="http://schemas.microsoft.com/office/drawing/2014/main" id="{14739E23-B392-B223-FDED-D1B0272357A2}"/>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4" name="Rectangle 46">
            <a:extLst>
              <a:ext uri="{FF2B5EF4-FFF2-40B4-BE49-F238E27FC236}">
                <a16:creationId xmlns:a16="http://schemas.microsoft.com/office/drawing/2014/main" id="{6FACA635-F60A-4295-E195-342E1E4F5B49}"/>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BB7F9657-8D18-474F-8FC7-CF1818E1E05D}" type="slidenum">
              <a:rPr lang="fr-FR" altLang="fr-FR"/>
              <a:pPr>
                <a:defRPr/>
              </a:pPr>
              <a:t>‹N°›</a:t>
            </a:fld>
            <a:endParaRPr lang="fr-FR" altLang="fr-FR"/>
          </a:p>
        </p:txBody>
      </p:sp>
    </p:spTree>
    <p:extLst>
      <p:ext uri="{BB962C8B-B14F-4D97-AF65-F5344CB8AC3E}">
        <p14:creationId xmlns:p14="http://schemas.microsoft.com/office/powerpoint/2010/main" val="38018589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2972" y="27307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2B9D4EE4-CE55-4CFF-ECBD-CF2A97FED43B}"/>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6" name="Rectangle 45">
            <a:extLst>
              <a:ext uri="{FF2B5EF4-FFF2-40B4-BE49-F238E27FC236}">
                <a16:creationId xmlns:a16="http://schemas.microsoft.com/office/drawing/2014/main" id="{F3878CDD-0FCE-3080-18ED-7BA263DDBE01}"/>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7" name="Rectangle 46">
            <a:extLst>
              <a:ext uri="{FF2B5EF4-FFF2-40B4-BE49-F238E27FC236}">
                <a16:creationId xmlns:a16="http://schemas.microsoft.com/office/drawing/2014/main" id="{5979D9BF-8A8D-753B-A3AB-0B5404609CE6}"/>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9A3A0BC9-27E0-EC48-A2FC-5C27AE413AAB}" type="slidenum">
              <a:rPr lang="fr-FR" altLang="fr-FR"/>
              <a:pPr>
                <a:defRPr/>
              </a:pPr>
              <a:t>‹N°›</a:t>
            </a:fld>
            <a:endParaRPr lang="fr-FR" altLang="fr-FR"/>
          </a:p>
        </p:txBody>
      </p:sp>
    </p:spTree>
    <p:extLst>
      <p:ext uri="{BB962C8B-B14F-4D97-AF65-F5344CB8AC3E}">
        <p14:creationId xmlns:p14="http://schemas.microsoft.com/office/powerpoint/2010/main" val="25744231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771DF434-CB2B-8B8A-87D2-5D52CEFD6346}"/>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6" name="Rectangle 45">
            <a:extLst>
              <a:ext uri="{FF2B5EF4-FFF2-40B4-BE49-F238E27FC236}">
                <a16:creationId xmlns:a16="http://schemas.microsoft.com/office/drawing/2014/main" id="{A304F639-A889-0C93-4196-474EC7615178}"/>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7" name="Rectangle 46">
            <a:extLst>
              <a:ext uri="{FF2B5EF4-FFF2-40B4-BE49-F238E27FC236}">
                <a16:creationId xmlns:a16="http://schemas.microsoft.com/office/drawing/2014/main" id="{9A799F6C-651D-F4FC-0578-1ACCFE0A36AD}"/>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54AD7E40-C6D2-D942-B8FD-DC5999F9DBF1}" type="slidenum">
              <a:rPr lang="fr-FR" altLang="fr-FR"/>
              <a:pPr>
                <a:defRPr/>
              </a:pPr>
              <a:t>‹N°›</a:t>
            </a:fld>
            <a:endParaRPr lang="fr-FR" altLang="fr-FR"/>
          </a:p>
        </p:txBody>
      </p:sp>
    </p:spTree>
    <p:extLst>
      <p:ext uri="{BB962C8B-B14F-4D97-AF65-F5344CB8AC3E}">
        <p14:creationId xmlns:p14="http://schemas.microsoft.com/office/powerpoint/2010/main" val="21797660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6137FA9D-FCBD-DDCF-000B-71CCE1228BCC}"/>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5" name="Rectangle 45">
            <a:extLst>
              <a:ext uri="{FF2B5EF4-FFF2-40B4-BE49-F238E27FC236}">
                <a16:creationId xmlns:a16="http://schemas.microsoft.com/office/drawing/2014/main" id="{855D25CE-85BA-43A3-F852-70E169E7BEE6}"/>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6" name="Rectangle 46">
            <a:extLst>
              <a:ext uri="{FF2B5EF4-FFF2-40B4-BE49-F238E27FC236}">
                <a16:creationId xmlns:a16="http://schemas.microsoft.com/office/drawing/2014/main" id="{5FB2750E-5444-8137-9225-9B33B53DE320}"/>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5510CB4D-6619-8C4B-8146-CB46013B454F}" type="slidenum">
              <a:rPr lang="fr-FR" altLang="fr-FR"/>
              <a:pPr>
                <a:defRPr/>
              </a:pPr>
              <a:t>‹N°›</a:t>
            </a:fld>
            <a:endParaRPr lang="fr-FR" altLang="fr-FR"/>
          </a:p>
        </p:txBody>
      </p:sp>
    </p:spTree>
    <p:extLst>
      <p:ext uri="{BB962C8B-B14F-4D97-AF65-F5344CB8AC3E}">
        <p14:creationId xmlns:p14="http://schemas.microsoft.com/office/powerpoint/2010/main" val="2921425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4390" y="21"/>
            <a:ext cx="2099865"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3064" y="21"/>
            <a:ext cx="6136217"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3853AAF8-07A0-7992-3D1C-1AB7E3F28964}"/>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5" name="Rectangle 45">
            <a:extLst>
              <a:ext uri="{FF2B5EF4-FFF2-40B4-BE49-F238E27FC236}">
                <a16:creationId xmlns:a16="http://schemas.microsoft.com/office/drawing/2014/main" id="{20A41DE9-6DAC-766E-B6A6-F0279E28975D}"/>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6" name="Rectangle 46">
            <a:extLst>
              <a:ext uri="{FF2B5EF4-FFF2-40B4-BE49-F238E27FC236}">
                <a16:creationId xmlns:a16="http://schemas.microsoft.com/office/drawing/2014/main" id="{A0CA664F-C060-AC5A-B3FC-EB360FDA7B71}"/>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F58B46F9-1781-384C-98DA-C16F320999AE}" type="slidenum">
              <a:rPr lang="fr-FR" altLang="fr-FR"/>
              <a:pPr>
                <a:defRPr/>
              </a:pPr>
              <a:t>‹N°›</a:t>
            </a:fld>
            <a:endParaRPr lang="fr-FR" altLang="fr-FR"/>
          </a:p>
        </p:txBody>
      </p:sp>
    </p:spTree>
    <p:extLst>
      <p:ext uri="{BB962C8B-B14F-4D97-AF65-F5344CB8AC3E}">
        <p14:creationId xmlns:p14="http://schemas.microsoft.com/office/powerpoint/2010/main" val="296386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0EB9426D-789A-D25D-14C5-21F73152E19E}"/>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45">
            <a:extLst>
              <a:ext uri="{FF2B5EF4-FFF2-40B4-BE49-F238E27FC236}">
                <a16:creationId xmlns:a16="http://schemas.microsoft.com/office/drawing/2014/main" id="{741D157F-3130-4A04-8CC2-854F2C60740C}"/>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9" name="Rectangle 46">
            <a:extLst>
              <a:ext uri="{FF2B5EF4-FFF2-40B4-BE49-F238E27FC236}">
                <a16:creationId xmlns:a16="http://schemas.microsoft.com/office/drawing/2014/main" id="{62F5AFC4-E818-3AB9-6F2F-D05F370B33B6}"/>
              </a:ext>
            </a:extLst>
          </p:cNvPr>
          <p:cNvSpPr>
            <a:spLocks noGrp="1" noChangeArrowheads="1"/>
          </p:cNvSpPr>
          <p:nvPr>
            <p:ph type="sldNum" sz="quarter" idx="12"/>
          </p:nvPr>
        </p:nvSpPr>
        <p:spPr>
          <a:ln/>
        </p:spPr>
        <p:txBody>
          <a:bodyPr/>
          <a:lstStyle>
            <a:lvl1pPr>
              <a:defRPr/>
            </a:lvl1pPr>
          </a:lstStyle>
          <a:p>
            <a:pPr>
              <a:defRPr/>
            </a:pPr>
            <a:fld id="{3EF33A21-EEDD-6C40-AE1B-80D7E93D1BCB}" type="slidenum">
              <a:rPr lang="fr-FR" altLang="fr-FR"/>
              <a:pPr>
                <a:defRPr/>
              </a:pPr>
              <a:t>‹N°›</a:t>
            </a:fld>
            <a:endParaRPr lang="fr-FR" altLang="fr-FR"/>
          </a:p>
        </p:txBody>
      </p:sp>
    </p:spTree>
    <p:extLst>
      <p:ext uri="{BB962C8B-B14F-4D97-AF65-F5344CB8AC3E}">
        <p14:creationId xmlns:p14="http://schemas.microsoft.com/office/powerpoint/2010/main" val="185495102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fourObj" preserve="1">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416190" y="21"/>
            <a:ext cx="8138054" cy="1196975"/>
          </a:xfrm>
        </p:spPr>
        <p:txBody>
          <a:bodyPr/>
          <a:lstStyle/>
          <a:p>
            <a:r>
              <a:rPr lang="fr-FR"/>
              <a:t>Cliquez et modifiez le titre</a:t>
            </a:r>
          </a:p>
        </p:txBody>
      </p:sp>
      <p:sp>
        <p:nvSpPr>
          <p:cNvPr id="3" name="Espace réservé du contenu 2"/>
          <p:cNvSpPr>
            <a:spLocks noGrp="1"/>
          </p:cNvSpPr>
          <p:nvPr>
            <p:ph sz="quarter" idx="1"/>
          </p:nvPr>
        </p:nvSpPr>
        <p:spPr>
          <a:xfrm>
            <a:off x="153062" y="1125538"/>
            <a:ext cx="37680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86225" y="1125538"/>
            <a:ext cx="376978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153062" y="3467121"/>
            <a:ext cx="37680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contenu 5"/>
          <p:cNvSpPr>
            <a:spLocks noGrp="1"/>
          </p:cNvSpPr>
          <p:nvPr>
            <p:ph sz="quarter" idx="4"/>
          </p:nvPr>
        </p:nvSpPr>
        <p:spPr>
          <a:xfrm>
            <a:off x="4086225" y="3467121"/>
            <a:ext cx="376978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8177FFD2-D1B4-091E-A8D7-4FF592ED3AF8}"/>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8" name="Rectangle 45">
            <a:extLst>
              <a:ext uri="{FF2B5EF4-FFF2-40B4-BE49-F238E27FC236}">
                <a16:creationId xmlns:a16="http://schemas.microsoft.com/office/drawing/2014/main" id="{8FC35764-E5F0-195D-A0A5-E22917B6332B}"/>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Award RT24</a:t>
            </a:r>
          </a:p>
        </p:txBody>
      </p:sp>
      <p:sp>
        <p:nvSpPr>
          <p:cNvPr id="9" name="Rectangle 46">
            <a:extLst>
              <a:ext uri="{FF2B5EF4-FFF2-40B4-BE49-F238E27FC236}">
                <a16:creationId xmlns:a16="http://schemas.microsoft.com/office/drawing/2014/main" id="{E32E80FA-49BB-EE6E-26BD-F6C4C846FFD4}"/>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459C52D1-415F-D646-8D6B-3D78B6ED8F33}" type="slidenum">
              <a:rPr lang="fr-FR" altLang="fr-FR"/>
              <a:pPr>
                <a:defRPr/>
              </a:pPr>
              <a:t>‹N°›</a:t>
            </a:fld>
            <a:endParaRPr lang="fr-FR" altLang="fr-FR"/>
          </a:p>
        </p:txBody>
      </p:sp>
    </p:spTree>
    <p:extLst>
      <p:ext uri="{BB962C8B-B14F-4D97-AF65-F5344CB8AC3E}">
        <p14:creationId xmlns:p14="http://schemas.microsoft.com/office/powerpoint/2010/main" val="410991007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18442BDA-D8CF-E00F-279A-30134A842146}"/>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E129E046-89AF-AF6B-9B50-7892AF0A5388}"/>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 name="Freeform 4">
              <a:extLst>
                <a:ext uri="{FF2B5EF4-FFF2-40B4-BE49-F238E27FC236}">
                  <a16:creationId xmlns:a16="http://schemas.microsoft.com/office/drawing/2014/main" id="{011FB23E-BBC5-A255-7BF9-7027B9B2EDE6}"/>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5" name="Freeform 5">
              <a:extLst>
                <a:ext uri="{FF2B5EF4-FFF2-40B4-BE49-F238E27FC236}">
                  <a16:creationId xmlns:a16="http://schemas.microsoft.com/office/drawing/2014/main" id="{22496CBF-C3A4-717F-140C-4EB05F006A35}"/>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6" name="Freeform 6">
              <a:extLst>
                <a:ext uri="{FF2B5EF4-FFF2-40B4-BE49-F238E27FC236}">
                  <a16:creationId xmlns:a16="http://schemas.microsoft.com/office/drawing/2014/main" id="{67E155E5-3167-2C41-B7F5-AFE49ED77290}"/>
                </a:ext>
              </a:extLst>
            </p:cNvPr>
            <p:cNvSpPr>
              <a:spLocks/>
            </p:cNvSpPr>
            <p:nvPr/>
          </p:nvSpPr>
          <p:spPr bwMode="hidden">
            <a:xfrm>
              <a:off x="4038" y="3577"/>
              <a:ext cx="1720" cy="65"/>
            </a:xfrm>
            <a:custGeom>
              <a:avLst/>
              <a:gdLst>
                <a:gd name="T0" fmla="*/ 1512 w 1722"/>
                <a:gd name="T1" fmla="*/ 33 h 66"/>
                <a:gd name="T2" fmla="*/ 1512 w 1722"/>
                <a:gd name="T3" fmla="*/ 33 h 66"/>
                <a:gd name="T4" fmla="*/ 0 w 1722"/>
                <a:gd name="T5" fmla="*/ 0 h 66"/>
                <a:gd name="T6" fmla="*/ 0 w 1722"/>
                <a:gd name="T7" fmla="*/ 33 h 66"/>
                <a:gd name="T8" fmla="*/ 1512 w 1722"/>
                <a:gd name="T9" fmla="*/ 33 h 66"/>
                <a:gd name="T10" fmla="*/ 151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84310E10-DF6F-D0D8-EBE2-B02065D3CB73}"/>
                </a:ext>
              </a:extLst>
            </p:cNvPr>
            <p:cNvSpPr>
              <a:spLocks/>
            </p:cNvSpPr>
            <p:nvPr/>
          </p:nvSpPr>
          <p:spPr bwMode="hidden">
            <a:xfrm>
              <a:off x="0" y="3726"/>
              <a:ext cx="4784" cy="329"/>
            </a:xfrm>
            <a:custGeom>
              <a:avLst/>
              <a:gdLst>
                <a:gd name="T0" fmla="*/ 0 w 4789"/>
                <a:gd name="T1" fmla="*/ 329 h 329"/>
                <a:gd name="T2" fmla="*/ 4609 w 4789"/>
                <a:gd name="T3" fmla="*/ 77 h 329"/>
                <a:gd name="T4" fmla="*/ 460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F0533047-2B3A-CD23-E1D9-2659FD09A11B}"/>
                </a:ext>
              </a:extLst>
            </p:cNvPr>
            <p:cNvSpPr>
              <a:spLocks/>
            </p:cNvSpPr>
            <p:nvPr/>
          </p:nvSpPr>
          <p:spPr bwMode="hidden">
            <a:xfrm>
              <a:off x="4784" y="3702"/>
              <a:ext cx="974" cy="101"/>
            </a:xfrm>
            <a:custGeom>
              <a:avLst/>
              <a:gdLst>
                <a:gd name="T0" fmla="*/ 870 w 975"/>
                <a:gd name="T1" fmla="*/ 48 h 101"/>
                <a:gd name="T2" fmla="*/ 870 w 975"/>
                <a:gd name="T3" fmla="*/ 0 h 101"/>
                <a:gd name="T4" fmla="*/ 0 w 975"/>
                <a:gd name="T5" fmla="*/ 24 h 101"/>
                <a:gd name="T6" fmla="*/ 0 w 975"/>
                <a:gd name="T7" fmla="*/ 101 h 101"/>
                <a:gd name="T8" fmla="*/ 870 w 975"/>
                <a:gd name="T9" fmla="*/ 48 h 101"/>
                <a:gd name="T10" fmla="*/ 87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3EB9F4E3-E602-0E34-7970-DB9A58A6D845}"/>
                </a:ext>
              </a:extLst>
            </p:cNvPr>
            <p:cNvSpPr>
              <a:spLocks/>
            </p:cNvSpPr>
            <p:nvPr/>
          </p:nvSpPr>
          <p:spPr bwMode="hidden">
            <a:xfrm>
              <a:off x="3619" y="3815"/>
              <a:ext cx="2139" cy="198"/>
            </a:xfrm>
            <a:custGeom>
              <a:avLst/>
              <a:gdLst>
                <a:gd name="T0" fmla="*/ 1931 w 2141"/>
                <a:gd name="T1" fmla="*/ 0 h 198"/>
                <a:gd name="T2" fmla="*/ 0 w 2141"/>
                <a:gd name="T3" fmla="*/ 156 h 198"/>
                <a:gd name="T4" fmla="*/ 0 w 2141"/>
                <a:gd name="T5" fmla="*/ 198 h 198"/>
                <a:gd name="T6" fmla="*/ 1931 w 2141"/>
                <a:gd name="T7" fmla="*/ 0 h 198"/>
                <a:gd name="T8" fmla="*/ 193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4D418216-AF67-E2CA-76BE-503AF6452B31}"/>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1" name="Freeform 11">
              <a:extLst>
                <a:ext uri="{FF2B5EF4-FFF2-40B4-BE49-F238E27FC236}">
                  <a16:creationId xmlns:a16="http://schemas.microsoft.com/office/drawing/2014/main" id="{F0D74B20-5314-1E59-51E6-900E33A75900}"/>
                </a:ext>
              </a:extLst>
            </p:cNvPr>
            <p:cNvSpPr>
              <a:spLocks/>
            </p:cNvSpPr>
            <p:nvPr/>
          </p:nvSpPr>
          <p:spPr bwMode="hidden">
            <a:xfrm>
              <a:off x="2097" y="4043"/>
              <a:ext cx="2514" cy="276"/>
            </a:xfrm>
            <a:custGeom>
              <a:avLst/>
              <a:gdLst>
                <a:gd name="T0" fmla="*/ 1943 w 2517"/>
                <a:gd name="T1" fmla="*/ 276 h 276"/>
                <a:gd name="T2" fmla="*/ 2202 w 2517"/>
                <a:gd name="T3" fmla="*/ 204 h 276"/>
                <a:gd name="T4" fmla="*/ 1995 w 2517"/>
                <a:gd name="T5" fmla="*/ 0 h 276"/>
                <a:gd name="T6" fmla="*/ 0 w 2517"/>
                <a:gd name="T7" fmla="*/ 276 h 276"/>
                <a:gd name="T8" fmla="*/ 1943 w 2517"/>
                <a:gd name="T9" fmla="*/ 276 h 276"/>
                <a:gd name="T10" fmla="*/ 19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1E46B9EA-D693-017F-FD27-F1E8012A9E3F}"/>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3" name="Freeform 13">
              <a:extLst>
                <a:ext uri="{FF2B5EF4-FFF2-40B4-BE49-F238E27FC236}">
                  <a16:creationId xmlns:a16="http://schemas.microsoft.com/office/drawing/2014/main" id="{E5FF0D48-CDD4-1244-A21C-D63400F85F28}"/>
                </a:ext>
              </a:extLst>
            </p:cNvPr>
            <p:cNvSpPr>
              <a:spLocks/>
            </p:cNvSpPr>
            <p:nvPr/>
          </p:nvSpPr>
          <p:spPr bwMode="hidden">
            <a:xfrm>
              <a:off x="5030" y="3151"/>
              <a:ext cx="728" cy="240"/>
            </a:xfrm>
            <a:custGeom>
              <a:avLst/>
              <a:gdLst>
                <a:gd name="T0" fmla="*/ 624 w 729"/>
                <a:gd name="T1" fmla="*/ 240 h 240"/>
                <a:gd name="T2" fmla="*/ 0 w 729"/>
                <a:gd name="T3" fmla="*/ 0 h 240"/>
                <a:gd name="T4" fmla="*/ 0 w 729"/>
                <a:gd name="T5" fmla="*/ 6 h 240"/>
                <a:gd name="T6" fmla="*/ 624 w 729"/>
                <a:gd name="T7" fmla="*/ 240 h 240"/>
                <a:gd name="T8" fmla="*/ 62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DEE6F1AD-BFAA-905E-CF05-4E03F7344011}"/>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5" name="Freeform 15">
              <a:extLst>
                <a:ext uri="{FF2B5EF4-FFF2-40B4-BE49-F238E27FC236}">
                  <a16:creationId xmlns:a16="http://schemas.microsoft.com/office/drawing/2014/main" id="{DF93CE63-9D47-45A5-F356-7734F5F86A49}"/>
                </a:ext>
              </a:extLst>
            </p:cNvPr>
            <p:cNvSpPr>
              <a:spLocks/>
            </p:cNvSpPr>
            <p:nvPr/>
          </p:nvSpPr>
          <p:spPr bwMode="hidden">
            <a:xfrm>
              <a:off x="5030" y="3049"/>
              <a:ext cx="728" cy="318"/>
            </a:xfrm>
            <a:custGeom>
              <a:avLst/>
              <a:gdLst>
                <a:gd name="T0" fmla="*/ 624 w 729"/>
                <a:gd name="T1" fmla="*/ 318 h 318"/>
                <a:gd name="T2" fmla="*/ 624 w 729"/>
                <a:gd name="T3" fmla="*/ 312 h 318"/>
                <a:gd name="T4" fmla="*/ 0 w 729"/>
                <a:gd name="T5" fmla="*/ 0 h 318"/>
                <a:gd name="T6" fmla="*/ 0 w 729"/>
                <a:gd name="T7" fmla="*/ 54 h 318"/>
                <a:gd name="T8" fmla="*/ 624 w 729"/>
                <a:gd name="T9" fmla="*/ 318 h 318"/>
                <a:gd name="T10" fmla="*/ 62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F2C3232C-77AE-099A-FCDF-20C2C7750448}"/>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7" name="Freeform 17">
              <a:extLst>
                <a:ext uri="{FF2B5EF4-FFF2-40B4-BE49-F238E27FC236}">
                  <a16:creationId xmlns:a16="http://schemas.microsoft.com/office/drawing/2014/main" id="{5FE7D51A-D35D-CD05-A807-F8866CC1448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8" name="Freeform 18">
              <a:extLst>
                <a:ext uri="{FF2B5EF4-FFF2-40B4-BE49-F238E27FC236}">
                  <a16:creationId xmlns:a16="http://schemas.microsoft.com/office/drawing/2014/main" id="{4856057A-312F-3375-9AA7-397167B1754A}"/>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9" name="Freeform 19">
              <a:extLst>
                <a:ext uri="{FF2B5EF4-FFF2-40B4-BE49-F238E27FC236}">
                  <a16:creationId xmlns:a16="http://schemas.microsoft.com/office/drawing/2014/main" id="{5C7F9591-CA2A-D007-9DF2-84137279CBFE}"/>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1C249A06-B6B6-1A45-9768-64C61AB16516}"/>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1" name="Freeform 21">
              <a:extLst>
                <a:ext uri="{FF2B5EF4-FFF2-40B4-BE49-F238E27FC236}">
                  <a16:creationId xmlns:a16="http://schemas.microsoft.com/office/drawing/2014/main" id="{605081F0-CD2E-240A-67EC-8559D11BF0A7}"/>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80EBD440-86A6-85F3-329A-7D560CCBF4CD}"/>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3" name="Freeform 23">
              <a:extLst>
                <a:ext uri="{FF2B5EF4-FFF2-40B4-BE49-F238E27FC236}">
                  <a16:creationId xmlns:a16="http://schemas.microsoft.com/office/drawing/2014/main" id="{10C22185-3668-723D-B4B9-E6B87A25D768}"/>
                </a:ext>
              </a:extLst>
            </p:cNvPr>
            <p:cNvSpPr>
              <a:spLocks/>
            </p:cNvSpPr>
            <p:nvPr/>
          </p:nvSpPr>
          <p:spPr bwMode="hidden">
            <a:xfrm>
              <a:off x="3488" y="0"/>
              <a:ext cx="2198" cy="2480"/>
            </a:xfrm>
            <a:custGeom>
              <a:avLst/>
              <a:gdLst>
                <a:gd name="T0" fmla="*/ 0 w 2200"/>
                <a:gd name="T1" fmla="*/ 0 h 2482"/>
                <a:gd name="T2" fmla="*/ 2116 w 2200"/>
                <a:gd name="T3" fmla="*/ 2410 h 2482"/>
                <a:gd name="T4" fmla="*/ 2128 w 2200"/>
                <a:gd name="T5" fmla="*/ 240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709A41F6-3539-7810-7446-1CDE36E5ECF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5" name="Freeform 25">
              <a:extLst>
                <a:ext uri="{FF2B5EF4-FFF2-40B4-BE49-F238E27FC236}">
                  <a16:creationId xmlns:a16="http://schemas.microsoft.com/office/drawing/2014/main" id="{1D72371E-7B19-C793-B83D-AD50F930839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1E086A83-2F2A-972C-5578-86133643BEEC}"/>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7" name="Freeform 27">
              <a:extLst>
                <a:ext uri="{FF2B5EF4-FFF2-40B4-BE49-F238E27FC236}">
                  <a16:creationId xmlns:a16="http://schemas.microsoft.com/office/drawing/2014/main" id="{2D4CF6DE-7799-9CD3-0428-BF10324F220E}"/>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8" name="Freeform 28">
              <a:extLst>
                <a:ext uri="{FF2B5EF4-FFF2-40B4-BE49-F238E27FC236}">
                  <a16:creationId xmlns:a16="http://schemas.microsoft.com/office/drawing/2014/main" id="{985170FD-DDBE-FF67-B59E-FAC416EBB727}"/>
                </a:ext>
              </a:extLst>
            </p:cNvPr>
            <p:cNvSpPr>
              <a:spLocks/>
            </p:cNvSpPr>
            <p:nvPr/>
          </p:nvSpPr>
          <p:spPr bwMode="hidden">
            <a:xfrm>
              <a:off x="5698" y="653"/>
              <a:ext cx="60" cy="311"/>
            </a:xfrm>
            <a:custGeom>
              <a:avLst/>
              <a:gdLst>
                <a:gd name="T0" fmla="*/ 0 w 60"/>
                <a:gd name="T1" fmla="*/ 144 h 312"/>
                <a:gd name="T2" fmla="*/ 60 w 60"/>
                <a:gd name="T3" fmla="*/ 20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429F2783-7C00-3C85-D6B9-13D250DEF686}"/>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0" name="Freeform 30">
              <a:extLst>
                <a:ext uri="{FF2B5EF4-FFF2-40B4-BE49-F238E27FC236}">
                  <a16:creationId xmlns:a16="http://schemas.microsoft.com/office/drawing/2014/main" id="{D361CB46-A0E0-6D2F-62AE-3E3E78B1B8D7}"/>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379A3D97-D1CA-76B0-A96D-BB36A858C224}"/>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2" name="Freeform 32">
              <a:extLst>
                <a:ext uri="{FF2B5EF4-FFF2-40B4-BE49-F238E27FC236}">
                  <a16:creationId xmlns:a16="http://schemas.microsoft.com/office/drawing/2014/main" id="{F4D5484B-C6A3-8292-0AD3-F071277B471C}"/>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3" name="Freeform 33">
              <a:extLst>
                <a:ext uri="{FF2B5EF4-FFF2-40B4-BE49-F238E27FC236}">
                  <a16:creationId xmlns:a16="http://schemas.microsoft.com/office/drawing/2014/main" id="{972E70F5-B90F-A682-C951-4E64FDB208D3}"/>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4" name="Freeform 34">
              <a:extLst>
                <a:ext uri="{FF2B5EF4-FFF2-40B4-BE49-F238E27FC236}">
                  <a16:creationId xmlns:a16="http://schemas.microsoft.com/office/drawing/2014/main" id="{58BBFBC9-0D91-3EBF-7263-475801F621E1}"/>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5" name="Freeform 35">
              <a:extLst>
                <a:ext uri="{FF2B5EF4-FFF2-40B4-BE49-F238E27FC236}">
                  <a16:creationId xmlns:a16="http://schemas.microsoft.com/office/drawing/2014/main" id="{D59FAC05-3C11-4D1D-8047-82DA116AE548}"/>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6" name="Freeform 36">
              <a:extLst>
                <a:ext uri="{FF2B5EF4-FFF2-40B4-BE49-F238E27FC236}">
                  <a16:creationId xmlns:a16="http://schemas.microsoft.com/office/drawing/2014/main" id="{09A5DE3F-6312-C719-C6C5-2E66AA47908C}"/>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7" name="Freeform 37">
              <a:extLst>
                <a:ext uri="{FF2B5EF4-FFF2-40B4-BE49-F238E27FC236}">
                  <a16:creationId xmlns:a16="http://schemas.microsoft.com/office/drawing/2014/main" id="{0D65F2DE-519C-7DE5-050C-BA892C0581EC}"/>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8" name="Freeform 38">
              <a:extLst>
                <a:ext uri="{FF2B5EF4-FFF2-40B4-BE49-F238E27FC236}">
                  <a16:creationId xmlns:a16="http://schemas.microsoft.com/office/drawing/2014/main" id="{11A30694-18C5-0300-D807-634FD289631A}"/>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39" name="Group 39">
              <a:extLst>
                <a:ext uri="{FF2B5EF4-FFF2-40B4-BE49-F238E27FC236}">
                  <a16:creationId xmlns:a16="http://schemas.microsoft.com/office/drawing/2014/main" id="{717C2A4B-3B3F-4176-5727-A355BC94FC36}"/>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DAF7461D-BE81-2967-8618-EF952AE52327}"/>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1" name="Freeform 41">
                <a:extLst>
                  <a:ext uri="{FF2B5EF4-FFF2-40B4-BE49-F238E27FC236}">
                    <a16:creationId xmlns:a16="http://schemas.microsoft.com/office/drawing/2014/main" id="{733312BA-9846-73DD-D5BD-0A8AF78459E2}"/>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8CA1A229-9BE5-E680-100A-0B3A11DD4F85}"/>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8CA1A229-9BE5-E680-100A-0B3A11DD4F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C78C47D6-1FE7-72F5-1089-BCDC686F2886}"/>
              </a:ext>
            </a:extLst>
          </p:cNvPr>
          <p:cNvSpPr>
            <a:spLocks noGrp="1" noChangeArrowheads="1"/>
          </p:cNvSpPr>
          <p:nvPr>
            <p:ph type="dt" sz="quarter" idx="10"/>
          </p:nvPr>
        </p:nvSpPr>
        <p:spPr/>
        <p:txBody>
          <a:bodyPr/>
          <a:lstStyle>
            <a:lvl1pPr>
              <a:defRPr u="sng"/>
            </a:lvl1pPr>
          </a:lstStyle>
          <a:p>
            <a:pPr>
              <a:defRPr/>
            </a:pPr>
            <a:endParaRPr lang="fr-FR" altLang="fr-FR"/>
          </a:p>
        </p:txBody>
      </p:sp>
      <p:sp>
        <p:nvSpPr>
          <p:cNvPr id="44" name="Espace réservé du pied de page 45">
            <a:extLst>
              <a:ext uri="{FF2B5EF4-FFF2-40B4-BE49-F238E27FC236}">
                <a16:creationId xmlns:a16="http://schemas.microsoft.com/office/drawing/2014/main" id="{4C047B8D-AB83-45E3-A84F-4C91E8ECBD1E}"/>
              </a:ext>
            </a:extLst>
          </p:cNvPr>
          <p:cNvSpPr>
            <a:spLocks noGrp="1" noChangeArrowheads="1"/>
          </p:cNvSpPr>
          <p:nvPr>
            <p:ph type="ftr" sz="quarter" idx="11"/>
          </p:nvPr>
        </p:nvSpPr>
        <p:spPr/>
        <p:txBody>
          <a:bodyPr/>
          <a:lstStyle>
            <a:lvl1pPr>
              <a:defRPr u="sng"/>
            </a:lvl1pPr>
          </a:lstStyle>
          <a:p>
            <a:pPr>
              <a:defRPr/>
            </a:pPr>
            <a:r>
              <a:rPr lang="fr-FR" altLang="fr-FR"/>
              <a:t>Award RT24</a:t>
            </a:r>
          </a:p>
        </p:txBody>
      </p:sp>
      <p:sp>
        <p:nvSpPr>
          <p:cNvPr id="45" name="Espace réservé du numéro de diapositive 46">
            <a:extLst>
              <a:ext uri="{FF2B5EF4-FFF2-40B4-BE49-F238E27FC236}">
                <a16:creationId xmlns:a16="http://schemas.microsoft.com/office/drawing/2014/main" id="{35CF5686-36C7-853A-4436-622626C83C18}"/>
              </a:ext>
            </a:extLst>
          </p:cNvPr>
          <p:cNvSpPr>
            <a:spLocks noGrp="1" noChangeArrowheads="1"/>
          </p:cNvSpPr>
          <p:nvPr>
            <p:ph type="sldNum" sz="quarter" idx="12"/>
          </p:nvPr>
        </p:nvSpPr>
        <p:spPr/>
        <p:txBody>
          <a:bodyPr/>
          <a:lstStyle>
            <a:lvl1pPr>
              <a:defRPr u="sng"/>
            </a:lvl1pPr>
          </a:lstStyle>
          <a:p>
            <a:pPr>
              <a:defRPr/>
            </a:pPr>
            <a:fld id="{470FEAA2-981F-8548-A5BF-00673ED3B4BB}" type="slidenum">
              <a:rPr lang="fr-FR" altLang="fr-FR"/>
              <a:pPr>
                <a:defRPr/>
              </a:pPr>
              <a:t>‹N°›</a:t>
            </a:fld>
            <a:endParaRPr lang="fr-FR" altLang="fr-FR"/>
          </a:p>
        </p:txBody>
      </p:sp>
    </p:spTree>
    <p:extLst>
      <p:ext uri="{BB962C8B-B14F-4D97-AF65-F5344CB8AC3E}">
        <p14:creationId xmlns:p14="http://schemas.microsoft.com/office/powerpoint/2010/main" val="25602423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514F5C6-407B-8660-AAC5-FBAB10DCDD07}"/>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4F2494D2-F8D1-6CF5-C8B9-5330CD794116}"/>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6" name="Espace réservé du numéro de diapositive 5">
            <a:extLst>
              <a:ext uri="{FF2B5EF4-FFF2-40B4-BE49-F238E27FC236}">
                <a16:creationId xmlns:a16="http://schemas.microsoft.com/office/drawing/2014/main" id="{1999BFF7-91A6-CA21-2E1C-617F2258169D}"/>
              </a:ext>
            </a:extLst>
          </p:cNvPr>
          <p:cNvSpPr>
            <a:spLocks noGrp="1"/>
          </p:cNvSpPr>
          <p:nvPr>
            <p:ph type="sldNum" sz="quarter" idx="12"/>
          </p:nvPr>
        </p:nvSpPr>
        <p:spPr/>
        <p:txBody>
          <a:bodyPr/>
          <a:lstStyle>
            <a:lvl1pPr>
              <a:defRPr u="sng"/>
            </a:lvl1pPr>
          </a:lstStyle>
          <a:p>
            <a:pPr>
              <a:defRPr/>
            </a:pPr>
            <a:fld id="{87DA6368-AA74-7C4D-9EC6-CEE7FE658DE9}" type="slidenum">
              <a:rPr lang="fr-FR" altLang="fr-FR"/>
              <a:pPr>
                <a:defRPr/>
              </a:pPr>
              <a:t>‹N°›</a:t>
            </a:fld>
            <a:endParaRPr lang="fr-FR" altLang="fr-FR"/>
          </a:p>
        </p:txBody>
      </p:sp>
    </p:spTree>
    <p:extLst>
      <p:ext uri="{BB962C8B-B14F-4D97-AF65-F5344CB8AC3E}">
        <p14:creationId xmlns:p14="http://schemas.microsoft.com/office/powerpoint/2010/main" val="5889797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5EC0041-FC20-E9B0-1EF5-4B48F36D01AA}"/>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F9E28070-9A49-5A2C-099F-0D4922747AAA}"/>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6" name="Espace réservé du numéro de diapositive 5">
            <a:extLst>
              <a:ext uri="{FF2B5EF4-FFF2-40B4-BE49-F238E27FC236}">
                <a16:creationId xmlns:a16="http://schemas.microsoft.com/office/drawing/2014/main" id="{2AE20B7C-6393-8D1E-A7C8-5740F28C6EE4}"/>
              </a:ext>
            </a:extLst>
          </p:cNvPr>
          <p:cNvSpPr>
            <a:spLocks noGrp="1"/>
          </p:cNvSpPr>
          <p:nvPr>
            <p:ph type="sldNum" sz="quarter" idx="12"/>
          </p:nvPr>
        </p:nvSpPr>
        <p:spPr/>
        <p:txBody>
          <a:bodyPr/>
          <a:lstStyle>
            <a:lvl1pPr>
              <a:defRPr u="sng"/>
            </a:lvl1pPr>
          </a:lstStyle>
          <a:p>
            <a:pPr>
              <a:defRPr/>
            </a:pPr>
            <a:fld id="{5CDFAD50-F9DD-8A49-AF53-3C553C98324D}" type="slidenum">
              <a:rPr lang="fr-FR" altLang="fr-FR"/>
              <a:pPr>
                <a:defRPr/>
              </a:pPr>
              <a:t>‹N°›</a:t>
            </a:fld>
            <a:endParaRPr lang="fr-FR" altLang="fr-FR"/>
          </a:p>
        </p:txBody>
      </p:sp>
    </p:spTree>
    <p:extLst>
      <p:ext uri="{BB962C8B-B14F-4D97-AF65-F5344CB8AC3E}">
        <p14:creationId xmlns:p14="http://schemas.microsoft.com/office/powerpoint/2010/main" val="6569325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6DCF0B8-48C8-A3F9-E311-E9399041ACFF}"/>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4ACFD28B-207B-523E-FACA-2362AB866834}"/>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7" name="Espace réservé du numéro de diapositive 6">
            <a:extLst>
              <a:ext uri="{FF2B5EF4-FFF2-40B4-BE49-F238E27FC236}">
                <a16:creationId xmlns:a16="http://schemas.microsoft.com/office/drawing/2014/main" id="{68DAB9BC-3D05-C649-2DC0-05AAA5950AD7}"/>
              </a:ext>
            </a:extLst>
          </p:cNvPr>
          <p:cNvSpPr>
            <a:spLocks noGrp="1"/>
          </p:cNvSpPr>
          <p:nvPr>
            <p:ph type="sldNum" sz="quarter" idx="12"/>
          </p:nvPr>
        </p:nvSpPr>
        <p:spPr/>
        <p:txBody>
          <a:bodyPr/>
          <a:lstStyle>
            <a:lvl1pPr>
              <a:defRPr u="sng"/>
            </a:lvl1pPr>
          </a:lstStyle>
          <a:p>
            <a:pPr>
              <a:defRPr/>
            </a:pPr>
            <a:fld id="{96B0B712-58D6-4C48-94B6-8071EBD35046}" type="slidenum">
              <a:rPr lang="fr-FR" altLang="fr-FR"/>
              <a:pPr>
                <a:defRPr/>
              </a:pPr>
              <a:t>‹N°›</a:t>
            </a:fld>
            <a:endParaRPr lang="fr-FR" altLang="fr-FR"/>
          </a:p>
        </p:txBody>
      </p:sp>
    </p:spTree>
    <p:extLst>
      <p:ext uri="{BB962C8B-B14F-4D97-AF65-F5344CB8AC3E}">
        <p14:creationId xmlns:p14="http://schemas.microsoft.com/office/powerpoint/2010/main" val="7299304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E172226-9739-AF4B-367C-8598093B0D13}"/>
              </a:ext>
            </a:extLst>
          </p:cNvPr>
          <p:cNvSpPr>
            <a:spLocks noGrp="1"/>
          </p:cNvSpPr>
          <p:nvPr>
            <p:ph type="dt" sz="half" idx="10"/>
          </p:nvPr>
        </p:nvSpPr>
        <p:spPr/>
        <p:txBody>
          <a:bodyPr/>
          <a:lstStyle>
            <a:lvl1pPr>
              <a:defRPr u="sng"/>
            </a:lvl1pPr>
          </a:lstStyle>
          <a:p>
            <a:pPr>
              <a:defRPr/>
            </a:pPr>
            <a:endParaRPr lang="fr-FR" altLang="fr-FR"/>
          </a:p>
        </p:txBody>
      </p:sp>
      <p:sp>
        <p:nvSpPr>
          <p:cNvPr id="8" name="Espace réservé du pied de page 7">
            <a:extLst>
              <a:ext uri="{FF2B5EF4-FFF2-40B4-BE49-F238E27FC236}">
                <a16:creationId xmlns:a16="http://schemas.microsoft.com/office/drawing/2014/main" id="{F78F70DA-6F52-469F-9E25-0B7F41BB9E0F}"/>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9" name="Espace réservé du numéro de diapositive 8">
            <a:extLst>
              <a:ext uri="{FF2B5EF4-FFF2-40B4-BE49-F238E27FC236}">
                <a16:creationId xmlns:a16="http://schemas.microsoft.com/office/drawing/2014/main" id="{A91120EF-6A91-E7BA-F098-374C37565963}"/>
              </a:ext>
            </a:extLst>
          </p:cNvPr>
          <p:cNvSpPr>
            <a:spLocks noGrp="1"/>
          </p:cNvSpPr>
          <p:nvPr>
            <p:ph type="sldNum" sz="quarter" idx="12"/>
          </p:nvPr>
        </p:nvSpPr>
        <p:spPr/>
        <p:txBody>
          <a:bodyPr/>
          <a:lstStyle>
            <a:lvl1pPr>
              <a:defRPr u="sng"/>
            </a:lvl1pPr>
          </a:lstStyle>
          <a:p>
            <a:pPr>
              <a:defRPr/>
            </a:pPr>
            <a:fld id="{4C311E1F-EBEB-554D-867B-439FF2BE77B0}" type="slidenum">
              <a:rPr lang="fr-FR" altLang="fr-FR"/>
              <a:pPr>
                <a:defRPr/>
              </a:pPr>
              <a:t>‹N°›</a:t>
            </a:fld>
            <a:endParaRPr lang="fr-FR" altLang="fr-FR"/>
          </a:p>
        </p:txBody>
      </p:sp>
    </p:spTree>
    <p:extLst>
      <p:ext uri="{BB962C8B-B14F-4D97-AF65-F5344CB8AC3E}">
        <p14:creationId xmlns:p14="http://schemas.microsoft.com/office/powerpoint/2010/main" val="334414499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a:extLst>
              <a:ext uri="{FF2B5EF4-FFF2-40B4-BE49-F238E27FC236}">
                <a16:creationId xmlns:a16="http://schemas.microsoft.com/office/drawing/2014/main" id="{86A3B6BA-C2F6-1101-5040-3FC88F07CB84}"/>
              </a:ext>
            </a:extLst>
          </p:cNvPr>
          <p:cNvSpPr>
            <a:spLocks noGrp="1"/>
          </p:cNvSpPr>
          <p:nvPr>
            <p:ph type="dt" sz="half" idx="10"/>
          </p:nvPr>
        </p:nvSpPr>
        <p:spPr/>
        <p:txBody>
          <a:bodyPr/>
          <a:lstStyle>
            <a:lvl1pPr>
              <a:defRPr u="sng"/>
            </a:lvl1pPr>
          </a:lstStyle>
          <a:p>
            <a:pPr>
              <a:defRPr/>
            </a:pPr>
            <a:endParaRPr lang="fr-FR" altLang="fr-FR"/>
          </a:p>
        </p:txBody>
      </p:sp>
      <p:sp>
        <p:nvSpPr>
          <p:cNvPr id="4" name="Espace réservé du pied de page 3">
            <a:extLst>
              <a:ext uri="{FF2B5EF4-FFF2-40B4-BE49-F238E27FC236}">
                <a16:creationId xmlns:a16="http://schemas.microsoft.com/office/drawing/2014/main" id="{A5E2DED9-A7C4-B318-A29C-22F420C717C3}"/>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5" name="Espace réservé du numéro de diapositive 4">
            <a:extLst>
              <a:ext uri="{FF2B5EF4-FFF2-40B4-BE49-F238E27FC236}">
                <a16:creationId xmlns:a16="http://schemas.microsoft.com/office/drawing/2014/main" id="{A0D4F9AD-37DA-6808-0215-EE983421A851}"/>
              </a:ext>
            </a:extLst>
          </p:cNvPr>
          <p:cNvSpPr>
            <a:spLocks noGrp="1"/>
          </p:cNvSpPr>
          <p:nvPr>
            <p:ph type="sldNum" sz="quarter" idx="12"/>
          </p:nvPr>
        </p:nvSpPr>
        <p:spPr/>
        <p:txBody>
          <a:bodyPr/>
          <a:lstStyle>
            <a:lvl1pPr>
              <a:defRPr u="sng"/>
            </a:lvl1pPr>
          </a:lstStyle>
          <a:p>
            <a:pPr>
              <a:defRPr/>
            </a:pPr>
            <a:fld id="{0A9C5212-64D3-9B43-99B1-DA3939FE3558}" type="slidenum">
              <a:rPr lang="fr-FR" altLang="fr-FR"/>
              <a:pPr>
                <a:defRPr/>
              </a:pPr>
              <a:t>‹N°›</a:t>
            </a:fld>
            <a:endParaRPr lang="fr-FR" altLang="fr-FR"/>
          </a:p>
        </p:txBody>
      </p:sp>
    </p:spTree>
    <p:extLst>
      <p:ext uri="{BB962C8B-B14F-4D97-AF65-F5344CB8AC3E}">
        <p14:creationId xmlns:p14="http://schemas.microsoft.com/office/powerpoint/2010/main" val="72691025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40C8082-4740-CCEB-E80F-F2B7C58B9D34}"/>
              </a:ext>
            </a:extLst>
          </p:cNvPr>
          <p:cNvSpPr>
            <a:spLocks noGrp="1"/>
          </p:cNvSpPr>
          <p:nvPr>
            <p:ph type="dt" sz="half" idx="10"/>
          </p:nvPr>
        </p:nvSpPr>
        <p:spPr/>
        <p:txBody>
          <a:bodyPr/>
          <a:lstStyle>
            <a:lvl1pPr>
              <a:defRPr u="sng"/>
            </a:lvl1pPr>
          </a:lstStyle>
          <a:p>
            <a:pPr>
              <a:defRPr/>
            </a:pPr>
            <a:endParaRPr lang="fr-FR" altLang="fr-FR"/>
          </a:p>
        </p:txBody>
      </p:sp>
      <p:sp>
        <p:nvSpPr>
          <p:cNvPr id="3" name="Espace réservé du pied de page 2">
            <a:extLst>
              <a:ext uri="{FF2B5EF4-FFF2-40B4-BE49-F238E27FC236}">
                <a16:creationId xmlns:a16="http://schemas.microsoft.com/office/drawing/2014/main" id="{C80B347C-4966-96C0-346B-16D18AFE5DC9}"/>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4" name="Espace réservé du numéro de diapositive 3">
            <a:extLst>
              <a:ext uri="{FF2B5EF4-FFF2-40B4-BE49-F238E27FC236}">
                <a16:creationId xmlns:a16="http://schemas.microsoft.com/office/drawing/2014/main" id="{360C48E5-6691-287B-2A0F-D7D16BB22B1D}"/>
              </a:ext>
            </a:extLst>
          </p:cNvPr>
          <p:cNvSpPr>
            <a:spLocks noGrp="1"/>
          </p:cNvSpPr>
          <p:nvPr>
            <p:ph type="sldNum" sz="quarter" idx="12"/>
          </p:nvPr>
        </p:nvSpPr>
        <p:spPr/>
        <p:txBody>
          <a:bodyPr/>
          <a:lstStyle>
            <a:lvl1pPr>
              <a:defRPr u="sng"/>
            </a:lvl1pPr>
          </a:lstStyle>
          <a:p>
            <a:pPr>
              <a:defRPr/>
            </a:pPr>
            <a:fld id="{B3B91171-0440-914D-B96C-BAFF0B8939F7}" type="slidenum">
              <a:rPr lang="fr-FR" altLang="fr-FR"/>
              <a:pPr>
                <a:defRPr/>
              </a:pPr>
              <a:t>‹N°›</a:t>
            </a:fld>
            <a:endParaRPr lang="fr-FR" altLang="fr-FR"/>
          </a:p>
        </p:txBody>
      </p:sp>
    </p:spTree>
    <p:extLst>
      <p:ext uri="{BB962C8B-B14F-4D97-AF65-F5344CB8AC3E}">
        <p14:creationId xmlns:p14="http://schemas.microsoft.com/office/powerpoint/2010/main" val="7991187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B61874D-C9FD-233F-08B1-A5F2F01A4F17}"/>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DEA2D7C4-74F6-67F1-63E6-EAC92945F004}"/>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7" name="Espace réservé du numéro de diapositive 6">
            <a:extLst>
              <a:ext uri="{FF2B5EF4-FFF2-40B4-BE49-F238E27FC236}">
                <a16:creationId xmlns:a16="http://schemas.microsoft.com/office/drawing/2014/main" id="{F7C52517-041B-D250-E572-F66B514D5446}"/>
              </a:ext>
            </a:extLst>
          </p:cNvPr>
          <p:cNvSpPr>
            <a:spLocks noGrp="1"/>
          </p:cNvSpPr>
          <p:nvPr>
            <p:ph type="sldNum" sz="quarter" idx="12"/>
          </p:nvPr>
        </p:nvSpPr>
        <p:spPr/>
        <p:txBody>
          <a:bodyPr/>
          <a:lstStyle>
            <a:lvl1pPr>
              <a:defRPr u="sng"/>
            </a:lvl1pPr>
          </a:lstStyle>
          <a:p>
            <a:pPr>
              <a:defRPr/>
            </a:pPr>
            <a:fld id="{84BA122B-5398-9043-9613-AA245DE7A8E4}" type="slidenum">
              <a:rPr lang="fr-FR" altLang="fr-FR"/>
              <a:pPr>
                <a:defRPr/>
              </a:pPr>
              <a:t>‹N°›</a:t>
            </a:fld>
            <a:endParaRPr lang="fr-FR" altLang="fr-FR"/>
          </a:p>
        </p:txBody>
      </p:sp>
    </p:spTree>
    <p:extLst>
      <p:ext uri="{BB962C8B-B14F-4D97-AF65-F5344CB8AC3E}">
        <p14:creationId xmlns:p14="http://schemas.microsoft.com/office/powerpoint/2010/main" val="130931187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9E6C44D-B71E-C7F0-F0D2-9905BEBA92FD}"/>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95E78600-A383-7A93-EE7A-205C7111896F}"/>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7" name="Espace réservé du numéro de diapositive 6">
            <a:extLst>
              <a:ext uri="{FF2B5EF4-FFF2-40B4-BE49-F238E27FC236}">
                <a16:creationId xmlns:a16="http://schemas.microsoft.com/office/drawing/2014/main" id="{C4A3F662-51EE-7977-CEC1-CEA2228153DF}"/>
              </a:ext>
            </a:extLst>
          </p:cNvPr>
          <p:cNvSpPr>
            <a:spLocks noGrp="1"/>
          </p:cNvSpPr>
          <p:nvPr>
            <p:ph type="sldNum" sz="quarter" idx="12"/>
          </p:nvPr>
        </p:nvSpPr>
        <p:spPr/>
        <p:txBody>
          <a:bodyPr/>
          <a:lstStyle>
            <a:lvl1pPr>
              <a:defRPr u="sng"/>
            </a:lvl1pPr>
          </a:lstStyle>
          <a:p>
            <a:pPr>
              <a:defRPr/>
            </a:pPr>
            <a:fld id="{BA78413A-0FBF-3A43-888B-167D9067AB68}" type="slidenum">
              <a:rPr lang="fr-FR" altLang="fr-FR"/>
              <a:pPr>
                <a:defRPr/>
              </a:pPr>
              <a:t>‹N°›</a:t>
            </a:fld>
            <a:endParaRPr lang="fr-FR" altLang="fr-FR"/>
          </a:p>
        </p:txBody>
      </p:sp>
    </p:spTree>
    <p:extLst>
      <p:ext uri="{BB962C8B-B14F-4D97-AF65-F5344CB8AC3E}">
        <p14:creationId xmlns:p14="http://schemas.microsoft.com/office/powerpoint/2010/main" val="618642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664CAD0E-E901-C1F1-4D97-483A53580C68}"/>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45">
            <a:extLst>
              <a:ext uri="{FF2B5EF4-FFF2-40B4-BE49-F238E27FC236}">
                <a16:creationId xmlns:a16="http://schemas.microsoft.com/office/drawing/2014/main" id="{DBC93DA2-8E13-E594-F36C-7EBF02D73521}"/>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5" name="Rectangle 46">
            <a:extLst>
              <a:ext uri="{FF2B5EF4-FFF2-40B4-BE49-F238E27FC236}">
                <a16:creationId xmlns:a16="http://schemas.microsoft.com/office/drawing/2014/main" id="{727D3A59-32C9-CFFF-100C-B18DBA5BC173}"/>
              </a:ext>
            </a:extLst>
          </p:cNvPr>
          <p:cNvSpPr>
            <a:spLocks noGrp="1" noChangeArrowheads="1"/>
          </p:cNvSpPr>
          <p:nvPr>
            <p:ph type="sldNum" sz="quarter" idx="12"/>
          </p:nvPr>
        </p:nvSpPr>
        <p:spPr>
          <a:ln/>
        </p:spPr>
        <p:txBody>
          <a:bodyPr/>
          <a:lstStyle>
            <a:lvl1pPr>
              <a:defRPr/>
            </a:lvl1pPr>
          </a:lstStyle>
          <a:p>
            <a:pPr>
              <a:defRPr/>
            </a:pPr>
            <a:fld id="{24AA8631-4774-B049-B90A-4D2F9CB0C8BF}" type="slidenum">
              <a:rPr lang="fr-FR" altLang="fr-FR"/>
              <a:pPr>
                <a:defRPr/>
              </a:pPr>
              <a:t>‹N°›</a:t>
            </a:fld>
            <a:endParaRPr lang="fr-FR" altLang="fr-FR"/>
          </a:p>
        </p:txBody>
      </p:sp>
    </p:spTree>
    <p:extLst>
      <p:ext uri="{BB962C8B-B14F-4D97-AF65-F5344CB8AC3E}">
        <p14:creationId xmlns:p14="http://schemas.microsoft.com/office/powerpoint/2010/main" val="30537517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0AA80AE-86C6-77E3-4628-6A70CC28DF6E}"/>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7E6EC66F-EBA3-8D89-4743-B7774C9E2078}"/>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6" name="Espace réservé du numéro de diapositive 5">
            <a:extLst>
              <a:ext uri="{FF2B5EF4-FFF2-40B4-BE49-F238E27FC236}">
                <a16:creationId xmlns:a16="http://schemas.microsoft.com/office/drawing/2014/main" id="{F0AF2D04-7E9E-134D-6AAA-64AAE612CC76}"/>
              </a:ext>
            </a:extLst>
          </p:cNvPr>
          <p:cNvSpPr>
            <a:spLocks noGrp="1"/>
          </p:cNvSpPr>
          <p:nvPr>
            <p:ph type="sldNum" sz="quarter" idx="12"/>
          </p:nvPr>
        </p:nvSpPr>
        <p:spPr/>
        <p:txBody>
          <a:bodyPr/>
          <a:lstStyle>
            <a:lvl1pPr>
              <a:defRPr u="sng"/>
            </a:lvl1pPr>
          </a:lstStyle>
          <a:p>
            <a:pPr>
              <a:defRPr/>
            </a:pPr>
            <a:fld id="{22C2D347-1A82-3C47-96C5-26884E1FCFFE}" type="slidenum">
              <a:rPr lang="fr-FR" altLang="fr-FR"/>
              <a:pPr>
                <a:defRPr/>
              </a:pPr>
              <a:t>‹N°›</a:t>
            </a:fld>
            <a:endParaRPr lang="fr-FR" altLang="fr-FR"/>
          </a:p>
        </p:txBody>
      </p:sp>
    </p:spTree>
    <p:extLst>
      <p:ext uri="{BB962C8B-B14F-4D97-AF65-F5344CB8AC3E}">
        <p14:creationId xmlns:p14="http://schemas.microsoft.com/office/powerpoint/2010/main" val="26277236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3D4C7E4-940F-5BD8-6556-FA24A0491C58}"/>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90A56B6C-26C6-0637-D9B8-3628142FABF0}"/>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6" name="Espace réservé du numéro de diapositive 5">
            <a:extLst>
              <a:ext uri="{FF2B5EF4-FFF2-40B4-BE49-F238E27FC236}">
                <a16:creationId xmlns:a16="http://schemas.microsoft.com/office/drawing/2014/main" id="{08882923-2DB0-C8B3-CCE4-02B6C7CD2BE9}"/>
              </a:ext>
            </a:extLst>
          </p:cNvPr>
          <p:cNvSpPr>
            <a:spLocks noGrp="1"/>
          </p:cNvSpPr>
          <p:nvPr>
            <p:ph type="sldNum" sz="quarter" idx="12"/>
          </p:nvPr>
        </p:nvSpPr>
        <p:spPr/>
        <p:txBody>
          <a:bodyPr/>
          <a:lstStyle>
            <a:lvl1pPr>
              <a:defRPr u="sng"/>
            </a:lvl1pPr>
          </a:lstStyle>
          <a:p>
            <a:pPr>
              <a:defRPr/>
            </a:pPr>
            <a:fld id="{66D7C1AE-4B7C-C448-8922-E07B5CCB915F}" type="slidenum">
              <a:rPr lang="fr-FR" altLang="fr-FR"/>
              <a:pPr>
                <a:defRPr/>
              </a:pPr>
              <a:t>‹N°›</a:t>
            </a:fld>
            <a:endParaRPr lang="fr-FR" altLang="fr-FR"/>
          </a:p>
        </p:txBody>
      </p:sp>
    </p:spTree>
    <p:extLst>
      <p:ext uri="{BB962C8B-B14F-4D97-AF65-F5344CB8AC3E}">
        <p14:creationId xmlns:p14="http://schemas.microsoft.com/office/powerpoint/2010/main" val="25028703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A5E1EC3C-C602-DAB9-24AE-4208BE7729A6}"/>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 name="Line 10">
            <a:extLst>
              <a:ext uri="{FF2B5EF4-FFF2-40B4-BE49-F238E27FC236}">
                <a16:creationId xmlns:a16="http://schemas.microsoft.com/office/drawing/2014/main" id="{4D953612-04E5-4615-A03F-3770BBCDCF01}"/>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37">
            <a:extLst>
              <a:ext uri="{FF2B5EF4-FFF2-40B4-BE49-F238E27FC236}">
                <a16:creationId xmlns:a16="http://schemas.microsoft.com/office/drawing/2014/main" id="{C010A1C3-584E-4735-4947-24D2C4F2E0D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435C3B8D-B25D-A5D2-BFC5-6857E2552DC0}"/>
              </a:ext>
            </a:extLst>
          </p:cNvPr>
          <p:cNvSpPr>
            <a:spLocks/>
          </p:cNvSpPr>
          <p:nvPr/>
        </p:nvSpPr>
        <p:spPr bwMode="auto">
          <a:xfrm>
            <a:off x="350838" y="6661150"/>
            <a:ext cx="1539875" cy="196850"/>
          </a:xfrm>
          <a:prstGeom prst="rect">
            <a:avLst/>
          </a:prstGeom>
          <a:noFill/>
          <a:ln>
            <a:noFill/>
          </a:ln>
        </p:spPr>
        <p:txBody>
          <a:bodyPr lIns="0" tIns="0" rIns="0" bIns="0"/>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de-DE" altLang="fr-FR" sz="3200" u="none">
                <a:solidFill>
                  <a:srgbClr val="FFFFFF"/>
                </a:solidFill>
              </a:rPr>
              <a:t>Stefan Ritt</a:t>
            </a:r>
          </a:p>
        </p:txBody>
      </p:sp>
      <p:sp>
        <p:nvSpPr>
          <p:cNvPr id="7" name="Datumsplatzhalter 3">
            <a:extLst>
              <a:ext uri="{FF2B5EF4-FFF2-40B4-BE49-F238E27FC236}">
                <a16:creationId xmlns:a16="http://schemas.microsoft.com/office/drawing/2014/main" id="{90098775-A623-2875-ACE1-5BAE484F70F2}"/>
              </a:ext>
            </a:extLst>
          </p:cNvPr>
          <p:cNvSpPr>
            <a:spLocks/>
          </p:cNvSpPr>
          <p:nvPr/>
        </p:nvSpPr>
        <p:spPr bwMode="auto">
          <a:xfrm>
            <a:off x="8915400" y="6661150"/>
            <a:ext cx="639763"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r" eaLnBrk="1" hangingPunct="1">
              <a:defRPr/>
            </a:pPr>
            <a:fld id="{8F8FBE1C-8D68-9C44-B142-B08411BDAAB0}" type="slidenum">
              <a:rPr lang="en-US" altLang="fr-FR" sz="3200" u="none" smtClean="0">
                <a:solidFill>
                  <a:srgbClr val="FFFFFF"/>
                </a:solidFill>
              </a:rPr>
              <a:pPr algn="r" eaLnBrk="1" hangingPunct="1">
                <a:defRPr/>
              </a:pPr>
              <a:t>‹N°›</a:t>
            </a:fld>
            <a:r>
              <a:rPr lang="en-US" altLang="fr-FR" sz="3200" u="none">
                <a:solidFill>
                  <a:srgbClr val="FFFFFF"/>
                </a:solidFill>
              </a:rPr>
              <a:t>/33</a:t>
            </a:r>
            <a:endParaRPr lang="de-DE" altLang="fr-FR" sz="3200" u="none">
              <a:solidFill>
                <a:srgbClr val="FFFFFF"/>
              </a:solidFill>
            </a:endParaRP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7"/>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B2AF251A-E1F1-BD62-64E0-E39DF0B697B6}"/>
              </a:ext>
            </a:extLst>
          </p:cNvPr>
          <p:cNvSpPr>
            <a:spLocks noGrp="1"/>
          </p:cNvSpPr>
          <p:nvPr>
            <p:ph type="dt" sz="half" idx="10"/>
          </p:nvPr>
        </p:nvSpPr>
        <p:spPr/>
        <p:txBody>
          <a:bodyPr/>
          <a:lstStyle>
            <a:lvl1pPr>
              <a:defRPr u="sng">
                <a:latin typeface="Arial" charset="0"/>
                <a:ea typeface="ＭＳ Ｐゴシック" charset="0"/>
                <a:cs typeface="ＭＳ Ｐゴシック" charset="0"/>
              </a:defRPr>
            </a:lvl1pPr>
          </a:lstStyle>
          <a:p>
            <a:pPr>
              <a:defRPr/>
            </a:pPr>
            <a:endParaRPr lang="de-DE"/>
          </a:p>
        </p:txBody>
      </p:sp>
      <p:sp>
        <p:nvSpPr>
          <p:cNvPr id="10" name="Fußzeilenplatzhalter 4">
            <a:extLst>
              <a:ext uri="{FF2B5EF4-FFF2-40B4-BE49-F238E27FC236}">
                <a16:creationId xmlns:a16="http://schemas.microsoft.com/office/drawing/2014/main" id="{76B8AB40-CC27-B547-C41E-4AF5B5A3F7D0}"/>
              </a:ext>
            </a:extLst>
          </p:cNvPr>
          <p:cNvSpPr>
            <a:spLocks noGrp="1"/>
          </p:cNvSpPr>
          <p:nvPr>
            <p:ph type="ftr" sz="quarter" idx="11"/>
          </p:nvPr>
        </p:nvSpPr>
        <p:spPr/>
        <p:txBody>
          <a:bodyPr/>
          <a:lstStyle>
            <a:lvl1pPr>
              <a:defRPr u="sng"/>
            </a:lvl1pPr>
          </a:lstStyle>
          <a:p>
            <a:pPr>
              <a:defRPr/>
            </a:pPr>
            <a:r>
              <a:rPr lang="de-DE" altLang="fr-FR"/>
              <a:t>Award RT24</a:t>
            </a:r>
          </a:p>
        </p:txBody>
      </p:sp>
    </p:spTree>
    <p:extLst>
      <p:ext uri="{BB962C8B-B14F-4D97-AF65-F5344CB8AC3E}">
        <p14:creationId xmlns:p14="http://schemas.microsoft.com/office/powerpoint/2010/main" val="3782728075"/>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94210" name="Group 2"/>
          <p:cNvGrpSpPr>
            <a:grpSpLocks/>
          </p:cNvGrpSpPr>
          <p:nvPr/>
        </p:nvGrpSpPr>
        <p:grpSpPr bwMode="auto">
          <a:xfrm>
            <a:off x="0" y="0"/>
            <a:ext cx="9906000" cy="6856413"/>
            <a:chOff x="0" y="0"/>
            <a:chExt cx="5760" cy="4319"/>
          </a:xfrm>
        </p:grpSpPr>
        <p:sp>
          <p:nvSpPr>
            <p:cNvPr id="94211"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2"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3"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4"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5"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4216"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7"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8"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19"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0"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1"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2"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3"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4"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5"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6"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7"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8"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29"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0"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1"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4232"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3"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4"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5"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6"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7"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8"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39"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0"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1"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2"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3"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4"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5"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6"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nvGrpSpPr>
            <p:cNvPr id="94247" name="Group 39"/>
            <p:cNvGrpSpPr>
              <a:grpSpLocks/>
            </p:cNvGrpSpPr>
            <p:nvPr userDrawn="1"/>
          </p:nvGrpSpPr>
          <p:grpSpPr bwMode="auto">
            <a:xfrm>
              <a:off x="0" y="1632"/>
              <a:ext cx="5758" cy="1858"/>
              <a:chOff x="0" y="1632"/>
              <a:chExt cx="5758" cy="1858"/>
            </a:xfrm>
          </p:grpSpPr>
          <p:sp>
            <p:nvSpPr>
              <p:cNvPr id="94248"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4249"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grpSp>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94252" name="Rectangle 44"/>
          <p:cNvSpPr>
            <a:spLocks noGrp="1" noChangeArrowheads="1"/>
          </p:cNvSpPr>
          <p:nvPr>
            <p:ph type="dt" sz="quarter" idx="2"/>
          </p:nvPr>
        </p:nvSpPr>
        <p:spPr/>
        <p:txBody>
          <a:bodyPr/>
          <a:lstStyle>
            <a:lvl1pPr>
              <a:defRPr/>
            </a:lvl1pPr>
          </a:lstStyle>
          <a:p>
            <a:endParaRPr lang="fr-FR"/>
          </a:p>
        </p:txBody>
      </p:sp>
      <p:sp>
        <p:nvSpPr>
          <p:cNvPr id="94253" name="Rectangle 45"/>
          <p:cNvSpPr>
            <a:spLocks noGrp="1" noChangeArrowheads="1"/>
          </p:cNvSpPr>
          <p:nvPr>
            <p:ph type="ftr" sz="quarter" idx="3"/>
          </p:nvPr>
        </p:nvSpPr>
        <p:spPr/>
        <p:txBody>
          <a:bodyPr/>
          <a:lstStyle>
            <a:lvl1pPr>
              <a:defRPr/>
            </a:lvl1pPr>
          </a:lstStyle>
          <a:p>
            <a:r>
              <a:rPr lang="fr-FR"/>
              <a:t>Award RT24</a:t>
            </a:r>
          </a:p>
        </p:txBody>
      </p:sp>
      <p:sp>
        <p:nvSpPr>
          <p:cNvPr id="94254" name="Rectangle 46"/>
          <p:cNvSpPr>
            <a:spLocks noGrp="1" noChangeArrowheads="1"/>
          </p:cNvSpPr>
          <p:nvPr>
            <p:ph type="sldNum" sz="quarter" idx="4"/>
          </p:nvPr>
        </p:nvSpPr>
        <p:spPr/>
        <p:txBody>
          <a:bodyPr/>
          <a:lstStyle>
            <a:lvl1pPr>
              <a:defRPr/>
            </a:lvl1pPr>
          </a:lstStyle>
          <a:p>
            <a:fld id="{11936C6A-9025-374D-BB27-3336D2EFCB78}" type="slidenum">
              <a:rPr lang="fr-FR"/>
              <a:pPr/>
              <a:t>‹N°›</a:t>
            </a:fld>
            <a:endParaRPr lang="fr-FR"/>
          </a:p>
        </p:txBody>
      </p:sp>
      <p:graphicFrame>
        <p:nvGraphicFramePr>
          <p:cNvPr id="94255" name="Object 47"/>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4610744" imgH="1819529" progId="Paint.Picture">
                  <p:embed/>
                </p:oleObj>
              </mc:Choice>
              <mc:Fallback>
                <p:oleObj name="Image Bitmap" r:id="rId2" imgW="4610744" imgH="1819529" progId="Paint.Picture">
                  <p:embed/>
                  <p:pic>
                    <p:nvPicPr>
                      <p:cNvPr id="94255" name="Object 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extLst>
      <p:ext uri="{BB962C8B-B14F-4D97-AF65-F5344CB8AC3E}">
        <p14:creationId xmlns:p14="http://schemas.microsoft.com/office/powerpoint/2010/main" val="48466346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r>
              <a:rPr lang="fr-FR"/>
              <a:t>Award RT24</a:t>
            </a:r>
          </a:p>
        </p:txBody>
      </p:sp>
      <p:sp>
        <p:nvSpPr>
          <p:cNvPr id="6" name="Espace réservé du numéro de diapositive 5"/>
          <p:cNvSpPr>
            <a:spLocks noGrp="1"/>
          </p:cNvSpPr>
          <p:nvPr>
            <p:ph type="sldNum" sz="quarter" idx="12"/>
          </p:nvPr>
        </p:nvSpPr>
        <p:spPr/>
        <p:txBody>
          <a:bodyPr/>
          <a:lstStyle>
            <a:lvl1pPr>
              <a:defRPr/>
            </a:lvl1pPr>
          </a:lstStyle>
          <a:p>
            <a:fld id="{0A8D36D8-E169-674A-B3CB-B4392D23B09F}" type="slidenum">
              <a:rPr lang="fr-FR"/>
              <a:pPr/>
              <a:t>‹N°›</a:t>
            </a:fld>
            <a:endParaRPr lang="fr-FR"/>
          </a:p>
        </p:txBody>
      </p:sp>
    </p:spTree>
    <p:extLst>
      <p:ext uri="{BB962C8B-B14F-4D97-AF65-F5344CB8AC3E}">
        <p14:creationId xmlns:p14="http://schemas.microsoft.com/office/powerpoint/2010/main" val="309151741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r>
              <a:rPr lang="fr-FR"/>
              <a:t>Award RT24</a:t>
            </a:r>
          </a:p>
        </p:txBody>
      </p:sp>
      <p:sp>
        <p:nvSpPr>
          <p:cNvPr id="6" name="Espace réservé du numéro de diapositive 5"/>
          <p:cNvSpPr>
            <a:spLocks noGrp="1"/>
          </p:cNvSpPr>
          <p:nvPr>
            <p:ph type="sldNum" sz="quarter" idx="12"/>
          </p:nvPr>
        </p:nvSpPr>
        <p:spPr/>
        <p:txBody>
          <a:bodyPr/>
          <a:lstStyle>
            <a:lvl1pPr>
              <a:defRPr/>
            </a:lvl1pPr>
          </a:lstStyle>
          <a:p>
            <a:fld id="{76E00555-F889-F746-A5D2-5BADEE78E3D1}" type="slidenum">
              <a:rPr lang="fr-FR"/>
              <a:pPr/>
              <a:t>‹N°›</a:t>
            </a:fld>
            <a:endParaRPr lang="fr-FR"/>
          </a:p>
        </p:txBody>
      </p:sp>
    </p:spTree>
    <p:extLst>
      <p:ext uri="{BB962C8B-B14F-4D97-AF65-F5344CB8AC3E}">
        <p14:creationId xmlns:p14="http://schemas.microsoft.com/office/powerpoint/2010/main" val="306749991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r>
              <a:rPr lang="fr-FR"/>
              <a:t>Award RT24</a:t>
            </a:r>
          </a:p>
        </p:txBody>
      </p:sp>
      <p:sp>
        <p:nvSpPr>
          <p:cNvPr id="7" name="Espace réservé du numéro de diapositive 6"/>
          <p:cNvSpPr>
            <a:spLocks noGrp="1"/>
          </p:cNvSpPr>
          <p:nvPr>
            <p:ph type="sldNum" sz="quarter" idx="12"/>
          </p:nvPr>
        </p:nvSpPr>
        <p:spPr/>
        <p:txBody>
          <a:bodyPr/>
          <a:lstStyle>
            <a:lvl1pPr>
              <a:defRPr/>
            </a:lvl1pPr>
          </a:lstStyle>
          <a:p>
            <a:fld id="{38E3F8EC-D785-5840-9F02-B0BA8D7CE636}" type="slidenum">
              <a:rPr lang="fr-FR"/>
              <a:pPr/>
              <a:t>‹N°›</a:t>
            </a:fld>
            <a:endParaRPr lang="fr-FR"/>
          </a:p>
        </p:txBody>
      </p:sp>
    </p:spTree>
    <p:extLst>
      <p:ext uri="{BB962C8B-B14F-4D97-AF65-F5344CB8AC3E}">
        <p14:creationId xmlns:p14="http://schemas.microsoft.com/office/powerpoint/2010/main" val="80843846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p>
        </p:txBody>
      </p:sp>
      <p:sp>
        <p:nvSpPr>
          <p:cNvPr id="8" name="Espace réservé du pied de page 7"/>
          <p:cNvSpPr>
            <a:spLocks noGrp="1"/>
          </p:cNvSpPr>
          <p:nvPr>
            <p:ph type="ftr" sz="quarter" idx="11"/>
          </p:nvPr>
        </p:nvSpPr>
        <p:spPr/>
        <p:txBody>
          <a:bodyPr/>
          <a:lstStyle>
            <a:lvl1pPr>
              <a:defRPr/>
            </a:lvl1pPr>
          </a:lstStyle>
          <a:p>
            <a:r>
              <a:rPr lang="fr-FR"/>
              <a:t>Award RT24</a:t>
            </a:r>
          </a:p>
        </p:txBody>
      </p:sp>
      <p:sp>
        <p:nvSpPr>
          <p:cNvPr id="9" name="Espace réservé du numéro de diapositive 8"/>
          <p:cNvSpPr>
            <a:spLocks noGrp="1"/>
          </p:cNvSpPr>
          <p:nvPr>
            <p:ph type="sldNum" sz="quarter" idx="12"/>
          </p:nvPr>
        </p:nvSpPr>
        <p:spPr/>
        <p:txBody>
          <a:bodyPr/>
          <a:lstStyle>
            <a:lvl1pPr>
              <a:defRPr/>
            </a:lvl1pPr>
          </a:lstStyle>
          <a:p>
            <a:fld id="{3016E078-9C1A-7C44-BD49-5C1499BC60B5}" type="slidenum">
              <a:rPr lang="fr-FR"/>
              <a:pPr/>
              <a:t>‹N°›</a:t>
            </a:fld>
            <a:endParaRPr lang="fr-FR"/>
          </a:p>
        </p:txBody>
      </p:sp>
    </p:spTree>
    <p:extLst>
      <p:ext uri="{BB962C8B-B14F-4D97-AF65-F5344CB8AC3E}">
        <p14:creationId xmlns:p14="http://schemas.microsoft.com/office/powerpoint/2010/main" val="298716431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lvl1pPr>
              <a:defRPr/>
            </a:lvl1pPr>
          </a:lstStyle>
          <a:p>
            <a:endParaRPr lang="fr-FR"/>
          </a:p>
        </p:txBody>
      </p:sp>
      <p:sp>
        <p:nvSpPr>
          <p:cNvPr id="4" name="Espace réservé du pied de page 3"/>
          <p:cNvSpPr>
            <a:spLocks noGrp="1"/>
          </p:cNvSpPr>
          <p:nvPr>
            <p:ph type="ftr" sz="quarter" idx="11"/>
          </p:nvPr>
        </p:nvSpPr>
        <p:spPr/>
        <p:txBody>
          <a:bodyPr/>
          <a:lstStyle>
            <a:lvl1pPr>
              <a:defRPr/>
            </a:lvl1pPr>
          </a:lstStyle>
          <a:p>
            <a:r>
              <a:rPr lang="fr-FR"/>
              <a:t>Award RT24</a:t>
            </a:r>
          </a:p>
        </p:txBody>
      </p:sp>
      <p:sp>
        <p:nvSpPr>
          <p:cNvPr id="5" name="Espace réservé du numéro de diapositive 4"/>
          <p:cNvSpPr>
            <a:spLocks noGrp="1"/>
          </p:cNvSpPr>
          <p:nvPr>
            <p:ph type="sldNum" sz="quarter" idx="12"/>
          </p:nvPr>
        </p:nvSpPr>
        <p:spPr/>
        <p:txBody>
          <a:bodyPr/>
          <a:lstStyle>
            <a:lvl1pPr>
              <a:defRPr/>
            </a:lvl1pPr>
          </a:lstStyle>
          <a:p>
            <a:fld id="{68E42585-5446-314B-A860-CD8EC0B776E2}" type="slidenum">
              <a:rPr lang="fr-FR"/>
              <a:pPr/>
              <a:t>‹N°›</a:t>
            </a:fld>
            <a:endParaRPr lang="fr-FR"/>
          </a:p>
        </p:txBody>
      </p:sp>
    </p:spTree>
    <p:extLst>
      <p:ext uri="{BB962C8B-B14F-4D97-AF65-F5344CB8AC3E}">
        <p14:creationId xmlns:p14="http://schemas.microsoft.com/office/powerpoint/2010/main" val="319964279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p>
        </p:txBody>
      </p:sp>
      <p:sp>
        <p:nvSpPr>
          <p:cNvPr id="3" name="Espace réservé du pied de page 2"/>
          <p:cNvSpPr>
            <a:spLocks noGrp="1"/>
          </p:cNvSpPr>
          <p:nvPr>
            <p:ph type="ftr" sz="quarter" idx="11"/>
          </p:nvPr>
        </p:nvSpPr>
        <p:spPr/>
        <p:txBody>
          <a:bodyPr/>
          <a:lstStyle>
            <a:lvl1pPr>
              <a:defRPr/>
            </a:lvl1pPr>
          </a:lstStyle>
          <a:p>
            <a:r>
              <a:rPr lang="fr-FR"/>
              <a:t>Award RT24</a:t>
            </a:r>
          </a:p>
        </p:txBody>
      </p:sp>
      <p:sp>
        <p:nvSpPr>
          <p:cNvPr id="4" name="Espace réservé du numéro de diapositive 3"/>
          <p:cNvSpPr>
            <a:spLocks noGrp="1"/>
          </p:cNvSpPr>
          <p:nvPr>
            <p:ph type="sldNum" sz="quarter" idx="12"/>
          </p:nvPr>
        </p:nvSpPr>
        <p:spPr/>
        <p:txBody>
          <a:bodyPr/>
          <a:lstStyle>
            <a:lvl1pPr>
              <a:defRPr/>
            </a:lvl1pPr>
          </a:lstStyle>
          <a:p>
            <a:fld id="{5F7F782B-0686-034F-87EC-BA285CC39EBA}" type="slidenum">
              <a:rPr lang="fr-FR"/>
              <a:pPr/>
              <a:t>‹N°›</a:t>
            </a:fld>
            <a:endParaRPr lang="fr-FR"/>
          </a:p>
        </p:txBody>
      </p:sp>
    </p:spTree>
    <p:extLst>
      <p:ext uri="{BB962C8B-B14F-4D97-AF65-F5344CB8AC3E}">
        <p14:creationId xmlns:p14="http://schemas.microsoft.com/office/powerpoint/2010/main" val="2784710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7D84DB0F-6A38-DF12-8A3D-4117DDFB3446}"/>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45">
            <a:extLst>
              <a:ext uri="{FF2B5EF4-FFF2-40B4-BE49-F238E27FC236}">
                <a16:creationId xmlns:a16="http://schemas.microsoft.com/office/drawing/2014/main" id="{17114C67-5730-2A64-62C6-5879510D3C14}"/>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4" name="Rectangle 46">
            <a:extLst>
              <a:ext uri="{FF2B5EF4-FFF2-40B4-BE49-F238E27FC236}">
                <a16:creationId xmlns:a16="http://schemas.microsoft.com/office/drawing/2014/main" id="{B7B2C4D0-36D5-1DD4-8FA5-098973766DA2}"/>
              </a:ext>
            </a:extLst>
          </p:cNvPr>
          <p:cNvSpPr>
            <a:spLocks noGrp="1" noChangeArrowheads="1"/>
          </p:cNvSpPr>
          <p:nvPr>
            <p:ph type="sldNum" sz="quarter" idx="12"/>
          </p:nvPr>
        </p:nvSpPr>
        <p:spPr>
          <a:ln/>
        </p:spPr>
        <p:txBody>
          <a:bodyPr/>
          <a:lstStyle>
            <a:lvl1pPr>
              <a:defRPr/>
            </a:lvl1pPr>
          </a:lstStyle>
          <a:p>
            <a:pPr>
              <a:defRPr/>
            </a:pPr>
            <a:fld id="{183F1B3D-2C2F-ED4A-804A-F59F49C94F59}" type="slidenum">
              <a:rPr lang="fr-FR" altLang="fr-FR"/>
              <a:pPr>
                <a:defRPr/>
              </a:pPr>
              <a:t>‹N°›</a:t>
            </a:fld>
            <a:endParaRPr lang="fr-FR" altLang="fr-FR"/>
          </a:p>
        </p:txBody>
      </p:sp>
    </p:spTree>
    <p:extLst>
      <p:ext uri="{BB962C8B-B14F-4D97-AF65-F5344CB8AC3E}">
        <p14:creationId xmlns:p14="http://schemas.microsoft.com/office/powerpoint/2010/main" val="155046153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r>
              <a:rPr lang="fr-FR"/>
              <a:t>Award RT24</a:t>
            </a:r>
          </a:p>
        </p:txBody>
      </p:sp>
      <p:sp>
        <p:nvSpPr>
          <p:cNvPr id="7" name="Espace réservé du numéro de diapositive 6"/>
          <p:cNvSpPr>
            <a:spLocks noGrp="1"/>
          </p:cNvSpPr>
          <p:nvPr>
            <p:ph type="sldNum" sz="quarter" idx="12"/>
          </p:nvPr>
        </p:nvSpPr>
        <p:spPr/>
        <p:txBody>
          <a:bodyPr/>
          <a:lstStyle>
            <a:lvl1pPr>
              <a:defRPr/>
            </a:lvl1pPr>
          </a:lstStyle>
          <a:p>
            <a:fld id="{BA576364-B821-AC41-9956-BFF9E28D6C51}" type="slidenum">
              <a:rPr lang="fr-FR"/>
              <a:pPr/>
              <a:t>‹N°›</a:t>
            </a:fld>
            <a:endParaRPr lang="fr-FR"/>
          </a:p>
        </p:txBody>
      </p:sp>
    </p:spTree>
    <p:extLst>
      <p:ext uri="{BB962C8B-B14F-4D97-AF65-F5344CB8AC3E}">
        <p14:creationId xmlns:p14="http://schemas.microsoft.com/office/powerpoint/2010/main" val="341235650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r>
              <a:rPr lang="fr-FR"/>
              <a:t>Award RT24</a:t>
            </a:r>
          </a:p>
        </p:txBody>
      </p:sp>
      <p:sp>
        <p:nvSpPr>
          <p:cNvPr id="7" name="Espace réservé du numéro de diapositive 6"/>
          <p:cNvSpPr>
            <a:spLocks noGrp="1"/>
          </p:cNvSpPr>
          <p:nvPr>
            <p:ph type="sldNum" sz="quarter" idx="12"/>
          </p:nvPr>
        </p:nvSpPr>
        <p:spPr/>
        <p:txBody>
          <a:bodyPr/>
          <a:lstStyle>
            <a:lvl1pPr>
              <a:defRPr/>
            </a:lvl1pPr>
          </a:lstStyle>
          <a:p>
            <a:fld id="{23A54DEC-378C-114B-8CC6-125B7CE75F03}" type="slidenum">
              <a:rPr lang="fr-FR"/>
              <a:pPr/>
              <a:t>‹N°›</a:t>
            </a:fld>
            <a:endParaRPr lang="fr-FR"/>
          </a:p>
        </p:txBody>
      </p:sp>
    </p:spTree>
    <p:extLst>
      <p:ext uri="{BB962C8B-B14F-4D97-AF65-F5344CB8AC3E}">
        <p14:creationId xmlns:p14="http://schemas.microsoft.com/office/powerpoint/2010/main" val="389243363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r>
              <a:rPr lang="fr-FR"/>
              <a:t>Award RT24</a:t>
            </a:r>
          </a:p>
        </p:txBody>
      </p:sp>
      <p:sp>
        <p:nvSpPr>
          <p:cNvPr id="6" name="Espace réservé du numéro de diapositive 5"/>
          <p:cNvSpPr>
            <a:spLocks noGrp="1"/>
          </p:cNvSpPr>
          <p:nvPr>
            <p:ph type="sldNum" sz="quarter" idx="12"/>
          </p:nvPr>
        </p:nvSpPr>
        <p:spPr/>
        <p:txBody>
          <a:bodyPr/>
          <a:lstStyle>
            <a:lvl1pPr>
              <a:defRPr/>
            </a:lvl1pPr>
          </a:lstStyle>
          <a:p>
            <a:fld id="{AF32E02E-8D11-6743-8D16-5266D8028087}" type="slidenum">
              <a:rPr lang="fr-FR"/>
              <a:pPr/>
              <a:t>‹N°›</a:t>
            </a:fld>
            <a:endParaRPr lang="fr-FR"/>
          </a:p>
        </p:txBody>
      </p:sp>
    </p:spTree>
    <p:extLst>
      <p:ext uri="{BB962C8B-B14F-4D97-AF65-F5344CB8AC3E}">
        <p14:creationId xmlns:p14="http://schemas.microsoft.com/office/powerpoint/2010/main" val="280067542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r>
              <a:rPr lang="fr-FR"/>
              <a:t>Award RT24</a:t>
            </a:r>
          </a:p>
        </p:txBody>
      </p:sp>
      <p:sp>
        <p:nvSpPr>
          <p:cNvPr id="6" name="Espace réservé du numéro de diapositive 5"/>
          <p:cNvSpPr>
            <a:spLocks noGrp="1"/>
          </p:cNvSpPr>
          <p:nvPr>
            <p:ph type="sldNum" sz="quarter" idx="12"/>
          </p:nvPr>
        </p:nvSpPr>
        <p:spPr/>
        <p:txBody>
          <a:bodyPr/>
          <a:lstStyle>
            <a:lvl1pPr>
              <a:defRPr/>
            </a:lvl1pPr>
          </a:lstStyle>
          <a:p>
            <a:fld id="{6E7C2350-E8CE-3844-A449-8538488E2E89}" type="slidenum">
              <a:rPr lang="fr-FR"/>
              <a:pPr/>
              <a:t>‹N°›</a:t>
            </a:fld>
            <a:endParaRPr lang="fr-FR"/>
          </a:p>
        </p:txBody>
      </p:sp>
    </p:spTree>
    <p:extLst>
      <p:ext uri="{BB962C8B-B14F-4D97-AF65-F5344CB8AC3E}">
        <p14:creationId xmlns:p14="http://schemas.microsoft.com/office/powerpoint/2010/main" val="23166331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F7B868F5-2517-FCF4-9B67-03FA401C28EC}"/>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082882E2-DF73-C566-E36F-8D99AF2C786F}"/>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 name="Freeform 4">
              <a:extLst>
                <a:ext uri="{FF2B5EF4-FFF2-40B4-BE49-F238E27FC236}">
                  <a16:creationId xmlns:a16="http://schemas.microsoft.com/office/drawing/2014/main" id="{8EB0E7DE-C64F-C8E6-136C-57A9FB3F5BB7}"/>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5" name="Freeform 5">
              <a:extLst>
                <a:ext uri="{FF2B5EF4-FFF2-40B4-BE49-F238E27FC236}">
                  <a16:creationId xmlns:a16="http://schemas.microsoft.com/office/drawing/2014/main" id="{173A5B24-60E4-3C75-30F1-087BFE97ABAD}"/>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6" name="Freeform 6">
              <a:extLst>
                <a:ext uri="{FF2B5EF4-FFF2-40B4-BE49-F238E27FC236}">
                  <a16:creationId xmlns:a16="http://schemas.microsoft.com/office/drawing/2014/main" id="{6AF61B5F-DC96-44A1-E345-72A430416F05}"/>
                </a:ext>
              </a:extLst>
            </p:cNvPr>
            <p:cNvSpPr>
              <a:spLocks/>
            </p:cNvSpPr>
            <p:nvPr/>
          </p:nvSpPr>
          <p:spPr bwMode="hidden">
            <a:xfrm>
              <a:off x="4038" y="3577"/>
              <a:ext cx="1720" cy="65"/>
            </a:xfrm>
            <a:custGeom>
              <a:avLst/>
              <a:gdLst>
                <a:gd name="T0" fmla="*/ 1516 w 1722"/>
                <a:gd name="T1" fmla="*/ 33 h 66"/>
                <a:gd name="T2" fmla="*/ 1516 w 1722"/>
                <a:gd name="T3" fmla="*/ 33 h 66"/>
                <a:gd name="T4" fmla="*/ 0 w 1722"/>
                <a:gd name="T5" fmla="*/ 0 h 66"/>
                <a:gd name="T6" fmla="*/ 0 w 1722"/>
                <a:gd name="T7" fmla="*/ 33 h 66"/>
                <a:gd name="T8" fmla="*/ 1516 w 1722"/>
                <a:gd name="T9" fmla="*/ 33 h 66"/>
                <a:gd name="T10" fmla="*/ 15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213DF34F-43BF-E33C-CBA7-918A168D9294}"/>
                </a:ext>
              </a:extLst>
            </p:cNvPr>
            <p:cNvSpPr>
              <a:spLocks/>
            </p:cNvSpPr>
            <p:nvPr/>
          </p:nvSpPr>
          <p:spPr bwMode="hidden">
            <a:xfrm>
              <a:off x="0" y="3726"/>
              <a:ext cx="4784" cy="329"/>
            </a:xfrm>
            <a:custGeom>
              <a:avLst/>
              <a:gdLst>
                <a:gd name="T0" fmla="*/ 0 w 4789"/>
                <a:gd name="T1" fmla="*/ 329 h 329"/>
                <a:gd name="T2" fmla="*/ 4619 w 4789"/>
                <a:gd name="T3" fmla="*/ 77 h 329"/>
                <a:gd name="T4" fmla="*/ 461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D27AF129-4DD1-C225-FE02-9D873B63B2D6}"/>
                </a:ext>
              </a:extLst>
            </p:cNvPr>
            <p:cNvSpPr>
              <a:spLocks/>
            </p:cNvSpPr>
            <p:nvPr/>
          </p:nvSpPr>
          <p:spPr bwMode="hidden">
            <a:xfrm>
              <a:off x="4784" y="3702"/>
              <a:ext cx="974" cy="101"/>
            </a:xfrm>
            <a:custGeom>
              <a:avLst/>
              <a:gdLst>
                <a:gd name="T0" fmla="*/ 872 w 975"/>
                <a:gd name="T1" fmla="*/ 48 h 101"/>
                <a:gd name="T2" fmla="*/ 872 w 975"/>
                <a:gd name="T3" fmla="*/ 0 h 101"/>
                <a:gd name="T4" fmla="*/ 0 w 975"/>
                <a:gd name="T5" fmla="*/ 24 h 101"/>
                <a:gd name="T6" fmla="*/ 0 w 975"/>
                <a:gd name="T7" fmla="*/ 101 h 101"/>
                <a:gd name="T8" fmla="*/ 872 w 975"/>
                <a:gd name="T9" fmla="*/ 48 h 101"/>
                <a:gd name="T10" fmla="*/ 87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3FF4FB10-6485-AA2F-2E05-718778EB80D5}"/>
                </a:ext>
              </a:extLst>
            </p:cNvPr>
            <p:cNvSpPr>
              <a:spLocks/>
            </p:cNvSpPr>
            <p:nvPr/>
          </p:nvSpPr>
          <p:spPr bwMode="hidden">
            <a:xfrm>
              <a:off x="3619" y="3815"/>
              <a:ext cx="2139" cy="198"/>
            </a:xfrm>
            <a:custGeom>
              <a:avLst/>
              <a:gdLst>
                <a:gd name="T0" fmla="*/ 1935 w 2141"/>
                <a:gd name="T1" fmla="*/ 0 h 198"/>
                <a:gd name="T2" fmla="*/ 0 w 2141"/>
                <a:gd name="T3" fmla="*/ 156 h 198"/>
                <a:gd name="T4" fmla="*/ 0 w 2141"/>
                <a:gd name="T5" fmla="*/ 198 h 198"/>
                <a:gd name="T6" fmla="*/ 1935 w 2141"/>
                <a:gd name="T7" fmla="*/ 0 h 198"/>
                <a:gd name="T8" fmla="*/ 19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331EF77C-0F2A-1856-05A2-1596D4C582F1}"/>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1" name="Freeform 11">
              <a:extLst>
                <a:ext uri="{FF2B5EF4-FFF2-40B4-BE49-F238E27FC236}">
                  <a16:creationId xmlns:a16="http://schemas.microsoft.com/office/drawing/2014/main" id="{9CB84A14-65AD-0CAA-6804-0A579D578338}"/>
                </a:ext>
              </a:extLst>
            </p:cNvPr>
            <p:cNvSpPr>
              <a:spLocks/>
            </p:cNvSpPr>
            <p:nvPr/>
          </p:nvSpPr>
          <p:spPr bwMode="hidden">
            <a:xfrm>
              <a:off x="2097" y="4043"/>
              <a:ext cx="2514" cy="276"/>
            </a:xfrm>
            <a:custGeom>
              <a:avLst/>
              <a:gdLst>
                <a:gd name="T0" fmla="*/ 1947 w 2517"/>
                <a:gd name="T1" fmla="*/ 276 h 276"/>
                <a:gd name="T2" fmla="*/ 2208 w 2517"/>
                <a:gd name="T3" fmla="*/ 204 h 276"/>
                <a:gd name="T4" fmla="*/ 1999 w 2517"/>
                <a:gd name="T5" fmla="*/ 0 h 276"/>
                <a:gd name="T6" fmla="*/ 0 w 2517"/>
                <a:gd name="T7" fmla="*/ 276 h 276"/>
                <a:gd name="T8" fmla="*/ 1947 w 2517"/>
                <a:gd name="T9" fmla="*/ 276 h 276"/>
                <a:gd name="T10" fmla="*/ 19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0D0C9DEB-80B6-477E-F9A7-FE68A5ABCB52}"/>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3" name="Freeform 13">
              <a:extLst>
                <a:ext uri="{FF2B5EF4-FFF2-40B4-BE49-F238E27FC236}">
                  <a16:creationId xmlns:a16="http://schemas.microsoft.com/office/drawing/2014/main" id="{8B61B9CB-39AC-7F0D-0097-E1D23E1906BC}"/>
                </a:ext>
              </a:extLst>
            </p:cNvPr>
            <p:cNvSpPr>
              <a:spLocks/>
            </p:cNvSpPr>
            <p:nvPr/>
          </p:nvSpPr>
          <p:spPr bwMode="hidden">
            <a:xfrm>
              <a:off x="5030" y="3151"/>
              <a:ext cx="728" cy="240"/>
            </a:xfrm>
            <a:custGeom>
              <a:avLst/>
              <a:gdLst>
                <a:gd name="T0" fmla="*/ 626 w 729"/>
                <a:gd name="T1" fmla="*/ 240 h 240"/>
                <a:gd name="T2" fmla="*/ 0 w 729"/>
                <a:gd name="T3" fmla="*/ 0 h 240"/>
                <a:gd name="T4" fmla="*/ 0 w 729"/>
                <a:gd name="T5" fmla="*/ 6 h 240"/>
                <a:gd name="T6" fmla="*/ 626 w 729"/>
                <a:gd name="T7" fmla="*/ 240 h 240"/>
                <a:gd name="T8" fmla="*/ 62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D2B41A39-6868-BBBF-2C44-E1C1536E99E6}"/>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5" name="Freeform 15">
              <a:extLst>
                <a:ext uri="{FF2B5EF4-FFF2-40B4-BE49-F238E27FC236}">
                  <a16:creationId xmlns:a16="http://schemas.microsoft.com/office/drawing/2014/main" id="{45C4E62B-2416-EAE0-186D-6F76F5C3DE9B}"/>
                </a:ext>
              </a:extLst>
            </p:cNvPr>
            <p:cNvSpPr>
              <a:spLocks/>
            </p:cNvSpPr>
            <p:nvPr/>
          </p:nvSpPr>
          <p:spPr bwMode="hidden">
            <a:xfrm>
              <a:off x="5030" y="3049"/>
              <a:ext cx="728" cy="318"/>
            </a:xfrm>
            <a:custGeom>
              <a:avLst/>
              <a:gdLst>
                <a:gd name="T0" fmla="*/ 626 w 729"/>
                <a:gd name="T1" fmla="*/ 318 h 318"/>
                <a:gd name="T2" fmla="*/ 626 w 729"/>
                <a:gd name="T3" fmla="*/ 312 h 318"/>
                <a:gd name="T4" fmla="*/ 0 w 729"/>
                <a:gd name="T5" fmla="*/ 0 h 318"/>
                <a:gd name="T6" fmla="*/ 0 w 729"/>
                <a:gd name="T7" fmla="*/ 54 h 318"/>
                <a:gd name="T8" fmla="*/ 626 w 729"/>
                <a:gd name="T9" fmla="*/ 318 h 318"/>
                <a:gd name="T10" fmla="*/ 62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AFD993A2-867B-20DE-CD5B-E241189C32F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7" name="Freeform 17">
              <a:extLst>
                <a:ext uri="{FF2B5EF4-FFF2-40B4-BE49-F238E27FC236}">
                  <a16:creationId xmlns:a16="http://schemas.microsoft.com/office/drawing/2014/main" id="{38492765-53D8-15EB-68A9-BC2B367254D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8" name="Freeform 18">
              <a:extLst>
                <a:ext uri="{FF2B5EF4-FFF2-40B4-BE49-F238E27FC236}">
                  <a16:creationId xmlns:a16="http://schemas.microsoft.com/office/drawing/2014/main" id="{DCEAA0F8-868F-AA3F-1520-B1134CE41BD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9" name="Freeform 19">
              <a:extLst>
                <a:ext uri="{FF2B5EF4-FFF2-40B4-BE49-F238E27FC236}">
                  <a16:creationId xmlns:a16="http://schemas.microsoft.com/office/drawing/2014/main" id="{62557B80-D7DA-72FF-29FC-800865517246}"/>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66941620-2792-BC1A-704F-0F9A55D8DD53}"/>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1" name="Freeform 21">
              <a:extLst>
                <a:ext uri="{FF2B5EF4-FFF2-40B4-BE49-F238E27FC236}">
                  <a16:creationId xmlns:a16="http://schemas.microsoft.com/office/drawing/2014/main" id="{A440AB78-359E-162E-4108-4F1C684D1713}"/>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AE680001-B4F0-DDB9-8A8A-21631E13B696}"/>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3" name="Freeform 23">
              <a:extLst>
                <a:ext uri="{FF2B5EF4-FFF2-40B4-BE49-F238E27FC236}">
                  <a16:creationId xmlns:a16="http://schemas.microsoft.com/office/drawing/2014/main" id="{E6F61ACB-2819-85C4-B189-877A6B8ACB82}"/>
                </a:ext>
              </a:extLst>
            </p:cNvPr>
            <p:cNvSpPr>
              <a:spLocks/>
            </p:cNvSpPr>
            <p:nvPr/>
          </p:nvSpPr>
          <p:spPr bwMode="hidden">
            <a:xfrm>
              <a:off x="3488" y="0"/>
              <a:ext cx="2198" cy="2480"/>
            </a:xfrm>
            <a:custGeom>
              <a:avLst/>
              <a:gdLst>
                <a:gd name="T0" fmla="*/ 0 w 2200"/>
                <a:gd name="T1" fmla="*/ 0 h 2482"/>
                <a:gd name="T2" fmla="*/ 2120 w 2200"/>
                <a:gd name="T3" fmla="*/ 2414 h 2482"/>
                <a:gd name="T4" fmla="*/ 2132 w 2200"/>
                <a:gd name="T5" fmla="*/ 2408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5A795BBB-7615-0D5E-5471-32B2EE56618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5" name="Freeform 25">
              <a:extLst>
                <a:ext uri="{FF2B5EF4-FFF2-40B4-BE49-F238E27FC236}">
                  <a16:creationId xmlns:a16="http://schemas.microsoft.com/office/drawing/2014/main" id="{1B2F712B-637A-0FEC-BEB0-B592BEE64D1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54B784D2-D0F2-8533-64E3-F3CB2FFE61B9}"/>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7" name="Freeform 27">
              <a:extLst>
                <a:ext uri="{FF2B5EF4-FFF2-40B4-BE49-F238E27FC236}">
                  <a16:creationId xmlns:a16="http://schemas.microsoft.com/office/drawing/2014/main" id="{9AAB49A7-3520-454E-9318-45243501C64C}"/>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8" name="Freeform 28">
              <a:extLst>
                <a:ext uri="{FF2B5EF4-FFF2-40B4-BE49-F238E27FC236}">
                  <a16:creationId xmlns:a16="http://schemas.microsoft.com/office/drawing/2014/main" id="{2F3DDAD3-B6F0-2499-BBBC-BDCF3A60E9D9}"/>
                </a:ext>
              </a:extLst>
            </p:cNvPr>
            <p:cNvSpPr>
              <a:spLocks/>
            </p:cNvSpPr>
            <p:nvPr/>
          </p:nvSpPr>
          <p:spPr bwMode="hidden">
            <a:xfrm>
              <a:off x="5698" y="653"/>
              <a:ext cx="60" cy="311"/>
            </a:xfrm>
            <a:custGeom>
              <a:avLst/>
              <a:gdLst>
                <a:gd name="T0" fmla="*/ 0 w 60"/>
                <a:gd name="T1" fmla="*/ 144 h 312"/>
                <a:gd name="T2" fmla="*/ 60 w 60"/>
                <a:gd name="T3" fmla="*/ 20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E14DCA42-1995-CFC9-3A1C-95EB56E20953}"/>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0" name="Freeform 30">
              <a:extLst>
                <a:ext uri="{FF2B5EF4-FFF2-40B4-BE49-F238E27FC236}">
                  <a16:creationId xmlns:a16="http://schemas.microsoft.com/office/drawing/2014/main" id="{EC85E149-FA97-64A6-BE01-248AD5A5E7B5}"/>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95B7C553-16C9-242D-67AD-6B89EDC91E40}"/>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2" name="Freeform 32">
              <a:extLst>
                <a:ext uri="{FF2B5EF4-FFF2-40B4-BE49-F238E27FC236}">
                  <a16:creationId xmlns:a16="http://schemas.microsoft.com/office/drawing/2014/main" id="{78521C2C-32C8-690F-BFDF-32E0C4DBB5E2}"/>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3" name="Freeform 33">
              <a:extLst>
                <a:ext uri="{FF2B5EF4-FFF2-40B4-BE49-F238E27FC236}">
                  <a16:creationId xmlns:a16="http://schemas.microsoft.com/office/drawing/2014/main" id="{703D76DD-F608-424D-680D-228BCD5D0CB1}"/>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4" name="Freeform 34">
              <a:extLst>
                <a:ext uri="{FF2B5EF4-FFF2-40B4-BE49-F238E27FC236}">
                  <a16:creationId xmlns:a16="http://schemas.microsoft.com/office/drawing/2014/main" id="{CD6954B6-3E77-AE13-D8D9-FCF9B9E1EA7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5" name="Freeform 35">
              <a:extLst>
                <a:ext uri="{FF2B5EF4-FFF2-40B4-BE49-F238E27FC236}">
                  <a16:creationId xmlns:a16="http://schemas.microsoft.com/office/drawing/2014/main" id="{897CFE17-18C4-8DA3-A4D3-B351F754144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6" name="Freeform 36">
              <a:extLst>
                <a:ext uri="{FF2B5EF4-FFF2-40B4-BE49-F238E27FC236}">
                  <a16:creationId xmlns:a16="http://schemas.microsoft.com/office/drawing/2014/main" id="{EA0BEC40-49C1-E438-91F2-78F5D056B72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7" name="Freeform 37">
              <a:extLst>
                <a:ext uri="{FF2B5EF4-FFF2-40B4-BE49-F238E27FC236}">
                  <a16:creationId xmlns:a16="http://schemas.microsoft.com/office/drawing/2014/main" id="{80834D79-9355-4544-FA36-697533BD061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8" name="Freeform 38">
              <a:extLst>
                <a:ext uri="{FF2B5EF4-FFF2-40B4-BE49-F238E27FC236}">
                  <a16:creationId xmlns:a16="http://schemas.microsoft.com/office/drawing/2014/main" id="{50277859-3DB6-66EB-7F5B-B4F76A0923EC}"/>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39" name="Group 39">
              <a:extLst>
                <a:ext uri="{FF2B5EF4-FFF2-40B4-BE49-F238E27FC236}">
                  <a16:creationId xmlns:a16="http://schemas.microsoft.com/office/drawing/2014/main" id="{3B710C38-C31B-45F3-BF2D-58FF0D524381}"/>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68908B0D-00AC-EE4A-69AD-B1316647248C}"/>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1" name="Freeform 41">
                <a:extLst>
                  <a:ext uri="{FF2B5EF4-FFF2-40B4-BE49-F238E27FC236}">
                    <a16:creationId xmlns:a16="http://schemas.microsoft.com/office/drawing/2014/main" id="{ABF1C2F4-2A29-CA07-6A3E-DD62727C3CFA}"/>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9F07E990-05A8-94F7-CFB7-D695027C6C20}"/>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9F07E990-05A8-94F7-CFB7-D695027C6C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4184FC64-0D12-C169-3280-475330988A57}"/>
              </a:ext>
            </a:extLst>
          </p:cNvPr>
          <p:cNvSpPr>
            <a:spLocks noGrp="1" noChangeArrowheads="1"/>
          </p:cNvSpPr>
          <p:nvPr>
            <p:ph type="dt" sz="quarter" idx="10"/>
          </p:nvPr>
        </p:nvSpPr>
        <p:spPr/>
        <p:txBody>
          <a:bodyPr/>
          <a:lstStyle>
            <a:lvl1pPr>
              <a:defRPr u="sng"/>
            </a:lvl1pPr>
          </a:lstStyle>
          <a:p>
            <a:pPr>
              <a:defRPr/>
            </a:pPr>
            <a:endParaRPr lang="fr-FR" altLang="fr-FR"/>
          </a:p>
        </p:txBody>
      </p:sp>
      <p:sp>
        <p:nvSpPr>
          <p:cNvPr id="44" name="Espace réservé du pied de page 45">
            <a:extLst>
              <a:ext uri="{FF2B5EF4-FFF2-40B4-BE49-F238E27FC236}">
                <a16:creationId xmlns:a16="http://schemas.microsoft.com/office/drawing/2014/main" id="{ED37E804-0AAA-39EB-F18B-A29DB52A8126}"/>
              </a:ext>
            </a:extLst>
          </p:cNvPr>
          <p:cNvSpPr>
            <a:spLocks noGrp="1" noChangeArrowheads="1"/>
          </p:cNvSpPr>
          <p:nvPr>
            <p:ph type="ftr" sz="quarter" idx="11"/>
          </p:nvPr>
        </p:nvSpPr>
        <p:spPr/>
        <p:txBody>
          <a:bodyPr/>
          <a:lstStyle>
            <a:lvl1pPr>
              <a:defRPr u="sng"/>
            </a:lvl1pPr>
          </a:lstStyle>
          <a:p>
            <a:pPr>
              <a:defRPr/>
            </a:pPr>
            <a:r>
              <a:rPr lang="fr-FR" altLang="fr-FR"/>
              <a:t>Award RT24</a:t>
            </a:r>
          </a:p>
        </p:txBody>
      </p:sp>
      <p:sp>
        <p:nvSpPr>
          <p:cNvPr id="45" name="Espace réservé du numéro de diapositive 46">
            <a:extLst>
              <a:ext uri="{FF2B5EF4-FFF2-40B4-BE49-F238E27FC236}">
                <a16:creationId xmlns:a16="http://schemas.microsoft.com/office/drawing/2014/main" id="{C295D086-EEAB-BE6A-7DA9-D2174509E252}"/>
              </a:ext>
            </a:extLst>
          </p:cNvPr>
          <p:cNvSpPr>
            <a:spLocks noGrp="1" noChangeArrowheads="1"/>
          </p:cNvSpPr>
          <p:nvPr>
            <p:ph type="sldNum" sz="quarter" idx="12"/>
          </p:nvPr>
        </p:nvSpPr>
        <p:spPr/>
        <p:txBody>
          <a:bodyPr/>
          <a:lstStyle>
            <a:lvl1pPr>
              <a:defRPr u="sng"/>
            </a:lvl1pPr>
          </a:lstStyle>
          <a:p>
            <a:pPr>
              <a:defRPr/>
            </a:pPr>
            <a:fld id="{21A2D0A5-26FA-FA4E-9E6D-B4816D9DE7BE}" type="slidenum">
              <a:rPr lang="fr-FR" altLang="fr-FR"/>
              <a:pPr>
                <a:defRPr/>
              </a:pPr>
              <a:t>‹N°›</a:t>
            </a:fld>
            <a:endParaRPr lang="fr-FR" altLang="fr-FR"/>
          </a:p>
        </p:txBody>
      </p:sp>
    </p:spTree>
    <p:extLst>
      <p:ext uri="{BB962C8B-B14F-4D97-AF65-F5344CB8AC3E}">
        <p14:creationId xmlns:p14="http://schemas.microsoft.com/office/powerpoint/2010/main" val="416989517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2214C39-CB8C-251B-0CA9-105833C7BB40}"/>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A965E6FD-4872-0BD2-84AF-BCD196C5ACBA}"/>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6" name="Espace réservé du numéro de diapositive 5">
            <a:extLst>
              <a:ext uri="{FF2B5EF4-FFF2-40B4-BE49-F238E27FC236}">
                <a16:creationId xmlns:a16="http://schemas.microsoft.com/office/drawing/2014/main" id="{5DC69291-3556-6B2C-1D49-4F49A94A0D45}"/>
              </a:ext>
            </a:extLst>
          </p:cNvPr>
          <p:cNvSpPr>
            <a:spLocks noGrp="1"/>
          </p:cNvSpPr>
          <p:nvPr>
            <p:ph type="sldNum" sz="quarter" idx="12"/>
          </p:nvPr>
        </p:nvSpPr>
        <p:spPr/>
        <p:txBody>
          <a:bodyPr/>
          <a:lstStyle>
            <a:lvl1pPr>
              <a:defRPr u="sng"/>
            </a:lvl1pPr>
          </a:lstStyle>
          <a:p>
            <a:pPr>
              <a:defRPr/>
            </a:pPr>
            <a:fld id="{5190C7BE-7815-E74C-898A-9573C45682AA}" type="slidenum">
              <a:rPr lang="fr-FR" altLang="fr-FR"/>
              <a:pPr>
                <a:defRPr/>
              </a:pPr>
              <a:t>‹N°›</a:t>
            </a:fld>
            <a:endParaRPr lang="fr-FR" altLang="fr-FR"/>
          </a:p>
        </p:txBody>
      </p:sp>
    </p:spTree>
    <p:extLst>
      <p:ext uri="{BB962C8B-B14F-4D97-AF65-F5344CB8AC3E}">
        <p14:creationId xmlns:p14="http://schemas.microsoft.com/office/powerpoint/2010/main" val="13044614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78B77A4-3796-37F5-3FD3-26AADC2D48C9}"/>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1831BD52-C33C-7766-7D64-08D8D2C08C61}"/>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6" name="Espace réservé du numéro de diapositive 5">
            <a:extLst>
              <a:ext uri="{FF2B5EF4-FFF2-40B4-BE49-F238E27FC236}">
                <a16:creationId xmlns:a16="http://schemas.microsoft.com/office/drawing/2014/main" id="{0291D72F-B778-EC5D-CF56-D110536AEC56}"/>
              </a:ext>
            </a:extLst>
          </p:cNvPr>
          <p:cNvSpPr>
            <a:spLocks noGrp="1"/>
          </p:cNvSpPr>
          <p:nvPr>
            <p:ph type="sldNum" sz="quarter" idx="12"/>
          </p:nvPr>
        </p:nvSpPr>
        <p:spPr/>
        <p:txBody>
          <a:bodyPr/>
          <a:lstStyle>
            <a:lvl1pPr>
              <a:defRPr u="sng"/>
            </a:lvl1pPr>
          </a:lstStyle>
          <a:p>
            <a:pPr>
              <a:defRPr/>
            </a:pPr>
            <a:fld id="{3177674E-09DB-714F-B0E2-97772F9EADAB}" type="slidenum">
              <a:rPr lang="fr-FR" altLang="fr-FR"/>
              <a:pPr>
                <a:defRPr/>
              </a:pPr>
              <a:t>‹N°›</a:t>
            </a:fld>
            <a:endParaRPr lang="fr-FR" altLang="fr-FR"/>
          </a:p>
        </p:txBody>
      </p:sp>
    </p:spTree>
    <p:extLst>
      <p:ext uri="{BB962C8B-B14F-4D97-AF65-F5344CB8AC3E}">
        <p14:creationId xmlns:p14="http://schemas.microsoft.com/office/powerpoint/2010/main" val="423769315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F0522AB-4EE2-4F8A-3834-BAFEC26CEED7}"/>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E0591240-F620-0F53-DBB9-0E126BBA7886}"/>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7" name="Espace réservé du numéro de diapositive 6">
            <a:extLst>
              <a:ext uri="{FF2B5EF4-FFF2-40B4-BE49-F238E27FC236}">
                <a16:creationId xmlns:a16="http://schemas.microsoft.com/office/drawing/2014/main" id="{F0CA2A07-4A19-C70F-EB49-CF9773EA4EF2}"/>
              </a:ext>
            </a:extLst>
          </p:cNvPr>
          <p:cNvSpPr>
            <a:spLocks noGrp="1"/>
          </p:cNvSpPr>
          <p:nvPr>
            <p:ph type="sldNum" sz="quarter" idx="12"/>
          </p:nvPr>
        </p:nvSpPr>
        <p:spPr/>
        <p:txBody>
          <a:bodyPr/>
          <a:lstStyle>
            <a:lvl1pPr>
              <a:defRPr u="sng"/>
            </a:lvl1pPr>
          </a:lstStyle>
          <a:p>
            <a:pPr>
              <a:defRPr/>
            </a:pPr>
            <a:fld id="{52EFC3E0-2ACE-2C41-BA33-F26FA6F85A61}" type="slidenum">
              <a:rPr lang="fr-FR" altLang="fr-FR"/>
              <a:pPr>
                <a:defRPr/>
              </a:pPr>
              <a:t>‹N°›</a:t>
            </a:fld>
            <a:endParaRPr lang="fr-FR" altLang="fr-FR"/>
          </a:p>
        </p:txBody>
      </p:sp>
    </p:spTree>
    <p:extLst>
      <p:ext uri="{BB962C8B-B14F-4D97-AF65-F5344CB8AC3E}">
        <p14:creationId xmlns:p14="http://schemas.microsoft.com/office/powerpoint/2010/main" val="169852910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BCBB407-722A-8A8B-CDE4-DA58713A8D82}"/>
              </a:ext>
            </a:extLst>
          </p:cNvPr>
          <p:cNvSpPr>
            <a:spLocks noGrp="1"/>
          </p:cNvSpPr>
          <p:nvPr>
            <p:ph type="dt" sz="half" idx="10"/>
          </p:nvPr>
        </p:nvSpPr>
        <p:spPr/>
        <p:txBody>
          <a:bodyPr/>
          <a:lstStyle>
            <a:lvl1pPr>
              <a:defRPr u="sng"/>
            </a:lvl1pPr>
          </a:lstStyle>
          <a:p>
            <a:pPr>
              <a:defRPr/>
            </a:pPr>
            <a:endParaRPr lang="fr-FR" altLang="fr-FR"/>
          </a:p>
        </p:txBody>
      </p:sp>
      <p:sp>
        <p:nvSpPr>
          <p:cNvPr id="8" name="Espace réservé du pied de page 7">
            <a:extLst>
              <a:ext uri="{FF2B5EF4-FFF2-40B4-BE49-F238E27FC236}">
                <a16:creationId xmlns:a16="http://schemas.microsoft.com/office/drawing/2014/main" id="{5E1E1FF2-BDEB-82E2-08B6-118ED300D1AE}"/>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9" name="Espace réservé du numéro de diapositive 8">
            <a:extLst>
              <a:ext uri="{FF2B5EF4-FFF2-40B4-BE49-F238E27FC236}">
                <a16:creationId xmlns:a16="http://schemas.microsoft.com/office/drawing/2014/main" id="{38B46D23-6DE9-4749-01E4-78EA1D14B3DA}"/>
              </a:ext>
            </a:extLst>
          </p:cNvPr>
          <p:cNvSpPr>
            <a:spLocks noGrp="1"/>
          </p:cNvSpPr>
          <p:nvPr>
            <p:ph type="sldNum" sz="quarter" idx="12"/>
          </p:nvPr>
        </p:nvSpPr>
        <p:spPr/>
        <p:txBody>
          <a:bodyPr/>
          <a:lstStyle>
            <a:lvl1pPr>
              <a:defRPr u="sng"/>
            </a:lvl1pPr>
          </a:lstStyle>
          <a:p>
            <a:pPr>
              <a:defRPr/>
            </a:pPr>
            <a:fld id="{08D106DD-3D04-E947-9A87-97E18EC5BBF9}" type="slidenum">
              <a:rPr lang="fr-FR" altLang="fr-FR"/>
              <a:pPr>
                <a:defRPr/>
              </a:pPr>
              <a:t>‹N°›</a:t>
            </a:fld>
            <a:endParaRPr lang="fr-FR" altLang="fr-FR"/>
          </a:p>
        </p:txBody>
      </p:sp>
    </p:spTree>
    <p:extLst>
      <p:ext uri="{BB962C8B-B14F-4D97-AF65-F5344CB8AC3E}">
        <p14:creationId xmlns:p14="http://schemas.microsoft.com/office/powerpoint/2010/main" val="216648465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a:extLst>
              <a:ext uri="{FF2B5EF4-FFF2-40B4-BE49-F238E27FC236}">
                <a16:creationId xmlns:a16="http://schemas.microsoft.com/office/drawing/2014/main" id="{B2807F16-0CE1-27BF-F4B4-65B874B9C275}"/>
              </a:ext>
            </a:extLst>
          </p:cNvPr>
          <p:cNvSpPr>
            <a:spLocks noGrp="1"/>
          </p:cNvSpPr>
          <p:nvPr>
            <p:ph type="dt" sz="half" idx="10"/>
          </p:nvPr>
        </p:nvSpPr>
        <p:spPr/>
        <p:txBody>
          <a:bodyPr/>
          <a:lstStyle>
            <a:lvl1pPr>
              <a:defRPr u="sng"/>
            </a:lvl1pPr>
          </a:lstStyle>
          <a:p>
            <a:pPr>
              <a:defRPr/>
            </a:pPr>
            <a:endParaRPr lang="fr-FR" altLang="fr-FR"/>
          </a:p>
        </p:txBody>
      </p:sp>
      <p:sp>
        <p:nvSpPr>
          <p:cNvPr id="4" name="Espace réservé du pied de page 3">
            <a:extLst>
              <a:ext uri="{FF2B5EF4-FFF2-40B4-BE49-F238E27FC236}">
                <a16:creationId xmlns:a16="http://schemas.microsoft.com/office/drawing/2014/main" id="{A1658C00-7C30-5D53-EB8F-6C3591B2C128}"/>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5" name="Espace réservé du numéro de diapositive 4">
            <a:extLst>
              <a:ext uri="{FF2B5EF4-FFF2-40B4-BE49-F238E27FC236}">
                <a16:creationId xmlns:a16="http://schemas.microsoft.com/office/drawing/2014/main" id="{B64012FA-EC39-C083-6473-0C647E0C314F}"/>
              </a:ext>
            </a:extLst>
          </p:cNvPr>
          <p:cNvSpPr>
            <a:spLocks noGrp="1"/>
          </p:cNvSpPr>
          <p:nvPr>
            <p:ph type="sldNum" sz="quarter" idx="12"/>
          </p:nvPr>
        </p:nvSpPr>
        <p:spPr/>
        <p:txBody>
          <a:bodyPr/>
          <a:lstStyle>
            <a:lvl1pPr>
              <a:defRPr u="sng"/>
            </a:lvl1pPr>
          </a:lstStyle>
          <a:p>
            <a:pPr>
              <a:defRPr/>
            </a:pPr>
            <a:fld id="{B8BFAA51-8B95-AA40-BD00-058939B3A3D0}" type="slidenum">
              <a:rPr lang="fr-FR" altLang="fr-FR"/>
              <a:pPr>
                <a:defRPr/>
              </a:pPr>
              <a:t>‹N°›</a:t>
            </a:fld>
            <a:endParaRPr lang="fr-FR" altLang="fr-FR"/>
          </a:p>
        </p:txBody>
      </p:sp>
    </p:spTree>
    <p:extLst>
      <p:ext uri="{BB962C8B-B14F-4D97-AF65-F5344CB8AC3E}">
        <p14:creationId xmlns:p14="http://schemas.microsoft.com/office/powerpoint/2010/main" val="2516349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B8B8473A-040C-F7C4-682C-6CFAAE4CE6E9}"/>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C29E1303-3759-241A-E644-5C45EBE71857}"/>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a:extLst>
              <a:ext uri="{FF2B5EF4-FFF2-40B4-BE49-F238E27FC236}">
                <a16:creationId xmlns:a16="http://schemas.microsoft.com/office/drawing/2014/main" id="{F070166C-0218-4103-D548-8FAF090B76AF}"/>
              </a:ext>
            </a:extLst>
          </p:cNvPr>
          <p:cNvSpPr>
            <a:spLocks noGrp="1" noChangeArrowheads="1"/>
          </p:cNvSpPr>
          <p:nvPr>
            <p:ph type="sldNum" sz="quarter" idx="12"/>
          </p:nvPr>
        </p:nvSpPr>
        <p:spPr>
          <a:ln/>
        </p:spPr>
        <p:txBody>
          <a:bodyPr/>
          <a:lstStyle>
            <a:lvl1pPr>
              <a:defRPr/>
            </a:lvl1pPr>
          </a:lstStyle>
          <a:p>
            <a:pPr>
              <a:defRPr/>
            </a:pPr>
            <a:fld id="{3764AB07-AB5E-C54E-B78E-64F23232C23E}" type="slidenum">
              <a:rPr lang="fr-FR" altLang="fr-FR"/>
              <a:pPr>
                <a:defRPr/>
              </a:pPr>
              <a:t>‹N°›</a:t>
            </a:fld>
            <a:endParaRPr lang="fr-FR" altLang="fr-FR"/>
          </a:p>
        </p:txBody>
      </p:sp>
    </p:spTree>
    <p:extLst>
      <p:ext uri="{BB962C8B-B14F-4D97-AF65-F5344CB8AC3E}">
        <p14:creationId xmlns:p14="http://schemas.microsoft.com/office/powerpoint/2010/main" val="79196614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126C25D-6DD6-DDB1-54F4-82EED49150B8}"/>
              </a:ext>
            </a:extLst>
          </p:cNvPr>
          <p:cNvSpPr>
            <a:spLocks noGrp="1"/>
          </p:cNvSpPr>
          <p:nvPr>
            <p:ph type="dt" sz="half" idx="10"/>
          </p:nvPr>
        </p:nvSpPr>
        <p:spPr/>
        <p:txBody>
          <a:bodyPr/>
          <a:lstStyle>
            <a:lvl1pPr>
              <a:defRPr u="sng"/>
            </a:lvl1pPr>
          </a:lstStyle>
          <a:p>
            <a:pPr>
              <a:defRPr/>
            </a:pPr>
            <a:endParaRPr lang="fr-FR" altLang="fr-FR"/>
          </a:p>
        </p:txBody>
      </p:sp>
      <p:sp>
        <p:nvSpPr>
          <p:cNvPr id="3" name="Espace réservé du pied de page 2">
            <a:extLst>
              <a:ext uri="{FF2B5EF4-FFF2-40B4-BE49-F238E27FC236}">
                <a16:creationId xmlns:a16="http://schemas.microsoft.com/office/drawing/2014/main" id="{CA0EB0E4-9235-72DD-697B-7D624C10DE43}"/>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4" name="Espace réservé du numéro de diapositive 3">
            <a:extLst>
              <a:ext uri="{FF2B5EF4-FFF2-40B4-BE49-F238E27FC236}">
                <a16:creationId xmlns:a16="http://schemas.microsoft.com/office/drawing/2014/main" id="{F30D2348-8D9F-3924-4C3C-7149CA11108B}"/>
              </a:ext>
            </a:extLst>
          </p:cNvPr>
          <p:cNvSpPr>
            <a:spLocks noGrp="1"/>
          </p:cNvSpPr>
          <p:nvPr>
            <p:ph type="sldNum" sz="quarter" idx="12"/>
          </p:nvPr>
        </p:nvSpPr>
        <p:spPr/>
        <p:txBody>
          <a:bodyPr/>
          <a:lstStyle>
            <a:lvl1pPr>
              <a:defRPr u="sng"/>
            </a:lvl1pPr>
          </a:lstStyle>
          <a:p>
            <a:pPr>
              <a:defRPr/>
            </a:pPr>
            <a:fld id="{4610CC4A-47E0-074B-B442-B852FB4BF907}" type="slidenum">
              <a:rPr lang="fr-FR" altLang="fr-FR"/>
              <a:pPr>
                <a:defRPr/>
              </a:pPr>
              <a:t>‹N°›</a:t>
            </a:fld>
            <a:endParaRPr lang="fr-FR" altLang="fr-FR"/>
          </a:p>
        </p:txBody>
      </p:sp>
    </p:spTree>
    <p:extLst>
      <p:ext uri="{BB962C8B-B14F-4D97-AF65-F5344CB8AC3E}">
        <p14:creationId xmlns:p14="http://schemas.microsoft.com/office/powerpoint/2010/main" val="323332667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EAB99A3-4CEF-22D2-4D41-9A7D290D7301}"/>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0F279FBD-0E97-3620-51B9-89FD8E81D7A0}"/>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7" name="Espace réservé du numéro de diapositive 6">
            <a:extLst>
              <a:ext uri="{FF2B5EF4-FFF2-40B4-BE49-F238E27FC236}">
                <a16:creationId xmlns:a16="http://schemas.microsoft.com/office/drawing/2014/main" id="{6C0AE93A-A527-0E71-FA2E-02637749B7CB}"/>
              </a:ext>
            </a:extLst>
          </p:cNvPr>
          <p:cNvSpPr>
            <a:spLocks noGrp="1"/>
          </p:cNvSpPr>
          <p:nvPr>
            <p:ph type="sldNum" sz="quarter" idx="12"/>
          </p:nvPr>
        </p:nvSpPr>
        <p:spPr/>
        <p:txBody>
          <a:bodyPr/>
          <a:lstStyle>
            <a:lvl1pPr>
              <a:defRPr u="sng"/>
            </a:lvl1pPr>
          </a:lstStyle>
          <a:p>
            <a:pPr>
              <a:defRPr/>
            </a:pPr>
            <a:fld id="{1B95D34B-E5B0-BC49-9000-00F4303E3293}" type="slidenum">
              <a:rPr lang="fr-FR" altLang="fr-FR"/>
              <a:pPr>
                <a:defRPr/>
              </a:pPr>
              <a:t>‹N°›</a:t>
            </a:fld>
            <a:endParaRPr lang="fr-FR" altLang="fr-FR"/>
          </a:p>
        </p:txBody>
      </p:sp>
    </p:spTree>
    <p:extLst>
      <p:ext uri="{BB962C8B-B14F-4D97-AF65-F5344CB8AC3E}">
        <p14:creationId xmlns:p14="http://schemas.microsoft.com/office/powerpoint/2010/main" val="109747740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3646E76-B495-B309-F184-F96E73A72AA8}"/>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A555BD22-453F-CEAE-8677-E8CD6BF3D64F}"/>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7" name="Espace réservé du numéro de diapositive 6">
            <a:extLst>
              <a:ext uri="{FF2B5EF4-FFF2-40B4-BE49-F238E27FC236}">
                <a16:creationId xmlns:a16="http://schemas.microsoft.com/office/drawing/2014/main" id="{39D7C979-91D4-B4F2-2D08-ED7B2AB917C1}"/>
              </a:ext>
            </a:extLst>
          </p:cNvPr>
          <p:cNvSpPr>
            <a:spLocks noGrp="1"/>
          </p:cNvSpPr>
          <p:nvPr>
            <p:ph type="sldNum" sz="quarter" idx="12"/>
          </p:nvPr>
        </p:nvSpPr>
        <p:spPr/>
        <p:txBody>
          <a:bodyPr/>
          <a:lstStyle>
            <a:lvl1pPr>
              <a:defRPr u="sng"/>
            </a:lvl1pPr>
          </a:lstStyle>
          <a:p>
            <a:pPr>
              <a:defRPr/>
            </a:pPr>
            <a:fld id="{B34207DC-4941-D64A-A64D-B81C8F77F09E}" type="slidenum">
              <a:rPr lang="fr-FR" altLang="fr-FR"/>
              <a:pPr>
                <a:defRPr/>
              </a:pPr>
              <a:t>‹N°›</a:t>
            </a:fld>
            <a:endParaRPr lang="fr-FR" altLang="fr-FR"/>
          </a:p>
        </p:txBody>
      </p:sp>
    </p:spTree>
    <p:extLst>
      <p:ext uri="{BB962C8B-B14F-4D97-AF65-F5344CB8AC3E}">
        <p14:creationId xmlns:p14="http://schemas.microsoft.com/office/powerpoint/2010/main" val="27515292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A17E32C-BE21-2349-AA9D-B13B1A539F20}"/>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01959089-F2CD-AE83-FE88-F1E66CCA373F}"/>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6" name="Espace réservé du numéro de diapositive 5">
            <a:extLst>
              <a:ext uri="{FF2B5EF4-FFF2-40B4-BE49-F238E27FC236}">
                <a16:creationId xmlns:a16="http://schemas.microsoft.com/office/drawing/2014/main" id="{CEA95BEB-43E3-9A22-AAB0-796A3B6A382F}"/>
              </a:ext>
            </a:extLst>
          </p:cNvPr>
          <p:cNvSpPr>
            <a:spLocks noGrp="1"/>
          </p:cNvSpPr>
          <p:nvPr>
            <p:ph type="sldNum" sz="quarter" idx="12"/>
          </p:nvPr>
        </p:nvSpPr>
        <p:spPr/>
        <p:txBody>
          <a:bodyPr/>
          <a:lstStyle>
            <a:lvl1pPr>
              <a:defRPr u="sng"/>
            </a:lvl1pPr>
          </a:lstStyle>
          <a:p>
            <a:pPr>
              <a:defRPr/>
            </a:pPr>
            <a:fld id="{19E938FD-F31B-9C49-A6E1-1A4224D697A2}" type="slidenum">
              <a:rPr lang="fr-FR" altLang="fr-FR"/>
              <a:pPr>
                <a:defRPr/>
              </a:pPr>
              <a:t>‹N°›</a:t>
            </a:fld>
            <a:endParaRPr lang="fr-FR" altLang="fr-FR"/>
          </a:p>
        </p:txBody>
      </p:sp>
    </p:spTree>
    <p:extLst>
      <p:ext uri="{BB962C8B-B14F-4D97-AF65-F5344CB8AC3E}">
        <p14:creationId xmlns:p14="http://schemas.microsoft.com/office/powerpoint/2010/main" val="28497037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179A93E-6959-CDFE-B198-70B3CE3097AE}"/>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2AEF44E3-98F8-B1DA-3C3A-47B7E508647F}"/>
              </a:ext>
            </a:extLst>
          </p:cNvPr>
          <p:cNvSpPr>
            <a:spLocks noGrp="1"/>
          </p:cNvSpPr>
          <p:nvPr>
            <p:ph type="ftr" sz="quarter" idx="11"/>
          </p:nvPr>
        </p:nvSpPr>
        <p:spPr/>
        <p:txBody>
          <a:bodyPr/>
          <a:lstStyle>
            <a:lvl1pPr>
              <a:defRPr u="sng"/>
            </a:lvl1pPr>
          </a:lstStyle>
          <a:p>
            <a:pPr>
              <a:defRPr/>
            </a:pPr>
            <a:r>
              <a:rPr lang="fr-FR" altLang="fr-FR"/>
              <a:t>Award RT24</a:t>
            </a:r>
          </a:p>
        </p:txBody>
      </p:sp>
      <p:sp>
        <p:nvSpPr>
          <p:cNvPr id="6" name="Espace réservé du numéro de diapositive 5">
            <a:extLst>
              <a:ext uri="{FF2B5EF4-FFF2-40B4-BE49-F238E27FC236}">
                <a16:creationId xmlns:a16="http://schemas.microsoft.com/office/drawing/2014/main" id="{2993204D-189A-6B27-8ADE-D3DFF6D9B9B0}"/>
              </a:ext>
            </a:extLst>
          </p:cNvPr>
          <p:cNvSpPr>
            <a:spLocks noGrp="1"/>
          </p:cNvSpPr>
          <p:nvPr>
            <p:ph type="sldNum" sz="quarter" idx="12"/>
          </p:nvPr>
        </p:nvSpPr>
        <p:spPr/>
        <p:txBody>
          <a:bodyPr/>
          <a:lstStyle>
            <a:lvl1pPr>
              <a:defRPr u="sng"/>
            </a:lvl1pPr>
          </a:lstStyle>
          <a:p>
            <a:pPr>
              <a:defRPr/>
            </a:pPr>
            <a:fld id="{F002EDB9-1CE1-EF4E-88B7-0B4E3C62FF5F}" type="slidenum">
              <a:rPr lang="fr-FR" altLang="fr-FR"/>
              <a:pPr>
                <a:defRPr/>
              </a:pPr>
              <a:t>‹N°›</a:t>
            </a:fld>
            <a:endParaRPr lang="fr-FR" altLang="fr-FR"/>
          </a:p>
        </p:txBody>
      </p:sp>
    </p:spTree>
    <p:extLst>
      <p:ext uri="{BB962C8B-B14F-4D97-AF65-F5344CB8AC3E}">
        <p14:creationId xmlns:p14="http://schemas.microsoft.com/office/powerpoint/2010/main" val="297081636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4F78D6C7-A202-16CB-8673-7C375B605111}"/>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 name="Line 10">
            <a:extLst>
              <a:ext uri="{FF2B5EF4-FFF2-40B4-BE49-F238E27FC236}">
                <a16:creationId xmlns:a16="http://schemas.microsoft.com/office/drawing/2014/main" id="{29110423-EBE8-5487-0FE5-104BFAA58A65}"/>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37">
            <a:extLst>
              <a:ext uri="{FF2B5EF4-FFF2-40B4-BE49-F238E27FC236}">
                <a16:creationId xmlns:a16="http://schemas.microsoft.com/office/drawing/2014/main" id="{6853EBAD-8601-863C-68DF-39EA4A615BF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C960617B-65C4-DBDC-A39A-E19C2E943CC8}"/>
              </a:ext>
            </a:extLst>
          </p:cNvPr>
          <p:cNvSpPr>
            <a:spLocks/>
          </p:cNvSpPr>
          <p:nvPr/>
        </p:nvSpPr>
        <p:spPr bwMode="auto">
          <a:xfrm>
            <a:off x="350838" y="6661150"/>
            <a:ext cx="1539875" cy="196850"/>
          </a:xfrm>
          <a:prstGeom prst="rect">
            <a:avLst/>
          </a:prstGeom>
          <a:noFill/>
          <a:ln>
            <a:noFill/>
          </a:ln>
        </p:spPr>
        <p:txBody>
          <a:bodyPr lIns="0" tIns="0" rIns="0" bIns="0"/>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de-DE" altLang="fr-FR" sz="3200" u="none">
                <a:solidFill>
                  <a:srgbClr val="FFFFFF"/>
                </a:solidFill>
              </a:rPr>
              <a:t>Stefan Ritt</a:t>
            </a:r>
          </a:p>
        </p:txBody>
      </p:sp>
      <p:sp>
        <p:nvSpPr>
          <p:cNvPr id="7" name="Datumsplatzhalter 3">
            <a:extLst>
              <a:ext uri="{FF2B5EF4-FFF2-40B4-BE49-F238E27FC236}">
                <a16:creationId xmlns:a16="http://schemas.microsoft.com/office/drawing/2014/main" id="{C6F6A6AB-4A18-410B-F8E0-AA2CCC3E19C8}"/>
              </a:ext>
            </a:extLst>
          </p:cNvPr>
          <p:cNvSpPr>
            <a:spLocks/>
          </p:cNvSpPr>
          <p:nvPr/>
        </p:nvSpPr>
        <p:spPr bwMode="auto">
          <a:xfrm>
            <a:off x="8915400" y="6661150"/>
            <a:ext cx="639763"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r" eaLnBrk="1" hangingPunct="1">
              <a:defRPr/>
            </a:pPr>
            <a:fld id="{6D210F20-547B-B544-B8E3-185B3A397516}" type="slidenum">
              <a:rPr lang="en-US" altLang="fr-FR" sz="3200" u="none" smtClean="0">
                <a:solidFill>
                  <a:srgbClr val="FFFFFF"/>
                </a:solidFill>
              </a:rPr>
              <a:pPr algn="r" eaLnBrk="1" hangingPunct="1">
                <a:defRPr/>
              </a:pPr>
              <a:t>‹N°›</a:t>
            </a:fld>
            <a:r>
              <a:rPr lang="en-US" altLang="fr-FR" sz="3200" u="none">
                <a:solidFill>
                  <a:srgbClr val="FFFFFF"/>
                </a:solidFill>
              </a:rPr>
              <a:t>/33</a:t>
            </a:r>
            <a:endParaRPr lang="de-DE" altLang="fr-FR" sz="3200" u="none">
              <a:solidFill>
                <a:srgbClr val="FFFFFF"/>
              </a:solidFill>
            </a:endParaRP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7"/>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CFFD539C-9BA0-9D76-E773-E47F641D0674}"/>
              </a:ext>
            </a:extLst>
          </p:cNvPr>
          <p:cNvSpPr>
            <a:spLocks noGrp="1"/>
          </p:cNvSpPr>
          <p:nvPr>
            <p:ph type="dt" sz="half" idx="10"/>
          </p:nvPr>
        </p:nvSpPr>
        <p:spPr/>
        <p:txBody>
          <a:bodyPr/>
          <a:lstStyle>
            <a:lvl1pPr>
              <a:defRPr u="sng">
                <a:latin typeface="Arial" charset="0"/>
                <a:ea typeface="ＭＳ Ｐゴシック" charset="0"/>
                <a:cs typeface="ＭＳ Ｐゴシック" charset="0"/>
              </a:defRPr>
            </a:lvl1pPr>
          </a:lstStyle>
          <a:p>
            <a:pPr>
              <a:defRPr/>
            </a:pPr>
            <a:endParaRPr lang="de-DE"/>
          </a:p>
        </p:txBody>
      </p:sp>
      <p:sp>
        <p:nvSpPr>
          <p:cNvPr id="10" name="Fußzeilenplatzhalter 4">
            <a:extLst>
              <a:ext uri="{FF2B5EF4-FFF2-40B4-BE49-F238E27FC236}">
                <a16:creationId xmlns:a16="http://schemas.microsoft.com/office/drawing/2014/main" id="{A863100A-3D36-3311-9458-98C205CF97CA}"/>
              </a:ext>
            </a:extLst>
          </p:cNvPr>
          <p:cNvSpPr>
            <a:spLocks noGrp="1"/>
          </p:cNvSpPr>
          <p:nvPr>
            <p:ph type="ftr" sz="quarter" idx="11"/>
          </p:nvPr>
        </p:nvSpPr>
        <p:spPr/>
        <p:txBody>
          <a:bodyPr/>
          <a:lstStyle>
            <a:lvl1pPr>
              <a:defRPr u="sng"/>
            </a:lvl1pPr>
          </a:lstStyle>
          <a:p>
            <a:pPr>
              <a:defRPr/>
            </a:pPr>
            <a:r>
              <a:rPr lang="de-DE" altLang="fr-FR"/>
              <a:t>Award RT24</a:t>
            </a:r>
          </a:p>
        </p:txBody>
      </p:sp>
    </p:spTree>
    <p:extLst>
      <p:ext uri="{BB962C8B-B14F-4D97-AF65-F5344CB8AC3E}">
        <p14:creationId xmlns:p14="http://schemas.microsoft.com/office/powerpoint/2010/main" val="291183032"/>
      </p:ext>
    </p:extLst>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906000" cy="6856413"/>
            <a:chOff x="0" y="0"/>
            <a:chExt cx="5760" cy="4319"/>
          </a:xfrm>
        </p:grpSpPr>
        <p:sp>
          <p:nvSpPr>
            <p:cNvPr id="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6" name="Freeform 4"/>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8" name="Freeform 6"/>
            <p:cNvSpPr>
              <a:spLocks/>
            </p:cNvSpPr>
            <p:nvPr/>
          </p:nvSpPr>
          <p:spPr bwMode="hidden">
            <a:xfrm>
              <a:off x="4038" y="3577"/>
              <a:ext cx="1720" cy="65"/>
            </a:xfrm>
            <a:custGeom>
              <a:avLst/>
              <a:gdLst>
                <a:gd name="T0" fmla="*/ 1696 w 1722"/>
                <a:gd name="T1" fmla="*/ 53 h 66"/>
                <a:gd name="T2" fmla="*/ 1696 w 1722"/>
                <a:gd name="T3" fmla="*/ 47 h 66"/>
                <a:gd name="T4" fmla="*/ 0 w 1722"/>
                <a:gd name="T5" fmla="*/ 0 h 66"/>
                <a:gd name="T6" fmla="*/ 0 w 1722"/>
                <a:gd name="T7" fmla="*/ 35 h 66"/>
                <a:gd name="T8" fmla="*/ 1696 w 1722"/>
                <a:gd name="T9" fmla="*/ 53 h 66"/>
                <a:gd name="T10" fmla="*/ 1696 w 1722"/>
                <a:gd name="T11" fmla="*/ 5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10" name="Freeform 8"/>
            <p:cNvSpPr>
              <a:spLocks/>
            </p:cNvSpPr>
            <p:nvPr/>
          </p:nvSpPr>
          <p:spPr bwMode="hidden">
            <a:xfrm>
              <a:off x="4784" y="3702"/>
              <a:ext cx="974" cy="101"/>
            </a:xfrm>
            <a:custGeom>
              <a:avLst/>
              <a:gdLst>
                <a:gd name="T0" fmla="*/ 962 w 975"/>
                <a:gd name="T1" fmla="*/ 48 h 101"/>
                <a:gd name="T2" fmla="*/ 962 w 975"/>
                <a:gd name="T3" fmla="*/ 0 h 101"/>
                <a:gd name="T4" fmla="*/ 0 w 975"/>
                <a:gd name="T5" fmla="*/ 24 h 101"/>
                <a:gd name="T6" fmla="*/ 0 w 975"/>
                <a:gd name="T7" fmla="*/ 101 h 101"/>
                <a:gd name="T8" fmla="*/ 962 w 975"/>
                <a:gd name="T9" fmla="*/ 48 h 101"/>
                <a:gd name="T10" fmla="*/ 96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1" name="Freeform 9"/>
            <p:cNvSpPr>
              <a:spLocks/>
            </p:cNvSpPr>
            <p:nvPr/>
          </p:nvSpPr>
          <p:spPr bwMode="hidden">
            <a:xfrm>
              <a:off x="3619" y="3815"/>
              <a:ext cx="2139" cy="198"/>
            </a:xfrm>
            <a:custGeom>
              <a:avLst/>
              <a:gdLst>
                <a:gd name="T0" fmla="*/ 2115 w 2141"/>
                <a:gd name="T1" fmla="*/ 0 h 198"/>
                <a:gd name="T2" fmla="*/ 0 w 2141"/>
                <a:gd name="T3" fmla="*/ 156 h 198"/>
                <a:gd name="T4" fmla="*/ 0 w 2141"/>
                <a:gd name="T5" fmla="*/ 198 h 198"/>
                <a:gd name="T6" fmla="*/ 2115 w 2141"/>
                <a:gd name="T7" fmla="*/ 0 h 198"/>
                <a:gd name="T8" fmla="*/ 211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3" name="Freeform 11"/>
            <p:cNvSpPr>
              <a:spLocks/>
            </p:cNvSpPr>
            <p:nvPr/>
          </p:nvSpPr>
          <p:spPr bwMode="hidden">
            <a:xfrm>
              <a:off x="2097" y="4043"/>
              <a:ext cx="2514" cy="276"/>
            </a:xfrm>
            <a:custGeom>
              <a:avLst/>
              <a:gdLst>
                <a:gd name="T0" fmla="*/ 2143 w 2517"/>
                <a:gd name="T1" fmla="*/ 276 h 276"/>
                <a:gd name="T2" fmla="*/ 2478 w 2517"/>
                <a:gd name="T3" fmla="*/ 204 h 276"/>
                <a:gd name="T4" fmla="*/ 2221 w 2517"/>
                <a:gd name="T5" fmla="*/ 0 h 276"/>
                <a:gd name="T6" fmla="*/ 0 w 2517"/>
                <a:gd name="T7" fmla="*/ 276 h 276"/>
                <a:gd name="T8" fmla="*/ 2143 w 2517"/>
                <a:gd name="T9" fmla="*/ 276 h 276"/>
                <a:gd name="T10" fmla="*/ 21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5" name="Freeform 13"/>
            <p:cNvSpPr>
              <a:spLocks/>
            </p:cNvSpPr>
            <p:nvPr/>
          </p:nvSpPr>
          <p:spPr bwMode="hidden">
            <a:xfrm>
              <a:off x="5030" y="3151"/>
              <a:ext cx="728" cy="240"/>
            </a:xfrm>
            <a:custGeom>
              <a:avLst/>
              <a:gdLst>
                <a:gd name="T0" fmla="*/ 716 w 729"/>
                <a:gd name="T1" fmla="*/ 240 h 240"/>
                <a:gd name="T2" fmla="*/ 0 w 729"/>
                <a:gd name="T3" fmla="*/ 0 h 240"/>
                <a:gd name="T4" fmla="*/ 0 w 729"/>
                <a:gd name="T5" fmla="*/ 6 h 240"/>
                <a:gd name="T6" fmla="*/ 716 w 729"/>
                <a:gd name="T7" fmla="*/ 240 h 240"/>
                <a:gd name="T8" fmla="*/ 71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7" name="Freeform 15"/>
            <p:cNvSpPr>
              <a:spLocks/>
            </p:cNvSpPr>
            <p:nvPr/>
          </p:nvSpPr>
          <p:spPr bwMode="hidden">
            <a:xfrm>
              <a:off x="5030" y="3049"/>
              <a:ext cx="728" cy="318"/>
            </a:xfrm>
            <a:custGeom>
              <a:avLst/>
              <a:gdLst>
                <a:gd name="T0" fmla="*/ 716 w 729"/>
                <a:gd name="T1" fmla="*/ 318 h 318"/>
                <a:gd name="T2" fmla="*/ 716 w 729"/>
                <a:gd name="T3" fmla="*/ 312 h 318"/>
                <a:gd name="T4" fmla="*/ 0 w 729"/>
                <a:gd name="T5" fmla="*/ 0 h 318"/>
                <a:gd name="T6" fmla="*/ 0 w 729"/>
                <a:gd name="T7" fmla="*/ 54 h 318"/>
                <a:gd name="T8" fmla="*/ 716 w 729"/>
                <a:gd name="T9" fmla="*/ 318 h 318"/>
                <a:gd name="T10" fmla="*/ 71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1"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22" name="Freeform 20"/>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3"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2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2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7"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28" name="Freeform 26"/>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0" name="Freeform 28"/>
            <p:cNvSpPr>
              <a:spLocks/>
            </p:cNvSpPr>
            <p:nvPr/>
          </p:nvSpPr>
          <p:spPr bwMode="hidden">
            <a:xfrm>
              <a:off x="5698" y="653"/>
              <a:ext cx="60" cy="311"/>
            </a:xfrm>
            <a:custGeom>
              <a:avLst/>
              <a:gdLst>
                <a:gd name="T0" fmla="*/ 0 w 60"/>
                <a:gd name="T1" fmla="*/ 144 h 312"/>
                <a:gd name="T2" fmla="*/ 60 w 60"/>
                <a:gd name="T3" fmla="*/ 29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31" name="Freeform 29"/>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2"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33" name="Freeform 31"/>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4" name="Freeform 32"/>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5" name="Freeform 33"/>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7" name="Freeform 35"/>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9" name="Freeform 37"/>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40" name="Freeform 38"/>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4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grpSp>
      </p:grpSp>
      <p:graphicFrame>
        <p:nvGraphicFramePr>
          <p:cNvPr id="44" name="Object 47"/>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4610744" imgH="1819529" progId="Paint.Picture">
                  <p:embed/>
                </p:oleObj>
              </mc:Choice>
              <mc:Fallback>
                <p:oleObj name="Image Bitmap" r:id="rId2" imgW="4610744" imgH="1819529" progId="Paint.Picture">
                  <p:embed/>
                  <p:pic>
                    <p:nvPicPr>
                      <p:cNvPr id="44" name="Object 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5" name="Rectangle 44"/>
          <p:cNvSpPr>
            <a:spLocks noGrp="1" noChangeArrowheads="1"/>
          </p:cNvSpPr>
          <p:nvPr>
            <p:ph type="dt" sz="quarter" idx="10"/>
          </p:nvPr>
        </p:nvSpPr>
        <p:spPr/>
        <p:txBody>
          <a:bodyPr/>
          <a:lstStyle>
            <a:lvl1pPr>
              <a:defRPr/>
            </a:lvl1pPr>
          </a:lstStyle>
          <a:p>
            <a:pPr>
              <a:defRPr/>
            </a:pPr>
            <a:endParaRPr lang="fr-FR"/>
          </a:p>
        </p:txBody>
      </p:sp>
      <p:sp>
        <p:nvSpPr>
          <p:cNvPr id="46" name="Rectangle 45"/>
          <p:cNvSpPr>
            <a:spLocks noGrp="1" noChangeArrowheads="1"/>
          </p:cNvSpPr>
          <p:nvPr>
            <p:ph type="ftr" sz="quarter" idx="11"/>
          </p:nvPr>
        </p:nvSpPr>
        <p:spPr/>
        <p:txBody>
          <a:bodyPr/>
          <a:lstStyle>
            <a:lvl1pPr>
              <a:defRPr/>
            </a:lvl1pPr>
          </a:lstStyle>
          <a:p>
            <a:pPr>
              <a:defRPr/>
            </a:pPr>
            <a:r>
              <a:rPr lang="fr-FR"/>
              <a:t>Award RT24</a:t>
            </a:r>
          </a:p>
        </p:txBody>
      </p:sp>
      <p:sp>
        <p:nvSpPr>
          <p:cNvPr id="47" name="Rectangle 46"/>
          <p:cNvSpPr>
            <a:spLocks noGrp="1" noChangeArrowheads="1"/>
          </p:cNvSpPr>
          <p:nvPr>
            <p:ph type="sldNum" sz="quarter" idx="12"/>
          </p:nvPr>
        </p:nvSpPr>
        <p:spPr/>
        <p:txBody>
          <a:bodyPr/>
          <a:lstStyle>
            <a:lvl1pPr>
              <a:defRPr/>
            </a:lvl1pPr>
          </a:lstStyle>
          <a:p>
            <a:pPr>
              <a:defRPr/>
            </a:pPr>
            <a:fld id="{BB1DC550-E8D9-1745-950B-A31661DB0502}" type="slidenum">
              <a:rPr lang="fr-FR"/>
              <a:pPr>
                <a:defRPr/>
              </a:pPr>
              <a:t>‹N°›</a:t>
            </a:fld>
            <a:endParaRPr lang="fr-FR"/>
          </a:p>
        </p:txBody>
      </p:sp>
    </p:spTree>
    <p:extLst>
      <p:ext uri="{BB962C8B-B14F-4D97-AF65-F5344CB8AC3E}">
        <p14:creationId xmlns:p14="http://schemas.microsoft.com/office/powerpoint/2010/main" val="184207111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p:cNvSpPr>
            <a:spLocks noGrp="1" noChangeArrowheads="1"/>
          </p:cNvSpPr>
          <p:nvPr>
            <p:ph type="sldNum" sz="quarter" idx="12"/>
          </p:nvPr>
        </p:nvSpPr>
        <p:spPr>
          <a:ln/>
        </p:spPr>
        <p:txBody>
          <a:bodyPr/>
          <a:lstStyle>
            <a:lvl1pPr>
              <a:defRPr/>
            </a:lvl1pPr>
          </a:lstStyle>
          <a:p>
            <a:pPr>
              <a:defRPr/>
            </a:pPr>
            <a:fld id="{9C536B7B-58F0-AA46-A954-80CF1B187DE9}" type="slidenum">
              <a:rPr lang="fr-FR"/>
              <a:pPr>
                <a:defRPr/>
              </a:pPr>
              <a:t>‹N°›</a:t>
            </a:fld>
            <a:endParaRPr lang="fr-FR"/>
          </a:p>
        </p:txBody>
      </p:sp>
    </p:spTree>
    <p:extLst>
      <p:ext uri="{BB962C8B-B14F-4D97-AF65-F5344CB8AC3E}">
        <p14:creationId xmlns:p14="http://schemas.microsoft.com/office/powerpoint/2010/main" val="249320794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p:cNvSpPr>
            <a:spLocks noGrp="1" noChangeArrowheads="1"/>
          </p:cNvSpPr>
          <p:nvPr>
            <p:ph type="sldNum" sz="quarter" idx="12"/>
          </p:nvPr>
        </p:nvSpPr>
        <p:spPr>
          <a:ln/>
        </p:spPr>
        <p:txBody>
          <a:bodyPr/>
          <a:lstStyle>
            <a:lvl1pPr>
              <a:defRPr/>
            </a:lvl1pPr>
          </a:lstStyle>
          <a:p>
            <a:pPr>
              <a:defRPr/>
            </a:pPr>
            <a:fld id="{798B8FAA-BFBD-4844-9441-13933A9D1F97}" type="slidenum">
              <a:rPr lang="fr-FR"/>
              <a:pPr>
                <a:defRPr/>
              </a:pPr>
              <a:t>‹N°›</a:t>
            </a:fld>
            <a:endParaRPr lang="fr-FR"/>
          </a:p>
        </p:txBody>
      </p:sp>
    </p:spTree>
    <p:extLst>
      <p:ext uri="{BB962C8B-B14F-4D97-AF65-F5344CB8AC3E}">
        <p14:creationId xmlns:p14="http://schemas.microsoft.com/office/powerpoint/2010/main" val="124827770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p:cNvSpPr>
            <a:spLocks noGrp="1" noChangeArrowheads="1"/>
          </p:cNvSpPr>
          <p:nvPr>
            <p:ph type="dt" sz="half" idx="10"/>
          </p:nvPr>
        </p:nvSpPr>
        <p:spPr>
          <a:ln/>
        </p:spPr>
        <p:txBody>
          <a:bodyPr/>
          <a:lstStyle>
            <a:lvl1pPr>
              <a:defRPr/>
            </a:lvl1pPr>
          </a:lstStyle>
          <a:p>
            <a:pPr>
              <a:defRPr/>
            </a:pPr>
            <a:endParaRPr lang="fr-FR"/>
          </a:p>
        </p:txBody>
      </p:sp>
      <p:sp>
        <p:nvSpPr>
          <p:cNvPr id="6"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p:cNvSpPr>
            <a:spLocks noGrp="1" noChangeArrowheads="1"/>
          </p:cNvSpPr>
          <p:nvPr>
            <p:ph type="sldNum" sz="quarter" idx="12"/>
          </p:nvPr>
        </p:nvSpPr>
        <p:spPr>
          <a:ln/>
        </p:spPr>
        <p:txBody>
          <a:bodyPr/>
          <a:lstStyle>
            <a:lvl1pPr>
              <a:defRPr/>
            </a:lvl1pPr>
          </a:lstStyle>
          <a:p>
            <a:pPr>
              <a:defRPr/>
            </a:pPr>
            <a:fld id="{69B4264F-D9A1-234C-A4FE-59960B56A268}" type="slidenum">
              <a:rPr lang="fr-FR"/>
              <a:pPr>
                <a:defRPr/>
              </a:pPr>
              <a:t>‹N°›</a:t>
            </a:fld>
            <a:endParaRPr lang="fr-FR"/>
          </a:p>
        </p:txBody>
      </p:sp>
    </p:spTree>
    <p:extLst>
      <p:ext uri="{BB962C8B-B14F-4D97-AF65-F5344CB8AC3E}">
        <p14:creationId xmlns:p14="http://schemas.microsoft.com/office/powerpoint/2010/main" val="2246323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AE52B4D2-9F10-D9C7-7E1D-F25A7C7D8880}"/>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16A79D97-7AF2-D20E-1543-3D9829A4C376}"/>
              </a:ext>
            </a:extLst>
          </p:cNvPr>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a:extLst>
              <a:ext uri="{FF2B5EF4-FFF2-40B4-BE49-F238E27FC236}">
                <a16:creationId xmlns:a16="http://schemas.microsoft.com/office/drawing/2014/main" id="{FE95F884-7119-237E-1BDA-D750211AC9CC}"/>
              </a:ext>
            </a:extLst>
          </p:cNvPr>
          <p:cNvSpPr>
            <a:spLocks noGrp="1" noChangeArrowheads="1"/>
          </p:cNvSpPr>
          <p:nvPr>
            <p:ph type="sldNum" sz="quarter" idx="12"/>
          </p:nvPr>
        </p:nvSpPr>
        <p:spPr>
          <a:ln/>
        </p:spPr>
        <p:txBody>
          <a:bodyPr/>
          <a:lstStyle>
            <a:lvl1pPr>
              <a:defRPr/>
            </a:lvl1pPr>
          </a:lstStyle>
          <a:p>
            <a:pPr>
              <a:defRPr/>
            </a:pPr>
            <a:fld id="{049A4398-6915-2F46-AD66-7818AC07D5A0}" type="slidenum">
              <a:rPr lang="fr-FR" altLang="fr-FR"/>
              <a:pPr>
                <a:defRPr/>
              </a:pPr>
              <a:t>‹N°›</a:t>
            </a:fld>
            <a:endParaRPr lang="fr-FR" altLang="fr-FR"/>
          </a:p>
        </p:txBody>
      </p:sp>
    </p:spTree>
    <p:extLst>
      <p:ext uri="{BB962C8B-B14F-4D97-AF65-F5344CB8AC3E}">
        <p14:creationId xmlns:p14="http://schemas.microsoft.com/office/powerpoint/2010/main" val="245724346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p:cNvSpPr>
            <a:spLocks noGrp="1" noChangeArrowheads="1"/>
          </p:cNvSpPr>
          <p:nvPr>
            <p:ph type="dt" sz="half" idx="10"/>
          </p:nvPr>
        </p:nvSpPr>
        <p:spPr>
          <a:ln/>
        </p:spPr>
        <p:txBody>
          <a:bodyPr/>
          <a:lstStyle>
            <a:lvl1pPr>
              <a:defRPr/>
            </a:lvl1pPr>
          </a:lstStyle>
          <a:p>
            <a:pPr>
              <a:defRPr/>
            </a:pPr>
            <a:endParaRPr lang="fr-FR"/>
          </a:p>
        </p:txBody>
      </p:sp>
      <p:sp>
        <p:nvSpPr>
          <p:cNvPr id="8"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9" name="Rectangle 46"/>
          <p:cNvSpPr>
            <a:spLocks noGrp="1" noChangeArrowheads="1"/>
          </p:cNvSpPr>
          <p:nvPr>
            <p:ph type="sldNum" sz="quarter" idx="12"/>
          </p:nvPr>
        </p:nvSpPr>
        <p:spPr>
          <a:ln/>
        </p:spPr>
        <p:txBody>
          <a:bodyPr/>
          <a:lstStyle>
            <a:lvl1pPr>
              <a:defRPr/>
            </a:lvl1pPr>
          </a:lstStyle>
          <a:p>
            <a:pPr>
              <a:defRPr/>
            </a:pPr>
            <a:fld id="{7593B182-760A-C944-8031-9D7F15FAC859}" type="slidenum">
              <a:rPr lang="fr-FR"/>
              <a:pPr>
                <a:defRPr/>
              </a:pPr>
              <a:t>‹N°›</a:t>
            </a:fld>
            <a:endParaRPr lang="fr-FR"/>
          </a:p>
        </p:txBody>
      </p:sp>
    </p:spTree>
    <p:extLst>
      <p:ext uri="{BB962C8B-B14F-4D97-AF65-F5344CB8AC3E}">
        <p14:creationId xmlns:p14="http://schemas.microsoft.com/office/powerpoint/2010/main" val="79634319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p:cNvSpPr>
            <a:spLocks noGrp="1" noChangeArrowheads="1"/>
          </p:cNvSpPr>
          <p:nvPr>
            <p:ph type="dt" sz="half" idx="10"/>
          </p:nvPr>
        </p:nvSpPr>
        <p:spPr>
          <a:ln/>
        </p:spPr>
        <p:txBody>
          <a:bodyPr/>
          <a:lstStyle>
            <a:lvl1pPr>
              <a:defRPr/>
            </a:lvl1pPr>
          </a:lstStyle>
          <a:p>
            <a:pPr>
              <a:defRPr/>
            </a:pPr>
            <a:endParaRPr lang="fr-FR"/>
          </a:p>
        </p:txBody>
      </p:sp>
      <p:sp>
        <p:nvSpPr>
          <p:cNvPr id="4"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5" name="Rectangle 46"/>
          <p:cNvSpPr>
            <a:spLocks noGrp="1" noChangeArrowheads="1"/>
          </p:cNvSpPr>
          <p:nvPr>
            <p:ph type="sldNum" sz="quarter" idx="12"/>
          </p:nvPr>
        </p:nvSpPr>
        <p:spPr>
          <a:ln/>
        </p:spPr>
        <p:txBody>
          <a:bodyPr/>
          <a:lstStyle>
            <a:lvl1pPr>
              <a:defRPr/>
            </a:lvl1pPr>
          </a:lstStyle>
          <a:p>
            <a:pPr>
              <a:defRPr/>
            </a:pPr>
            <a:fld id="{663B0C87-1B74-2D4A-A994-87AA111E2334}" type="slidenum">
              <a:rPr lang="fr-FR"/>
              <a:pPr>
                <a:defRPr/>
              </a:pPr>
              <a:t>‹N°›</a:t>
            </a:fld>
            <a:endParaRPr lang="fr-FR"/>
          </a:p>
        </p:txBody>
      </p:sp>
    </p:spTree>
    <p:extLst>
      <p:ext uri="{BB962C8B-B14F-4D97-AF65-F5344CB8AC3E}">
        <p14:creationId xmlns:p14="http://schemas.microsoft.com/office/powerpoint/2010/main" val="6635705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fr-FR"/>
          </a:p>
        </p:txBody>
      </p:sp>
      <p:sp>
        <p:nvSpPr>
          <p:cNvPr id="3"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4" name="Rectangle 46"/>
          <p:cNvSpPr>
            <a:spLocks noGrp="1" noChangeArrowheads="1"/>
          </p:cNvSpPr>
          <p:nvPr>
            <p:ph type="sldNum" sz="quarter" idx="12"/>
          </p:nvPr>
        </p:nvSpPr>
        <p:spPr>
          <a:ln/>
        </p:spPr>
        <p:txBody>
          <a:bodyPr/>
          <a:lstStyle>
            <a:lvl1pPr>
              <a:defRPr/>
            </a:lvl1pPr>
          </a:lstStyle>
          <a:p>
            <a:pPr>
              <a:defRPr/>
            </a:pPr>
            <a:fld id="{60912FFC-F1A3-2C40-91BC-3868B2F5BA96}" type="slidenum">
              <a:rPr lang="fr-FR"/>
              <a:pPr>
                <a:defRPr/>
              </a:pPr>
              <a:t>‹N°›</a:t>
            </a:fld>
            <a:endParaRPr lang="fr-FR"/>
          </a:p>
        </p:txBody>
      </p:sp>
    </p:spTree>
    <p:extLst>
      <p:ext uri="{BB962C8B-B14F-4D97-AF65-F5344CB8AC3E}">
        <p14:creationId xmlns:p14="http://schemas.microsoft.com/office/powerpoint/2010/main" val="290986325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pPr>
              <a:defRPr/>
            </a:pPr>
            <a:endParaRPr lang="fr-FR"/>
          </a:p>
        </p:txBody>
      </p:sp>
      <p:sp>
        <p:nvSpPr>
          <p:cNvPr id="6"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p:cNvSpPr>
            <a:spLocks noGrp="1" noChangeArrowheads="1"/>
          </p:cNvSpPr>
          <p:nvPr>
            <p:ph type="sldNum" sz="quarter" idx="12"/>
          </p:nvPr>
        </p:nvSpPr>
        <p:spPr>
          <a:ln/>
        </p:spPr>
        <p:txBody>
          <a:bodyPr/>
          <a:lstStyle>
            <a:lvl1pPr>
              <a:defRPr/>
            </a:lvl1pPr>
          </a:lstStyle>
          <a:p>
            <a:pPr>
              <a:defRPr/>
            </a:pPr>
            <a:fld id="{E03C57E7-9EDE-2546-93D9-48A9EC92E17E}" type="slidenum">
              <a:rPr lang="fr-FR"/>
              <a:pPr>
                <a:defRPr/>
              </a:pPr>
              <a:t>‹N°›</a:t>
            </a:fld>
            <a:endParaRPr lang="fr-FR"/>
          </a:p>
        </p:txBody>
      </p:sp>
    </p:spTree>
    <p:extLst>
      <p:ext uri="{BB962C8B-B14F-4D97-AF65-F5344CB8AC3E}">
        <p14:creationId xmlns:p14="http://schemas.microsoft.com/office/powerpoint/2010/main" val="142299392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pPr>
              <a:defRPr/>
            </a:pPr>
            <a:endParaRPr lang="fr-FR"/>
          </a:p>
        </p:txBody>
      </p:sp>
      <p:sp>
        <p:nvSpPr>
          <p:cNvPr id="6"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7" name="Rectangle 46"/>
          <p:cNvSpPr>
            <a:spLocks noGrp="1" noChangeArrowheads="1"/>
          </p:cNvSpPr>
          <p:nvPr>
            <p:ph type="sldNum" sz="quarter" idx="12"/>
          </p:nvPr>
        </p:nvSpPr>
        <p:spPr>
          <a:ln/>
        </p:spPr>
        <p:txBody>
          <a:bodyPr/>
          <a:lstStyle>
            <a:lvl1pPr>
              <a:defRPr/>
            </a:lvl1pPr>
          </a:lstStyle>
          <a:p>
            <a:pPr>
              <a:defRPr/>
            </a:pPr>
            <a:fld id="{9AF3F031-0833-604B-9D91-222EE8777D1A}" type="slidenum">
              <a:rPr lang="fr-FR"/>
              <a:pPr>
                <a:defRPr/>
              </a:pPr>
              <a:t>‹N°›</a:t>
            </a:fld>
            <a:endParaRPr lang="fr-FR"/>
          </a:p>
        </p:txBody>
      </p:sp>
    </p:spTree>
    <p:extLst>
      <p:ext uri="{BB962C8B-B14F-4D97-AF65-F5344CB8AC3E}">
        <p14:creationId xmlns:p14="http://schemas.microsoft.com/office/powerpoint/2010/main" val="46806378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p:cNvSpPr>
            <a:spLocks noGrp="1" noChangeArrowheads="1"/>
          </p:cNvSpPr>
          <p:nvPr>
            <p:ph type="sldNum" sz="quarter" idx="12"/>
          </p:nvPr>
        </p:nvSpPr>
        <p:spPr>
          <a:ln/>
        </p:spPr>
        <p:txBody>
          <a:bodyPr/>
          <a:lstStyle>
            <a:lvl1pPr>
              <a:defRPr/>
            </a:lvl1pPr>
          </a:lstStyle>
          <a:p>
            <a:pPr>
              <a:defRPr/>
            </a:pPr>
            <a:fld id="{6DCAEE9A-3D32-9D42-8619-AD8D1B380B02}" type="slidenum">
              <a:rPr lang="fr-FR"/>
              <a:pPr>
                <a:defRPr/>
              </a:pPr>
              <a:t>‹N°›</a:t>
            </a:fld>
            <a:endParaRPr lang="fr-FR"/>
          </a:p>
        </p:txBody>
      </p:sp>
    </p:spTree>
    <p:extLst>
      <p:ext uri="{BB962C8B-B14F-4D97-AF65-F5344CB8AC3E}">
        <p14:creationId xmlns:p14="http://schemas.microsoft.com/office/powerpoint/2010/main" val="245798090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Award RT24</a:t>
            </a:r>
          </a:p>
        </p:txBody>
      </p:sp>
      <p:sp>
        <p:nvSpPr>
          <p:cNvPr id="6" name="Rectangle 46"/>
          <p:cNvSpPr>
            <a:spLocks noGrp="1" noChangeArrowheads="1"/>
          </p:cNvSpPr>
          <p:nvPr>
            <p:ph type="sldNum" sz="quarter" idx="12"/>
          </p:nvPr>
        </p:nvSpPr>
        <p:spPr>
          <a:ln/>
        </p:spPr>
        <p:txBody>
          <a:bodyPr/>
          <a:lstStyle>
            <a:lvl1pPr>
              <a:defRPr/>
            </a:lvl1pPr>
          </a:lstStyle>
          <a:p>
            <a:pPr>
              <a:defRPr/>
            </a:pPr>
            <a:fld id="{283EBB0F-9940-DB4F-A857-6803CB2251A5}" type="slidenum">
              <a:rPr lang="fr-FR"/>
              <a:pPr>
                <a:defRPr/>
              </a:pPr>
              <a:t>‹N°›</a:t>
            </a:fld>
            <a:endParaRPr lang="fr-FR"/>
          </a:p>
        </p:txBody>
      </p:sp>
    </p:spTree>
    <p:extLst>
      <p:ext uri="{BB962C8B-B14F-4D97-AF65-F5344CB8AC3E}">
        <p14:creationId xmlns:p14="http://schemas.microsoft.com/office/powerpoint/2010/main" val="272871769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OverTx">
  <p:cSld name="Titel und Inhalt über Text">
    <p:spTree>
      <p:nvGrpSpPr>
        <p:cNvPr id="1" name=""/>
        <p:cNvGrpSpPr/>
        <p:nvPr/>
      </p:nvGrpSpPr>
      <p:grpSpPr>
        <a:xfrm>
          <a:off x="0" y="0"/>
          <a:ext cx="0" cy="0"/>
          <a:chOff x="0" y="0"/>
          <a:chExt cx="0" cy="0"/>
        </a:xfrm>
      </p:grpSpPr>
      <p:sp>
        <p:nvSpPr>
          <p:cNvPr id="2" name="Titel 1"/>
          <p:cNvSpPr>
            <a:spLocks noGrp="1"/>
          </p:cNvSpPr>
          <p:nvPr>
            <p:ph type="title"/>
          </p:nvPr>
        </p:nvSpPr>
        <p:spPr>
          <a:xfrm>
            <a:off x="415925" y="157163"/>
            <a:ext cx="9121775" cy="533400"/>
          </a:xfrm>
        </p:spPr>
        <p:txBody>
          <a:bodyPr/>
          <a:lstStyle/>
          <a:p>
            <a:r>
              <a:rPr lang="de-DE"/>
              <a:t>Titelmasterformat durch Klicken bearbeiten</a:t>
            </a:r>
          </a:p>
        </p:txBody>
      </p:sp>
      <p:sp>
        <p:nvSpPr>
          <p:cNvPr id="3" name="Inhaltsplatzhalter 2"/>
          <p:cNvSpPr>
            <a:spLocks noGrp="1"/>
          </p:cNvSpPr>
          <p:nvPr>
            <p:ph sz="half" idx="1"/>
          </p:nvPr>
        </p:nvSpPr>
        <p:spPr>
          <a:xfrm>
            <a:off x="379413" y="884238"/>
            <a:ext cx="8859837" cy="263048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379413" y="3667125"/>
            <a:ext cx="8859837" cy="26304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oliennummernplatzhalter 4"/>
          <p:cNvSpPr>
            <a:spLocks noGrp="1"/>
          </p:cNvSpPr>
          <p:nvPr>
            <p:ph type="sldNum" sz="quarter" idx="10"/>
          </p:nvPr>
        </p:nvSpPr>
        <p:spPr>
          <a:xfrm>
            <a:off x="8731250" y="6505575"/>
            <a:ext cx="774700" cy="296863"/>
          </a:xfrm>
        </p:spPr>
        <p:txBody>
          <a:bodyPr/>
          <a:lstStyle>
            <a:lvl1pPr>
              <a:defRPr/>
            </a:lvl1pPr>
          </a:lstStyle>
          <a:p>
            <a:pPr>
              <a:defRPr/>
            </a:pPr>
            <a:fld id="{FC0A061C-4A2F-BB4A-8ED8-D7F8C4780A98}" type="slidenum">
              <a:rPr lang="de-DE"/>
              <a:pPr>
                <a:defRPr/>
              </a:pPr>
              <a:t>‹N°›</a:t>
            </a:fld>
            <a:endParaRPr lang="de-DE"/>
          </a:p>
        </p:txBody>
      </p:sp>
      <p:sp>
        <p:nvSpPr>
          <p:cNvPr id="6" name="Fußzeilenplatzhalter 5"/>
          <p:cNvSpPr>
            <a:spLocks noGrp="1"/>
          </p:cNvSpPr>
          <p:nvPr>
            <p:ph type="ftr" sz="quarter" idx="11"/>
          </p:nvPr>
        </p:nvSpPr>
        <p:spPr>
          <a:xfrm>
            <a:off x="1152525" y="6510338"/>
            <a:ext cx="6416675" cy="295275"/>
          </a:xfrm>
        </p:spPr>
        <p:txBody>
          <a:bodyPr/>
          <a:lstStyle>
            <a:lvl1pPr>
              <a:defRPr/>
            </a:lvl1pPr>
          </a:lstStyle>
          <a:p>
            <a:pPr>
              <a:defRPr/>
            </a:pPr>
            <a:r>
              <a:rPr lang="en-US"/>
              <a:t>Award RT24</a:t>
            </a:r>
            <a:endParaRPr lang="de-DE"/>
          </a:p>
        </p:txBody>
      </p:sp>
      <p:sp>
        <p:nvSpPr>
          <p:cNvPr id="7" name="Datumsplatzhalter 6"/>
          <p:cNvSpPr>
            <a:spLocks noGrp="1"/>
          </p:cNvSpPr>
          <p:nvPr>
            <p:ph type="dt" sz="half" idx="12"/>
          </p:nvPr>
        </p:nvSpPr>
        <p:spPr>
          <a:xfrm>
            <a:off x="7562850" y="6510338"/>
            <a:ext cx="2343150" cy="295275"/>
          </a:xfrm>
        </p:spPr>
        <p:txBody>
          <a:bodyPr/>
          <a:lstStyle>
            <a:lvl1pPr>
              <a:defRPr/>
            </a:lvl1pPr>
          </a:lstStyle>
          <a:p>
            <a:pPr>
              <a:defRPr/>
            </a:pPr>
            <a:endParaRPr lang="de-DE"/>
          </a:p>
        </p:txBody>
      </p:sp>
    </p:spTree>
    <p:extLst>
      <p:ext uri="{BB962C8B-B14F-4D97-AF65-F5344CB8AC3E}">
        <p14:creationId xmlns:p14="http://schemas.microsoft.com/office/powerpoint/2010/main" val="359616126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AndTx">
  <p:cSld name="Titel, zwei Inhalte und Text">
    <p:spTree>
      <p:nvGrpSpPr>
        <p:cNvPr id="1" name=""/>
        <p:cNvGrpSpPr/>
        <p:nvPr/>
      </p:nvGrpSpPr>
      <p:grpSpPr>
        <a:xfrm>
          <a:off x="0" y="0"/>
          <a:ext cx="0" cy="0"/>
          <a:chOff x="0" y="0"/>
          <a:chExt cx="0" cy="0"/>
        </a:xfrm>
      </p:grpSpPr>
      <p:sp>
        <p:nvSpPr>
          <p:cNvPr id="2" name="Titel 1"/>
          <p:cNvSpPr>
            <a:spLocks noGrp="1"/>
          </p:cNvSpPr>
          <p:nvPr>
            <p:ph type="title"/>
          </p:nvPr>
        </p:nvSpPr>
        <p:spPr>
          <a:xfrm>
            <a:off x="415925" y="157163"/>
            <a:ext cx="9121775" cy="533400"/>
          </a:xfrm>
        </p:spPr>
        <p:txBody>
          <a:bodyPr/>
          <a:lstStyle/>
          <a:p>
            <a:r>
              <a:rPr lang="de-DE"/>
              <a:t>Titelmasterformat durch Klicken bearbeiten</a:t>
            </a:r>
          </a:p>
        </p:txBody>
      </p:sp>
      <p:sp>
        <p:nvSpPr>
          <p:cNvPr id="3" name="Inhaltsplatzhalter 2"/>
          <p:cNvSpPr>
            <a:spLocks noGrp="1"/>
          </p:cNvSpPr>
          <p:nvPr>
            <p:ph sz="quarter" idx="1"/>
          </p:nvPr>
        </p:nvSpPr>
        <p:spPr>
          <a:xfrm>
            <a:off x="379413" y="884238"/>
            <a:ext cx="4352925" cy="263048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379413" y="3667125"/>
            <a:ext cx="4352925" cy="26304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half" idx="3"/>
          </p:nvPr>
        </p:nvSpPr>
        <p:spPr>
          <a:xfrm>
            <a:off x="4884738" y="884238"/>
            <a:ext cx="4354512" cy="54133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oliennummernplatzhalter 5"/>
          <p:cNvSpPr>
            <a:spLocks noGrp="1"/>
          </p:cNvSpPr>
          <p:nvPr>
            <p:ph type="sldNum" sz="quarter" idx="10"/>
          </p:nvPr>
        </p:nvSpPr>
        <p:spPr>
          <a:xfrm>
            <a:off x="8731250" y="6505575"/>
            <a:ext cx="774700" cy="296863"/>
          </a:xfrm>
        </p:spPr>
        <p:txBody>
          <a:bodyPr/>
          <a:lstStyle>
            <a:lvl1pPr>
              <a:defRPr/>
            </a:lvl1pPr>
          </a:lstStyle>
          <a:p>
            <a:pPr>
              <a:defRPr/>
            </a:pPr>
            <a:fld id="{08AD2567-4828-2048-AE46-59D4345034BA}" type="slidenum">
              <a:rPr lang="de-DE"/>
              <a:pPr>
                <a:defRPr/>
              </a:pPr>
              <a:t>‹N°›</a:t>
            </a:fld>
            <a:endParaRPr lang="de-DE"/>
          </a:p>
        </p:txBody>
      </p:sp>
      <p:sp>
        <p:nvSpPr>
          <p:cNvPr id="7" name="Fußzeilenplatzhalter 6"/>
          <p:cNvSpPr>
            <a:spLocks noGrp="1"/>
          </p:cNvSpPr>
          <p:nvPr>
            <p:ph type="ftr" sz="quarter" idx="11"/>
          </p:nvPr>
        </p:nvSpPr>
        <p:spPr>
          <a:xfrm>
            <a:off x="1152525" y="6510338"/>
            <a:ext cx="6416675" cy="295275"/>
          </a:xfrm>
        </p:spPr>
        <p:txBody>
          <a:bodyPr/>
          <a:lstStyle>
            <a:lvl1pPr>
              <a:defRPr/>
            </a:lvl1pPr>
          </a:lstStyle>
          <a:p>
            <a:pPr>
              <a:defRPr/>
            </a:pPr>
            <a:r>
              <a:rPr lang="en-US"/>
              <a:t>Award RT24</a:t>
            </a:r>
            <a:endParaRPr lang="de-DE"/>
          </a:p>
        </p:txBody>
      </p:sp>
      <p:sp>
        <p:nvSpPr>
          <p:cNvPr id="8" name="Datumsplatzhalter 7"/>
          <p:cNvSpPr>
            <a:spLocks noGrp="1"/>
          </p:cNvSpPr>
          <p:nvPr>
            <p:ph type="dt" sz="half" idx="12"/>
          </p:nvPr>
        </p:nvSpPr>
        <p:spPr>
          <a:xfrm>
            <a:off x="7562850" y="6510338"/>
            <a:ext cx="2343150" cy="295275"/>
          </a:xfrm>
        </p:spPr>
        <p:txBody>
          <a:bodyPr/>
          <a:lstStyle>
            <a:lvl1pPr>
              <a:defRPr/>
            </a:lvl1pPr>
          </a:lstStyle>
          <a:p>
            <a:pPr>
              <a:defRPr/>
            </a:pPr>
            <a:endParaRPr lang="de-DE"/>
          </a:p>
        </p:txBody>
      </p:sp>
    </p:spTree>
    <p:extLst>
      <p:ext uri="{BB962C8B-B14F-4D97-AF65-F5344CB8AC3E}">
        <p14:creationId xmlns:p14="http://schemas.microsoft.com/office/powerpoint/2010/main" val="12256991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0"/>
            <a:ext cx="8137525" cy="1196975"/>
          </a:xfrm>
        </p:spPr>
        <p:txBody>
          <a:bodyPr/>
          <a:lstStyle/>
          <a:p>
            <a:r>
              <a:rPr lang="fr-FR"/>
              <a:t>Cliquez et modifiez le titre</a:t>
            </a:r>
          </a:p>
        </p:txBody>
      </p:sp>
      <p:sp>
        <p:nvSpPr>
          <p:cNvPr id="3" name="Espace réservé du texte 2"/>
          <p:cNvSpPr>
            <a:spLocks noGrp="1"/>
          </p:cNvSpPr>
          <p:nvPr>
            <p:ph type="body" sz="half" idx="1"/>
          </p:nvPr>
        </p:nvSpPr>
        <p:spPr>
          <a:xfrm>
            <a:off x="152400" y="1125538"/>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00"/>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e la date 5"/>
          <p:cNvSpPr>
            <a:spLocks noGrp="1"/>
          </p:cNvSpPr>
          <p:nvPr>
            <p:ph type="dt" sz="half" idx="10"/>
          </p:nvPr>
        </p:nvSpPr>
        <p:spPr>
          <a:xfrm>
            <a:off x="495300" y="6243638"/>
            <a:ext cx="2311400" cy="457200"/>
          </a:xfrm>
        </p:spPr>
        <p:txBody>
          <a:bodyPr/>
          <a:lstStyle>
            <a:lvl1pPr>
              <a:defRPr/>
            </a:lvl1pPr>
          </a:lstStyle>
          <a:p>
            <a:endParaRPr lang="fr-FR"/>
          </a:p>
        </p:txBody>
      </p:sp>
      <p:sp>
        <p:nvSpPr>
          <p:cNvPr id="7" name="Espace réservé du pied de page 6"/>
          <p:cNvSpPr>
            <a:spLocks noGrp="1"/>
          </p:cNvSpPr>
          <p:nvPr>
            <p:ph type="ftr" sz="quarter" idx="11"/>
          </p:nvPr>
        </p:nvSpPr>
        <p:spPr>
          <a:xfrm>
            <a:off x="3384550" y="6248400"/>
            <a:ext cx="3136900" cy="457200"/>
          </a:xfrm>
        </p:spPr>
        <p:txBody>
          <a:bodyPr/>
          <a:lstStyle>
            <a:lvl1pPr>
              <a:defRPr/>
            </a:lvl1pPr>
          </a:lstStyle>
          <a:p>
            <a:r>
              <a:rPr lang="fr-FR"/>
              <a:t>Award RT24</a:t>
            </a:r>
          </a:p>
        </p:txBody>
      </p:sp>
      <p:sp>
        <p:nvSpPr>
          <p:cNvPr id="8" name="Espace réservé du numéro de diapositive 7"/>
          <p:cNvSpPr>
            <a:spLocks noGrp="1"/>
          </p:cNvSpPr>
          <p:nvPr>
            <p:ph type="sldNum" sz="quarter" idx="12"/>
          </p:nvPr>
        </p:nvSpPr>
        <p:spPr>
          <a:xfrm>
            <a:off x="7099300" y="6243638"/>
            <a:ext cx="2311400" cy="457200"/>
          </a:xfrm>
        </p:spPr>
        <p:txBody>
          <a:bodyPr/>
          <a:lstStyle>
            <a:lvl1pPr>
              <a:defRPr/>
            </a:lvl1pPr>
          </a:lstStyle>
          <a:p>
            <a:fld id="{3429CA70-F8B3-2343-9C11-E010827B5931}" type="slidenum">
              <a:rPr lang="fr-FR"/>
              <a:pPr/>
              <a:t>‹N°›</a:t>
            </a:fld>
            <a:endParaRPr lang="fr-FR"/>
          </a:p>
        </p:txBody>
      </p:sp>
    </p:spTree>
    <p:extLst>
      <p:ext uri="{BB962C8B-B14F-4D97-AF65-F5344CB8AC3E}">
        <p14:creationId xmlns:p14="http://schemas.microsoft.com/office/powerpoint/2010/main" val="3641530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image" Target="../media/image3.png"/><Relationship Id="rId2" Type="http://schemas.openxmlformats.org/officeDocument/2006/relationships/slideLayout" Target="../slideLayouts/slideLayout113.xml"/><Relationship Id="rId16" Type="http://schemas.openxmlformats.org/officeDocument/2006/relationships/image" Target="../media/image2.png"/><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5" Type="http://schemas.openxmlformats.org/officeDocument/2006/relationships/image" Target="../media/image1.png"/><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slideLayout" Target="../slideLayouts/slideLayout137.xml"/><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slideLayout" Target="../slideLayouts/slideLayout136.xml"/><Relationship Id="rId17" Type="http://schemas.openxmlformats.org/officeDocument/2006/relationships/image" Target="../media/image3.png"/><Relationship Id="rId2" Type="http://schemas.openxmlformats.org/officeDocument/2006/relationships/slideLayout" Target="../slideLayouts/slideLayout126.xml"/><Relationship Id="rId16" Type="http://schemas.openxmlformats.org/officeDocument/2006/relationships/image" Target="../media/image2.png"/><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5" Type="http://schemas.openxmlformats.org/officeDocument/2006/relationships/image" Target="../media/image1.png"/><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 Id="rId1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theme" Target="../theme/theme12.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2" Type="http://schemas.openxmlformats.org/officeDocument/2006/relationships/slideLayout" Target="../slideLayouts/slideLayout139.xml"/><Relationship Id="rId16" Type="http://schemas.openxmlformats.org/officeDocument/2006/relationships/image" Target="../media/image3.png"/><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5" Type="http://schemas.openxmlformats.org/officeDocument/2006/relationships/image" Target="../media/image2.png"/><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 Id="rId14" Type="http://schemas.openxmlformats.org/officeDocument/2006/relationships/image" Target="../media/image1.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image" Target="../media/image1.png"/><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theme" Target="../theme/theme13.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5" Type="http://schemas.openxmlformats.org/officeDocument/2006/relationships/image" Target="../media/image3.png"/><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image" Target="../media/image2.pn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8.xml"/><Relationship Id="rId13" Type="http://schemas.openxmlformats.org/officeDocument/2006/relationships/slideLayout" Target="../slideLayouts/slideLayout173.xml"/><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slideLayout" Target="../slideLayouts/slideLayout172.xml"/><Relationship Id="rId17" Type="http://schemas.openxmlformats.org/officeDocument/2006/relationships/image" Target="../media/image3.png"/><Relationship Id="rId2" Type="http://schemas.openxmlformats.org/officeDocument/2006/relationships/slideLayout" Target="../slideLayouts/slideLayout162.xml"/><Relationship Id="rId16" Type="http://schemas.openxmlformats.org/officeDocument/2006/relationships/image" Target="../media/image2.png"/><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slideLayout" Target="../slideLayouts/slideLayout171.xml"/><Relationship Id="rId5" Type="http://schemas.openxmlformats.org/officeDocument/2006/relationships/slideLayout" Target="../slideLayouts/slideLayout165.xml"/><Relationship Id="rId15" Type="http://schemas.openxmlformats.org/officeDocument/2006/relationships/image" Target="../media/image1.png"/><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 Id="rId14" Type="http://schemas.openxmlformats.org/officeDocument/2006/relationships/theme" Target="../theme/theme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3.png"/><Relationship Id="rId2" Type="http://schemas.openxmlformats.org/officeDocument/2006/relationships/slideLayout" Target="../slideLayouts/slideLayout15.xml"/><Relationship Id="rId16" Type="http://schemas.openxmlformats.org/officeDocument/2006/relationships/image" Target="../media/image2.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theme" Target="../theme/theme3.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3.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2.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6" Type="http://schemas.openxmlformats.org/officeDocument/2006/relationships/image" Target="../media/image3.png"/><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image" Target="../media/image2.png"/><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theme" Target="../theme/theme5.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2" Type="http://schemas.openxmlformats.org/officeDocument/2006/relationships/slideLayout" Target="../slideLayouts/slideLayout52.xml"/><Relationship Id="rId16" Type="http://schemas.openxmlformats.org/officeDocument/2006/relationships/image" Target="../media/image3.png"/><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image" Target="../media/image2.png"/><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image" Target="../media/image1.png"/><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6.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5" Type="http://schemas.openxmlformats.org/officeDocument/2006/relationships/image" Target="../media/image3.png"/><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theme" Target="../theme/theme7.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6" Type="http://schemas.openxmlformats.org/officeDocument/2006/relationships/image" Target="../media/image3.png"/><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image" Target="../media/image2.png"/><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image" Target="../media/image3.png"/><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image" Target="../media/image2.png"/><Relationship Id="rId2" Type="http://schemas.openxmlformats.org/officeDocument/2006/relationships/slideLayout" Target="../slideLayouts/slideLayout87.xml"/><Relationship Id="rId16" Type="http://schemas.openxmlformats.org/officeDocument/2006/relationships/image" Target="../media/image1.png"/><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theme" Target="../theme/theme8.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theme" Target="../theme/theme9.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slideLayout" Target="../slideLayouts/slideLayout111.xml"/><Relationship Id="rId2" Type="http://schemas.openxmlformats.org/officeDocument/2006/relationships/slideLayout" Target="../slideLayouts/slideLayout101.xml"/><Relationship Id="rId16" Type="http://schemas.openxmlformats.org/officeDocument/2006/relationships/image" Target="../media/image3.png"/><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2.pn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EA6C48F1-BF33-41B0-AE69-6DE477E85385}"/>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6EE26A43-D041-DB78-A671-7BC8B4A41298}"/>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0305E75B-7032-489B-0ADF-EDECE6A30CBA}"/>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9EFED4AE-DB0C-A898-3878-487503E723C5}"/>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441E4949-5DB4-330B-9417-41CCEE68A992}"/>
                </a:ext>
              </a:extLst>
            </p:cNvPr>
            <p:cNvSpPr>
              <a:spLocks/>
            </p:cNvSpPr>
            <p:nvPr/>
          </p:nvSpPr>
          <p:spPr bwMode="hidden">
            <a:xfrm>
              <a:off x="4038" y="3577"/>
              <a:ext cx="1720" cy="65"/>
            </a:xfrm>
            <a:custGeom>
              <a:avLst/>
              <a:gdLst>
                <a:gd name="T0" fmla="*/ 1666 w 1722"/>
                <a:gd name="T1" fmla="*/ 38 h 66"/>
                <a:gd name="T2" fmla="*/ 1666 w 1722"/>
                <a:gd name="T3" fmla="*/ 33 h 66"/>
                <a:gd name="T4" fmla="*/ 0 w 1722"/>
                <a:gd name="T5" fmla="*/ 0 h 66"/>
                <a:gd name="T6" fmla="*/ 0 w 1722"/>
                <a:gd name="T7" fmla="*/ 33 h 66"/>
                <a:gd name="T8" fmla="*/ 1666 w 1722"/>
                <a:gd name="T9" fmla="*/ 38 h 66"/>
                <a:gd name="T10" fmla="*/ 1666 w 1722"/>
                <a:gd name="T11" fmla="*/ 38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1" name="Freeform 7">
              <a:extLst>
                <a:ext uri="{FF2B5EF4-FFF2-40B4-BE49-F238E27FC236}">
                  <a16:creationId xmlns:a16="http://schemas.microsoft.com/office/drawing/2014/main" id="{03231BCF-B32C-706B-A467-1515CD0910A7}"/>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1037" name="Freeform 8">
              <a:extLst>
                <a:ext uri="{FF2B5EF4-FFF2-40B4-BE49-F238E27FC236}">
                  <a16:creationId xmlns:a16="http://schemas.microsoft.com/office/drawing/2014/main" id="{46BFE053-853C-182F-9CBB-70A02202EA2F}"/>
                </a:ext>
              </a:extLst>
            </p:cNvPr>
            <p:cNvSpPr>
              <a:spLocks/>
            </p:cNvSpPr>
            <p:nvPr/>
          </p:nvSpPr>
          <p:spPr bwMode="hidden">
            <a:xfrm>
              <a:off x="4784" y="3702"/>
              <a:ext cx="974" cy="101"/>
            </a:xfrm>
            <a:custGeom>
              <a:avLst/>
              <a:gdLst>
                <a:gd name="T0" fmla="*/ 947 w 975"/>
                <a:gd name="T1" fmla="*/ 48 h 101"/>
                <a:gd name="T2" fmla="*/ 947 w 975"/>
                <a:gd name="T3" fmla="*/ 0 h 101"/>
                <a:gd name="T4" fmla="*/ 0 w 975"/>
                <a:gd name="T5" fmla="*/ 24 h 101"/>
                <a:gd name="T6" fmla="*/ 0 w 975"/>
                <a:gd name="T7" fmla="*/ 101 h 101"/>
                <a:gd name="T8" fmla="*/ 947 w 975"/>
                <a:gd name="T9" fmla="*/ 48 h 101"/>
                <a:gd name="T10" fmla="*/ 947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a:extLst>
                <a:ext uri="{FF2B5EF4-FFF2-40B4-BE49-F238E27FC236}">
                  <a16:creationId xmlns:a16="http://schemas.microsoft.com/office/drawing/2014/main" id="{25BDBAC1-DAB0-87A2-3B48-3BA9F693A242}"/>
                </a:ext>
              </a:extLst>
            </p:cNvPr>
            <p:cNvSpPr>
              <a:spLocks/>
            </p:cNvSpPr>
            <p:nvPr/>
          </p:nvSpPr>
          <p:spPr bwMode="hidden">
            <a:xfrm>
              <a:off x="3619" y="3815"/>
              <a:ext cx="2139" cy="198"/>
            </a:xfrm>
            <a:custGeom>
              <a:avLst/>
              <a:gdLst>
                <a:gd name="T0" fmla="*/ 2085 w 2141"/>
                <a:gd name="T1" fmla="*/ 0 h 198"/>
                <a:gd name="T2" fmla="*/ 0 w 2141"/>
                <a:gd name="T3" fmla="*/ 156 h 198"/>
                <a:gd name="T4" fmla="*/ 0 w 2141"/>
                <a:gd name="T5" fmla="*/ 198 h 198"/>
                <a:gd name="T6" fmla="*/ 2085 w 2141"/>
                <a:gd name="T7" fmla="*/ 0 h 198"/>
                <a:gd name="T8" fmla="*/ 208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EA702849-4FD7-8251-49C2-C0E2519467CC}"/>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081E6E0C-3A63-50F4-E010-6DC2E659552B}"/>
                </a:ext>
              </a:extLst>
            </p:cNvPr>
            <p:cNvSpPr>
              <a:spLocks/>
            </p:cNvSpPr>
            <p:nvPr/>
          </p:nvSpPr>
          <p:spPr bwMode="hidden">
            <a:xfrm>
              <a:off x="2097" y="4043"/>
              <a:ext cx="2514" cy="276"/>
            </a:xfrm>
            <a:custGeom>
              <a:avLst/>
              <a:gdLst>
                <a:gd name="T0" fmla="*/ 2098 w 2517"/>
                <a:gd name="T1" fmla="*/ 276 h 276"/>
                <a:gd name="T2" fmla="*/ 2433 w 2517"/>
                <a:gd name="T3" fmla="*/ 204 h 276"/>
                <a:gd name="T4" fmla="*/ 2176 w 2517"/>
                <a:gd name="T5" fmla="*/ 0 h 276"/>
                <a:gd name="T6" fmla="*/ 0 w 2517"/>
                <a:gd name="T7" fmla="*/ 276 h 276"/>
                <a:gd name="T8" fmla="*/ 2098 w 2517"/>
                <a:gd name="T9" fmla="*/ 276 h 276"/>
                <a:gd name="T10" fmla="*/ 2098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28B8FAFD-7973-1E63-6965-C13EE866C835}"/>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775F3603-E0FC-C8CD-2290-002F65405B36}"/>
                </a:ext>
              </a:extLst>
            </p:cNvPr>
            <p:cNvSpPr>
              <a:spLocks/>
            </p:cNvSpPr>
            <p:nvPr/>
          </p:nvSpPr>
          <p:spPr bwMode="hidden">
            <a:xfrm>
              <a:off x="5030" y="3151"/>
              <a:ext cx="728" cy="240"/>
            </a:xfrm>
            <a:custGeom>
              <a:avLst/>
              <a:gdLst>
                <a:gd name="T0" fmla="*/ 701 w 729"/>
                <a:gd name="T1" fmla="*/ 240 h 240"/>
                <a:gd name="T2" fmla="*/ 0 w 729"/>
                <a:gd name="T3" fmla="*/ 0 h 240"/>
                <a:gd name="T4" fmla="*/ 0 w 729"/>
                <a:gd name="T5" fmla="*/ 6 h 240"/>
                <a:gd name="T6" fmla="*/ 701 w 729"/>
                <a:gd name="T7" fmla="*/ 240 h 240"/>
                <a:gd name="T8" fmla="*/ 701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093D0F3E-85B7-B012-B068-AFB8E34BE5D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DCE98C56-E4F0-7FEA-8755-EB9895B4A7B7}"/>
                </a:ext>
              </a:extLst>
            </p:cNvPr>
            <p:cNvSpPr>
              <a:spLocks/>
            </p:cNvSpPr>
            <p:nvPr/>
          </p:nvSpPr>
          <p:spPr bwMode="hidden">
            <a:xfrm>
              <a:off x="5030" y="3049"/>
              <a:ext cx="728" cy="318"/>
            </a:xfrm>
            <a:custGeom>
              <a:avLst/>
              <a:gdLst>
                <a:gd name="T0" fmla="*/ 701 w 729"/>
                <a:gd name="T1" fmla="*/ 318 h 318"/>
                <a:gd name="T2" fmla="*/ 701 w 729"/>
                <a:gd name="T3" fmla="*/ 312 h 318"/>
                <a:gd name="T4" fmla="*/ 0 w 729"/>
                <a:gd name="T5" fmla="*/ 0 h 318"/>
                <a:gd name="T6" fmla="*/ 0 w 729"/>
                <a:gd name="T7" fmla="*/ 54 h 318"/>
                <a:gd name="T8" fmla="*/ 701 w 729"/>
                <a:gd name="T9" fmla="*/ 318 h 318"/>
                <a:gd name="T10" fmla="*/ 701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3B38895E-137D-48BA-4A5B-7B9C54AF4CB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02751129-F660-DA5E-4374-F495DA11FF86}"/>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AE568B7C-06F8-9DA6-092E-B44214DABC61}"/>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61A8B03B-0A39-86C5-9305-F89AC51B9C8E}"/>
                </a:ext>
              </a:extLst>
            </p:cNvPr>
            <p:cNvSpPr>
              <a:spLocks/>
            </p:cNvSpPr>
            <p:nvPr/>
          </p:nvSpPr>
          <p:spPr bwMode="hidden">
            <a:xfrm>
              <a:off x="5477" y="2588"/>
              <a:ext cx="282" cy="335"/>
            </a:xfrm>
            <a:custGeom>
              <a:avLst/>
              <a:gdLst>
                <a:gd name="T0" fmla="*/ 284 w 281"/>
                <a:gd name="T1" fmla="*/ 335 h 335"/>
                <a:gd name="T2" fmla="*/ 284 w 281"/>
                <a:gd name="T3" fmla="*/ 173 h 335"/>
                <a:gd name="T4" fmla="*/ 96 w 281"/>
                <a:gd name="T5" fmla="*/ 0 h 335"/>
                <a:gd name="T6" fmla="*/ 0 w 281"/>
                <a:gd name="T7" fmla="*/ 90 h 335"/>
                <a:gd name="T8" fmla="*/ 284 w 281"/>
                <a:gd name="T9" fmla="*/ 335 h 335"/>
                <a:gd name="T10" fmla="*/ 284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D4DE506F-4BCB-3B53-6CDE-BDA7CB5AD881}"/>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C70EBB79-14F3-90A2-33F7-E75221325E10}"/>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869D17CE-2297-CE91-5B70-9E261AC96E85}"/>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7" name="Freeform 23">
              <a:extLst>
                <a:ext uri="{FF2B5EF4-FFF2-40B4-BE49-F238E27FC236}">
                  <a16:creationId xmlns:a16="http://schemas.microsoft.com/office/drawing/2014/main" id="{8E1F91F5-9986-24A2-3C5C-4649FD03F9C8}"/>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93208" name="Freeform 24">
              <a:extLst>
                <a:ext uri="{FF2B5EF4-FFF2-40B4-BE49-F238E27FC236}">
                  <a16:creationId xmlns:a16="http://schemas.microsoft.com/office/drawing/2014/main" id="{C17C0B94-035A-6E28-37ED-37C31F2DDC01}"/>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69DF73C9-C9D4-A2FC-CB2E-5E2F711B365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ED6EFDF3-8753-225E-CAC4-43D9C03ED4A4}"/>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BD3F8C8D-12C1-9AFA-5D5F-E2EEA4B70181}"/>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25B34470-BB3D-9E2D-3F20-F122B7A7F4E4}"/>
                </a:ext>
              </a:extLst>
            </p:cNvPr>
            <p:cNvSpPr>
              <a:spLocks/>
            </p:cNvSpPr>
            <p:nvPr/>
          </p:nvSpPr>
          <p:spPr bwMode="hidden">
            <a:xfrm>
              <a:off x="5698" y="653"/>
              <a:ext cx="60" cy="311"/>
            </a:xfrm>
            <a:custGeom>
              <a:avLst/>
              <a:gdLst>
                <a:gd name="T0" fmla="*/ 0 w 60"/>
                <a:gd name="T1" fmla="*/ 144 h 312"/>
                <a:gd name="T2" fmla="*/ 60 w 60"/>
                <a:gd name="T3" fmla="*/ 284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F5DBD772-1B72-1EE5-C57A-AE9275CA3C84}"/>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2E11C3FD-AF80-BCE7-BC59-42F2F1EF6CB1}"/>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C68351BA-85E6-1700-19E0-5E5A7975629D}"/>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34E0FCDE-1C74-CC47-54E9-E1D95FDA70C2}"/>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B9334843-B515-BBF3-676C-075C48D1E9D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DAE5A804-DB25-AD9F-8492-AFD65349E66B}"/>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A129A19A-8C7B-9527-5B24-1A39EC62E66C}"/>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5F8EBB52-84DB-05ED-8765-050A89CA1929}"/>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0F1BD3F5-C6BF-027D-1C08-EC39CE75C3D6}"/>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DB3BD327-B14F-1A55-331D-219C827A31D9}"/>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68843F66-D97A-53F4-E589-8CD9706B081C}"/>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BF19F2E3-B1F3-5FB7-B070-C44E1690F7B6}"/>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C8F5774C-D480-D931-C0C2-F0B1AE056969}"/>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B7048BAF-1EC2-F6BC-0062-FED4C640CCF5}"/>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9F1DBC55-58F2-C00F-FE58-24AC88F9094F}"/>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20DB28A1-76D0-3055-C747-6480C75DF229}"/>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endParaRPr lang="fr-FR"/>
          </a:p>
        </p:txBody>
      </p:sp>
      <p:sp>
        <p:nvSpPr>
          <p:cNvPr id="93229" name="Rectangle 45">
            <a:extLst>
              <a:ext uri="{FF2B5EF4-FFF2-40B4-BE49-F238E27FC236}">
                <a16:creationId xmlns:a16="http://schemas.microsoft.com/office/drawing/2014/main" id="{5A192AA0-24CD-6FD5-D195-34D5E7232DC2}"/>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r>
              <a:rPr lang="fr-FR"/>
              <a:t>Award RT24</a:t>
            </a:r>
          </a:p>
        </p:txBody>
      </p:sp>
      <p:sp>
        <p:nvSpPr>
          <p:cNvPr id="93230" name="Rectangle 46">
            <a:extLst>
              <a:ext uri="{FF2B5EF4-FFF2-40B4-BE49-F238E27FC236}">
                <a16:creationId xmlns:a16="http://schemas.microsoft.com/office/drawing/2014/main" id="{6D5E266D-35C1-63B6-BDDC-80721B5AAB58}"/>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smtClean="0">
                <a:effectLst>
                  <a:outerShdw blurRad="38100" dist="38100" dir="2700000" algn="tl">
                    <a:srgbClr val="000000"/>
                  </a:outerShdw>
                </a:effectLst>
                <a:latin typeface="Arial" panose="020B0604020202020204" pitchFamily="34" charset="0"/>
              </a:defRPr>
            </a:lvl1pPr>
          </a:lstStyle>
          <a:p>
            <a:pPr>
              <a:defRPr/>
            </a:pPr>
            <a:fld id="{1C108BCE-00BC-9B4C-A4C1-9435AC384414}" type="slidenum">
              <a:rPr lang="fr-FR" altLang="fr-FR"/>
              <a:pPr>
                <a:defRPr/>
              </a:pPr>
              <a:t>‹N°›</a:t>
            </a:fld>
            <a:endParaRPr lang="fr-FR" altLang="fr-FR"/>
          </a:p>
        </p:txBody>
      </p:sp>
    </p:spTree>
  </p:cSld>
  <p:clrMap bg1="dk2" tx1="lt1" bg2="dk1" tx2="lt2" accent1="accent1" accent2="accent2" accent3="accent3" accent4="accent4" accent5="accent5" accent6="accent6" hlink="hlink" folHlink="folHlink"/>
  <p:sldLayoutIdLst>
    <p:sldLayoutId id="2147484089"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 id="2147484238" r:id="rId12"/>
    <p:sldLayoutId id="2147484252" r:id="rId13"/>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9614E8B1-BF5A-E223-8B6F-DF663777988C}"/>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52C7770B-99FC-C5AE-CC04-DCB877E50F59}"/>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C0335EBF-8F36-8851-5295-12D5F3343031}"/>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8CEE8D8F-76D0-5E54-29F9-B14AD8150A81}"/>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992632AF-A743-C4EA-8DCC-01330F04D364}"/>
                </a:ext>
              </a:extLst>
            </p:cNvPr>
            <p:cNvSpPr>
              <a:spLocks/>
            </p:cNvSpPr>
            <p:nvPr/>
          </p:nvSpPr>
          <p:spPr bwMode="hidden">
            <a:xfrm>
              <a:off x="4038" y="3577"/>
              <a:ext cx="1720" cy="65"/>
            </a:xfrm>
            <a:custGeom>
              <a:avLst/>
              <a:gdLst>
                <a:gd name="T0" fmla="*/ 1552 w 1722"/>
                <a:gd name="T1" fmla="*/ 33 h 66"/>
                <a:gd name="T2" fmla="*/ 1552 w 1722"/>
                <a:gd name="T3" fmla="*/ 33 h 66"/>
                <a:gd name="T4" fmla="*/ 0 w 1722"/>
                <a:gd name="T5" fmla="*/ 0 h 66"/>
                <a:gd name="T6" fmla="*/ 0 w 1722"/>
                <a:gd name="T7" fmla="*/ 33 h 66"/>
                <a:gd name="T8" fmla="*/ 1552 w 1722"/>
                <a:gd name="T9" fmla="*/ 33 h 66"/>
                <a:gd name="T10" fmla="*/ 155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1" name="Freeform 7">
              <a:extLst>
                <a:ext uri="{FF2B5EF4-FFF2-40B4-BE49-F238E27FC236}">
                  <a16:creationId xmlns:a16="http://schemas.microsoft.com/office/drawing/2014/main" id="{1AF1B576-6AE5-024B-1A4B-328E7E0A2F91}"/>
                </a:ext>
              </a:extLst>
            </p:cNvPr>
            <p:cNvSpPr>
              <a:spLocks/>
            </p:cNvSpPr>
            <p:nvPr/>
          </p:nvSpPr>
          <p:spPr bwMode="hidden">
            <a:xfrm>
              <a:off x="0" y="3726"/>
              <a:ext cx="4784" cy="329"/>
            </a:xfrm>
            <a:custGeom>
              <a:avLst/>
              <a:gdLst>
                <a:gd name="T0" fmla="*/ 0 w 4789"/>
                <a:gd name="T1" fmla="*/ 329 h 329"/>
                <a:gd name="T2" fmla="*/ 4784 w 4789"/>
                <a:gd name="T3" fmla="*/ 77 h 329"/>
                <a:gd name="T4" fmla="*/ 478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p:spPr>
          <p:txBody>
            <a:bodyPr/>
            <a:lstStyle/>
            <a:p>
              <a:pPr eaLnBrk="1" hangingPunct="1">
                <a:defRPr/>
              </a:pPr>
              <a:endParaRPr lang="fr-FR"/>
            </a:p>
          </p:txBody>
        </p:sp>
        <p:sp>
          <p:nvSpPr>
            <p:cNvPr id="1037" name="Freeform 8">
              <a:extLst>
                <a:ext uri="{FF2B5EF4-FFF2-40B4-BE49-F238E27FC236}">
                  <a16:creationId xmlns:a16="http://schemas.microsoft.com/office/drawing/2014/main" id="{EB5E8C5F-A6DC-ADD3-D5F8-D6939F0D75E0}"/>
                </a:ext>
              </a:extLst>
            </p:cNvPr>
            <p:cNvSpPr>
              <a:spLocks/>
            </p:cNvSpPr>
            <p:nvPr/>
          </p:nvSpPr>
          <p:spPr bwMode="hidden">
            <a:xfrm>
              <a:off x="4784" y="3702"/>
              <a:ext cx="974" cy="101"/>
            </a:xfrm>
            <a:custGeom>
              <a:avLst/>
              <a:gdLst>
                <a:gd name="T0" fmla="*/ 890 w 975"/>
                <a:gd name="T1" fmla="*/ 48 h 101"/>
                <a:gd name="T2" fmla="*/ 890 w 975"/>
                <a:gd name="T3" fmla="*/ 0 h 101"/>
                <a:gd name="T4" fmla="*/ 0 w 975"/>
                <a:gd name="T5" fmla="*/ 24 h 101"/>
                <a:gd name="T6" fmla="*/ 0 w 975"/>
                <a:gd name="T7" fmla="*/ 101 h 101"/>
                <a:gd name="T8" fmla="*/ 890 w 975"/>
                <a:gd name="T9" fmla="*/ 48 h 101"/>
                <a:gd name="T10" fmla="*/ 89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38" name="Freeform 9">
              <a:extLst>
                <a:ext uri="{FF2B5EF4-FFF2-40B4-BE49-F238E27FC236}">
                  <a16:creationId xmlns:a16="http://schemas.microsoft.com/office/drawing/2014/main" id="{F943BB1A-8BB1-80B6-2BB2-A45B1421AA7F}"/>
                </a:ext>
              </a:extLst>
            </p:cNvPr>
            <p:cNvSpPr>
              <a:spLocks/>
            </p:cNvSpPr>
            <p:nvPr/>
          </p:nvSpPr>
          <p:spPr bwMode="hidden">
            <a:xfrm>
              <a:off x="3619" y="3815"/>
              <a:ext cx="2139" cy="198"/>
            </a:xfrm>
            <a:custGeom>
              <a:avLst/>
              <a:gdLst>
                <a:gd name="T0" fmla="*/ 1971 w 2141"/>
                <a:gd name="T1" fmla="*/ 0 h 198"/>
                <a:gd name="T2" fmla="*/ 0 w 2141"/>
                <a:gd name="T3" fmla="*/ 156 h 198"/>
                <a:gd name="T4" fmla="*/ 0 w 2141"/>
                <a:gd name="T5" fmla="*/ 198 h 198"/>
                <a:gd name="T6" fmla="*/ 1971 w 2141"/>
                <a:gd name="T7" fmla="*/ 0 h 198"/>
                <a:gd name="T8" fmla="*/ 197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4" name="Freeform 10">
              <a:extLst>
                <a:ext uri="{FF2B5EF4-FFF2-40B4-BE49-F238E27FC236}">
                  <a16:creationId xmlns:a16="http://schemas.microsoft.com/office/drawing/2014/main" id="{D6AB9F1A-B3C9-4638-9433-5251BFB6989F}"/>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56DAA6AF-DFA3-B817-E6F8-5A550AFC595C}"/>
                </a:ext>
              </a:extLst>
            </p:cNvPr>
            <p:cNvSpPr>
              <a:spLocks/>
            </p:cNvSpPr>
            <p:nvPr/>
          </p:nvSpPr>
          <p:spPr bwMode="hidden">
            <a:xfrm>
              <a:off x="2097" y="4043"/>
              <a:ext cx="2514" cy="276"/>
            </a:xfrm>
            <a:custGeom>
              <a:avLst/>
              <a:gdLst>
                <a:gd name="T0" fmla="*/ 1983 w 2517"/>
                <a:gd name="T1" fmla="*/ 276 h 276"/>
                <a:gd name="T2" fmla="*/ 2262 w 2517"/>
                <a:gd name="T3" fmla="*/ 204 h 276"/>
                <a:gd name="T4" fmla="*/ 2035 w 2517"/>
                <a:gd name="T5" fmla="*/ 0 h 276"/>
                <a:gd name="T6" fmla="*/ 0 w 2517"/>
                <a:gd name="T7" fmla="*/ 276 h 276"/>
                <a:gd name="T8" fmla="*/ 1983 w 2517"/>
                <a:gd name="T9" fmla="*/ 276 h 276"/>
                <a:gd name="T10" fmla="*/ 198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6" name="Freeform 12">
              <a:extLst>
                <a:ext uri="{FF2B5EF4-FFF2-40B4-BE49-F238E27FC236}">
                  <a16:creationId xmlns:a16="http://schemas.microsoft.com/office/drawing/2014/main" id="{DCE52E1E-A7CA-958D-1CD6-97B890A3F105}"/>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137B97B2-822E-E5C6-6F3A-3CF95277AB44}"/>
                </a:ext>
              </a:extLst>
            </p:cNvPr>
            <p:cNvSpPr>
              <a:spLocks/>
            </p:cNvSpPr>
            <p:nvPr/>
          </p:nvSpPr>
          <p:spPr bwMode="hidden">
            <a:xfrm>
              <a:off x="5030" y="3151"/>
              <a:ext cx="728" cy="240"/>
            </a:xfrm>
            <a:custGeom>
              <a:avLst/>
              <a:gdLst>
                <a:gd name="T0" fmla="*/ 644 w 729"/>
                <a:gd name="T1" fmla="*/ 240 h 240"/>
                <a:gd name="T2" fmla="*/ 0 w 729"/>
                <a:gd name="T3" fmla="*/ 0 h 240"/>
                <a:gd name="T4" fmla="*/ 0 w 729"/>
                <a:gd name="T5" fmla="*/ 6 h 240"/>
                <a:gd name="T6" fmla="*/ 644 w 729"/>
                <a:gd name="T7" fmla="*/ 240 h 240"/>
                <a:gd name="T8" fmla="*/ 64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8" name="Freeform 14">
              <a:extLst>
                <a:ext uri="{FF2B5EF4-FFF2-40B4-BE49-F238E27FC236}">
                  <a16:creationId xmlns:a16="http://schemas.microsoft.com/office/drawing/2014/main" id="{8251F444-078B-D301-2D51-735E29D413AF}"/>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B2F5F24E-4158-FD3A-26A5-5DC1CA9CFCD3}"/>
                </a:ext>
              </a:extLst>
            </p:cNvPr>
            <p:cNvSpPr>
              <a:spLocks/>
            </p:cNvSpPr>
            <p:nvPr/>
          </p:nvSpPr>
          <p:spPr bwMode="hidden">
            <a:xfrm>
              <a:off x="5030" y="3049"/>
              <a:ext cx="728" cy="318"/>
            </a:xfrm>
            <a:custGeom>
              <a:avLst/>
              <a:gdLst>
                <a:gd name="T0" fmla="*/ 644 w 729"/>
                <a:gd name="T1" fmla="*/ 318 h 318"/>
                <a:gd name="T2" fmla="*/ 644 w 729"/>
                <a:gd name="T3" fmla="*/ 312 h 318"/>
                <a:gd name="T4" fmla="*/ 0 w 729"/>
                <a:gd name="T5" fmla="*/ 0 h 318"/>
                <a:gd name="T6" fmla="*/ 0 w 729"/>
                <a:gd name="T7" fmla="*/ 54 h 318"/>
                <a:gd name="T8" fmla="*/ 644 w 729"/>
                <a:gd name="T9" fmla="*/ 318 h 318"/>
                <a:gd name="T10" fmla="*/ 64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0" name="Freeform 16">
              <a:extLst>
                <a:ext uri="{FF2B5EF4-FFF2-40B4-BE49-F238E27FC236}">
                  <a16:creationId xmlns:a16="http://schemas.microsoft.com/office/drawing/2014/main" id="{695822DB-E623-1592-DD25-D762F6EFB36A}"/>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E14BC96F-F1BB-7F6A-9A47-B09FE5FBE3DE}"/>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FB081DD9-E63C-71D7-751C-5AD58D45A48A}"/>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7365D434-6CA6-955F-25A3-9B894B6E6A95}"/>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4" name="Freeform 20">
              <a:extLst>
                <a:ext uri="{FF2B5EF4-FFF2-40B4-BE49-F238E27FC236}">
                  <a16:creationId xmlns:a16="http://schemas.microsoft.com/office/drawing/2014/main" id="{C14B9F52-3217-4FDC-2BC9-AFF0439EDBAA}"/>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EC1E0CD5-4514-4830-E685-A409C7D13E8D}"/>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6" name="Freeform 22">
              <a:extLst>
                <a:ext uri="{FF2B5EF4-FFF2-40B4-BE49-F238E27FC236}">
                  <a16:creationId xmlns:a16="http://schemas.microsoft.com/office/drawing/2014/main" id="{B9CFF4FC-8FEC-D119-4D0A-B3BD50899864}"/>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7" name="Freeform 23">
              <a:extLst>
                <a:ext uri="{FF2B5EF4-FFF2-40B4-BE49-F238E27FC236}">
                  <a16:creationId xmlns:a16="http://schemas.microsoft.com/office/drawing/2014/main" id="{1A538432-22AC-3B04-1816-8E1F18F6F785}"/>
                </a:ext>
              </a:extLst>
            </p:cNvPr>
            <p:cNvSpPr>
              <a:spLocks/>
            </p:cNvSpPr>
            <p:nvPr/>
          </p:nvSpPr>
          <p:spPr bwMode="hidden">
            <a:xfrm>
              <a:off x="3488" y="0"/>
              <a:ext cx="2198" cy="2480"/>
            </a:xfrm>
            <a:custGeom>
              <a:avLst/>
              <a:gdLst>
                <a:gd name="T0" fmla="*/ 0 w 2200"/>
                <a:gd name="T1" fmla="*/ 0 h 2482"/>
                <a:gd name="T2" fmla="*/ 2186 w 2200"/>
                <a:gd name="T3" fmla="*/ 2480 h 2482"/>
                <a:gd name="T4" fmla="*/ 2198 w 2200"/>
                <a:gd name="T5" fmla="*/ 247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p:spPr>
          <p:txBody>
            <a:bodyPr/>
            <a:lstStyle/>
            <a:p>
              <a:pPr eaLnBrk="1" hangingPunct="1">
                <a:defRPr/>
              </a:pPr>
              <a:endParaRPr lang="fr-FR"/>
            </a:p>
          </p:txBody>
        </p:sp>
        <p:sp>
          <p:nvSpPr>
            <p:cNvPr id="93208" name="Freeform 24">
              <a:extLst>
                <a:ext uri="{FF2B5EF4-FFF2-40B4-BE49-F238E27FC236}">
                  <a16:creationId xmlns:a16="http://schemas.microsoft.com/office/drawing/2014/main" id="{14679431-8F33-6565-F4E2-79D7AA2ABD7C}"/>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08483579-E891-581B-D428-04A4A4D4B0F9}"/>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0" name="Freeform 26">
              <a:extLst>
                <a:ext uri="{FF2B5EF4-FFF2-40B4-BE49-F238E27FC236}">
                  <a16:creationId xmlns:a16="http://schemas.microsoft.com/office/drawing/2014/main" id="{D7A2271C-957D-4193-B8AF-6E9F67237E45}"/>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B8CCB8BC-F355-ACCA-057B-2F934DBA355A}"/>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AF1A65A5-AEE6-7D24-0D17-D165AC8B02D8}"/>
                </a:ext>
              </a:extLst>
            </p:cNvPr>
            <p:cNvSpPr>
              <a:spLocks/>
            </p:cNvSpPr>
            <p:nvPr/>
          </p:nvSpPr>
          <p:spPr bwMode="hidden">
            <a:xfrm>
              <a:off x="5698" y="653"/>
              <a:ext cx="60" cy="311"/>
            </a:xfrm>
            <a:custGeom>
              <a:avLst/>
              <a:gdLst>
                <a:gd name="T0" fmla="*/ 0 w 60"/>
                <a:gd name="T1" fmla="*/ 144 h 312"/>
                <a:gd name="T2" fmla="*/ 60 w 60"/>
                <a:gd name="T3" fmla="*/ 22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3" name="Freeform 29">
              <a:extLst>
                <a:ext uri="{FF2B5EF4-FFF2-40B4-BE49-F238E27FC236}">
                  <a16:creationId xmlns:a16="http://schemas.microsoft.com/office/drawing/2014/main" id="{E8704D8B-0E82-4653-77CD-80CBE22720C9}"/>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81785B64-D339-EFD3-0777-39FE2A3F18A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5" name="Freeform 31">
              <a:extLst>
                <a:ext uri="{FF2B5EF4-FFF2-40B4-BE49-F238E27FC236}">
                  <a16:creationId xmlns:a16="http://schemas.microsoft.com/office/drawing/2014/main" id="{86F62119-2221-11BB-EF71-B22866428B31}"/>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2903AA6A-7DC9-697B-2DE8-BB99C2A77668}"/>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61F3D45E-315A-4066-ECD6-C620C2D3688E}"/>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E0A0710B-0022-38D2-7054-BA06851A81CF}"/>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BAE524DB-7B6B-E7BD-B4A7-B3A7B19134F7}"/>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246AC429-C3D4-3780-36D8-30ADE8F3E3CF}"/>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15B19BDD-2E9F-936B-25F3-A212457000DA}"/>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BE6CF3DD-5DCE-DBE3-2A43-16AC44C4763A}"/>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53CB3515-D3E0-0E49-B88A-707A516137AC}"/>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A31258FB-2D5C-FFB8-14E2-2D64481D8CCA}"/>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7E33BF69-D970-32F2-9C52-D84AA7F2C92E}"/>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5CD76D56-750F-D47C-B3C4-68A989A3A84F}"/>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02CBEAAB-77FA-83AD-E712-2BF0F1091EB1}"/>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C456ED46-A89A-DE0A-44F7-486B527F303D}"/>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anose="020B0604020202020204" pitchFamily="34" charset="0"/>
              </a:defRPr>
            </a:lvl1pPr>
          </a:lstStyle>
          <a:p>
            <a:pPr>
              <a:defRPr/>
            </a:pPr>
            <a:endParaRPr lang="fr-FR" altLang="fr-FR"/>
          </a:p>
        </p:txBody>
      </p:sp>
      <p:sp>
        <p:nvSpPr>
          <p:cNvPr id="93229" name="Rectangle 45">
            <a:extLst>
              <a:ext uri="{FF2B5EF4-FFF2-40B4-BE49-F238E27FC236}">
                <a16:creationId xmlns:a16="http://schemas.microsoft.com/office/drawing/2014/main" id="{7612BA87-1E3A-A799-034A-9F2FAD99C6C2}"/>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anose="020B0604020202020204" pitchFamily="34" charset="0"/>
              </a:defRPr>
            </a:lvl1pPr>
          </a:lstStyle>
          <a:p>
            <a:pPr>
              <a:defRPr/>
            </a:pPr>
            <a:r>
              <a:rPr lang="fr-FR" altLang="fr-FR"/>
              <a:t>Award RT24</a:t>
            </a:r>
          </a:p>
        </p:txBody>
      </p:sp>
      <p:sp>
        <p:nvSpPr>
          <p:cNvPr id="93230" name="Rectangle 46">
            <a:extLst>
              <a:ext uri="{FF2B5EF4-FFF2-40B4-BE49-F238E27FC236}">
                <a16:creationId xmlns:a16="http://schemas.microsoft.com/office/drawing/2014/main" id="{A9BBD2BD-5F98-6D9B-A088-5FCD450205D3}"/>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smtClean="0">
                <a:effectLst>
                  <a:outerShdw blurRad="38100" dist="38100" dir="2700000" algn="tl">
                    <a:srgbClr val="000000"/>
                  </a:outerShdw>
                </a:effectLst>
                <a:latin typeface="Arial" panose="020B0604020202020204" pitchFamily="34" charset="0"/>
              </a:defRPr>
            </a:lvl1pPr>
          </a:lstStyle>
          <a:p>
            <a:pPr>
              <a:defRPr/>
            </a:pPr>
            <a:fld id="{C4709F6D-431D-6F49-8447-D3C9680137C3}" type="slidenum">
              <a:rPr lang="fr-FR" altLang="fr-FR"/>
              <a:pPr>
                <a:defRPr/>
              </a:pPr>
              <a:t>‹N°›</a:t>
            </a:fld>
            <a:endParaRPr lang="fr-FR" altLang="fr-FR"/>
          </a:p>
        </p:txBody>
      </p:sp>
    </p:spTree>
    <p:extLst>
      <p:ext uri="{BB962C8B-B14F-4D97-AF65-F5344CB8AC3E}">
        <p14:creationId xmlns:p14="http://schemas.microsoft.com/office/powerpoint/2010/main" val="2214036602"/>
      </p:ext>
    </p:extLst>
  </p:cSld>
  <p:clrMap bg1="dk2" tx1="lt1" bg2="dk1" tx2="lt2" accent1="accent1" accent2="accent2" accent3="accent3" accent4="accent4" accent5="accent5" accent6="accent6" hlink="hlink" folHlink="folHlink"/>
  <p:sldLayoutIdLst>
    <p:sldLayoutId id="2147484267" r:id="rId1"/>
    <p:sldLayoutId id="2147484268" r:id="rId2"/>
    <p:sldLayoutId id="2147484269" r:id="rId3"/>
    <p:sldLayoutId id="2147484270" r:id="rId4"/>
    <p:sldLayoutId id="2147484271" r:id="rId5"/>
    <p:sldLayoutId id="2147484272" r:id="rId6"/>
    <p:sldLayoutId id="2147484273" r:id="rId7"/>
    <p:sldLayoutId id="2147484274" r:id="rId8"/>
    <p:sldLayoutId id="2147484275" r:id="rId9"/>
    <p:sldLayoutId id="2147484276" r:id="rId10"/>
    <p:sldLayoutId id="2147484277" r:id="rId11"/>
    <p:sldLayoutId id="2147484278" r:id="rId12"/>
    <p:sldLayoutId id="2147484279" r:id="rId13"/>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93186" name="Group 2"/>
          <p:cNvGrpSpPr>
            <a:grpSpLocks/>
          </p:cNvGrpSpPr>
          <p:nvPr/>
        </p:nvGrpSpPr>
        <p:grpSpPr bwMode="auto">
          <a:xfrm>
            <a:off x="0" y="188913"/>
            <a:ext cx="9906000" cy="6856412"/>
            <a:chOff x="0" y="0"/>
            <a:chExt cx="5760" cy="4319"/>
          </a:xfrm>
        </p:grpSpPr>
        <p:sp>
          <p:nvSpPr>
            <p:cNvPr id="93187"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88"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89"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0"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1"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192"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3"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4"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5"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6"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7"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8"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9"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0"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1"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2"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3"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4"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5"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6"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7"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208"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9"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0"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1"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2"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3"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4"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5"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6"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7"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8"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9"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0"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1"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2"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nvGrpSpPr>
            <p:cNvPr id="93223" name="Group 39"/>
            <p:cNvGrpSpPr>
              <a:grpSpLocks/>
            </p:cNvGrpSpPr>
            <p:nvPr userDrawn="1"/>
          </p:nvGrpSpPr>
          <p:grpSpPr bwMode="auto">
            <a:xfrm>
              <a:off x="0" y="1632"/>
              <a:ext cx="5758" cy="1858"/>
              <a:chOff x="0" y="1632"/>
              <a:chExt cx="5758" cy="1858"/>
            </a:xfrm>
          </p:grpSpPr>
          <p:sp>
            <p:nvSpPr>
              <p:cNvPr id="93224"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5"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grpSp>
      <p:sp>
        <p:nvSpPr>
          <p:cNvPr id="93226" name="Rectangle 42"/>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3228" name="Rectangle 4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i="0">
                <a:effectLst>
                  <a:outerShdw blurRad="38100" dist="38100" dir="2700000" algn="tl">
                    <a:srgbClr val="000000"/>
                  </a:outerShdw>
                </a:effectLst>
                <a:latin typeface="Arial" charset="0"/>
              </a:defRPr>
            </a:lvl1pPr>
          </a:lstStyle>
          <a:p>
            <a:endParaRPr lang="fr-FR"/>
          </a:p>
        </p:txBody>
      </p:sp>
      <p:sp>
        <p:nvSpPr>
          <p:cNvPr id="93229" name="Rectangle 4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200" i="0">
                <a:effectLst>
                  <a:outerShdw blurRad="38100" dist="38100" dir="2700000" algn="tl">
                    <a:srgbClr val="000000"/>
                  </a:outerShdw>
                </a:effectLst>
                <a:latin typeface="Arial" charset="0"/>
              </a:defRPr>
            </a:lvl1pPr>
          </a:lstStyle>
          <a:p>
            <a:r>
              <a:rPr lang="fr-FR"/>
              <a:t>Award RT24</a:t>
            </a:r>
          </a:p>
        </p:txBody>
      </p:sp>
      <p:sp>
        <p:nvSpPr>
          <p:cNvPr id="93230" name="Rectangle 4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i="0">
                <a:effectLst>
                  <a:outerShdw blurRad="38100" dist="38100" dir="2700000" algn="tl">
                    <a:srgbClr val="000000"/>
                  </a:outerShdw>
                </a:effectLst>
                <a:latin typeface="Arial" charset="0"/>
              </a:defRPr>
            </a:lvl1pPr>
          </a:lstStyle>
          <a:p>
            <a:fld id="{CCB635CD-BBA7-7F46-840B-484E22C7615E}" type="slidenum">
              <a:rPr lang="fr-FR"/>
              <a:pPr/>
              <a:t>‹N°›</a:t>
            </a:fld>
            <a:endParaRPr lang="fr-FR"/>
          </a:p>
        </p:txBody>
      </p:sp>
    </p:spTree>
    <p:extLst>
      <p:ext uri="{BB962C8B-B14F-4D97-AF65-F5344CB8AC3E}">
        <p14:creationId xmlns:p14="http://schemas.microsoft.com/office/powerpoint/2010/main" val="1207770284"/>
      </p:ext>
    </p:extLst>
  </p:cSld>
  <p:clrMap bg1="dk2" tx1="lt1" bg2="dk1" tx2="lt2" accent1="accent1" accent2="accent2" accent3="accent3" accent4="accent4" accent5="accent5" accent6="accent6" hlink="hlink" folHlink="folHlink"/>
  <p:sldLayoutIdLst>
    <p:sldLayoutId id="2147484281" r:id="rId1"/>
    <p:sldLayoutId id="2147484282" r:id="rId2"/>
    <p:sldLayoutId id="2147484283" r:id="rId3"/>
    <p:sldLayoutId id="2147484284" r:id="rId4"/>
    <p:sldLayoutId id="2147484285" r:id="rId5"/>
    <p:sldLayoutId id="2147484286" r:id="rId6"/>
    <p:sldLayoutId id="2147484287" r:id="rId7"/>
    <p:sldLayoutId id="2147484288" r:id="rId8"/>
    <p:sldLayoutId id="2147484289" r:id="rId9"/>
    <p:sldLayoutId id="2147484290" r:id="rId10"/>
    <p:sldLayoutId id="2147484291" r:id="rId11"/>
    <p:sldLayoutId id="2147484292" r:id="rId12"/>
    <p:sldLayoutId id="2147484293" r:id="rId13"/>
  </p:sldLayoutIdLst>
  <p:hf hdr="0" dt="0"/>
  <p:txStyles>
    <p:titleStyle>
      <a:lvl1pPr algn="ctr" rtl="0" fontAlgn="base">
        <a:spcBef>
          <a:spcPct val="0"/>
        </a:spcBef>
        <a:spcAft>
          <a:spcPct val="0"/>
        </a:spcAft>
        <a:defRPr sz="3200" b="1">
          <a:solidFill>
            <a:srgbClr val="FFFF00"/>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2pPr>
      <a:lvl3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3pPr>
      <a:lvl4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4pPr>
      <a:lvl5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fontAlgn="base">
        <a:spcBef>
          <a:spcPct val="20000"/>
        </a:spcBef>
        <a:spcAft>
          <a:spcPct val="0"/>
        </a:spcAft>
        <a:buClr>
          <a:schemeClr val="hlink"/>
        </a:buClr>
        <a:buSzPct val="90000"/>
        <a:buFont typeface="Wingdings" charset="0"/>
        <a:buBlip>
          <a:blip r:embed="rId15"/>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fontAlgn="base">
        <a:spcBef>
          <a:spcPct val="20000"/>
        </a:spcBef>
        <a:spcAft>
          <a:spcPct val="0"/>
        </a:spcAft>
        <a:buClr>
          <a:schemeClr val="accent2"/>
        </a:buClr>
        <a:buSzPct val="90000"/>
        <a:buFont typeface="Wingdings" charset="0"/>
        <a:buBlip>
          <a:blip r:embed="rId16"/>
        </a:buBlip>
        <a:defRPr sz="2400">
          <a:solidFill>
            <a:schemeClr val="tx1"/>
          </a:solidFill>
          <a:effectLst>
            <a:outerShdw blurRad="38100" dist="38100" dir="2700000" algn="tl">
              <a:srgbClr val="000000"/>
            </a:outerShdw>
          </a:effectLst>
          <a:latin typeface="+mn-lt"/>
          <a:ea typeface="+mn-ea"/>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93186" name="Group 2"/>
          <p:cNvGrpSpPr>
            <a:grpSpLocks/>
          </p:cNvGrpSpPr>
          <p:nvPr/>
        </p:nvGrpSpPr>
        <p:grpSpPr bwMode="auto">
          <a:xfrm>
            <a:off x="0" y="188913"/>
            <a:ext cx="9906000" cy="6856412"/>
            <a:chOff x="0" y="0"/>
            <a:chExt cx="5760" cy="4319"/>
          </a:xfrm>
        </p:grpSpPr>
        <p:sp>
          <p:nvSpPr>
            <p:cNvPr id="93187"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88"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89"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0"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1"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p>
              <a:endParaRPr lang="fr-FR"/>
            </a:p>
          </p:txBody>
        </p:sp>
        <p:sp>
          <p:nvSpPr>
            <p:cNvPr id="93192"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3"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4"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5"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6"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7"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8"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199"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0"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1"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2"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3"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4"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5"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6"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7"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a14="http://schemas.microsoft.com/office/drawing/2010/main" xmlns=""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blurRad="63500" dist="35921" dir="2700000" algn="ctr" rotWithShape="0">
                      <a:srgbClr val="808080"/>
                    </a:outerShdw>
                  </a:effectLst>
                </a14:hiddenEffects>
              </a:ext>
            </a:extLst>
          </p:spPr>
          <p:txBody>
            <a:bodyPr/>
            <a:lstStyle/>
            <a:p>
              <a:endParaRPr lang="fr-FR"/>
            </a:p>
          </p:txBody>
        </p:sp>
        <p:sp>
          <p:nvSpPr>
            <p:cNvPr id="93208"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09"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0"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1"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2"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3"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4"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5"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6"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7"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8"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19"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20"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21"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22"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grpSp>
          <p:nvGrpSpPr>
            <p:cNvPr id="93223" name="Group 39"/>
            <p:cNvGrpSpPr>
              <a:grpSpLocks/>
            </p:cNvGrpSpPr>
            <p:nvPr userDrawn="1"/>
          </p:nvGrpSpPr>
          <p:grpSpPr bwMode="auto">
            <a:xfrm>
              <a:off x="0" y="1632"/>
              <a:ext cx="5758" cy="1858"/>
              <a:chOff x="0" y="1632"/>
              <a:chExt cx="5758" cy="1858"/>
            </a:xfrm>
          </p:grpSpPr>
          <p:sp>
            <p:nvSpPr>
              <p:cNvPr id="93224"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sp>
            <p:nvSpPr>
              <p:cNvPr id="93225"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fr-FR"/>
              </a:p>
            </p:txBody>
          </p:sp>
        </p:grpSp>
      </p:grpSp>
      <p:sp>
        <p:nvSpPr>
          <p:cNvPr id="93226" name="Rectangle 42"/>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3228" name="Rectangle 4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i="0">
                <a:effectLst>
                  <a:outerShdw blurRad="38100" dist="38100" dir="2700000" algn="tl">
                    <a:srgbClr val="000000"/>
                  </a:outerShdw>
                </a:effectLst>
                <a:latin typeface="Arial" charset="0"/>
              </a:defRPr>
            </a:lvl1pPr>
          </a:lstStyle>
          <a:p>
            <a:r>
              <a:rPr lang="fr-FR"/>
              <a:t>27-mars-15</a:t>
            </a:r>
          </a:p>
        </p:txBody>
      </p:sp>
      <p:sp>
        <p:nvSpPr>
          <p:cNvPr id="93229" name="Rectangle 4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ctr">
              <a:defRPr sz="1200" i="0">
                <a:effectLst>
                  <a:outerShdw blurRad="38100" dist="38100" dir="2700000" algn="tl">
                    <a:srgbClr val="000000"/>
                  </a:outerShdw>
                </a:effectLst>
                <a:latin typeface="Arial" charset="0"/>
              </a:defRPr>
            </a:lvl1pPr>
          </a:lstStyle>
          <a:p>
            <a:r>
              <a:rPr lang="fr-FR"/>
              <a:t>TOMSK-#2</a:t>
            </a:r>
          </a:p>
        </p:txBody>
      </p:sp>
      <p:sp>
        <p:nvSpPr>
          <p:cNvPr id="93230" name="Rectangle 4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i="0">
                <a:effectLst>
                  <a:outerShdw blurRad="38100" dist="38100" dir="2700000" algn="tl">
                    <a:srgbClr val="000000"/>
                  </a:outerShdw>
                </a:effectLst>
                <a:latin typeface="Arial" charset="0"/>
              </a:defRPr>
            </a:lvl1pPr>
          </a:lstStyle>
          <a:p>
            <a:fld id="{CCB635CD-BBA7-7F46-840B-484E22C7615E}" type="slidenum">
              <a:rPr lang="fr-FR"/>
              <a:pPr/>
              <a:t>‹N°›</a:t>
            </a:fld>
            <a:endParaRPr lang="fr-FR"/>
          </a:p>
        </p:txBody>
      </p:sp>
    </p:spTree>
    <p:extLst>
      <p:ext uri="{BB962C8B-B14F-4D97-AF65-F5344CB8AC3E}">
        <p14:creationId xmlns:p14="http://schemas.microsoft.com/office/powerpoint/2010/main" val="1460231222"/>
      </p:ext>
    </p:extLst>
  </p:cSld>
  <p:clrMap bg1="dk2" tx1="lt1" bg2="dk1" tx2="lt2" accent1="accent1" accent2="accent2" accent3="accent3" accent4="accent4" accent5="accent5" accent6="accent6" hlink="hlink" folHlink="folHlink"/>
  <p:sldLayoutIdLst>
    <p:sldLayoutId id="2147484295" r:id="rId1"/>
    <p:sldLayoutId id="2147484296" r:id="rId2"/>
    <p:sldLayoutId id="2147484297" r:id="rId3"/>
    <p:sldLayoutId id="2147484298" r:id="rId4"/>
    <p:sldLayoutId id="2147484299" r:id="rId5"/>
    <p:sldLayoutId id="2147484300" r:id="rId6"/>
    <p:sldLayoutId id="2147484301" r:id="rId7"/>
    <p:sldLayoutId id="2147484302" r:id="rId8"/>
    <p:sldLayoutId id="2147484303" r:id="rId9"/>
    <p:sldLayoutId id="2147484304" r:id="rId10"/>
    <p:sldLayoutId id="2147484305" r:id="rId11"/>
    <p:sldLayoutId id="2147484306" r:id="rId12"/>
  </p:sldLayoutIdLst>
  <p:hf hdr="0"/>
  <p:txStyles>
    <p:titleStyle>
      <a:lvl1pPr algn="ctr" rtl="0" fontAlgn="base">
        <a:spcBef>
          <a:spcPct val="0"/>
        </a:spcBef>
        <a:spcAft>
          <a:spcPct val="0"/>
        </a:spcAft>
        <a:defRPr sz="3200" b="1">
          <a:solidFill>
            <a:srgbClr val="FFFF00"/>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2pPr>
      <a:lvl3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3pPr>
      <a:lvl4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4pPr>
      <a:lvl5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fontAlgn="base">
        <a:spcBef>
          <a:spcPct val="20000"/>
        </a:spcBef>
        <a:spcAft>
          <a:spcPct val="0"/>
        </a:spcAft>
        <a:buClr>
          <a:schemeClr val="hlink"/>
        </a:buClr>
        <a:buSzPct val="90000"/>
        <a:buFont typeface="Wingdings" charset="0"/>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fontAlgn="base">
        <a:spcBef>
          <a:spcPct val="20000"/>
        </a:spcBef>
        <a:spcAft>
          <a:spcPct val="0"/>
        </a:spcAft>
        <a:buClr>
          <a:schemeClr val="accent2"/>
        </a:buClr>
        <a:buSzPct val="90000"/>
        <a:buFont typeface="Wingdings" charset="0"/>
        <a:buBlip>
          <a:blip r:embed="rId15"/>
        </a:buBlip>
        <a:defRPr sz="2400">
          <a:solidFill>
            <a:schemeClr val="tx1"/>
          </a:solidFill>
          <a:effectLst>
            <a:outerShdw blurRad="38100" dist="38100" dir="2700000" algn="tl">
              <a:srgbClr val="000000"/>
            </a:outerShdw>
          </a:effectLst>
          <a:latin typeface="+mn-lt"/>
          <a:ea typeface="+mn-ea"/>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93186" name="Group 2"/>
          <p:cNvGrpSpPr>
            <a:grpSpLocks/>
          </p:cNvGrpSpPr>
          <p:nvPr/>
        </p:nvGrpSpPr>
        <p:grpSpPr bwMode="auto">
          <a:xfrm>
            <a:off x="0" y="188913"/>
            <a:ext cx="9906000" cy="6856412"/>
            <a:chOff x="0" y="0"/>
            <a:chExt cx="5760" cy="4319"/>
          </a:xfrm>
        </p:grpSpPr>
        <p:sp>
          <p:nvSpPr>
            <p:cNvPr id="93187"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88"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89"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0"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1"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192"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3"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4"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5"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6"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7"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8"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9"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0"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1"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2"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3"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4"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5"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6"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7"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208"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9"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0"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1"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2"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3"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4"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5"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6"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7"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8"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9"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0"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1"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2"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nvGrpSpPr>
            <p:cNvPr id="93223" name="Group 39"/>
            <p:cNvGrpSpPr>
              <a:grpSpLocks/>
            </p:cNvGrpSpPr>
            <p:nvPr userDrawn="1"/>
          </p:nvGrpSpPr>
          <p:grpSpPr bwMode="auto">
            <a:xfrm>
              <a:off x="0" y="1632"/>
              <a:ext cx="5758" cy="1858"/>
              <a:chOff x="0" y="1632"/>
              <a:chExt cx="5758" cy="1858"/>
            </a:xfrm>
          </p:grpSpPr>
          <p:sp>
            <p:nvSpPr>
              <p:cNvPr id="93224"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5"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grpSp>
      <p:sp>
        <p:nvSpPr>
          <p:cNvPr id="93226" name="Rectangle 42"/>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3228" name="Rectangle 4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i="0">
                <a:effectLst>
                  <a:outerShdw blurRad="38100" dist="38100" dir="2700000" algn="tl">
                    <a:srgbClr val="000000"/>
                  </a:outerShdw>
                </a:effectLst>
                <a:latin typeface="Arial" charset="0"/>
              </a:defRPr>
            </a:lvl1pPr>
          </a:lstStyle>
          <a:p>
            <a:r>
              <a:rPr lang="fr-FR"/>
              <a:t>October 18</a:t>
            </a:r>
          </a:p>
        </p:txBody>
      </p:sp>
      <p:sp>
        <p:nvSpPr>
          <p:cNvPr id="93229" name="Rectangle 4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200" i="0">
                <a:effectLst>
                  <a:outerShdw blurRad="38100" dist="38100" dir="2700000" algn="tl">
                    <a:srgbClr val="000000"/>
                  </a:outerShdw>
                </a:effectLst>
                <a:latin typeface="Arial" charset="0"/>
              </a:defRPr>
            </a:lvl1pPr>
          </a:lstStyle>
          <a:p>
            <a:r>
              <a:rPr lang="fr-FR"/>
              <a:t>EFMIN_18</a:t>
            </a:r>
          </a:p>
        </p:txBody>
      </p:sp>
      <p:sp>
        <p:nvSpPr>
          <p:cNvPr id="93230" name="Rectangle 4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i="0">
                <a:effectLst>
                  <a:outerShdw blurRad="38100" dist="38100" dir="2700000" algn="tl">
                    <a:srgbClr val="000000"/>
                  </a:outerShdw>
                </a:effectLst>
                <a:latin typeface="Arial" charset="0"/>
              </a:defRPr>
            </a:lvl1pPr>
          </a:lstStyle>
          <a:p>
            <a:fld id="{E26EE077-031A-DC47-8DCB-BF3513626033}" type="slidenum">
              <a:rPr lang="fr-FR"/>
              <a:pPr/>
              <a:t>‹N°›</a:t>
            </a:fld>
            <a:endParaRPr lang="fr-FR"/>
          </a:p>
        </p:txBody>
      </p:sp>
    </p:spTree>
    <p:extLst>
      <p:ext uri="{BB962C8B-B14F-4D97-AF65-F5344CB8AC3E}">
        <p14:creationId xmlns:p14="http://schemas.microsoft.com/office/powerpoint/2010/main" val="2357638796"/>
      </p:ext>
    </p:extLst>
  </p:cSld>
  <p:clrMap bg1="dk2" tx1="lt1" bg2="dk1" tx2="lt2" accent1="accent1" accent2="accent2" accent3="accent3" accent4="accent4" accent5="accent5" accent6="accent6" hlink="hlink" folHlink="folHlink"/>
  <p:sldLayoutIdLst>
    <p:sldLayoutId id="2147484308" r:id="rId1"/>
    <p:sldLayoutId id="2147484309" r:id="rId2"/>
    <p:sldLayoutId id="2147484310" r:id="rId3"/>
    <p:sldLayoutId id="2147484311" r:id="rId4"/>
    <p:sldLayoutId id="2147484312" r:id="rId5"/>
    <p:sldLayoutId id="2147484313" r:id="rId6"/>
    <p:sldLayoutId id="2147484314" r:id="rId7"/>
    <p:sldLayoutId id="2147484315" r:id="rId8"/>
    <p:sldLayoutId id="2147484316" r:id="rId9"/>
    <p:sldLayoutId id="2147484317" r:id="rId10"/>
    <p:sldLayoutId id="2147484318" r:id="rId11"/>
  </p:sldLayoutIdLst>
  <p:hf hdr="0"/>
  <p:txStyles>
    <p:titleStyle>
      <a:lvl1pPr algn="ctr" rtl="0" fontAlgn="base">
        <a:spcBef>
          <a:spcPct val="0"/>
        </a:spcBef>
        <a:spcAft>
          <a:spcPct val="0"/>
        </a:spcAft>
        <a:defRPr sz="3200" b="1">
          <a:solidFill>
            <a:srgbClr val="FFFF00"/>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2pPr>
      <a:lvl3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3pPr>
      <a:lvl4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4pPr>
      <a:lvl5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fontAlgn="base">
        <a:spcBef>
          <a:spcPct val="20000"/>
        </a:spcBef>
        <a:spcAft>
          <a:spcPct val="0"/>
        </a:spcAft>
        <a:buClr>
          <a:schemeClr val="hlink"/>
        </a:buClr>
        <a:buSzPct val="90000"/>
        <a:buFont typeface="Wingdings" charset="0"/>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fontAlgn="base">
        <a:spcBef>
          <a:spcPct val="20000"/>
        </a:spcBef>
        <a:spcAft>
          <a:spcPct val="0"/>
        </a:spcAft>
        <a:buClr>
          <a:schemeClr val="accent2"/>
        </a:buClr>
        <a:buSzPct val="90000"/>
        <a:buFont typeface="Wingdings" charset="0"/>
        <a:buBlip>
          <a:blip r:embed="rId14"/>
        </a:buBlip>
        <a:defRPr sz="2400">
          <a:solidFill>
            <a:schemeClr val="tx1"/>
          </a:solidFill>
          <a:effectLst>
            <a:outerShdw blurRad="38100" dist="38100" dir="2700000" algn="tl">
              <a:srgbClr val="000000"/>
            </a:outerShdw>
          </a:effectLst>
          <a:latin typeface="+mn-lt"/>
          <a:ea typeface="+mn-ea"/>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6757C36E-5D10-134E-666E-7F399C6C9A65}"/>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E8598442-5960-89B7-27A6-205A55B8538E}"/>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B86FD38F-66DA-D7C5-CF69-89AD858503AD}"/>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354C5FC7-DB15-53CC-890F-36172EF5841F}"/>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A2CEAF64-014F-2730-D015-1C78DD3FD0D1}"/>
                </a:ext>
              </a:extLst>
            </p:cNvPr>
            <p:cNvSpPr>
              <a:spLocks/>
            </p:cNvSpPr>
            <p:nvPr/>
          </p:nvSpPr>
          <p:spPr bwMode="hidden">
            <a:xfrm>
              <a:off x="4038" y="3577"/>
              <a:ext cx="1720" cy="65"/>
            </a:xfrm>
            <a:custGeom>
              <a:avLst/>
              <a:gdLst>
                <a:gd name="T0" fmla="*/ 1554 w 1722"/>
                <a:gd name="T1" fmla="*/ 33 h 66"/>
                <a:gd name="T2" fmla="*/ 1554 w 1722"/>
                <a:gd name="T3" fmla="*/ 33 h 66"/>
                <a:gd name="T4" fmla="*/ 0 w 1722"/>
                <a:gd name="T5" fmla="*/ 0 h 66"/>
                <a:gd name="T6" fmla="*/ 0 w 1722"/>
                <a:gd name="T7" fmla="*/ 33 h 66"/>
                <a:gd name="T8" fmla="*/ 1554 w 1722"/>
                <a:gd name="T9" fmla="*/ 33 h 66"/>
                <a:gd name="T10" fmla="*/ 1554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1" name="Freeform 7">
              <a:extLst>
                <a:ext uri="{FF2B5EF4-FFF2-40B4-BE49-F238E27FC236}">
                  <a16:creationId xmlns:a16="http://schemas.microsoft.com/office/drawing/2014/main" id="{295A5B17-38B7-FDDB-3121-C8C96FEBC90F}"/>
                </a:ext>
              </a:extLst>
            </p:cNvPr>
            <p:cNvSpPr>
              <a:spLocks/>
            </p:cNvSpPr>
            <p:nvPr/>
          </p:nvSpPr>
          <p:spPr bwMode="hidden">
            <a:xfrm>
              <a:off x="0" y="3726"/>
              <a:ext cx="4784" cy="329"/>
            </a:xfrm>
            <a:custGeom>
              <a:avLst/>
              <a:gdLst>
                <a:gd name="T0" fmla="*/ 0 w 4789"/>
                <a:gd name="T1" fmla="*/ 329 h 329"/>
                <a:gd name="T2" fmla="*/ 4784 w 4789"/>
                <a:gd name="T3" fmla="*/ 77 h 329"/>
                <a:gd name="T4" fmla="*/ 478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1037" name="Freeform 8">
              <a:extLst>
                <a:ext uri="{FF2B5EF4-FFF2-40B4-BE49-F238E27FC236}">
                  <a16:creationId xmlns:a16="http://schemas.microsoft.com/office/drawing/2014/main" id="{EDC2E5D5-99E3-6D2A-3503-E1DCDD1EB5B4}"/>
                </a:ext>
              </a:extLst>
            </p:cNvPr>
            <p:cNvSpPr>
              <a:spLocks/>
            </p:cNvSpPr>
            <p:nvPr/>
          </p:nvSpPr>
          <p:spPr bwMode="hidden">
            <a:xfrm>
              <a:off x="4784" y="3702"/>
              <a:ext cx="974" cy="101"/>
            </a:xfrm>
            <a:custGeom>
              <a:avLst/>
              <a:gdLst>
                <a:gd name="T0" fmla="*/ 891 w 975"/>
                <a:gd name="T1" fmla="*/ 48 h 101"/>
                <a:gd name="T2" fmla="*/ 891 w 975"/>
                <a:gd name="T3" fmla="*/ 0 h 101"/>
                <a:gd name="T4" fmla="*/ 0 w 975"/>
                <a:gd name="T5" fmla="*/ 24 h 101"/>
                <a:gd name="T6" fmla="*/ 0 w 975"/>
                <a:gd name="T7" fmla="*/ 101 h 101"/>
                <a:gd name="T8" fmla="*/ 891 w 975"/>
                <a:gd name="T9" fmla="*/ 48 h 101"/>
                <a:gd name="T10" fmla="*/ 891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38" name="Freeform 9">
              <a:extLst>
                <a:ext uri="{FF2B5EF4-FFF2-40B4-BE49-F238E27FC236}">
                  <a16:creationId xmlns:a16="http://schemas.microsoft.com/office/drawing/2014/main" id="{D0B4CCBF-6533-38AA-1665-7E5A75F36E86}"/>
                </a:ext>
              </a:extLst>
            </p:cNvPr>
            <p:cNvSpPr>
              <a:spLocks/>
            </p:cNvSpPr>
            <p:nvPr/>
          </p:nvSpPr>
          <p:spPr bwMode="hidden">
            <a:xfrm>
              <a:off x="3619" y="3815"/>
              <a:ext cx="2139" cy="198"/>
            </a:xfrm>
            <a:custGeom>
              <a:avLst/>
              <a:gdLst>
                <a:gd name="T0" fmla="*/ 1973 w 2141"/>
                <a:gd name="T1" fmla="*/ 0 h 198"/>
                <a:gd name="T2" fmla="*/ 0 w 2141"/>
                <a:gd name="T3" fmla="*/ 156 h 198"/>
                <a:gd name="T4" fmla="*/ 0 w 2141"/>
                <a:gd name="T5" fmla="*/ 198 h 198"/>
                <a:gd name="T6" fmla="*/ 1973 w 2141"/>
                <a:gd name="T7" fmla="*/ 0 h 198"/>
                <a:gd name="T8" fmla="*/ 1973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4" name="Freeform 10">
              <a:extLst>
                <a:ext uri="{FF2B5EF4-FFF2-40B4-BE49-F238E27FC236}">
                  <a16:creationId xmlns:a16="http://schemas.microsoft.com/office/drawing/2014/main" id="{9565284C-4679-4DFF-3B12-A1911FA0F053}"/>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9EE63C18-2E3E-0C3D-8A22-F4C8D5001958}"/>
                </a:ext>
              </a:extLst>
            </p:cNvPr>
            <p:cNvSpPr>
              <a:spLocks/>
            </p:cNvSpPr>
            <p:nvPr/>
          </p:nvSpPr>
          <p:spPr bwMode="hidden">
            <a:xfrm>
              <a:off x="2097" y="4043"/>
              <a:ext cx="2514" cy="276"/>
            </a:xfrm>
            <a:custGeom>
              <a:avLst/>
              <a:gdLst>
                <a:gd name="T0" fmla="*/ 1985 w 2517"/>
                <a:gd name="T1" fmla="*/ 276 h 276"/>
                <a:gd name="T2" fmla="*/ 2265 w 2517"/>
                <a:gd name="T3" fmla="*/ 204 h 276"/>
                <a:gd name="T4" fmla="*/ 2037 w 2517"/>
                <a:gd name="T5" fmla="*/ 0 h 276"/>
                <a:gd name="T6" fmla="*/ 0 w 2517"/>
                <a:gd name="T7" fmla="*/ 276 h 276"/>
                <a:gd name="T8" fmla="*/ 1985 w 2517"/>
                <a:gd name="T9" fmla="*/ 276 h 276"/>
                <a:gd name="T10" fmla="*/ 1985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6" name="Freeform 12">
              <a:extLst>
                <a:ext uri="{FF2B5EF4-FFF2-40B4-BE49-F238E27FC236}">
                  <a16:creationId xmlns:a16="http://schemas.microsoft.com/office/drawing/2014/main" id="{3BFF8ED7-4EC1-414F-6DAC-4A54E2E87E1B}"/>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196126F5-8FCA-D9EB-5B74-7B99EF66C258}"/>
                </a:ext>
              </a:extLst>
            </p:cNvPr>
            <p:cNvSpPr>
              <a:spLocks/>
            </p:cNvSpPr>
            <p:nvPr/>
          </p:nvSpPr>
          <p:spPr bwMode="hidden">
            <a:xfrm>
              <a:off x="5030" y="3151"/>
              <a:ext cx="728" cy="240"/>
            </a:xfrm>
            <a:custGeom>
              <a:avLst/>
              <a:gdLst>
                <a:gd name="T0" fmla="*/ 645 w 729"/>
                <a:gd name="T1" fmla="*/ 240 h 240"/>
                <a:gd name="T2" fmla="*/ 0 w 729"/>
                <a:gd name="T3" fmla="*/ 0 h 240"/>
                <a:gd name="T4" fmla="*/ 0 w 729"/>
                <a:gd name="T5" fmla="*/ 6 h 240"/>
                <a:gd name="T6" fmla="*/ 645 w 729"/>
                <a:gd name="T7" fmla="*/ 240 h 240"/>
                <a:gd name="T8" fmla="*/ 645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198" name="Freeform 14">
              <a:extLst>
                <a:ext uri="{FF2B5EF4-FFF2-40B4-BE49-F238E27FC236}">
                  <a16:creationId xmlns:a16="http://schemas.microsoft.com/office/drawing/2014/main" id="{622EEBC3-5AF7-6C03-E9AE-97F62F40EA13}"/>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7D0E9B90-7016-CE1B-C143-680D906E8F99}"/>
                </a:ext>
              </a:extLst>
            </p:cNvPr>
            <p:cNvSpPr>
              <a:spLocks/>
            </p:cNvSpPr>
            <p:nvPr/>
          </p:nvSpPr>
          <p:spPr bwMode="hidden">
            <a:xfrm>
              <a:off x="5030" y="3049"/>
              <a:ext cx="728" cy="318"/>
            </a:xfrm>
            <a:custGeom>
              <a:avLst/>
              <a:gdLst>
                <a:gd name="T0" fmla="*/ 645 w 729"/>
                <a:gd name="T1" fmla="*/ 318 h 318"/>
                <a:gd name="T2" fmla="*/ 645 w 729"/>
                <a:gd name="T3" fmla="*/ 312 h 318"/>
                <a:gd name="T4" fmla="*/ 0 w 729"/>
                <a:gd name="T5" fmla="*/ 0 h 318"/>
                <a:gd name="T6" fmla="*/ 0 w 729"/>
                <a:gd name="T7" fmla="*/ 54 h 318"/>
                <a:gd name="T8" fmla="*/ 645 w 729"/>
                <a:gd name="T9" fmla="*/ 318 h 318"/>
                <a:gd name="T10" fmla="*/ 645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0" name="Freeform 16">
              <a:extLst>
                <a:ext uri="{FF2B5EF4-FFF2-40B4-BE49-F238E27FC236}">
                  <a16:creationId xmlns:a16="http://schemas.microsoft.com/office/drawing/2014/main" id="{ACC2A2EA-B821-FAED-3D29-3A4E25A74D98}"/>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3B1DA68D-2DBD-D37E-FDAC-BBE937E371A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D2740B62-30C4-150F-F482-60A705FCE494}"/>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07653253-B48B-2CBA-7BE6-730E8560EADB}"/>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4" name="Freeform 20">
              <a:extLst>
                <a:ext uri="{FF2B5EF4-FFF2-40B4-BE49-F238E27FC236}">
                  <a16:creationId xmlns:a16="http://schemas.microsoft.com/office/drawing/2014/main" id="{FFBB913D-D87B-0046-571A-01A75CEC04D4}"/>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F68A803D-F770-3D5D-BBD4-8EE50FE81F64}"/>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06" name="Freeform 22">
              <a:extLst>
                <a:ext uri="{FF2B5EF4-FFF2-40B4-BE49-F238E27FC236}">
                  <a16:creationId xmlns:a16="http://schemas.microsoft.com/office/drawing/2014/main" id="{AC1F7E0F-52DF-C21E-D3F8-EE3E6C17222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07" name="Freeform 23">
              <a:extLst>
                <a:ext uri="{FF2B5EF4-FFF2-40B4-BE49-F238E27FC236}">
                  <a16:creationId xmlns:a16="http://schemas.microsoft.com/office/drawing/2014/main" id="{51F5EE14-2765-E127-9CC9-81ECD85C0064}"/>
                </a:ext>
              </a:extLst>
            </p:cNvPr>
            <p:cNvSpPr>
              <a:spLocks/>
            </p:cNvSpPr>
            <p:nvPr/>
          </p:nvSpPr>
          <p:spPr bwMode="hidden">
            <a:xfrm>
              <a:off x="3488" y="0"/>
              <a:ext cx="2198" cy="2480"/>
            </a:xfrm>
            <a:custGeom>
              <a:avLst/>
              <a:gdLst>
                <a:gd name="T0" fmla="*/ 0 w 2200"/>
                <a:gd name="T1" fmla="*/ 0 h 2482"/>
                <a:gd name="T2" fmla="*/ 2186 w 2200"/>
                <a:gd name="T3" fmla="*/ 2480 h 2482"/>
                <a:gd name="T4" fmla="*/ 2198 w 2200"/>
                <a:gd name="T5" fmla="*/ 247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208" name="Freeform 24">
              <a:extLst>
                <a:ext uri="{FF2B5EF4-FFF2-40B4-BE49-F238E27FC236}">
                  <a16:creationId xmlns:a16="http://schemas.microsoft.com/office/drawing/2014/main" id="{4E8CCBC2-8D8D-2618-092C-1B7348B965F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42F30EE8-9110-9E01-05F3-1146A36781D0}"/>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0" name="Freeform 26">
              <a:extLst>
                <a:ext uri="{FF2B5EF4-FFF2-40B4-BE49-F238E27FC236}">
                  <a16:creationId xmlns:a16="http://schemas.microsoft.com/office/drawing/2014/main" id="{061A788A-0D2A-9C84-182E-11708E207788}"/>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E9B2E3B7-9184-99E0-980F-C0F657A79709}"/>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A0EA0473-90B3-79C9-E7D6-8EB5F54D0620}"/>
                </a:ext>
              </a:extLst>
            </p:cNvPr>
            <p:cNvSpPr>
              <a:spLocks/>
            </p:cNvSpPr>
            <p:nvPr/>
          </p:nvSpPr>
          <p:spPr bwMode="hidden">
            <a:xfrm>
              <a:off x="5698" y="653"/>
              <a:ext cx="60" cy="311"/>
            </a:xfrm>
            <a:custGeom>
              <a:avLst/>
              <a:gdLst>
                <a:gd name="T0" fmla="*/ 0 w 60"/>
                <a:gd name="T1" fmla="*/ 144 h 312"/>
                <a:gd name="T2" fmla="*/ 60 w 60"/>
                <a:gd name="T3" fmla="*/ 228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3" name="Freeform 29">
              <a:extLst>
                <a:ext uri="{FF2B5EF4-FFF2-40B4-BE49-F238E27FC236}">
                  <a16:creationId xmlns:a16="http://schemas.microsoft.com/office/drawing/2014/main" id="{B399558B-C8DE-6186-0BAD-CB7C0466C72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32134B71-75FD-01DA-D2BA-B40E8108C759}"/>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3215" name="Freeform 31">
              <a:extLst>
                <a:ext uri="{FF2B5EF4-FFF2-40B4-BE49-F238E27FC236}">
                  <a16:creationId xmlns:a16="http://schemas.microsoft.com/office/drawing/2014/main" id="{67A38E3D-1F75-C4B5-59D2-DD6D5DF30D5F}"/>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1D8CD77C-46B1-745B-5309-AABE5ED9A45B}"/>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B9D180E8-7780-9E06-5B20-75F008FD3C1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FD750DFC-6D76-7DB5-A117-37523A4F05DE}"/>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7B290DB7-222C-1558-E9D0-9A3EA39C2CF2}"/>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39AB7676-160E-EB07-A210-D844AF5CEE39}"/>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886605C9-8B3C-191B-37D3-3CBC1D3B1AFD}"/>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767B56B3-774C-1951-FC69-30D9AC7094DB}"/>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10DE85BC-D103-AADA-3663-98190F571A8F}"/>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791B3802-91FB-A905-1B87-DE23BAEB1B69}"/>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8C576A16-9AAF-DDB1-4D6D-5B09E5F7AC1F}"/>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210178F7-5E08-689B-E321-1D774F19E72E}"/>
              </a:ext>
            </a:extLst>
          </p:cNvPr>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E47C3512-0031-2C1C-03E1-4FBDDA6E23F3}"/>
              </a:ext>
            </a:extLst>
          </p:cNvPr>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D8CF166F-5EB2-9F16-22F9-F3372E7D26C9}"/>
              </a:ext>
            </a:extLst>
          </p:cNvPr>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i="0" u="none">
                <a:effectLst>
                  <a:outerShdw blurRad="38100" dist="38100" dir="2700000" algn="tl">
                    <a:srgbClr val="000000"/>
                  </a:outerShdw>
                </a:effectLst>
                <a:latin typeface="Arial" panose="020B0604020202020204" pitchFamily="34" charset="0"/>
              </a:defRPr>
            </a:lvl1pPr>
          </a:lstStyle>
          <a:p>
            <a:r>
              <a:rPr lang="fr-FR" altLang="fr-FR"/>
              <a:t>4 April 2018</a:t>
            </a:r>
          </a:p>
        </p:txBody>
      </p:sp>
      <p:sp>
        <p:nvSpPr>
          <p:cNvPr id="93229" name="Rectangle 45">
            <a:extLst>
              <a:ext uri="{FF2B5EF4-FFF2-40B4-BE49-F238E27FC236}">
                <a16:creationId xmlns:a16="http://schemas.microsoft.com/office/drawing/2014/main" id="{ED50347D-D52A-AEFB-9A36-4E9612B0AE36}"/>
              </a:ext>
            </a:extLst>
          </p:cNvPr>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ctr">
              <a:defRPr sz="1200" i="0" u="none">
                <a:effectLst>
                  <a:outerShdw blurRad="38100" dist="38100" dir="2700000" algn="tl">
                    <a:srgbClr val="000000"/>
                  </a:outerShdw>
                </a:effectLst>
                <a:latin typeface="Arial" panose="020B0604020202020204" pitchFamily="34" charset="0"/>
              </a:defRPr>
            </a:lvl1pPr>
          </a:lstStyle>
          <a:p>
            <a:r>
              <a:rPr lang="fr-FR" altLang="fr-FR"/>
              <a:t>AMU presentation</a:t>
            </a:r>
          </a:p>
        </p:txBody>
      </p:sp>
      <p:sp>
        <p:nvSpPr>
          <p:cNvPr id="93230" name="Rectangle 46">
            <a:extLst>
              <a:ext uri="{FF2B5EF4-FFF2-40B4-BE49-F238E27FC236}">
                <a16:creationId xmlns:a16="http://schemas.microsoft.com/office/drawing/2014/main" id="{903CAAB9-3D82-318C-188E-D09A0621477E}"/>
              </a:ext>
            </a:extLst>
          </p:cNvPr>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i="0" u="none">
                <a:effectLst>
                  <a:outerShdw blurRad="38100" dist="38100" dir="2700000" algn="tl">
                    <a:srgbClr val="000000"/>
                  </a:outerShdw>
                </a:effectLst>
                <a:latin typeface="Arial" panose="020B0604020202020204" pitchFamily="34" charset="0"/>
              </a:defRPr>
            </a:lvl1pPr>
          </a:lstStyle>
          <a:p>
            <a:fld id="{841CCE51-D05D-8B48-A223-6026544EF8B4}" type="slidenum">
              <a:rPr lang="fr-FR" altLang="fr-FR"/>
              <a:pPr/>
              <a:t>‹N°›</a:t>
            </a:fld>
            <a:endParaRPr lang="fr-FR" altLang="fr-FR"/>
          </a:p>
        </p:txBody>
      </p:sp>
    </p:spTree>
    <p:extLst>
      <p:ext uri="{BB962C8B-B14F-4D97-AF65-F5344CB8AC3E}">
        <p14:creationId xmlns:p14="http://schemas.microsoft.com/office/powerpoint/2010/main" val="3444653404"/>
      </p:ext>
    </p:extLst>
  </p:cSld>
  <p:clrMap bg1="dk2" tx1="lt1" bg2="dk1" tx2="lt2" accent1="accent1" accent2="accent2" accent3="accent3" accent4="accent4" accent5="accent5" accent6="accent6" hlink="hlink" folHlink="folHlink"/>
  <p:sldLayoutIdLst>
    <p:sldLayoutId id="2147484320" r:id="rId1"/>
    <p:sldLayoutId id="2147484321" r:id="rId2"/>
    <p:sldLayoutId id="2147484322" r:id="rId3"/>
    <p:sldLayoutId id="2147484323" r:id="rId4"/>
    <p:sldLayoutId id="2147484324" r:id="rId5"/>
    <p:sldLayoutId id="2147484325" r:id="rId6"/>
    <p:sldLayoutId id="2147484326" r:id="rId7"/>
    <p:sldLayoutId id="2147484327" r:id="rId8"/>
    <p:sldLayoutId id="2147484328" r:id="rId9"/>
    <p:sldLayoutId id="2147484329" r:id="rId10"/>
    <p:sldLayoutId id="2147484330" r:id="rId11"/>
    <p:sldLayoutId id="2147484331" r:id="rId12"/>
    <p:sldLayoutId id="2147484332" r:id="rId13"/>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51D65592-C080-726C-A5FE-761663071F6C}"/>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0B0D31C4-92E0-A8E2-D72C-29FAAEDC53C5}"/>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FEAA6744-11D7-8F52-5A1C-C32169C21192}"/>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E3212829-71BC-D4EC-5D6D-1160923FA2E9}"/>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FE19C269-9FAF-3328-F123-4098D11CDF5A}"/>
                </a:ext>
              </a:extLst>
            </p:cNvPr>
            <p:cNvSpPr>
              <a:spLocks/>
            </p:cNvSpPr>
            <p:nvPr/>
          </p:nvSpPr>
          <p:spPr bwMode="hidden">
            <a:xfrm>
              <a:off x="4038" y="3577"/>
              <a:ext cx="1720" cy="65"/>
            </a:xfrm>
            <a:custGeom>
              <a:avLst/>
              <a:gdLst>
                <a:gd name="T0" fmla="*/ 1662 w 1722"/>
                <a:gd name="T1" fmla="*/ 36 h 66"/>
                <a:gd name="T2" fmla="*/ 1662 w 1722"/>
                <a:gd name="T3" fmla="*/ 33 h 66"/>
                <a:gd name="T4" fmla="*/ 0 w 1722"/>
                <a:gd name="T5" fmla="*/ 0 h 66"/>
                <a:gd name="T6" fmla="*/ 0 w 1722"/>
                <a:gd name="T7" fmla="*/ 33 h 66"/>
                <a:gd name="T8" fmla="*/ 1662 w 1722"/>
                <a:gd name="T9" fmla="*/ 36 h 66"/>
                <a:gd name="T10" fmla="*/ 1662 w 1722"/>
                <a:gd name="T11" fmla="*/ 36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1" name="Freeform 7">
              <a:extLst>
                <a:ext uri="{FF2B5EF4-FFF2-40B4-BE49-F238E27FC236}">
                  <a16:creationId xmlns:a16="http://schemas.microsoft.com/office/drawing/2014/main" id="{D8E722C0-8E32-5319-3FC0-C4C1976D9E8C}"/>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1037" name="Freeform 8">
              <a:extLst>
                <a:ext uri="{FF2B5EF4-FFF2-40B4-BE49-F238E27FC236}">
                  <a16:creationId xmlns:a16="http://schemas.microsoft.com/office/drawing/2014/main" id="{D8AFDAF0-67D9-C667-8BAD-4D77DE8FD100}"/>
                </a:ext>
              </a:extLst>
            </p:cNvPr>
            <p:cNvSpPr>
              <a:spLocks/>
            </p:cNvSpPr>
            <p:nvPr/>
          </p:nvSpPr>
          <p:spPr bwMode="hidden">
            <a:xfrm>
              <a:off x="4784" y="3702"/>
              <a:ext cx="974" cy="101"/>
            </a:xfrm>
            <a:custGeom>
              <a:avLst/>
              <a:gdLst>
                <a:gd name="T0" fmla="*/ 945 w 975"/>
                <a:gd name="T1" fmla="*/ 48 h 101"/>
                <a:gd name="T2" fmla="*/ 945 w 975"/>
                <a:gd name="T3" fmla="*/ 0 h 101"/>
                <a:gd name="T4" fmla="*/ 0 w 975"/>
                <a:gd name="T5" fmla="*/ 24 h 101"/>
                <a:gd name="T6" fmla="*/ 0 w 975"/>
                <a:gd name="T7" fmla="*/ 101 h 101"/>
                <a:gd name="T8" fmla="*/ 945 w 975"/>
                <a:gd name="T9" fmla="*/ 48 h 101"/>
                <a:gd name="T10" fmla="*/ 94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a:extLst>
                <a:ext uri="{FF2B5EF4-FFF2-40B4-BE49-F238E27FC236}">
                  <a16:creationId xmlns:a16="http://schemas.microsoft.com/office/drawing/2014/main" id="{6D925453-A171-4998-A05F-2BE28852B77B}"/>
                </a:ext>
              </a:extLst>
            </p:cNvPr>
            <p:cNvSpPr>
              <a:spLocks/>
            </p:cNvSpPr>
            <p:nvPr/>
          </p:nvSpPr>
          <p:spPr bwMode="hidden">
            <a:xfrm>
              <a:off x="3619" y="3815"/>
              <a:ext cx="2139" cy="198"/>
            </a:xfrm>
            <a:custGeom>
              <a:avLst/>
              <a:gdLst>
                <a:gd name="T0" fmla="*/ 2081 w 2141"/>
                <a:gd name="T1" fmla="*/ 0 h 198"/>
                <a:gd name="T2" fmla="*/ 0 w 2141"/>
                <a:gd name="T3" fmla="*/ 156 h 198"/>
                <a:gd name="T4" fmla="*/ 0 w 2141"/>
                <a:gd name="T5" fmla="*/ 198 h 198"/>
                <a:gd name="T6" fmla="*/ 2081 w 2141"/>
                <a:gd name="T7" fmla="*/ 0 h 198"/>
                <a:gd name="T8" fmla="*/ 208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BCF7CAEF-F819-0B23-464D-FE11AFD83F74}"/>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EC6AB46B-F0B8-8B67-E359-126D2B19CEA1}"/>
                </a:ext>
              </a:extLst>
            </p:cNvPr>
            <p:cNvSpPr>
              <a:spLocks/>
            </p:cNvSpPr>
            <p:nvPr/>
          </p:nvSpPr>
          <p:spPr bwMode="hidden">
            <a:xfrm>
              <a:off x="2097" y="4043"/>
              <a:ext cx="2514" cy="276"/>
            </a:xfrm>
            <a:custGeom>
              <a:avLst/>
              <a:gdLst>
                <a:gd name="T0" fmla="*/ 2093 w 2517"/>
                <a:gd name="T1" fmla="*/ 276 h 276"/>
                <a:gd name="T2" fmla="*/ 2427 w 2517"/>
                <a:gd name="T3" fmla="*/ 204 h 276"/>
                <a:gd name="T4" fmla="*/ 2170 w 2517"/>
                <a:gd name="T5" fmla="*/ 0 h 276"/>
                <a:gd name="T6" fmla="*/ 0 w 2517"/>
                <a:gd name="T7" fmla="*/ 276 h 276"/>
                <a:gd name="T8" fmla="*/ 2093 w 2517"/>
                <a:gd name="T9" fmla="*/ 276 h 276"/>
                <a:gd name="T10" fmla="*/ 209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E7C5DF16-7473-8852-A659-D5020AFAFBD3}"/>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B34E50F0-5DCC-928E-2CEC-1B824F44E8A8}"/>
                </a:ext>
              </a:extLst>
            </p:cNvPr>
            <p:cNvSpPr>
              <a:spLocks/>
            </p:cNvSpPr>
            <p:nvPr/>
          </p:nvSpPr>
          <p:spPr bwMode="hidden">
            <a:xfrm>
              <a:off x="5030" y="3151"/>
              <a:ext cx="728" cy="240"/>
            </a:xfrm>
            <a:custGeom>
              <a:avLst/>
              <a:gdLst>
                <a:gd name="T0" fmla="*/ 699 w 729"/>
                <a:gd name="T1" fmla="*/ 240 h 240"/>
                <a:gd name="T2" fmla="*/ 0 w 729"/>
                <a:gd name="T3" fmla="*/ 0 h 240"/>
                <a:gd name="T4" fmla="*/ 0 w 729"/>
                <a:gd name="T5" fmla="*/ 6 h 240"/>
                <a:gd name="T6" fmla="*/ 699 w 729"/>
                <a:gd name="T7" fmla="*/ 240 h 240"/>
                <a:gd name="T8" fmla="*/ 69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8EE5D014-C3A7-BC99-7470-73D5FF04592D}"/>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19663B5E-773B-BBD4-3BB4-578E6484AF84}"/>
                </a:ext>
              </a:extLst>
            </p:cNvPr>
            <p:cNvSpPr>
              <a:spLocks/>
            </p:cNvSpPr>
            <p:nvPr/>
          </p:nvSpPr>
          <p:spPr bwMode="hidden">
            <a:xfrm>
              <a:off x="5030" y="3049"/>
              <a:ext cx="728" cy="318"/>
            </a:xfrm>
            <a:custGeom>
              <a:avLst/>
              <a:gdLst>
                <a:gd name="T0" fmla="*/ 699 w 729"/>
                <a:gd name="T1" fmla="*/ 318 h 318"/>
                <a:gd name="T2" fmla="*/ 699 w 729"/>
                <a:gd name="T3" fmla="*/ 312 h 318"/>
                <a:gd name="T4" fmla="*/ 0 w 729"/>
                <a:gd name="T5" fmla="*/ 0 h 318"/>
                <a:gd name="T6" fmla="*/ 0 w 729"/>
                <a:gd name="T7" fmla="*/ 54 h 318"/>
                <a:gd name="T8" fmla="*/ 699 w 729"/>
                <a:gd name="T9" fmla="*/ 318 h 318"/>
                <a:gd name="T10" fmla="*/ 69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94EA3889-5673-2588-CFCA-34065D8F23BF}"/>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3497A0B2-2696-A0B7-9A11-D061BB0A4E7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DD2536F0-5D4E-C67A-9FFF-A7A4FB7318BD}"/>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955D4E17-3EB2-7B7C-759D-B11A014C1697}"/>
                </a:ext>
              </a:extLst>
            </p:cNvPr>
            <p:cNvSpPr>
              <a:spLocks/>
            </p:cNvSpPr>
            <p:nvPr/>
          </p:nvSpPr>
          <p:spPr bwMode="hidden">
            <a:xfrm>
              <a:off x="5477" y="2588"/>
              <a:ext cx="282" cy="335"/>
            </a:xfrm>
            <a:custGeom>
              <a:avLst/>
              <a:gdLst>
                <a:gd name="T0" fmla="*/ 286 w 281"/>
                <a:gd name="T1" fmla="*/ 335 h 335"/>
                <a:gd name="T2" fmla="*/ 286 w 281"/>
                <a:gd name="T3" fmla="*/ 173 h 335"/>
                <a:gd name="T4" fmla="*/ 96 w 281"/>
                <a:gd name="T5" fmla="*/ 0 h 335"/>
                <a:gd name="T6" fmla="*/ 0 w 281"/>
                <a:gd name="T7" fmla="*/ 90 h 335"/>
                <a:gd name="T8" fmla="*/ 286 w 281"/>
                <a:gd name="T9" fmla="*/ 335 h 335"/>
                <a:gd name="T10" fmla="*/ 286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BFB42461-7C66-8C84-39DD-01B241BC23AD}"/>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3B63CD65-961E-5786-CA2F-286486E66A8D}"/>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0D538F39-AFEB-3D40-5682-8A7F1BE9425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7" name="Freeform 23">
              <a:extLst>
                <a:ext uri="{FF2B5EF4-FFF2-40B4-BE49-F238E27FC236}">
                  <a16:creationId xmlns:a16="http://schemas.microsoft.com/office/drawing/2014/main" id="{2562CBC9-BC21-402F-924E-F719636C1540}"/>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93208" name="Freeform 24">
              <a:extLst>
                <a:ext uri="{FF2B5EF4-FFF2-40B4-BE49-F238E27FC236}">
                  <a16:creationId xmlns:a16="http://schemas.microsoft.com/office/drawing/2014/main" id="{FD37F7BC-3FE2-4428-AA5A-C3BB448A02BC}"/>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6A6A844E-C318-C21B-9E4F-1A7622846ED3}"/>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C7F0F0AD-E6CB-1380-17E1-EC60C9719CD3}"/>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B5993B3E-70ED-F2D5-1A1A-D3FD1A24C18B}"/>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82B263D2-5002-271D-EE7B-C67C3D0D57EF}"/>
                </a:ext>
              </a:extLst>
            </p:cNvPr>
            <p:cNvSpPr>
              <a:spLocks/>
            </p:cNvSpPr>
            <p:nvPr/>
          </p:nvSpPr>
          <p:spPr bwMode="hidden">
            <a:xfrm>
              <a:off x="5698" y="653"/>
              <a:ext cx="60" cy="311"/>
            </a:xfrm>
            <a:custGeom>
              <a:avLst/>
              <a:gdLst>
                <a:gd name="T0" fmla="*/ 0 w 60"/>
                <a:gd name="T1" fmla="*/ 144 h 312"/>
                <a:gd name="T2" fmla="*/ 60 w 60"/>
                <a:gd name="T3" fmla="*/ 28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5F47F1FB-51EE-CABE-4775-36263BFFC91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783C788B-B2AE-C708-2AAF-6E224D338E9B}"/>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91726C58-4833-5D6F-767C-E76637EDECD8}"/>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6F4BAC8A-99E6-B7FB-1721-17A63B201E63}"/>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3D85EC5B-2878-1676-7CB8-69FE299A3F5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1DC9ED2A-460D-D0D8-5827-2FC054C2765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8BB26DC0-3D37-324A-6998-5ED2B2DEB6E9}"/>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4137E295-C5BF-B0E1-17D2-512948CAA93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EC43629B-0E74-D4C2-8F32-1249581A5EF7}"/>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18415626-FBA5-6B00-36B2-008EFF4ED2C0}"/>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B3B162B6-CB7F-7422-F7D5-F030CB89F703}"/>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9D123822-5587-D96D-36BA-248304BBF6A2}"/>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DFCA460F-06FC-ECCD-AEB1-EAA3B677E093}"/>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8BA64149-C940-80D1-AE42-742C8B1BF161}"/>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21C29FF-7BB8-EB06-814B-F103D9436124}"/>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87A38179-23AA-23FD-F7BE-8518BD0CEFAD}"/>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endParaRPr lang="fr-FR"/>
          </a:p>
        </p:txBody>
      </p:sp>
      <p:sp>
        <p:nvSpPr>
          <p:cNvPr id="93229" name="Rectangle 45">
            <a:extLst>
              <a:ext uri="{FF2B5EF4-FFF2-40B4-BE49-F238E27FC236}">
                <a16:creationId xmlns:a16="http://schemas.microsoft.com/office/drawing/2014/main" id="{4776C705-5A6B-4692-6FC8-74B60247F5B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r>
              <a:rPr lang="fr-FR"/>
              <a:t>Award RT24</a:t>
            </a:r>
          </a:p>
        </p:txBody>
      </p:sp>
      <p:sp>
        <p:nvSpPr>
          <p:cNvPr id="93230" name="Rectangle 46">
            <a:extLst>
              <a:ext uri="{FF2B5EF4-FFF2-40B4-BE49-F238E27FC236}">
                <a16:creationId xmlns:a16="http://schemas.microsoft.com/office/drawing/2014/main" id="{8BD38505-F432-12D0-FC76-CC28EF525679}"/>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effectLst>
                  <a:outerShdw blurRad="38100" dist="38100" dir="2700000" algn="tl">
                    <a:srgbClr val="000000"/>
                  </a:outerShdw>
                </a:effectLst>
                <a:latin typeface="Arial" panose="020B0604020202020204" pitchFamily="34" charset="0"/>
              </a:defRPr>
            </a:lvl1pPr>
          </a:lstStyle>
          <a:p>
            <a:pPr>
              <a:defRPr/>
            </a:pPr>
            <a:fld id="{B3340B77-88E6-AC42-A33A-EAFB0F2926F9}" type="slidenum">
              <a:rPr lang="fr-FR" altLang="fr-FR"/>
              <a:pPr>
                <a:defRPr/>
              </a:pPr>
              <a:t>‹N°›</a:t>
            </a:fld>
            <a:endParaRPr lang="fr-FR" altLang="fr-FR"/>
          </a:p>
        </p:txBody>
      </p:sp>
    </p:spTree>
    <p:extLst>
      <p:ext uri="{BB962C8B-B14F-4D97-AF65-F5344CB8AC3E}">
        <p14:creationId xmlns:p14="http://schemas.microsoft.com/office/powerpoint/2010/main" val="1607455420"/>
      </p:ext>
    </p:extLst>
  </p:cSld>
  <p:clrMap bg1="dk2" tx1="lt1" bg2="dk1" tx2="lt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 id="2147484104" r:id="rId12"/>
    <p:sldLayoutId id="2147484105" r:id="rId13"/>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4338" name="Group 2">
            <a:extLst>
              <a:ext uri="{FF2B5EF4-FFF2-40B4-BE49-F238E27FC236}">
                <a16:creationId xmlns:a16="http://schemas.microsoft.com/office/drawing/2014/main" id="{E3FC1D70-5731-19B1-B8D8-DD8DE7C6F7ED}"/>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A324E5C2-8FD3-0BD1-B3CA-16C1C2DAA86D}"/>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D0C374E2-9205-A90D-173B-31F696125168}"/>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9852E44D-301D-4DEF-84C8-8FA039327836}"/>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4347" name="Freeform 6">
              <a:extLst>
                <a:ext uri="{FF2B5EF4-FFF2-40B4-BE49-F238E27FC236}">
                  <a16:creationId xmlns:a16="http://schemas.microsoft.com/office/drawing/2014/main" id="{24752CB5-BE38-A4FC-E165-4CBA75218A56}"/>
                </a:ext>
              </a:extLst>
            </p:cNvPr>
            <p:cNvSpPr>
              <a:spLocks/>
            </p:cNvSpPr>
            <p:nvPr/>
          </p:nvSpPr>
          <p:spPr bwMode="hidden">
            <a:xfrm>
              <a:off x="4038" y="3577"/>
              <a:ext cx="1720" cy="65"/>
            </a:xfrm>
            <a:custGeom>
              <a:avLst/>
              <a:gdLst>
                <a:gd name="T0" fmla="*/ 1478 w 1722"/>
                <a:gd name="T1" fmla="*/ 33 h 66"/>
                <a:gd name="T2" fmla="*/ 1478 w 1722"/>
                <a:gd name="T3" fmla="*/ 33 h 66"/>
                <a:gd name="T4" fmla="*/ 0 w 1722"/>
                <a:gd name="T5" fmla="*/ 0 h 66"/>
                <a:gd name="T6" fmla="*/ 0 w 1722"/>
                <a:gd name="T7" fmla="*/ 33 h 66"/>
                <a:gd name="T8" fmla="*/ 1478 w 1722"/>
                <a:gd name="T9" fmla="*/ 33 h 66"/>
                <a:gd name="T10" fmla="*/ 147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48" name="Freeform 7">
              <a:extLst>
                <a:ext uri="{FF2B5EF4-FFF2-40B4-BE49-F238E27FC236}">
                  <a16:creationId xmlns:a16="http://schemas.microsoft.com/office/drawing/2014/main" id="{1815799E-3656-E8EF-3408-EE563D872EB4}"/>
                </a:ext>
              </a:extLst>
            </p:cNvPr>
            <p:cNvSpPr>
              <a:spLocks/>
            </p:cNvSpPr>
            <p:nvPr/>
          </p:nvSpPr>
          <p:spPr bwMode="hidden">
            <a:xfrm>
              <a:off x="0" y="3726"/>
              <a:ext cx="4784" cy="329"/>
            </a:xfrm>
            <a:custGeom>
              <a:avLst/>
              <a:gdLst>
                <a:gd name="T0" fmla="*/ 0 w 4789"/>
                <a:gd name="T1" fmla="*/ 329 h 329"/>
                <a:gd name="T2" fmla="*/ 4664 w 4789"/>
                <a:gd name="T3" fmla="*/ 77 h 329"/>
                <a:gd name="T4" fmla="*/ 466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49" name="Freeform 8">
              <a:extLst>
                <a:ext uri="{FF2B5EF4-FFF2-40B4-BE49-F238E27FC236}">
                  <a16:creationId xmlns:a16="http://schemas.microsoft.com/office/drawing/2014/main" id="{847C4D6E-C457-966D-C7AB-D74AC0C54B6D}"/>
                </a:ext>
              </a:extLst>
            </p:cNvPr>
            <p:cNvSpPr>
              <a:spLocks/>
            </p:cNvSpPr>
            <p:nvPr/>
          </p:nvSpPr>
          <p:spPr bwMode="hidden">
            <a:xfrm>
              <a:off x="4784" y="3702"/>
              <a:ext cx="974" cy="101"/>
            </a:xfrm>
            <a:custGeom>
              <a:avLst/>
              <a:gdLst>
                <a:gd name="T0" fmla="*/ 853 w 975"/>
                <a:gd name="T1" fmla="*/ 48 h 101"/>
                <a:gd name="T2" fmla="*/ 853 w 975"/>
                <a:gd name="T3" fmla="*/ 0 h 101"/>
                <a:gd name="T4" fmla="*/ 0 w 975"/>
                <a:gd name="T5" fmla="*/ 24 h 101"/>
                <a:gd name="T6" fmla="*/ 0 w 975"/>
                <a:gd name="T7" fmla="*/ 101 h 101"/>
                <a:gd name="T8" fmla="*/ 853 w 975"/>
                <a:gd name="T9" fmla="*/ 48 h 101"/>
                <a:gd name="T10" fmla="*/ 85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50" name="Freeform 9">
              <a:extLst>
                <a:ext uri="{FF2B5EF4-FFF2-40B4-BE49-F238E27FC236}">
                  <a16:creationId xmlns:a16="http://schemas.microsoft.com/office/drawing/2014/main" id="{00A3FF56-3718-DFB1-1AE7-9627280B95F3}"/>
                </a:ext>
              </a:extLst>
            </p:cNvPr>
            <p:cNvSpPr>
              <a:spLocks/>
            </p:cNvSpPr>
            <p:nvPr/>
          </p:nvSpPr>
          <p:spPr bwMode="hidden">
            <a:xfrm>
              <a:off x="3619" y="3815"/>
              <a:ext cx="2139" cy="198"/>
            </a:xfrm>
            <a:custGeom>
              <a:avLst/>
              <a:gdLst>
                <a:gd name="T0" fmla="*/ 1897 w 2141"/>
                <a:gd name="T1" fmla="*/ 0 h 198"/>
                <a:gd name="T2" fmla="*/ 0 w 2141"/>
                <a:gd name="T3" fmla="*/ 156 h 198"/>
                <a:gd name="T4" fmla="*/ 0 w 2141"/>
                <a:gd name="T5" fmla="*/ 198 h 198"/>
                <a:gd name="T6" fmla="*/ 1897 w 2141"/>
                <a:gd name="T7" fmla="*/ 0 h 198"/>
                <a:gd name="T8" fmla="*/ 189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7A5D6797-24B2-4C29-3DF0-93356481440E}"/>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4352" name="Freeform 11">
              <a:extLst>
                <a:ext uri="{FF2B5EF4-FFF2-40B4-BE49-F238E27FC236}">
                  <a16:creationId xmlns:a16="http://schemas.microsoft.com/office/drawing/2014/main" id="{CAC1FD27-16AB-60AF-162B-5B29D1E7C034}"/>
                </a:ext>
              </a:extLst>
            </p:cNvPr>
            <p:cNvSpPr>
              <a:spLocks/>
            </p:cNvSpPr>
            <p:nvPr/>
          </p:nvSpPr>
          <p:spPr bwMode="hidden">
            <a:xfrm>
              <a:off x="2097" y="4043"/>
              <a:ext cx="2514" cy="276"/>
            </a:xfrm>
            <a:custGeom>
              <a:avLst/>
              <a:gdLst>
                <a:gd name="T0" fmla="*/ 1909 w 2517"/>
                <a:gd name="T1" fmla="*/ 276 h 276"/>
                <a:gd name="T2" fmla="*/ 2151 w 2517"/>
                <a:gd name="T3" fmla="*/ 204 h 276"/>
                <a:gd name="T4" fmla="*/ 1961 w 2517"/>
                <a:gd name="T5" fmla="*/ 0 h 276"/>
                <a:gd name="T6" fmla="*/ 0 w 2517"/>
                <a:gd name="T7" fmla="*/ 276 h 276"/>
                <a:gd name="T8" fmla="*/ 1909 w 2517"/>
                <a:gd name="T9" fmla="*/ 276 h 276"/>
                <a:gd name="T10" fmla="*/ 190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79A4392C-605F-83B0-80EB-C512F7A1ABEC}"/>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4354" name="Freeform 13">
              <a:extLst>
                <a:ext uri="{FF2B5EF4-FFF2-40B4-BE49-F238E27FC236}">
                  <a16:creationId xmlns:a16="http://schemas.microsoft.com/office/drawing/2014/main" id="{0F82E534-7BC6-DDFE-B391-A95D74C32EC3}"/>
                </a:ext>
              </a:extLst>
            </p:cNvPr>
            <p:cNvSpPr>
              <a:spLocks/>
            </p:cNvSpPr>
            <p:nvPr/>
          </p:nvSpPr>
          <p:spPr bwMode="hidden">
            <a:xfrm>
              <a:off x="5030" y="3151"/>
              <a:ext cx="728" cy="240"/>
            </a:xfrm>
            <a:custGeom>
              <a:avLst/>
              <a:gdLst>
                <a:gd name="T0" fmla="*/ 607 w 729"/>
                <a:gd name="T1" fmla="*/ 240 h 240"/>
                <a:gd name="T2" fmla="*/ 0 w 729"/>
                <a:gd name="T3" fmla="*/ 0 h 240"/>
                <a:gd name="T4" fmla="*/ 0 w 729"/>
                <a:gd name="T5" fmla="*/ 6 h 240"/>
                <a:gd name="T6" fmla="*/ 607 w 729"/>
                <a:gd name="T7" fmla="*/ 240 h 240"/>
                <a:gd name="T8" fmla="*/ 60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1987EA18-F56D-9446-E6F3-BAABCE263C19}"/>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56" name="Freeform 15">
              <a:extLst>
                <a:ext uri="{FF2B5EF4-FFF2-40B4-BE49-F238E27FC236}">
                  <a16:creationId xmlns:a16="http://schemas.microsoft.com/office/drawing/2014/main" id="{CD6B6EDF-5C02-FB8F-8319-51D8AD832793}"/>
                </a:ext>
              </a:extLst>
            </p:cNvPr>
            <p:cNvSpPr>
              <a:spLocks/>
            </p:cNvSpPr>
            <p:nvPr/>
          </p:nvSpPr>
          <p:spPr bwMode="hidden">
            <a:xfrm>
              <a:off x="5030" y="3049"/>
              <a:ext cx="728" cy="318"/>
            </a:xfrm>
            <a:custGeom>
              <a:avLst/>
              <a:gdLst>
                <a:gd name="T0" fmla="*/ 607 w 729"/>
                <a:gd name="T1" fmla="*/ 318 h 318"/>
                <a:gd name="T2" fmla="*/ 607 w 729"/>
                <a:gd name="T3" fmla="*/ 312 h 318"/>
                <a:gd name="T4" fmla="*/ 0 w 729"/>
                <a:gd name="T5" fmla="*/ 0 h 318"/>
                <a:gd name="T6" fmla="*/ 0 w 729"/>
                <a:gd name="T7" fmla="*/ 54 h 318"/>
                <a:gd name="T8" fmla="*/ 607 w 729"/>
                <a:gd name="T9" fmla="*/ 318 h 318"/>
                <a:gd name="T10" fmla="*/ 60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EF2CF22A-6F29-6ED1-D3CD-F764C292F365}"/>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48404AA5-B9E3-7EC0-6000-A13000CB484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CA5860B3-19C0-262F-429E-2234E1312CB3}"/>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0" name="Freeform 19">
              <a:extLst>
                <a:ext uri="{FF2B5EF4-FFF2-40B4-BE49-F238E27FC236}">
                  <a16:creationId xmlns:a16="http://schemas.microsoft.com/office/drawing/2014/main" id="{954452AD-E640-882C-ABF0-696915A9496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221BC721-A072-D728-BACD-FA0FB01B36A6}"/>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2" name="Freeform 21">
              <a:extLst>
                <a:ext uri="{FF2B5EF4-FFF2-40B4-BE49-F238E27FC236}">
                  <a16:creationId xmlns:a16="http://schemas.microsoft.com/office/drawing/2014/main" id="{7FE8B1A1-A5A0-5881-6E73-47768309DCE3}"/>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57EDA76E-1323-C638-A7D4-DD4FA7A106D9}"/>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4" name="Freeform 23">
              <a:extLst>
                <a:ext uri="{FF2B5EF4-FFF2-40B4-BE49-F238E27FC236}">
                  <a16:creationId xmlns:a16="http://schemas.microsoft.com/office/drawing/2014/main" id="{F94E5DEF-9D63-76F7-72E9-6524C7BE2871}"/>
                </a:ext>
              </a:extLst>
            </p:cNvPr>
            <p:cNvSpPr>
              <a:spLocks/>
            </p:cNvSpPr>
            <p:nvPr/>
          </p:nvSpPr>
          <p:spPr bwMode="hidden">
            <a:xfrm>
              <a:off x="3488" y="0"/>
              <a:ext cx="2198" cy="2480"/>
            </a:xfrm>
            <a:custGeom>
              <a:avLst/>
              <a:gdLst>
                <a:gd name="T0" fmla="*/ 0 w 2200"/>
                <a:gd name="T1" fmla="*/ 0 h 2482"/>
                <a:gd name="T2" fmla="*/ 2138 w 2200"/>
                <a:gd name="T3" fmla="*/ 2432 h 2482"/>
                <a:gd name="T4" fmla="*/ 2150 w 2200"/>
                <a:gd name="T5" fmla="*/ 242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8" name="Freeform 24">
              <a:extLst>
                <a:ext uri="{FF2B5EF4-FFF2-40B4-BE49-F238E27FC236}">
                  <a16:creationId xmlns:a16="http://schemas.microsoft.com/office/drawing/2014/main" id="{2F3FEBA9-3E0B-57A5-1CE2-717FADF9908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6" name="Freeform 25">
              <a:extLst>
                <a:ext uri="{FF2B5EF4-FFF2-40B4-BE49-F238E27FC236}">
                  <a16:creationId xmlns:a16="http://schemas.microsoft.com/office/drawing/2014/main" id="{D8FD3564-D0F4-CC81-1CFE-4558A1C3E8CA}"/>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D7A8FF82-1F72-4922-53DF-CF72E5950CF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C0003B13-79D7-4609-25F4-47D0904FAF5F}"/>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4369" name="Freeform 28">
              <a:extLst>
                <a:ext uri="{FF2B5EF4-FFF2-40B4-BE49-F238E27FC236}">
                  <a16:creationId xmlns:a16="http://schemas.microsoft.com/office/drawing/2014/main" id="{1C6268A9-C7D2-D8C1-D0FA-374ADE5DB89E}"/>
                </a:ext>
              </a:extLst>
            </p:cNvPr>
            <p:cNvSpPr>
              <a:spLocks/>
            </p:cNvSpPr>
            <p:nvPr/>
          </p:nvSpPr>
          <p:spPr bwMode="hidden">
            <a:xfrm>
              <a:off x="5698" y="653"/>
              <a:ext cx="60" cy="311"/>
            </a:xfrm>
            <a:custGeom>
              <a:avLst/>
              <a:gdLst>
                <a:gd name="T0" fmla="*/ 0 w 60"/>
                <a:gd name="T1" fmla="*/ 144 h 312"/>
                <a:gd name="T2" fmla="*/ 60 w 60"/>
                <a:gd name="T3" fmla="*/ 19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07CEC070-443B-FCD3-8179-58786557E41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71" name="Freeform 30">
              <a:extLst>
                <a:ext uri="{FF2B5EF4-FFF2-40B4-BE49-F238E27FC236}">
                  <a16:creationId xmlns:a16="http://schemas.microsoft.com/office/drawing/2014/main" id="{293A244D-9569-EB25-11BE-EDD8F58BBA7D}"/>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73447CC6-AD1D-5250-3CEE-62DA9B0EAEA7}"/>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A25C9582-FA1D-CC23-4493-FD3266465C8D}"/>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3F4BD3A1-675E-C254-05FD-F3F3806E1E37}"/>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FE8D01AA-8BE7-9104-38F5-92A1A23DFAD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A1C9B3F5-5BC1-22B9-904D-C1B21EBC966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712F6DB5-8F5A-EA27-4AB4-5F99F7584730}"/>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3396B019-12CB-9223-A887-7226748D114A}"/>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924270F7-FA77-CE7C-7132-6EEFD7DC3A1F}"/>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4380" name="Group 39">
              <a:extLst>
                <a:ext uri="{FF2B5EF4-FFF2-40B4-BE49-F238E27FC236}">
                  <a16:creationId xmlns:a16="http://schemas.microsoft.com/office/drawing/2014/main" id="{4D373119-082B-0AA0-A4D6-2075E997F34E}"/>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8A298DBD-5318-E852-9321-591DA48629C8}"/>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E5056225-61AF-94EA-F036-2D40148B2794}"/>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C2865451-920A-A3BE-F39D-DD541816965A}"/>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416E942-FEC1-879F-55F5-FF527DE028D7}"/>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A0C33125-57F3-7073-34FE-6754A4679E1F}"/>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anose="020B0604020202020204" pitchFamily="34" charset="0"/>
              </a:defRPr>
            </a:lvl1pPr>
          </a:lstStyle>
          <a:p>
            <a:pPr>
              <a:defRPr/>
            </a:pPr>
            <a:endParaRPr lang="fr-FR" altLang="fr-FR"/>
          </a:p>
        </p:txBody>
      </p:sp>
      <p:sp>
        <p:nvSpPr>
          <p:cNvPr id="93229" name="Rectangle 45">
            <a:extLst>
              <a:ext uri="{FF2B5EF4-FFF2-40B4-BE49-F238E27FC236}">
                <a16:creationId xmlns:a16="http://schemas.microsoft.com/office/drawing/2014/main" id="{85C88863-7FF2-3C5B-CC66-14BFD77C9717}"/>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anose="020B0604020202020204" pitchFamily="34" charset="0"/>
              </a:defRPr>
            </a:lvl1pPr>
          </a:lstStyle>
          <a:p>
            <a:pPr>
              <a:defRPr/>
            </a:pPr>
            <a:r>
              <a:rPr lang="fr-FR" altLang="fr-FR"/>
              <a:t>Award RT24</a:t>
            </a:r>
          </a:p>
        </p:txBody>
      </p:sp>
      <p:sp>
        <p:nvSpPr>
          <p:cNvPr id="93230" name="Rectangle 46">
            <a:extLst>
              <a:ext uri="{FF2B5EF4-FFF2-40B4-BE49-F238E27FC236}">
                <a16:creationId xmlns:a16="http://schemas.microsoft.com/office/drawing/2014/main" id="{50BE2FD3-B05B-9E20-80D2-7BD20898BCEE}"/>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effectLst>
                  <a:outerShdw blurRad="38100" dist="38100" dir="2700000" algn="tl">
                    <a:srgbClr val="000000"/>
                  </a:outerShdw>
                </a:effectLst>
                <a:latin typeface="Arial" panose="020B0604020202020204" pitchFamily="34" charset="0"/>
              </a:defRPr>
            </a:lvl1pPr>
          </a:lstStyle>
          <a:p>
            <a:pPr>
              <a:defRPr/>
            </a:pPr>
            <a:fld id="{61931C10-9FD5-EE4A-AA6C-B567D220015B}" type="slidenum">
              <a:rPr lang="fr-FR" altLang="fr-FR"/>
              <a:pPr>
                <a:defRPr/>
              </a:pPr>
              <a:t>‹N°›</a:t>
            </a:fld>
            <a:endParaRPr lang="fr-FR" altLang="fr-FR"/>
          </a:p>
        </p:txBody>
      </p:sp>
    </p:spTree>
    <p:extLst>
      <p:ext uri="{BB962C8B-B14F-4D97-AF65-F5344CB8AC3E}">
        <p14:creationId xmlns:p14="http://schemas.microsoft.com/office/powerpoint/2010/main" val="2164397774"/>
      </p:ext>
    </p:extLst>
  </p:cSld>
  <p:clrMap bg1="dk2" tx1="lt1" bg2="dk1" tx2="lt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 id="2147484118" r:id="rId12"/>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3314" name="Group 2">
            <a:extLst>
              <a:ext uri="{FF2B5EF4-FFF2-40B4-BE49-F238E27FC236}">
                <a16:creationId xmlns:a16="http://schemas.microsoft.com/office/drawing/2014/main" id="{081FE197-4E83-DA2F-CE3A-B6C9EB979E0B}"/>
              </a:ext>
            </a:extLst>
          </p:cNvPr>
          <p:cNvGrpSpPr>
            <a:grpSpLocks/>
          </p:cNvGrpSpPr>
          <p:nvPr/>
        </p:nvGrpSpPr>
        <p:grpSpPr bwMode="auto">
          <a:xfrm>
            <a:off x="0" y="188913"/>
            <a:ext cx="9906000" cy="6856412"/>
            <a:chOff x="0" y="0"/>
            <a:chExt cx="5760" cy="4319"/>
          </a:xfrm>
        </p:grpSpPr>
        <p:sp>
          <p:nvSpPr>
            <p:cNvPr id="3075" name="Freeform 3">
              <a:extLst>
                <a:ext uri="{FF2B5EF4-FFF2-40B4-BE49-F238E27FC236}">
                  <a16:creationId xmlns:a16="http://schemas.microsoft.com/office/drawing/2014/main" id="{20778D4D-9597-069B-58BE-BE4DA9F45B7D}"/>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76" name="Freeform 4">
              <a:extLst>
                <a:ext uri="{FF2B5EF4-FFF2-40B4-BE49-F238E27FC236}">
                  <a16:creationId xmlns:a16="http://schemas.microsoft.com/office/drawing/2014/main" id="{1CFD7452-F432-EAF3-D499-CA6DBA0F8830}"/>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77" name="Freeform 5">
              <a:extLst>
                <a:ext uri="{FF2B5EF4-FFF2-40B4-BE49-F238E27FC236}">
                  <a16:creationId xmlns:a16="http://schemas.microsoft.com/office/drawing/2014/main" id="{821463AA-3576-6934-73B5-DB368A56DF63}"/>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23" name="Freeform 6">
              <a:extLst>
                <a:ext uri="{FF2B5EF4-FFF2-40B4-BE49-F238E27FC236}">
                  <a16:creationId xmlns:a16="http://schemas.microsoft.com/office/drawing/2014/main" id="{32A6E44C-5654-BE5F-8A15-A39FD3340F6B}"/>
                </a:ext>
              </a:extLst>
            </p:cNvPr>
            <p:cNvSpPr>
              <a:spLocks/>
            </p:cNvSpPr>
            <p:nvPr/>
          </p:nvSpPr>
          <p:spPr bwMode="hidden">
            <a:xfrm>
              <a:off x="4038" y="3577"/>
              <a:ext cx="1720" cy="65"/>
            </a:xfrm>
            <a:custGeom>
              <a:avLst/>
              <a:gdLst>
                <a:gd name="T0" fmla="*/ 1424 w 1722"/>
                <a:gd name="T1" fmla="*/ 33 h 66"/>
                <a:gd name="T2" fmla="*/ 1424 w 1722"/>
                <a:gd name="T3" fmla="*/ 33 h 66"/>
                <a:gd name="T4" fmla="*/ 0 w 1722"/>
                <a:gd name="T5" fmla="*/ 0 h 66"/>
                <a:gd name="T6" fmla="*/ 0 w 1722"/>
                <a:gd name="T7" fmla="*/ 33 h 66"/>
                <a:gd name="T8" fmla="*/ 1424 w 1722"/>
                <a:gd name="T9" fmla="*/ 33 h 66"/>
                <a:gd name="T10" fmla="*/ 1424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4" name="Freeform 7">
              <a:extLst>
                <a:ext uri="{FF2B5EF4-FFF2-40B4-BE49-F238E27FC236}">
                  <a16:creationId xmlns:a16="http://schemas.microsoft.com/office/drawing/2014/main" id="{C0F2122F-298C-250F-D71D-2ED91091774E}"/>
                </a:ext>
              </a:extLst>
            </p:cNvPr>
            <p:cNvSpPr>
              <a:spLocks/>
            </p:cNvSpPr>
            <p:nvPr/>
          </p:nvSpPr>
          <p:spPr bwMode="hidden">
            <a:xfrm>
              <a:off x="0" y="3726"/>
              <a:ext cx="4784" cy="329"/>
            </a:xfrm>
            <a:custGeom>
              <a:avLst/>
              <a:gdLst>
                <a:gd name="T0" fmla="*/ 0 w 4789"/>
                <a:gd name="T1" fmla="*/ 329 h 329"/>
                <a:gd name="T2" fmla="*/ 4609 w 4789"/>
                <a:gd name="T3" fmla="*/ 77 h 329"/>
                <a:gd name="T4" fmla="*/ 460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5" name="Freeform 8">
              <a:extLst>
                <a:ext uri="{FF2B5EF4-FFF2-40B4-BE49-F238E27FC236}">
                  <a16:creationId xmlns:a16="http://schemas.microsoft.com/office/drawing/2014/main" id="{AF1E862A-80B5-FF27-2C15-E527157D543E}"/>
                </a:ext>
              </a:extLst>
            </p:cNvPr>
            <p:cNvSpPr>
              <a:spLocks/>
            </p:cNvSpPr>
            <p:nvPr/>
          </p:nvSpPr>
          <p:spPr bwMode="hidden">
            <a:xfrm>
              <a:off x="4784" y="3702"/>
              <a:ext cx="974" cy="101"/>
            </a:xfrm>
            <a:custGeom>
              <a:avLst/>
              <a:gdLst>
                <a:gd name="T0" fmla="*/ 826 w 975"/>
                <a:gd name="T1" fmla="*/ 48 h 101"/>
                <a:gd name="T2" fmla="*/ 826 w 975"/>
                <a:gd name="T3" fmla="*/ 0 h 101"/>
                <a:gd name="T4" fmla="*/ 0 w 975"/>
                <a:gd name="T5" fmla="*/ 24 h 101"/>
                <a:gd name="T6" fmla="*/ 0 w 975"/>
                <a:gd name="T7" fmla="*/ 101 h 101"/>
                <a:gd name="T8" fmla="*/ 826 w 975"/>
                <a:gd name="T9" fmla="*/ 48 h 101"/>
                <a:gd name="T10" fmla="*/ 826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6" name="Freeform 9">
              <a:extLst>
                <a:ext uri="{FF2B5EF4-FFF2-40B4-BE49-F238E27FC236}">
                  <a16:creationId xmlns:a16="http://schemas.microsoft.com/office/drawing/2014/main" id="{51E4B6F0-CF3D-F133-FA49-DFCDEEBDAE4E}"/>
                </a:ext>
              </a:extLst>
            </p:cNvPr>
            <p:cNvSpPr>
              <a:spLocks/>
            </p:cNvSpPr>
            <p:nvPr/>
          </p:nvSpPr>
          <p:spPr bwMode="hidden">
            <a:xfrm>
              <a:off x="3619" y="3815"/>
              <a:ext cx="2139" cy="198"/>
            </a:xfrm>
            <a:custGeom>
              <a:avLst/>
              <a:gdLst>
                <a:gd name="T0" fmla="*/ 1843 w 2141"/>
                <a:gd name="T1" fmla="*/ 0 h 198"/>
                <a:gd name="T2" fmla="*/ 0 w 2141"/>
                <a:gd name="T3" fmla="*/ 156 h 198"/>
                <a:gd name="T4" fmla="*/ 0 w 2141"/>
                <a:gd name="T5" fmla="*/ 198 h 198"/>
                <a:gd name="T6" fmla="*/ 1843 w 2141"/>
                <a:gd name="T7" fmla="*/ 0 h 198"/>
                <a:gd name="T8" fmla="*/ 1843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82" name="Freeform 10">
              <a:extLst>
                <a:ext uri="{FF2B5EF4-FFF2-40B4-BE49-F238E27FC236}">
                  <a16:creationId xmlns:a16="http://schemas.microsoft.com/office/drawing/2014/main" id="{C1097E22-AC31-B95E-5E18-2D0F8423EC05}"/>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28" name="Freeform 11">
              <a:extLst>
                <a:ext uri="{FF2B5EF4-FFF2-40B4-BE49-F238E27FC236}">
                  <a16:creationId xmlns:a16="http://schemas.microsoft.com/office/drawing/2014/main" id="{572C9494-24A5-B543-3846-9CBBB7FC32D9}"/>
                </a:ext>
              </a:extLst>
            </p:cNvPr>
            <p:cNvSpPr>
              <a:spLocks/>
            </p:cNvSpPr>
            <p:nvPr/>
          </p:nvSpPr>
          <p:spPr bwMode="hidden">
            <a:xfrm>
              <a:off x="2097" y="4043"/>
              <a:ext cx="2514" cy="276"/>
            </a:xfrm>
            <a:custGeom>
              <a:avLst/>
              <a:gdLst>
                <a:gd name="T0" fmla="*/ 1855 w 2517"/>
                <a:gd name="T1" fmla="*/ 276 h 276"/>
                <a:gd name="T2" fmla="*/ 2079 w 2517"/>
                <a:gd name="T3" fmla="*/ 204 h 276"/>
                <a:gd name="T4" fmla="*/ 1907 w 2517"/>
                <a:gd name="T5" fmla="*/ 0 h 276"/>
                <a:gd name="T6" fmla="*/ 0 w 2517"/>
                <a:gd name="T7" fmla="*/ 276 h 276"/>
                <a:gd name="T8" fmla="*/ 1855 w 2517"/>
                <a:gd name="T9" fmla="*/ 276 h 276"/>
                <a:gd name="T10" fmla="*/ 1855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84" name="Freeform 12">
              <a:extLst>
                <a:ext uri="{FF2B5EF4-FFF2-40B4-BE49-F238E27FC236}">
                  <a16:creationId xmlns:a16="http://schemas.microsoft.com/office/drawing/2014/main" id="{2CB0D896-C631-8BCA-CFCA-B6752E60FCF1}"/>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30" name="Freeform 13">
              <a:extLst>
                <a:ext uri="{FF2B5EF4-FFF2-40B4-BE49-F238E27FC236}">
                  <a16:creationId xmlns:a16="http://schemas.microsoft.com/office/drawing/2014/main" id="{ACFAE577-DC4E-9FB0-679D-6FDFBABB924B}"/>
                </a:ext>
              </a:extLst>
            </p:cNvPr>
            <p:cNvSpPr>
              <a:spLocks/>
            </p:cNvSpPr>
            <p:nvPr/>
          </p:nvSpPr>
          <p:spPr bwMode="hidden">
            <a:xfrm>
              <a:off x="5030" y="3151"/>
              <a:ext cx="728" cy="240"/>
            </a:xfrm>
            <a:custGeom>
              <a:avLst/>
              <a:gdLst>
                <a:gd name="T0" fmla="*/ 580 w 729"/>
                <a:gd name="T1" fmla="*/ 240 h 240"/>
                <a:gd name="T2" fmla="*/ 0 w 729"/>
                <a:gd name="T3" fmla="*/ 0 h 240"/>
                <a:gd name="T4" fmla="*/ 0 w 729"/>
                <a:gd name="T5" fmla="*/ 6 h 240"/>
                <a:gd name="T6" fmla="*/ 580 w 729"/>
                <a:gd name="T7" fmla="*/ 240 h 240"/>
                <a:gd name="T8" fmla="*/ 580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86" name="Freeform 14">
              <a:extLst>
                <a:ext uri="{FF2B5EF4-FFF2-40B4-BE49-F238E27FC236}">
                  <a16:creationId xmlns:a16="http://schemas.microsoft.com/office/drawing/2014/main" id="{667A6D2F-4A75-DE06-4B89-2A099A9CE049}"/>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32" name="Freeform 15">
              <a:extLst>
                <a:ext uri="{FF2B5EF4-FFF2-40B4-BE49-F238E27FC236}">
                  <a16:creationId xmlns:a16="http://schemas.microsoft.com/office/drawing/2014/main" id="{CC527DA8-16DD-A2F8-CCE3-16726D31A225}"/>
                </a:ext>
              </a:extLst>
            </p:cNvPr>
            <p:cNvSpPr>
              <a:spLocks/>
            </p:cNvSpPr>
            <p:nvPr/>
          </p:nvSpPr>
          <p:spPr bwMode="hidden">
            <a:xfrm>
              <a:off x="5030" y="3049"/>
              <a:ext cx="728" cy="318"/>
            </a:xfrm>
            <a:custGeom>
              <a:avLst/>
              <a:gdLst>
                <a:gd name="T0" fmla="*/ 580 w 729"/>
                <a:gd name="T1" fmla="*/ 318 h 318"/>
                <a:gd name="T2" fmla="*/ 580 w 729"/>
                <a:gd name="T3" fmla="*/ 312 h 318"/>
                <a:gd name="T4" fmla="*/ 0 w 729"/>
                <a:gd name="T5" fmla="*/ 0 h 318"/>
                <a:gd name="T6" fmla="*/ 0 w 729"/>
                <a:gd name="T7" fmla="*/ 54 h 318"/>
                <a:gd name="T8" fmla="*/ 580 w 729"/>
                <a:gd name="T9" fmla="*/ 318 h 318"/>
                <a:gd name="T10" fmla="*/ 580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88" name="Freeform 16">
              <a:extLst>
                <a:ext uri="{FF2B5EF4-FFF2-40B4-BE49-F238E27FC236}">
                  <a16:creationId xmlns:a16="http://schemas.microsoft.com/office/drawing/2014/main" id="{74D66AE0-AC05-1482-CCB0-08F98E31A5EE}"/>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89" name="Freeform 17">
              <a:extLst>
                <a:ext uri="{FF2B5EF4-FFF2-40B4-BE49-F238E27FC236}">
                  <a16:creationId xmlns:a16="http://schemas.microsoft.com/office/drawing/2014/main" id="{E88A7A19-0BD3-D7C2-D12E-F12034A318AE}"/>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90" name="Freeform 18">
              <a:extLst>
                <a:ext uri="{FF2B5EF4-FFF2-40B4-BE49-F238E27FC236}">
                  <a16:creationId xmlns:a16="http://schemas.microsoft.com/office/drawing/2014/main" id="{827C37E9-205C-55E5-5D25-27A123C3B0F5}"/>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36" name="Freeform 19">
              <a:extLst>
                <a:ext uri="{FF2B5EF4-FFF2-40B4-BE49-F238E27FC236}">
                  <a16:creationId xmlns:a16="http://schemas.microsoft.com/office/drawing/2014/main" id="{9812A137-5E2B-99C7-3AE6-90CD3C8179B9}"/>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92" name="Freeform 20">
              <a:extLst>
                <a:ext uri="{FF2B5EF4-FFF2-40B4-BE49-F238E27FC236}">
                  <a16:creationId xmlns:a16="http://schemas.microsoft.com/office/drawing/2014/main" id="{7A9B7B00-97A7-1FDD-7CCB-CCE85BB10CDE}"/>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38" name="Freeform 21">
              <a:extLst>
                <a:ext uri="{FF2B5EF4-FFF2-40B4-BE49-F238E27FC236}">
                  <a16:creationId xmlns:a16="http://schemas.microsoft.com/office/drawing/2014/main" id="{496898CA-5F24-28EC-452A-263086FCC42F}"/>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94" name="Freeform 22">
              <a:extLst>
                <a:ext uri="{FF2B5EF4-FFF2-40B4-BE49-F238E27FC236}">
                  <a16:creationId xmlns:a16="http://schemas.microsoft.com/office/drawing/2014/main" id="{21EA0F0E-8F48-25DD-58A1-4848B9D863E7}"/>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40" name="Freeform 23">
              <a:extLst>
                <a:ext uri="{FF2B5EF4-FFF2-40B4-BE49-F238E27FC236}">
                  <a16:creationId xmlns:a16="http://schemas.microsoft.com/office/drawing/2014/main" id="{CA36719D-AAD7-FB31-BDC6-A6BC3481BB34}"/>
                </a:ext>
              </a:extLst>
            </p:cNvPr>
            <p:cNvSpPr>
              <a:spLocks/>
            </p:cNvSpPr>
            <p:nvPr/>
          </p:nvSpPr>
          <p:spPr bwMode="hidden">
            <a:xfrm>
              <a:off x="3488" y="0"/>
              <a:ext cx="2198" cy="2480"/>
            </a:xfrm>
            <a:custGeom>
              <a:avLst/>
              <a:gdLst>
                <a:gd name="T0" fmla="*/ 0 w 2200"/>
                <a:gd name="T1" fmla="*/ 0 h 2482"/>
                <a:gd name="T2" fmla="*/ 2116 w 2200"/>
                <a:gd name="T3" fmla="*/ 2410 h 2482"/>
                <a:gd name="T4" fmla="*/ 2128 w 2200"/>
                <a:gd name="T5" fmla="*/ 240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96" name="Freeform 24">
              <a:extLst>
                <a:ext uri="{FF2B5EF4-FFF2-40B4-BE49-F238E27FC236}">
                  <a16:creationId xmlns:a16="http://schemas.microsoft.com/office/drawing/2014/main" id="{29E7F8A9-07B2-28FE-5E54-FE98BD8A6A59}"/>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42" name="Freeform 25">
              <a:extLst>
                <a:ext uri="{FF2B5EF4-FFF2-40B4-BE49-F238E27FC236}">
                  <a16:creationId xmlns:a16="http://schemas.microsoft.com/office/drawing/2014/main" id="{DD9FEFD2-B7F8-5BC6-9C0D-1E26E47278D1}"/>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98" name="Freeform 26">
              <a:extLst>
                <a:ext uri="{FF2B5EF4-FFF2-40B4-BE49-F238E27FC236}">
                  <a16:creationId xmlns:a16="http://schemas.microsoft.com/office/drawing/2014/main" id="{0E7BACDF-1F9B-1826-FA32-451DEAE310EF}"/>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99" name="Freeform 27">
              <a:extLst>
                <a:ext uri="{FF2B5EF4-FFF2-40B4-BE49-F238E27FC236}">
                  <a16:creationId xmlns:a16="http://schemas.microsoft.com/office/drawing/2014/main" id="{162C90D2-4931-038D-7CDC-DA72DD920D59}"/>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45" name="Freeform 28">
              <a:extLst>
                <a:ext uri="{FF2B5EF4-FFF2-40B4-BE49-F238E27FC236}">
                  <a16:creationId xmlns:a16="http://schemas.microsoft.com/office/drawing/2014/main" id="{2B6FAFFD-B526-0FBA-FB48-0A391862D50E}"/>
                </a:ext>
              </a:extLst>
            </p:cNvPr>
            <p:cNvSpPr>
              <a:spLocks/>
            </p:cNvSpPr>
            <p:nvPr/>
          </p:nvSpPr>
          <p:spPr bwMode="hidden">
            <a:xfrm>
              <a:off x="5698" y="653"/>
              <a:ext cx="60" cy="311"/>
            </a:xfrm>
            <a:custGeom>
              <a:avLst/>
              <a:gdLst>
                <a:gd name="T0" fmla="*/ 0 w 60"/>
                <a:gd name="T1" fmla="*/ 144 h 312"/>
                <a:gd name="T2" fmla="*/ 60 w 60"/>
                <a:gd name="T3" fmla="*/ 163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01" name="Freeform 29">
              <a:extLst>
                <a:ext uri="{FF2B5EF4-FFF2-40B4-BE49-F238E27FC236}">
                  <a16:creationId xmlns:a16="http://schemas.microsoft.com/office/drawing/2014/main" id="{271297FF-C324-EECB-CF7F-92DF6D95CDFD}"/>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347" name="Freeform 30">
              <a:extLst>
                <a:ext uri="{FF2B5EF4-FFF2-40B4-BE49-F238E27FC236}">
                  <a16:creationId xmlns:a16="http://schemas.microsoft.com/office/drawing/2014/main" id="{7CE653C9-BBE4-264D-1EDF-4598EB1E4134}"/>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03" name="Freeform 31">
              <a:extLst>
                <a:ext uri="{FF2B5EF4-FFF2-40B4-BE49-F238E27FC236}">
                  <a16:creationId xmlns:a16="http://schemas.microsoft.com/office/drawing/2014/main" id="{50B37A5E-740B-C043-E4B6-6EB8A7688C84}"/>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4" name="Freeform 32">
              <a:extLst>
                <a:ext uri="{FF2B5EF4-FFF2-40B4-BE49-F238E27FC236}">
                  <a16:creationId xmlns:a16="http://schemas.microsoft.com/office/drawing/2014/main" id="{2FEFC43E-165D-9A3B-A901-4ED5D17DBEE7}"/>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5" name="Freeform 33">
              <a:extLst>
                <a:ext uri="{FF2B5EF4-FFF2-40B4-BE49-F238E27FC236}">
                  <a16:creationId xmlns:a16="http://schemas.microsoft.com/office/drawing/2014/main" id="{2F8113EE-D0D7-E308-97E4-3DF4D305C53F}"/>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6" name="Freeform 34">
              <a:extLst>
                <a:ext uri="{FF2B5EF4-FFF2-40B4-BE49-F238E27FC236}">
                  <a16:creationId xmlns:a16="http://schemas.microsoft.com/office/drawing/2014/main" id="{2AC5FA55-1FEC-797F-BDCD-D213108DC597}"/>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7" name="Freeform 35">
              <a:extLst>
                <a:ext uri="{FF2B5EF4-FFF2-40B4-BE49-F238E27FC236}">
                  <a16:creationId xmlns:a16="http://schemas.microsoft.com/office/drawing/2014/main" id="{93D5943F-6BCA-9A79-EF02-EB98FDFBD8C1}"/>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8" name="Freeform 36">
              <a:extLst>
                <a:ext uri="{FF2B5EF4-FFF2-40B4-BE49-F238E27FC236}">
                  <a16:creationId xmlns:a16="http://schemas.microsoft.com/office/drawing/2014/main" id="{A0F1B8C9-842A-10BA-DD88-562B57B536CD}"/>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9" name="Freeform 37">
              <a:extLst>
                <a:ext uri="{FF2B5EF4-FFF2-40B4-BE49-F238E27FC236}">
                  <a16:creationId xmlns:a16="http://schemas.microsoft.com/office/drawing/2014/main" id="{A760E98F-4F6E-4A7A-06B1-1745185BF341}"/>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10" name="Freeform 38">
              <a:extLst>
                <a:ext uri="{FF2B5EF4-FFF2-40B4-BE49-F238E27FC236}">
                  <a16:creationId xmlns:a16="http://schemas.microsoft.com/office/drawing/2014/main" id="{ED03CA69-0A13-AD96-6132-B6DCF5949801}"/>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nvGrpSpPr>
            <p:cNvPr id="13356" name="Group 39">
              <a:extLst>
                <a:ext uri="{FF2B5EF4-FFF2-40B4-BE49-F238E27FC236}">
                  <a16:creationId xmlns:a16="http://schemas.microsoft.com/office/drawing/2014/main" id="{A00373E3-6ED9-C0C7-F611-40A3DFF5EE79}"/>
                </a:ext>
              </a:extLst>
            </p:cNvPr>
            <p:cNvGrpSpPr>
              <a:grpSpLocks/>
            </p:cNvGrpSpPr>
            <p:nvPr userDrawn="1"/>
          </p:nvGrpSpPr>
          <p:grpSpPr bwMode="auto">
            <a:xfrm>
              <a:off x="0" y="1632"/>
              <a:ext cx="5758" cy="1858"/>
              <a:chOff x="0" y="1632"/>
              <a:chExt cx="5758" cy="1858"/>
            </a:xfrm>
          </p:grpSpPr>
          <p:sp>
            <p:nvSpPr>
              <p:cNvPr id="3112" name="Freeform 40">
                <a:extLst>
                  <a:ext uri="{FF2B5EF4-FFF2-40B4-BE49-F238E27FC236}">
                    <a16:creationId xmlns:a16="http://schemas.microsoft.com/office/drawing/2014/main" id="{F10FF331-4418-724F-28AD-D87EDD92872D}"/>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13" name="Freeform 41">
                <a:extLst>
                  <a:ext uri="{FF2B5EF4-FFF2-40B4-BE49-F238E27FC236}">
                    <a16:creationId xmlns:a16="http://schemas.microsoft.com/office/drawing/2014/main" id="{E9ADAFE6-8A80-7D76-4D7A-D22D9570C343}"/>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grpSp>
      <p:sp>
        <p:nvSpPr>
          <p:cNvPr id="3114" name="Rectangle 42">
            <a:extLst>
              <a:ext uri="{FF2B5EF4-FFF2-40B4-BE49-F238E27FC236}">
                <a16:creationId xmlns:a16="http://schemas.microsoft.com/office/drawing/2014/main" id="{EDFD5A8D-5638-710E-D8C1-E4373634F1B8}"/>
              </a:ext>
            </a:extLst>
          </p:cNvPr>
          <p:cNvSpPr>
            <a:spLocks noGrp="1" noChangeArrowheads="1"/>
          </p:cNvSpPr>
          <p:nvPr>
            <p:ph type="title"/>
          </p:nvPr>
        </p:nvSpPr>
        <p:spPr bwMode="auto">
          <a:xfrm>
            <a:off x="415925" y="0"/>
            <a:ext cx="8139113"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3115" name="Rectangle 43">
            <a:extLst>
              <a:ext uri="{FF2B5EF4-FFF2-40B4-BE49-F238E27FC236}">
                <a16:creationId xmlns:a16="http://schemas.microsoft.com/office/drawing/2014/main" id="{591CDB84-87FD-EF24-DD61-35C235100D8D}"/>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3116" name="Rectangle 44">
            <a:extLst>
              <a:ext uri="{FF2B5EF4-FFF2-40B4-BE49-F238E27FC236}">
                <a16:creationId xmlns:a16="http://schemas.microsoft.com/office/drawing/2014/main" id="{2F8984AC-323A-0181-5ABD-41E29F65093B}"/>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endParaRPr lang="fr-FR" altLang="fr-FR"/>
          </a:p>
        </p:txBody>
      </p:sp>
      <p:sp>
        <p:nvSpPr>
          <p:cNvPr id="3117" name="Rectangle 45">
            <a:extLst>
              <a:ext uri="{FF2B5EF4-FFF2-40B4-BE49-F238E27FC236}">
                <a16:creationId xmlns:a16="http://schemas.microsoft.com/office/drawing/2014/main" id="{4EA7A2B1-43FB-89D6-12B7-F0BF59EB9B9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Award RT24</a:t>
            </a:r>
          </a:p>
        </p:txBody>
      </p:sp>
      <p:sp>
        <p:nvSpPr>
          <p:cNvPr id="3118" name="Rectangle 46">
            <a:extLst>
              <a:ext uri="{FF2B5EF4-FFF2-40B4-BE49-F238E27FC236}">
                <a16:creationId xmlns:a16="http://schemas.microsoft.com/office/drawing/2014/main" id="{3354DA36-5690-F665-7ED1-C1C766982930}"/>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fld id="{FDD6C7A6-2031-7A4D-9830-A2B7E3F1FAD1}" type="slidenum">
              <a:rPr lang="fr-FR" altLang="fr-FR"/>
              <a:pPr>
                <a:defRPr/>
              </a:pPr>
              <a:t>‹N°›</a:t>
            </a:fld>
            <a:endParaRPr lang="fr-FR" altLang="fr-FR"/>
          </a:p>
        </p:txBody>
      </p:sp>
    </p:spTree>
    <p:extLst>
      <p:ext uri="{BB962C8B-B14F-4D97-AF65-F5344CB8AC3E}">
        <p14:creationId xmlns:p14="http://schemas.microsoft.com/office/powerpoint/2010/main" val="1179808616"/>
      </p:ext>
    </p:extLst>
  </p:cSld>
  <p:clrMap bg1="dk2" tx1="lt1" bg2="dk1" tx2="lt2" accent1="accent1" accent2="accent2" accent3="accent3" accent4="accent4" accent5="accent5" accent6="accent6" hlink="hlink" folHlink="folHlink"/>
  <p:sldLayoutIdLst>
    <p:sldLayoutId id="2147484120" r:id="rId1"/>
    <p:sldLayoutId id="2147484121" r:id="rId2"/>
    <p:sldLayoutId id="2147484122" r:id="rId3"/>
    <p:sldLayoutId id="2147484123" r:id="rId4"/>
    <p:sldLayoutId id="2147484124" r:id="rId5"/>
    <p:sldLayoutId id="2147484125" r:id="rId6"/>
    <p:sldLayoutId id="2147484126" r:id="rId7"/>
    <p:sldLayoutId id="2147484127" r:id="rId8"/>
    <p:sldLayoutId id="2147484128" r:id="rId9"/>
    <p:sldLayoutId id="2147484129" r:id="rId10"/>
    <p:sldLayoutId id="2147484130" r:id="rId11"/>
    <p:sldLayoutId id="2147484131" r:id="rId12"/>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ＭＳ Ｐゴシック"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ＭＳ Ｐゴシック"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ＭＳ Ｐゴシック"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ＭＳ Ｐゴシック"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ＭＳ Ｐゴシック"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ＭＳ Ｐゴシック"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40962" name="Group 2">
            <a:extLst>
              <a:ext uri="{FF2B5EF4-FFF2-40B4-BE49-F238E27FC236}">
                <a16:creationId xmlns:a16="http://schemas.microsoft.com/office/drawing/2014/main" id="{1B8991A5-20E1-8B59-05B7-DF4DA8640FDD}"/>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3B5BD1E5-0D4F-0B0C-95E7-5AFF9269EEE3}"/>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8" name="Freeform 4">
              <a:extLst>
                <a:ext uri="{FF2B5EF4-FFF2-40B4-BE49-F238E27FC236}">
                  <a16:creationId xmlns:a16="http://schemas.microsoft.com/office/drawing/2014/main" id="{323C8DEA-A55B-C5CD-33F2-5BE5DBB7B639}"/>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9" name="Freeform 5">
              <a:extLst>
                <a:ext uri="{FF2B5EF4-FFF2-40B4-BE49-F238E27FC236}">
                  <a16:creationId xmlns:a16="http://schemas.microsoft.com/office/drawing/2014/main" id="{09C2BEF8-9DD0-1759-7BF2-C2EF27B3CBFC}"/>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1" name="Freeform 6">
              <a:extLst>
                <a:ext uri="{FF2B5EF4-FFF2-40B4-BE49-F238E27FC236}">
                  <a16:creationId xmlns:a16="http://schemas.microsoft.com/office/drawing/2014/main" id="{9A6FF511-D583-4BD7-BBF7-8E5F7AADADF7}"/>
                </a:ext>
              </a:extLst>
            </p:cNvPr>
            <p:cNvSpPr>
              <a:spLocks/>
            </p:cNvSpPr>
            <p:nvPr/>
          </p:nvSpPr>
          <p:spPr bwMode="hidden">
            <a:xfrm>
              <a:off x="4038" y="3577"/>
              <a:ext cx="1720" cy="65"/>
            </a:xfrm>
            <a:custGeom>
              <a:avLst/>
              <a:gdLst>
                <a:gd name="T0" fmla="*/ 1512 w 1722"/>
                <a:gd name="T1" fmla="*/ 33 h 66"/>
                <a:gd name="T2" fmla="*/ 1512 w 1722"/>
                <a:gd name="T3" fmla="*/ 33 h 66"/>
                <a:gd name="T4" fmla="*/ 0 w 1722"/>
                <a:gd name="T5" fmla="*/ 0 h 66"/>
                <a:gd name="T6" fmla="*/ 0 w 1722"/>
                <a:gd name="T7" fmla="*/ 33 h 66"/>
                <a:gd name="T8" fmla="*/ 1512 w 1722"/>
                <a:gd name="T9" fmla="*/ 33 h 66"/>
                <a:gd name="T10" fmla="*/ 151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2" name="Freeform 7">
              <a:extLst>
                <a:ext uri="{FF2B5EF4-FFF2-40B4-BE49-F238E27FC236}">
                  <a16:creationId xmlns:a16="http://schemas.microsoft.com/office/drawing/2014/main" id="{C01C4292-68C2-DE37-B3FC-CAAA54144CA7}"/>
                </a:ext>
              </a:extLst>
            </p:cNvPr>
            <p:cNvSpPr>
              <a:spLocks/>
            </p:cNvSpPr>
            <p:nvPr/>
          </p:nvSpPr>
          <p:spPr bwMode="hidden">
            <a:xfrm>
              <a:off x="0" y="3726"/>
              <a:ext cx="4784" cy="329"/>
            </a:xfrm>
            <a:custGeom>
              <a:avLst/>
              <a:gdLst>
                <a:gd name="T0" fmla="*/ 0 w 4789"/>
                <a:gd name="T1" fmla="*/ 329 h 329"/>
                <a:gd name="T2" fmla="*/ 4609 w 4789"/>
                <a:gd name="T3" fmla="*/ 77 h 329"/>
                <a:gd name="T4" fmla="*/ 460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3" name="Freeform 8">
              <a:extLst>
                <a:ext uri="{FF2B5EF4-FFF2-40B4-BE49-F238E27FC236}">
                  <a16:creationId xmlns:a16="http://schemas.microsoft.com/office/drawing/2014/main" id="{3A100762-F64F-C22D-BF04-B9F2E1466B49}"/>
                </a:ext>
              </a:extLst>
            </p:cNvPr>
            <p:cNvSpPr>
              <a:spLocks/>
            </p:cNvSpPr>
            <p:nvPr/>
          </p:nvSpPr>
          <p:spPr bwMode="hidden">
            <a:xfrm>
              <a:off x="4784" y="3702"/>
              <a:ext cx="974" cy="101"/>
            </a:xfrm>
            <a:custGeom>
              <a:avLst/>
              <a:gdLst>
                <a:gd name="T0" fmla="*/ 870 w 975"/>
                <a:gd name="T1" fmla="*/ 48 h 101"/>
                <a:gd name="T2" fmla="*/ 870 w 975"/>
                <a:gd name="T3" fmla="*/ 0 h 101"/>
                <a:gd name="T4" fmla="*/ 0 w 975"/>
                <a:gd name="T5" fmla="*/ 24 h 101"/>
                <a:gd name="T6" fmla="*/ 0 w 975"/>
                <a:gd name="T7" fmla="*/ 101 h 101"/>
                <a:gd name="T8" fmla="*/ 870 w 975"/>
                <a:gd name="T9" fmla="*/ 48 h 101"/>
                <a:gd name="T10" fmla="*/ 87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4" name="Freeform 9">
              <a:extLst>
                <a:ext uri="{FF2B5EF4-FFF2-40B4-BE49-F238E27FC236}">
                  <a16:creationId xmlns:a16="http://schemas.microsoft.com/office/drawing/2014/main" id="{74E742BB-368E-19E1-7A63-D1166E529C08}"/>
                </a:ext>
              </a:extLst>
            </p:cNvPr>
            <p:cNvSpPr>
              <a:spLocks/>
            </p:cNvSpPr>
            <p:nvPr/>
          </p:nvSpPr>
          <p:spPr bwMode="hidden">
            <a:xfrm>
              <a:off x="3619" y="3815"/>
              <a:ext cx="2139" cy="198"/>
            </a:xfrm>
            <a:custGeom>
              <a:avLst/>
              <a:gdLst>
                <a:gd name="T0" fmla="*/ 1931 w 2141"/>
                <a:gd name="T1" fmla="*/ 0 h 198"/>
                <a:gd name="T2" fmla="*/ 0 w 2141"/>
                <a:gd name="T3" fmla="*/ 156 h 198"/>
                <a:gd name="T4" fmla="*/ 0 w 2141"/>
                <a:gd name="T5" fmla="*/ 198 h 198"/>
                <a:gd name="T6" fmla="*/ 1931 w 2141"/>
                <a:gd name="T7" fmla="*/ 0 h 198"/>
                <a:gd name="T8" fmla="*/ 193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8A243D75-2E4A-7E5D-6826-6323F5EF6FE0}"/>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6" name="Freeform 11">
              <a:extLst>
                <a:ext uri="{FF2B5EF4-FFF2-40B4-BE49-F238E27FC236}">
                  <a16:creationId xmlns:a16="http://schemas.microsoft.com/office/drawing/2014/main" id="{C591970D-0939-E082-DE21-5ED5F8CB4240}"/>
                </a:ext>
              </a:extLst>
            </p:cNvPr>
            <p:cNvSpPr>
              <a:spLocks/>
            </p:cNvSpPr>
            <p:nvPr/>
          </p:nvSpPr>
          <p:spPr bwMode="hidden">
            <a:xfrm>
              <a:off x="2097" y="4043"/>
              <a:ext cx="2514" cy="276"/>
            </a:xfrm>
            <a:custGeom>
              <a:avLst/>
              <a:gdLst>
                <a:gd name="T0" fmla="*/ 1943 w 2517"/>
                <a:gd name="T1" fmla="*/ 276 h 276"/>
                <a:gd name="T2" fmla="*/ 2202 w 2517"/>
                <a:gd name="T3" fmla="*/ 204 h 276"/>
                <a:gd name="T4" fmla="*/ 1995 w 2517"/>
                <a:gd name="T5" fmla="*/ 0 h 276"/>
                <a:gd name="T6" fmla="*/ 0 w 2517"/>
                <a:gd name="T7" fmla="*/ 276 h 276"/>
                <a:gd name="T8" fmla="*/ 1943 w 2517"/>
                <a:gd name="T9" fmla="*/ 276 h 276"/>
                <a:gd name="T10" fmla="*/ 19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E03488BC-4867-01BC-02FA-9F818B4EA2B0}"/>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8" name="Freeform 13">
              <a:extLst>
                <a:ext uri="{FF2B5EF4-FFF2-40B4-BE49-F238E27FC236}">
                  <a16:creationId xmlns:a16="http://schemas.microsoft.com/office/drawing/2014/main" id="{1C959F9F-C9EF-E524-4651-D7D4E97644AB}"/>
                </a:ext>
              </a:extLst>
            </p:cNvPr>
            <p:cNvSpPr>
              <a:spLocks/>
            </p:cNvSpPr>
            <p:nvPr/>
          </p:nvSpPr>
          <p:spPr bwMode="hidden">
            <a:xfrm>
              <a:off x="5030" y="3151"/>
              <a:ext cx="728" cy="240"/>
            </a:xfrm>
            <a:custGeom>
              <a:avLst/>
              <a:gdLst>
                <a:gd name="T0" fmla="*/ 624 w 729"/>
                <a:gd name="T1" fmla="*/ 240 h 240"/>
                <a:gd name="T2" fmla="*/ 0 w 729"/>
                <a:gd name="T3" fmla="*/ 0 h 240"/>
                <a:gd name="T4" fmla="*/ 0 w 729"/>
                <a:gd name="T5" fmla="*/ 6 h 240"/>
                <a:gd name="T6" fmla="*/ 624 w 729"/>
                <a:gd name="T7" fmla="*/ 240 h 240"/>
                <a:gd name="T8" fmla="*/ 62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CFB82392-F45A-E2DA-27C0-550B962739C3}"/>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0" name="Freeform 15">
              <a:extLst>
                <a:ext uri="{FF2B5EF4-FFF2-40B4-BE49-F238E27FC236}">
                  <a16:creationId xmlns:a16="http://schemas.microsoft.com/office/drawing/2014/main" id="{A4250CE3-66E0-0D6A-C740-2DB4D8801C4D}"/>
                </a:ext>
              </a:extLst>
            </p:cNvPr>
            <p:cNvSpPr>
              <a:spLocks/>
            </p:cNvSpPr>
            <p:nvPr/>
          </p:nvSpPr>
          <p:spPr bwMode="hidden">
            <a:xfrm>
              <a:off x="5030" y="3049"/>
              <a:ext cx="728" cy="318"/>
            </a:xfrm>
            <a:custGeom>
              <a:avLst/>
              <a:gdLst>
                <a:gd name="T0" fmla="*/ 624 w 729"/>
                <a:gd name="T1" fmla="*/ 318 h 318"/>
                <a:gd name="T2" fmla="*/ 624 w 729"/>
                <a:gd name="T3" fmla="*/ 312 h 318"/>
                <a:gd name="T4" fmla="*/ 0 w 729"/>
                <a:gd name="T5" fmla="*/ 0 h 318"/>
                <a:gd name="T6" fmla="*/ 0 w 729"/>
                <a:gd name="T7" fmla="*/ 54 h 318"/>
                <a:gd name="T8" fmla="*/ 624 w 729"/>
                <a:gd name="T9" fmla="*/ 318 h 318"/>
                <a:gd name="T10" fmla="*/ 62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41E6A51D-09E4-1CE0-B0B7-BA3CA3EFA969}"/>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1" name="Freeform 17">
              <a:extLst>
                <a:ext uri="{FF2B5EF4-FFF2-40B4-BE49-F238E27FC236}">
                  <a16:creationId xmlns:a16="http://schemas.microsoft.com/office/drawing/2014/main" id="{66D093EE-056E-D012-F3C7-82F75C28EF8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2" name="Freeform 18">
              <a:extLst>
                <a:ext uri="{FF2B5EF4-FFF2-40B4-BE49-F238E27FC236}">
                  <a16:creationId xmlns:a16="http://schemas.microsoft.com/office/drawing/2014/main" id="{287D3896-65F9-34D8-9A9F-0197AC9ED066}"/>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4" name="Freeform 19">
              <a:extLst>
                <a:ext uri="{FF2B5EF4-FFF2-40B4-BE49-F238E27FC236}">
                  <a16:creationId xmlns:a16="http://schemas.microsoft.com/office/drawing/2014/main" id="{B03DB2FF-114F-92D7-98A3-F3A2E2D3D0BC}"/>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DEDE5046-95DC-C47A-79EC-96FF4A53789C}"/>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6" name="Freeform 21">
              <a:extLst>
                <a:ext uri="{FF2B5EF4-FFF2-40B4-BE49-F238E27FC236}">
                  <a16:creationId xmlns:a16="http://schemas.microsoft.com/office/drawing/2014/main" id="{4CD39EA7-E6E3-997C-A2CA-F82F37311D7A}"/>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BCBA40B2-1B39-3376-0976-E7C5151130B9}"/>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8" name="Freeform 23">
              <a:extLst>
                <a:ext uri="{FF2B5EF4-FFF2-40B4-BE49-F238E27FC236}">
                  <a16:creationId xmlns:a16="http://schemas.microsoft.com/office/drawing/2014/main" id="{B933A1FA-5292-3811-C48E-0E866D9F83B0}"/>
                </a:ext>
              </a:extLst>
            </p:cNvPr>
            <p:cNvSpPr>
              <a:spLocks/>
            </p:cNvSpPr>
            <p:nvPr/>
          </p:nvSpPr>
          <p:spPr bwMode="hidden">
            <a:xfrm>
              <a:off x="3488" y="0"/>
              <a:ext cx="2198" cy="2480"/>
            </a:xfrm>
            <a:custGeom>
              <a:avLst/>
              <a:gdLst>
                <a:gd name="T0" fmla="*/ 0 w 2200"/>
                <a:gd name="T1" fmla="*/ 0 h 2482"/>
                <a:gd name="T2" fmla="*/ 2116 w 2200"/>
                <a:gd name="T3" fmla="*/ 2410 h 2482"/>
                <a:gd name="T4" fmla="*/ 2128 w 2200"/>
                <a:gd name="T5" fmla="*/ 240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8" name="Freeform 24">
              <a:extLst>
                <a:ext uri="{FF2B5EF4-FFF2-40B4-BE49-F238E27FC236}">
                  <a16:creationId xmlns:a16="http://schemas.microsoft.com/office/drawing/2014/main" id="{9F2787BF-7D37-0842-7FC3-D6EB16F30E7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0" name="Freeform 25">
              <a:extLst>
                <a:ext uri="{FF2B5EF4-FFF2-40B4-BE49-F238E27FC236}">
                  <a16:creationId xmlns:a16="http://schemas.microsoft.com/office/drawing/2014/main" id="{C6DEE471-3B71-17CA-6BB4-E28A9D3D5E9F}"/>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7D8E6E36-AD78-32E4-437D-4E4603B52AB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1" name="Freeform 27">
              <a:extLst>
                <a:ext uri="{FF2B5EF4-FFF2-40B4-BE49-F238E27FC236}">
                  <a16:creationId xmlns:a16="http://schemas.microsoft.com/office/drawing/2014/main" id="{B4682C0D-7CF9-9B1E-D448-7D17ED2DA068}"/>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3" name="Freeform 28">
              <a:extLst>
                <a:ext uri="{FF2B5EF4-FFF2-40B4-BE49-F238E27FC236}">
                  <a16:creationId xmlns:a16="http://schemas.microsoft.com/office/drawing/2014/main" id="{D183CB8C-28A2-61BA-7C2D-22BD33740D8E}"/>
                </a:ext>
              </a:extLst>
            </p:cNvPr>
            <p:cNvSpPr>
              <a:spLocks/>
            </p:cNvSpPr>
            <p:nvPr/>
          </p:nvSpPr>
          <p:spPr bwMode="hidden">
            <a:xfrm>
              <a:off x="5698" y="653"/>
              <a:ext cx="60" cy="311"/>
            </a:xfrm>
            <a:custGeom>
              <a:avLst/>
              <a:gdLst>
                <a:gd name="T0" fmla="*/ 0 w 60"/>
                <a:gd name="T1" fmla="*/ 144 h 312"/>
                <a:gd name="T2" fmla="*/ 60 w 60"/>
                <a:gd name="T3" fmla="*/ 20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EBB16580-0A8F-0D2B-4A93-C38B931C9E20}"/>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5" name="Freeform 30">
              <a:extLst>
                <a:ext uri="{FF2B5EF4-FFF2-40B4-BE49-F238E27FC236}">
                  <a16:creationId xmlns:a16="http://schemas.microsoft.com/office/drawing/2014/main" id="{64A090DE-E6A5-7617-8020-B7623A5A1407}"/>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55B755D2-F213-FCDE-8169-957DC9705FE0}"/>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6" name="Freeform 32">
              <a:extLst>
                <a:ext uri="{FF2B5EF4-FFF2-40B4-BE49-F238E27FC236}">
                  <a16:creationId xmlns:a16="http://schemas.microsoft.com/office/drawing/2014/main" id="{2074C42D-F013-F6B4-D921-85C7A8772821}"/>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7" name="Freeform 33">
              <a:extLst>
                <a:ext uri="{FF2B5EF4-FFF2-40B4-BE49-F238E27FC236}">
                  <a16:creationId xmlns:a16="http://schemas.microsoft.com/office/drawing/2014/main" id="{930BBCA1-A444-B872-5A97-1E2F73ECAF5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8" name="Freeform 34">
              <a:extLst>
                <a:ext uri="{FF2B5EF4-FFF2-40B4-BE49-F238E27FC236}">
                  <a16:creationId xmlns:a16="http://schemas.microsoft.com/office/drawing/2014/main" id="{A2E15056-7ECB-DE95-F20F-4F9676C28F9E}"/>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9" name="Freeform 35">
              <a:extLst>
                <a:ext uri="{FF2B5EF4-FFF2-40B4-BE49-F238E27FC236}">
                  <a16:creationId xmlns:a16="http://schemas.microsoft.com/office/drawing/2014/main" id="{B9AFEED9-E7AC-9563-9BF1-C27C6A08C50E}"/>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0" name="Freeform 36">
              <a:extLst>
                <a:ext uri="{FF2B5EF4-FFF2-40B4-BE49-F238E27FC236}">
                  <a16:creationId xmlns:a16="http://schemas.microsoft.com/office/drawing/2014/main" id="{528E1717-931F-A8AB-FE47-C11A81CF8F7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1" name="Freeform 37">
              <a:extLst>
                <a:ext uri="{FF2B5EF4-FFF2-40B4-BE49-F238E27FC236}">
                  <a16:creationId xmlns:a16="http://schemas.microsoft.com/office/drawing/2014/main" id="{71E55F7D-15CC-8B36-6356-79B4E031731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2" name="Freeform 38">
              <a:extLst>
                <a:ext uri="{FF2B5EF4-FFF2-40B4-BE49-F238E27FC236}">
                  <a16:creationId xmlns:a16="http://schemas.microsoft.com/office/drawing/2014/main" id="{AF2A1DE2-7E8D-CD2E-E7FE-78BA64F3D15A}"/>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41004" name="Group 39">
              <a:extLst>
                <a:ext uri="{FF2B5EF4-FFF2-40B4-BE49-F238E27FC236}">
                  <a16:creationId xmlns:a16="http://schemas.microsoft.com/office/drawing/2014/main" id="{AC9CEA62-6C14-93BC-C51B-F43E97636925}"/>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D74ACE4B-5BB6-A9C0-97B4-21E747E262D7}"/>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5" name="Freeform 41">
                <a:extLst>
                  <a:ext uri="{FF2B5EF4-FFF2-40B4-BE49-F238E27FC236}">
                    <a16:creationId xmlns:a16="http://schemas.microsoft.com/office/drawing/2014/main" id="{EB71D71D-EF07-DE1E-66A2-8655E60CD954}"/>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89334B53-C450-9AF6-6D1E-C3D3A291CA69}"/>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6BC5A4C9-1DBC-C207-85F7-20D6C1AE5C5D}"/>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EA95146A-F798-B211-6EF1-FDB76FC7A86C}"/>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endParaRPr lang="fr-FR" altLang="fr-FR"/>
          </a:p>
        </p:txBody>
      </p:sp>
      <p:sp>
        <p:nvSpPr>
          <p:cNvPr id="93229" name="Rectangle 45">
            <a:extLst>
              <a:ext uri="{FF2B5EF4-FFF2-40B4-BE49-F238E27FC236}">
                <a16:creationId xmlns:a16="http://schemas.microsoft.com/office/drawing/2014/main" id="{8A685C6B-A250-84F1-FBEF-080B3FAB7F7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Award RT24</a:t>
            </a:r>
          </a:p>
        </p:txBody>
      </p:sp>
      <p:sp>
        <p:nvSpPr>
          <p:cNvPr id="93230" name="Rectangle 46">
            <a:extLst>
              <a:ext uri="{FF2B5EF4-FFF2-40B4-BE49-F238E27FC236}">
                <a16:creationId xmlns:a16="http://schemas.microsoft.com/office/drawing/2014/main" id="{58401383-5452-FB19-0CD6-7F44ED9E6A04}"/>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fld id="{1965FA62-A738-D94C-B440-7C9BEC67DC0C}" type="slidenum">
              <a:rPr lang="fr-FR" altLang="fr-FR"/>
              <a:pPr>
                <a:defRPr/>
              </a:pPr>
              <a:t>‹N°›</a:t>
            </a:fld>
            <a:endParaRPr lang="fr-FR" altLang="fr-FR"/>
          </a:p>
        </p:txBody>
      </p:sp>
    </p:spTree>
    <p:extLst>
      <p:ext uri="{BB962C8B-B14F-4D97-AF65-F5344CB8AC3E}">
        <p14:creationId xmlns:p14="http://schemas.microsoft.com/office/powerpoint/2010/main" val="2442995181"/>
      </p:ext>
    </p:extLst>
  </p:cSld>
  <p:clrMap bg1="dk2" tx1="lt1" bg2="dk1" tx2="lt2" accent1="accent1" accent2="accent2" accent3="accent3" accent4="accent4" accent5="accent5" accent6="accent6" hlink="hlink" folHlink="folHlink"/>
  <p:sldLayoutIdLst>
    <p:sldLayoutId id="2147484172" r:id="rId1"/>
    <p:sldLayoutId id="2147484173" r:id="rId2"/>
    <p:sldLayoutId id="2147484174" r:id="rId3"/>
    <p:sldLayoutId id="2147484175" r:id="rId4"/>
    <p:sldLayoutId id="2147484176" r:id="rId5"/>
    <p:sldLayoutId id="2147484177" r:id="rId6"/>
    <p:sldLayoutId id="2147484178" r:id="rId7"/>
    <p:sldLayoutId id="2147484179" r:id="rId8"/>
    <p:sldLayoutId id="2147484180" r:id="rId9"/>
    <p:sldLayoutId id="2147484181" r:id="rId10"/>
    <p:sldLayoutId id="2147484182" r:id="rId11"/>
    <p:sldLayoutId id="2147484183" r:id="rId12"/>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S PGothic"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93186" name="Group 2"/>
          <p:cNvGrpSpPr>
            <a:grpSpLocks/>
          </p:cNvGrpSpPr>
          <p:nvPr/>
        </p:nvGrpSpPr>
        <p:grpSpPr bwMode="auto">
          <a:xfrm>
            <a:off x="0" y="188913"/>
            <a:ext cx="9906000" cy="6856412"/>
            <a:chOff x="0" y="0"/>
            <a:chExt cx="5760" cy="4319"/>
          </a:xfrm>
        </p:grpSpPr>
        <p:sp>
          <p:nvSpPr>
            <p:cNvPr id="93187"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88"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89"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0" name="Freeform 6"/>
            <p:cNvSpPr>
              <a:spLocks/>
            </p:cNvSpPr>
            <p:nvPr/>
          </p:nvSpPr>
          <p:spPr bwMode="hidden">
            <a:xfrm>
              <a:off x="4038" y="3577"/>
              <a:ext cx="1720" cy="65"/>
            </a:xfrm>
            <a:custGeom>
              <a:avLst/>
              <a:gdLst>
                <a:gd name="T0" fmla="*/ 1722 w 1722"/>
                <a:gd name="T1" fmla="*/ 66 h 66"/>
                <a:gd name="T2" fmla="*/ 1722 w 1722"/>
                <a:gd name="T3" fmla="*/ 60 h 66"/>
                <a:gd name="T4" fmla="*/ 0 w 1722"/>
                <a:gd name="T5" fmla="*/ 0 h 66"/>
                <a:gd name="T6" fmla="*/ 0 w 1722"/>
                <a:gd name="T7" fmla="*/ 48 h 66"/>
                <a:gd name="T8" fmla="*/ 1722 w 1722"/>
                <a:gd name="T9" fmla="*/ 66 h 66"/>
                <a:gd name="T10" fmla="*/ 1722 w 1722"/>
                <a:gd name="T11" fmla="*/ 66 h 66"/>
              </a:gdLst>
              <a:ahLst/>
              <a:cxnLst>
                <a:cxn ang="0">
                  <a:pos x="T0" y="T1"/>
                </a:cxn>
                <a:cxn ang="0">
                  <a:pos x="T2" y="T3"/>
                </a:cxn>
                <a:cxn ang="0">
                  <a:pos x="T4" y="T5"/>
                </a:cxn>
                <a:cxn ang="0">
                  <a:pos x="T6" y="T7"/>
                </a:cxn>
                <a:cxn ang="0">
                  <a:pos x="T8" y="T9"/>
                </a:cxn>
                <a:cxn ang="0">
                  <a:pos x="T10" y="T11"/>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1"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192" name="Freeform 8"/>
            <p:cNvSpPr>
              <a:spLocks/>
            </p:cNvSpPr>
            <p:nvPr/>
          </p:nvSpPr>
          <p:spPr bwMode="hidden">
            <a:xfrm>
              <a:off x="4784" y="3702"/>
              <a:ext cx="974" cy="101"/>
            </a:xfrm>
            <a:custGeom>
              <a:avLst/>
              <a:gdLst>
                <a:gd name="T0" fmla="*/ 975 w 975"/>
                <a:gd name="T1" fmla="*/ 48 h 101"/>
                <a:gd name="T2" fmla="*/ 975 w 975"/>
                <a:gd name="T3" fmla="*/ 0 h 101"/>
                <a:gd name="T4" fmla="*/ 0 w 975"/>
                <a:gd name="T5" fmla="*/ 24 h 101"/>
                <a:gd name="T6" fmla="*/ 0 w 975"/>
                <a:gd name="T7" fmla="*/ 101 h 101"/>
                <a:gd name="T8" fmla="*/ 975 w 975"/>
                <a:gd name="T9" fmla="*/ 48 h 101"/>
                <a:gd name="T10" fmla="*/ 975 w 975"/>
                <a:gd name="T11" fmla="*/ 48 h 101"/>
              </a:gdLst>
              <a:ahLst/>
              <a:cxnLst>
                <a:cxn ang="0">
                  <a:pos x="T0" y="T1"/>
                </a:cxn>
                <a:cxn ang="0">
                  <a:pos x="T2" y="T3"/>
                </a:cxn>
                <a:cxn ang="0">
                  <a:pos x="T4" y="T5"/>
                </a:cxn>
                <a:cxn ang="0">
                  <a:pos x="T6" y="T7"/>
                </a:cxn>
                <a:cxn ang="0">
                  <a:pos x="T8" y="T9"/>
                </a:cxn>
                <a:cxn ang="0">
                  <a:pos x="T10" y="T11"/>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3" name="Freeform 9"/>
            <p:cNvSpPr>
              <a:spLocks/>
            </p:cNvSpPr>
            <p:nvPr/>
          </p:nvSpPr>
          <p:spPr bwMode="hidden">
            <a:xfrm>
              <a:off x="3619" y="3815"/>
              <a:ext cx="2139" cy="198"/>
            </a:xfrm>
            <a:custGeom>
              <a:avLst/>
              <a:gdLst>
                <a:gd name="T0" fmla="*/ 2141 w 2141"/>
                <a:gd name="T1" fmla="*/ 0 h 198"/>
                <a:gd name="T2" fmla="*/ 0 w 2141"/>
                <a:gd name="T3" fmla="*/ 156 h 198"/>
                <a:gd name="T4" fmla="*/ 0 w 2141"/>
                <a:gd name="T5" fmla="*/ 198 h 198"/>
                <a:gd name="T6" fmla="*/ 2141 w 2141"/>
                <a:gd name="T7" fmla="*/ 0 h 198"/>
                <a:gd name="T8" fmla="*/ 2141 w 2141"/>
                <a:gd name="T9" fmla="*/ 0 h 198"/>
              </a:gdLst>
              <a:ahLst/>
              <a:cxnLst>
                <a:cxn ang="0">
                  <a:pos x="T0" y="T1"/>
                </a:cxn>
                <a:cxn ang="0">
                  <a:pos x="T2" y="T3"/>
                </a:cxn>
                <a:cxn ang="0">
                  <a:pos x="T4" y="T5"/>
                </a:cxn>
                <a:cxn ang="0">
                  <a:pos x="T6" y="T7"/>
                </a:cxn>
                <a:cxn ang="0">
                  <a:pos x="T8" y="T9"/>
                </a:cxn>
              </a:cxnLst>
              <a:rect l="0" t="0" r="r" b="b"/>
              <a:pathLst>
                <a:path w="2141" h="198">
                  <a:moveTo>
                    <a:pt x="2141" y="0"/>
                  </a:moveTo>
                  <a:lnTo>
                    <a:pt x="0" y="156"/>
                  </a:lnTo>
                  <a:lnTo>
                    <a:pt x="0" y="198"/>
                  </a:lnTo>
                  <a:lnTo>
                    <a:pt x="2141" y="0"/>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4"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5" name="Freeform 11"/>
            <p:cNvSpPr>
              <a:spLocks/>
            </p:cNvSpPr>
            <p:nvPr/>
          </p:nvSpPr>
          <p:spPr bwMode="hidden">
            <a:xfrm>
              <a:off x="2097" y="4043"/>
              <a:ext cx="2514" cy="276"/>
            </a:xfrm>
            <a:custGeom>
              <a:avLst/>
              <a:gdLst>
                <a:gd name="T0" fmla="*/ 2182 w 2517"/>
                <a:gd name="T1" fmla="*/ 276 h 276"/>
                <a:gd name="T2" fmla="*/ 2517 w 2517"/>
                <a:gd name="T3" fmla="*/ 204 h 276"/>
                <a:gd name="T4" fmla="*/ 2260 w 2517"/>
                <a:gd name="T5" fmla="*/ 0 h 276"/>
                <a:gd name="T6" fmla="*/ 0 w 2517"/>
                <a:gd name="T7" fmla="*/ 276 h 276"/>
                <a:gd name="T8" fmla="*/ 2182 w 2517"/>
                <a:gd name="T9" fmla="*/ 276 h 276"/>
                <a:gd name="T10" fmla="*/ 2182 w 2517"/>
                <a:gd name="T11" fmla="*/ 276 h 276"/>
              </a:gdLst>
              <a:ahLst/>
              <a:cxnLst>
                <a:cxn ang="0">
                  <a:pos x="T0" y="T1"/>
                </a:cxn>
                <a:cxn ang="0">
                  <a:pos x="T2" y="T3"/>
                </a:cxn>
                <a:cxn ang="0">
                  <a:pos x="T4" y="T5"/>
                </a:cxn>
                <a:cxn ang="0">
                  <a:pos x="T6" y="T7"/>
                </a:cxn>
                <a:cxn ang="0">
                  <a:pos x="T8" y="T9"/>
                </a:cxn>
                <a:cxn ang="0">
                  <a:pos x="T10" y="T11"/>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6"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7" name="Freeform 13"/>
            <p:cNvSpPr>
              <a:spLocks/>
            </p:cNvSpPr>
            <p:nvPr/>
          </p:nvSpPr>
          <p:spPr bwMode="hidden">
            <a:xfrm>
              <a:off x="5030" y="3151"/>
              <a:ext cx="728" cy="240"/>
            </a:xfrm>
            <a:custGeom>
              <a:avLst/>
              <a:gdLst>
                <a:gd name="T0" fmla="*/ 729 w 729"/>
                <a:gd name="T1" fmla="*/ 240 h 240"/>
                <a:gd name="T2" fmla="*/ 0 w 729"/>
                <a:gd name="T3" fmla="*/ 0 h 240"/>
                <a:gd name="T4" fmla="*/ 0 w 729"/>
                <a:gd name="T5" fmla="*/ 6 h 240"/>
                <a:gd name="T6" fmla="*/ 729 w 729"/>
                <a:gd name="T7" fmla="*/ 240 h 240"/>
                <a:gd name="T8" fmla="*/ 729 w 729"/>
                <a:gd name="T9" fmla="*/ 240 h 240"/>
              </a:gdLst>
              <a:ahLst/>
              <a:cxnLst>
                <a:cxn ang="0">
                  <a:pos x="T0" y="T1"/>
                </a:cxn>
                <a:cxn ang="0">
                  <a:pos x="T2" y="T3"/>
                </a:cxn>
                <a:cxn ang="0">
                  <a:pos x="T4" y="T5"/>
                </a:cxn>
                <a:cxn ang="0">
                  <a:pos x="T6" y="T7"/>
                </a:cxn>
                <a:cxn ang="0">
                  <a:pos x="T8" y="T9"/>
                </a:cxn>
              </a:cxnLst>
              <a:rect l="0" t="0" r="r" b="b"/>
              <a:pathLst>
                <a:path w="729" h="240">
                  <a:moveTo>
                    <a:pt x="729" y="240"/>
                  </a:moveTo>
                  <a:lnTo>
                    <a:pt x="0" y="0"/>
                  </a:lnTo>
                  <a:lnTo>
                    <a:pt x="0" y="6"/>
                  </a:lnTo>
                  <a:lnTo>
                    <a:pt x="729" y="240"/>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8"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9" name="Freeform 15"/>
            <p:cNvSpPr>
              <a:spLocks/>
            </p:cNvSpPr>
            <p:nvPr/>
          </p:nvSpPr>
          <p:spPr bwMode="hidden">
            <a:xfrm>
              <a:off x="5030" y="3049"/>
              <a:ext cx="728" cy="318"/>
            </a:xfrm>
            <a:custGeom>
              <a:avLst/>
              <a:gdLst>
                <a:gd name="T0" fmla="*/ 729 w 729"/>
                <a:gd name="T1" fmla="*/ 318 h 318"/>
                <a:gd name="T2" fmla="*/ 729 w 729"/>
                <a:gd name="T3" fmla="*/ 312 h 318"/>
                <a:gd name="T4" fmla="*/ 0 w 729"/>
                <a:gd name="T5" fmla="*/ 0 h 318"/>
                <a:gd name="T6" fmla="*/ 0 w 729"/>
                <a:gd name="T7" fmla="*/ 54 h 318"/>
                <a:gd name="T8" fmla="*/ 729 w 729"/>
                <a:gd name="T9" fmla="*/ 318 h 318"/>
                <a:gd name="T10" fmla="*/ 729 w 729"/>
                <a:gd name="T11" fmla="*/ 318 h 318"/>
              </a:gdLst>
              <a:ahLst/>
              <a:cxnLst>
                <a:cxn ang="0">
                  <a:pos x="T0" y="T1"/>
                </a:cxn>
                <a:cxn ang="0">
                  <a:pos x="T2" y="T3"/>
                </a:cxn>
                <a:cxn ang="0">
                  <a:pos x="T4" y="T5"/>
                </a:cxn>
                <a:cxn ang="0">
                  <a:pos x="T6" y="T7"/>
                </a:cxn>
                <a:cxn ang="0">
                  <a:pos x="T8" y="T9"/>
                </a:cxn>
                <a:cxn ang="0">
                  <a:pos x="T10" y="T11"/>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0"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1"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2"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3"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Lst>
              <a:ahLst/>
              <a:cxnLst>
                <a:cxn ang="0">
                  <a:pos x="T0" y="T1"/>
                </a:cxn>
                <a:cxn ang="0">
                  <a:pos x="T2" y="T3"/>
                </a:cxn>
                <a:cxn ang="0">
                  <a:pos x="T4" y="T5"/>
                </a:cxn>
                <a:cxn ang="0">
                  <a:pos x="T6" y="T7"/>
                </a:cxn>
                <a:cxn ang="0">
                  <a:pos x="T8" y="T9"/>
                </a:cxn>
                <a:cxn ang="0">
                  <a:pos x="T10" y="T11"/>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4"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5"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Lst>
              <a:ahLst/>
              <a:cxnLst>
                <a:cxn ang="0">
                  <a:pos x="T0" y="T1"/>
                </a:cxn>
                <a:cxn ang="0">
                  <a:pos x="T2" y="T3"/>
                </a:cxn>
                <a:cxn ang="0">
                  <a:pos x="T4" y="T5"/>
                </a:cxn>
                <a:cxn ang="0">
                  <a:pos x="T6" y="T7"/>
                </a:cxn>
                <a:cxn ang="0">
                  <a:pos x="T8" y="T9"/>
                </a:cxn>
              </a:cxnLst>
              <a:rect l="0" t="0" r="r" b="b"/>
              <a:pathLst>
                <a:path w="132" h="132">
                  <a:moveTo>
                    <a:pt x="132" y="132"/>
                  </a:moveTo>
                  <a:lnTo>
                    <a:pt x="0" y="0"/>
                  </a:lnTo>
                  <a:lnTo>
                    <a:pt x="0" y="0"/>
                  </a:lnTo>
                  <a:lnTo>
                    <a:pt x="132" y="132"/>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6"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7"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endParaRPr lang="fr-FR"/>
            </a:p>
          </p:txBody>
        </p:sp>
        <p:sp>
          <p:nvSpPr>
            <p:cNvPr id="93208"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9"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Lst>
              <a:ahLst/>
              <a:cxnLst>
                <a:cxn ang="0">
                  <a:pos x="T0" y="T1"/>
                </a:cxn>
                <a:cxn ang="0">
                  <a:pos x="T2" y="T3"/>
                </a:cxn>
                <a:cxn ang="0">
                  <a:pos x="T4" y="T5"/>
                </a:cxn>
                <a:cxn ang="0">
                  <a:pos x="T6" y="T7"/>
                </a:cxn>
                <a:cxn ang="0">
                  <a:pos x="T8" y="T9"/>
                </a:cxn>
                <a:cxn ang="0">
                  <a:pos x="T10" y="T11"/>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0"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1"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2" name="Freeform 28"/>
            <p:cNvSpPr>
              <a:spLocks/>
            </p:cNvSpPr>
            <p:nvPr/>
          </p:nvSpPr>
          <p:spPr bwMode="hidden">
            <a:xfrm>
              <a:off x="5698" y="653"/>
              <a:ext cx="60" cy="311"/>
            </a:xfrm>
            <a:custGeom>
              <a:avLst/>
              <a:gdLst>
                <a:gd name="T0" fmla="*/ 0 w 60"/>
                <a:gd name="T1" fmla="*/ 144 h 312"/>
                <a:gd name="T2" fmla="*/ 60 w 60"/>
                <a:gd name="T3" fmla="*/ 312 h 312"/>
                <a:gd name="T4" fmla="*/ 60 w 60"/>
                <a:gd name="T5" fmla="*/ 6 h 312"/>
                <a:gd name="T6" fmla="*/ 54 w 60"/>
                <a:gd name="T7" fmla="*/ 0 h 312"/>
                <a:gd name="T8" fmla="*/ 0 w 60"/>
                <a:gd name="T9" fmla="*/ 144 h 312"/>
                <a:gd name="T10" fmla="*/ 0 w 60"/>
                <a:gd name="T11" fmla="*/ 144 h 312"/>
              </a:gdLst>
              <a:ahLst/>
              <a:cxnLst>
                <a:cxn ang="0">
                  <a:pos x="T0" y="T1"/>
                </a:cxn>
                <a:cxn ang="0">
                  <a:pos x="T2" y="T3"/>
                </a:cxn>
                <a:cxn ang="0">
                  <a:pos x="T4" y="T5"/>
                </a:cxn>
                <a:cxn ang="0">
                  <a:pos x="T6" y="T7"/>
                </a:cxn>
                <a:cxn ang="0">
                  <a:pos x="T8" y="T9"/>
                </a:cxn>
                <a:cxn ang="0">
                  <a:pos x="T10" y="T11"/>
                </a:cxn>
              </a:cxnLst>
              <a:rect l="0" t="0" r="r" b="b"/>
              <a:pathLst>
                <a:path w="60" h="312">
                  <a:moveTo>
                    <a:pt x="0" y="144"/>
                  </a:moveTo>
                  <a:lnTo>
                    <a:pt x="60" y="312"/>
                  </a:lnTo>
                  <a:lnTo>
                    <a:pt x="60" y="6"/>
                  </a:lnTo>
                  <a:lnTo>
                    <a:pt x="54" y="0"/>
                  </a:lnTo>
                  <a:lnTo>
                    <a:pt x="0" y="144"/>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3"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4"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Lst>
              <a:ahLst/>
              <a:cxnLst>
                <a:cxn ang="0">
                  <a:pos x="T0" y="T1"/>
                </a:cxn>
                <a:cxn ang="0">
                  <a:pos x="T2" y="T3"/>
                </a:cxn>
                <a:cxn ang="0">
                  <a:pos x="T4" y="T5"/>
                </a:cxn>
                <a:cxn ang="0">
                  <a:pos x="T6" y="T7"/>
                </a:cxn>
                <a:cxn ang="0">
                  <a:pos x="T8" y="T9"/>
                </a:cxn>
              </a:cxnLst>
              <a:rect l="0" t="0" r="r" b="b"/>
              <a:pathLst>
                <a:path w="6" h="6">
                  <a:moveTo>
                    <a:pt x="6" y="6"/>
                  </a:moveTo>
                  <a:lnTo>
                    <a:pt x="0" y="0"/>
                  </a:lnTo>
                  <a:lnTo>
                    <a:pt x="0" y="6"/>
                  </a:lnTo>
                  <a:lnTo>
                    <a:pt x="6"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5"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6"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7"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8"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9"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0"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1"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2"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nvGrpSpPr>
            <p:cNvPr id="93223" name="Group 39"/>
            <p:cNvGrpSpPr>
              <a:grpSpLocks/>
            </p:cNvGrpSpPr>
            <p:nvPr userDrawn="1"/>
          </p:nvGrpSpPr>
          <p:grpSpPr bwMode="auto">
            <a:xfrm>
              <a:off x="0" y="1632"/>
              <a:ext cx="5758" cy="1858"/>
              <a:chOff x="0" y="1632"/>
              <a:chExt cx="5758" cy="1858"/>
            </a:xfrm>
          </p:grpSpPr>
          <p:sp>
            <p:nvSpPr>
              <p:cNvPr id="93224"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25"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grpSp>
      </p:grpSp>
      <p:sp>
        <p:nvSpPr>
          <p:cNvPr id="93226" name="Rectangle 42"/>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3228" name="Rectangle 4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i="0">
                <a:effectLst>
                  <a:outerShdw blurRad="38100" dist="38100" dir="2700000" algn="tl">
                    <a:srgbClr val="000000"/>
                  </a:outerShdw>
                </a:effectLst>
                <a:latin typeface="Arial" charset="0"/>
              </a:defRPr>
            </a:lvl1pPr>
          </a:lstStyle>
          <a:p>
            <a:endParaRPr lang="fr-FR"/>
          </a:p>
        </p:txBody>
      </p:sp>
      <p:sp>
        <p:nvSpPr>
          <p:cNvPr id="93229" name="Rectangle 4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200" i="0">
                <a:effectLst>
                  <a:outerShdw blurRad="38100" dist="38100" dir="2700000" algn="tl">
                    <a:srgbClr val="000000"/>
                  </a:outerShdw>
                </a:effectLst>
                <a:latin typeface="Arial" charset="0"/>
              </a:defRPr>
            </a:lvl1pPr>
          </a:lstStyle>
          <a:p>
            <a:r>
              <a:rPr lang="fr-FR"/>
              <a:t>Award RT24</a:t>
            </a:r>
          </a:p>
        </p:txBody>
      </p:sp>
      <p:sp>
        <p:nvSpPr>
          <p:cNvPr id="93230" name="Rectangle 4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i="0">
                <a:effectLst>
                  <a:outerShdw blurRad="38100" dist="38100" dir="2700000" algn="tl">
                    <a:srgbClr val="000000"/>
                  </a:outerShdw>
                </a:effectLst>
                <a:latin typeface="Arial" charset="0"/>
              </a:defRPr>
            </a:lvl1pPr>
          </a:lstStyle>
          <a:p>
            <a:fld id="{CCB635CD-BBA7-7F46-840B-484E22C7615E}" type="slidenum">
              <a:rPr lang="fr-FR"/>
              <a:pPr/>
              <a:t>‹N°›</a:t>
            </a:fld>
            <a:endParaRPr lang="fr-FR"/>
          </a:p>
        </p:txBody>
      </p:sp>
    </p:spTree>
    <p:extLst>
      <p:ext uri="{BB962C8B-B14F-4D97-AF65-F5344CB8AC3E}">
        <p14:creationId xmlns:p14="http://schemas.microsoft.com/office/powerpoint/2010/main" val="3529406058"/>
      </p:ext>
    </p:extLst>
  </p:cSld>
  <p:clrMap bg1="dk2" tx1="lt1" bg2="dk1" tx2="lt2" accent1="accent1" accent2="accent2" accent3="accent3" accent4="accent4" accent5="accent5" accent6="accent6" hlink="hlink" folHlink="folHlink"/>
  <p:sldLayoutIdLst>
    <p:sldLayoutId id="2147484199"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 id="2147484209" r:id="rId11"/>
  </p:sldLayoutIdLst>
  <p:hf hdr="0" dt="0"/>
  <p:txStyles>
    <p:titleStyle>
      <a:lvl1pPr algn="ctr" rtl="0" fontAlgn="base">
        <a:spcBef>
          <a:spcPct val="0"/>
        </a:spcBef>
        <a:spcAft>
          <a:spcPct val="0"/>
        </a:spcAft>
        <a:defRPr sz="3200" b="1">
          <a:solidFill>
            <a:srgbClr val="FFFF00"/>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2pPr>
      <a:lvl3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3pPr>
      <a:lvl4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4pPr>
      <a:lvl5pPr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fontAlgn="base">
        <a:spcBef>
          <a:spcPct val="20000"/>
        </a:spcBef>
        <a:spcAft>
          <a:spcPct val="0"/>
        </a:spcAft>
        <a:buClr>
          <a:schemeClr val="hlink"/>
        </a:buClr>
        <a:buSzPct val="90000"/>
        <a:buFont typeface="Wingdings" charset="0"/>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fontAlgn="base">
        <a:spcBef>
          <a:spcPct val="20000"/>
        </a:spcBef>
        <a:spcAft>
          <a:spcPct val="0"/>
        </a:spcAft>
        <a:buClr>
          <a:schemeClr val="accent2"/>
        </a:buClr>
        <a:buSzPct val="90000"/>
        <a:buFont typeface="Wingdings" charset="0"/>
        <a:buBlip>
          <a:blip r:embed="rId14"/>
        </a:buBlip>
        <a:defRPr sz="2400">
          <a:solidFill>
            <a:schemeClr val="tx1"/>
          </a:solidFill>
          <a:effectLst>
            <a:outerShdw blurRad="38100" dist="38100" dir="2700000" algn="tl">
              <a:srgbClr val="000000"/>
            </a:outerShdw>
          </a:effectLst>
          <a:latin typeface="+mn-lt"/>
          <a:ea typeface="+mn-ea"/>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5"/>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40962" name="Group 2">
            <a:extLst>
              <a:ext uri="{FF2B5EF4-FFF2-40B4-BE49-F238E27FC236}">
                <a16:creationId xmlns:a16="http://schemas.microsoft.com/office/drawing/2014/main" id="{2C139653-CE78-E82D-4C5C-F92B830FF3D1}"/>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F0FFA21A-CECB-5DE3-467B-329C01BC2775}"/>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8" name="Freeform 4">
              <a:extLst>
                <a:ext uri="{FF2B5EF4-FFF2-40B4-BE49-F238E27FC236}">
                  <a16:creationId xmlns:a16="http://schemas.microsoft.com/office/drawing/2014/main" id="{6EFE36A8-8234-D7FF-277D-3E0638A383F3}"/>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9" name="Freeform 5">
              <a:extLst>
                <a:ext uri="{FF2B5EF4-FFF2-40B4-BE49-F238E27FC236}">
                  <a16:creationId xmlns:a16="http://schemas.microsoft.com/office/drawing/2014/main" id="{DCD15142-F940-EE6F-6670-2B19139D83AD}"/>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1" name="Freeform 6">
              <a:extLst>
                <a:ext uri="{FF2B5EF4-FFF2-40B4-BE49-F238E27FC236}">
                  <a16:creationId xmlns:a16="http://schemas.microsoft.com/office/drawing/2014/main" id="{48B3207B-6A87-ACF3-C9AF-A3B44326B5F7}"/>
                </a:ext>
              </a:extLst>
            </p:cNvPr>
            <p:cNvSpPr>
              <a:spLocks/>
            </p:cNvSpPr>
            <p:nvPr/>
          </p:nvSpPr>
          <p:spPr bwMode="hidden">
            <a:xfrm>
              <a:off x="4038" y="3577"/>
              <a:ext cx="1720" cy="65"/>
            </a:xfrm>
            <a:custGeom>
              <a:avLst/>
              <a:gdLst>
                <a:gd name="T0" fmla="*/ 1516 w 1722"/>
                <a:gd name="T1" fmla="*/ 33 h 66"/>
                <a:gd name="T2" fmla="*/ 1516 w 1722"/>
                <a:gd name="T3" fmla="*/ 33 h 66"/>
                <a:gd name="T4" fmla="*/ 0 w 1722"/>
                <a:gd name="T5" fmla="*/ 0 h 66"/>
                <a:gd name="T6" fmla="*/ 0 w 1722"/>
                <a:gd name="T7" fmla="*/ 33 h 66"/>
                <a:gd name="T8" fmla="*/ 1516 w 1722"/>
                <a:gd name="T9" fmla="*/ 33 h 66"/>
                <a:gd name="T10" fmla="*/ 15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2" name="Freeform 7">
              <a:extLst>
                <a:ext uri="{FF2B5EF4-FFF2-40B4-BE49-F238E27FC236}">
                  <a16:creationId xmlns:a16="http://schemas.microsoft.com/office/drawing/2014/main" id="{0DADF162-D8F1-3097-D127-F0696ED76B13}"/>
                </a:ext>
              </a:extLst>
            </p:cNvPr>
            <p:cNvSpPr>
              <a:spLocks/>
            </p:cNvSpPr>
            <p:nvPr/>
          </p:nvSpPr>
          <p:spPr bwMode="hidden">
            <a:xfrm>
              <a:off x="0" y="3726"/>
              <a:ext cx="4784" cy="329"/>
            </a:xfrm>
            <a:custGeom>
              <a:avLst/>
              <a:gdLst>
                <a:gd name="T0" fmla="*/ 0 w 4789"/>
                <a:gd name="T1" fmla="*/ 329 h 329"/>
                <a:gd name="T2" fmla="*/ 4619 w 4789"/>
                <a:gd name="T3" fmla="*/ 77 h 329"/>
                <a:gd name="T4" fmla="*/ 461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3" name="Freeform 8">
              <a:extLst>
                <a:ext uri="{FF2B5EF4-FFF2-40B4-BE49-F238E27FC236}">
                  <a16:creationId xmlns:a16="http://schemas.microsoft.com/office/drawing/2014/main" id="{A0675362-4F93-6C8E-FE27-680B82BC2E6E}"/>
                </a:ext>
              </a:extLst>
            </p:cNvPr>
            <p:cNvSpPr>
              <a:spLocks/>
            </p:cNvSpPr>
            <p:nvPr/>
          </p:nvSpPr>
          <p:spPr bwMode="hidden">
            <a:xfrm>
              <a:off x="4784" y="3702"/>
              <a:ext cx="974" cy="101"/>
            </a:xfrm>
            <a:custGeom>
              <a:avLst/>
              <a:gdLst>
                <a:gd name="T0" fmla="*/ 872 w 975"/>
                <a:gd name="T1" fmla="*/ 48 h 101"/>
                <a:gd name="T2" fmla="*/ 872 w 975"/>
                <a:gd name="T3" fmla="*/ 0 h 101"/>
                <a:gd name="T4" fmla="*/ 0 w 975"/>
                <a:gd name="T5" fmla="*/ 24 h 101"/>
                <a:gd name="T6" fmla="*/ 0 w 975"/>
                <a:gd name="T7" fmla="*/ 101 h 101"/>
                <a:gd name="T8" fmla="*/ 872 w 975"/>
                <a:gd name="T9" fmla="*/ 48 h 101"/>
                <a:gd name="T10" fmla="*/ 87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4" name="Freeform 9">
              <a:extLst>
                <a:ext uri="{FF2B5EF4-FFF2-40B4-BE49-F238E27FC236}">
                  <a16:creationId xmlns:a16="http://schemas.microsoft.com/office/drawing/2014/main" id="{DAF05556-200C-C09B-91D5-AE2F67261ACF}"/>
                </a:ext>
              </a:extLst>
            </p:cNvPr>
            <p:cNvSpPr>
              <a:spLocks/>
            </p:cNvSpPr>
            <p:nvPr/>
          </p:nvSpPr>
          <p:spPr bwMode="hidden">
            <a:xfrm>
              <a:off x="3619" y="3815"/>
              <a:ext cx="2139" cy="198"/>
            </a:xfrm>
            <a:custGeom>
              <a:avLst/>
              <a:gdLst>
                <a:gd name="T0" fmla="*/ 1935 w 2141"/>
                <a:gd name="T1" fmla="*/ 0 h 198"/>
                <a:gd name="T2" fmla="*/ 0 w 2141"/>
                <a:gd name="T3" fmla="*/ 156 h 198"/>
                <a:gd name="T4" fmla="*/ 0 w 2141"/>
                <a:gd name="T5" fmla="*/ 198 h 198"/>
                <a:gd name="T6" fmla="*/ 1935 w 2141"/>
                <a:gd name="T7" fmla="*/ 0 h 198"/>
                <a:gd name="T8" fmla="*/ 19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F915ED58-DFEF-6AC9-EC89-54633045F808}"/>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6" name="Freeform 11">
              <a:extLst>
                <a:ext uri="{FF2B5EF4-FFF2-40B4-BE49-F238E27FC236}">
                  <a16:creationId xmlns:a16="http://schemas.microsoft.com/office/drawing/2014/main" id="{4C60ADB4-6238-C2EC-E6B7-437386F22AB0}"/>
                </a:ext>
              </a:extLst>
            </p:cNvPr>
            <p:cNvSpPr>
              <a:spLocks/>
            </p:cNvSpPr>
            <p:nvPr/>
          </p:nvSpPr>
          <p:spPr bwMode="hidden">
            <a:xfrm>
              <a:off x="2097" y="4043"/>
              <a:ext cx="2514" cy="276"/>
            </a:xfrm>
            <a:custGeom>
              <a:avLst/>
              <a:gdLst>
                <a:gd name="T0" fmla="*/ 1947 w 2517"/>
                <a:gd name="T1" fmla="*/ 276 h 276"/>
                <a:gd name="T2" fmla="*/ 2208 w 2517"/>
                <a:gd name="T3" fmla="*/ 204 h 276"/>
                <a:gd name="T4" fmla="*/ 1999 w 2517"/>
                <a:gd name="T5" fmla="*/ 0 h 276"/>
                <a:gd name="T6" fmla="*/ 0 w 2517"/>
                <a:gd name="T7" fmla="*/ 276 h 276"/>
                <a:gd name="T8" fmla="*/ 1947 w 2517"/>
                <a:gd name="T9" fmla="*/ 276 h 276"/>
                <a:gd name="T10" fmla="*/ 19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5E1815FA-BEE1-B9B8-90B7-D4D70B421056}"/>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8" name="Freeform 13">
              <a:extLst>
                <a:ext uri="{FF2B5EF4-FFF2-40B4-BE49-F238E27FC236}">
                  <a16:creationId xmlns:a16="http://schemas.microsoft.com/office/drawing/2014/main" id="{02134A28-CE4A-DB0F-35CE-9341F7307FF7}"/>
                </a:ext>
              </a:extLst>
            </p:cNvPr>
            <p:cNvSpPr>
              <a:spLocks/>
            </p:cNvSpPr>
            <p:nvPr/>
          </p:nvSpPr>
          <p:spPr bwMode="hidden">
            <a:xfrm>
              <a:off x="5030" y="3151"/>
              <a:ext cx="728" cy="240"/>
            </a:xfrm>
            <a:custGeom>
              <a:avLst/>
              <a:gdLst>
                <a:gd name="T0" fmla="*/ 626 w 729"/>
                <a:gd name="T1" fmla="*/ 240 h 240"/>
                <a:gd name="T2" fmla="*/ 0 w 729"/>
                <a:gd name="T3" fmla="*/ 0 h 240"/>
                <a:gd name="T4" fmla="*/ 0 w 729"/>
                <a:gd name="T5" fmla="*/ 6 h 240"/>
                <a:gd name="T6" fmla="*/ 626 w 729"/>
                <a:gd name="T7" fmla="*/ 240 h 240"/>
                <a:gd name="T8" fmla="*/ 62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C8A2323A-7650-13B5-1857-D32A447A9F9F}"/>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0" name="Freeform 15">
              <a:extLst>
                <a:ext uri="{FF2B5EF4-FFF2-40B4-BE49-F238E27FC236}">
                  <a16:creationId xmlns:a16="http://schemas.microsoft.com/office/drawing/2014/main" id="{9EEDEAFF-A1BC-033D-3DA5-E80F4842D934}"/>
                </a:ext>
              </a:extLst>
            </p:cNvPr>
            <p:cNvSpPr>
              <a:spLocks/>
            </p:cNvSpPr>
            <p:nvPr/>
          </p:nvSpPr>
          <p:spPr bwMode="hidden">
            <a:xfrm>
              <a:off x="5030" y="3049"/>
              <a:ext cx="728" cy="318"/>
            </a:xfrm>
            <a:custGeom>
              <a:avLst/>
              <a:gdLst>
                <a:gd name="T0" fmla="*/ 626 w 729"/>
                <a:gd name="T1" fmla="*/ 318 h 318"/>
                <a:gd name="T2" fmla="*/ 626 w 729"/>
                <a:gd name="T3" fmla="*/ 312 h 318"/>
                <a:gd name="T4" fmla="*/ 0 w 729"/>
                <a:gd name="T5" fmla="*/ 0 h 318"/>
                <a:gd name="T6" fmla="*/ 0 w 729"/>
                <a:gd name="T7" fmla="*/ 54 h 318"/>
                <a:gd name="T8" fmla="*/ 626 w 729"/>
                <a:gd name="T9" fmla="*/ 318 h 318"/>
                <a:gd name="T10" fmla="*/ 62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A2A87A1B-6E46-64DE-09EC-A1F7B014700B}"/>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1" name="Freeform 17">
              <a:extLst>
                <a:ext uri="{FF2B5EF4-FFF2-40B4-BE49-F238E27FC236}">
                  <a16:creationId xmlns:a16="http://schemas.microsoft.com/office/drawing/2014/main" id="{7A1E172F-EAA0-CE2A-B0FA-0416FC99E87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2" name="Freeform 18">
              <a:extLst>
                <a:ext uri="{FF2B5EF4-FFF2-40B4-BE49-F238E27FC236}">
                  <a16:creationId xmlns:a16="http://schemas.microsoft.com/office/drawing/2014/main" id="{7F7A3412-C730-E10F-7216-82A703E7A50B}"/>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4" name="Freeform 19">
              <a:extLst>
                <a:ext uri="{FF2B5EF4-FFF2-40B4-BE49-F238E27FC236}">
                  <a16:creationId xmlns:a16="http://schemas.microsoft.com/office/drawing/2014/main" id="{7D03C378-D7B4-DA12-3118-F34F0D34F72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8A53A5BF-529F-4BF8-9981-62D3650BEBA1}"/>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6" name="Freeform 21">
              <a:extLst>
                <a:ext uri="{FF2B5EF4-FFF2-40B4-BE49-F238E27FC236}">
                  <a16:creationId xmlns:a16="http://schemas.microsoft.com/office/drawing/2014/main" id="{B3B7F81A-C176-DC30-9970-6FC143594645}"/>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01643EFB-28CA-DE94-0438-68B98AAF11E1}"/>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8" name="Freeform 23">
              <a:extLst>
                <a:ext uri="{FF2B5EF4-FFF2-40B4-BE49-F238E27FC236}">
                  <a16:creationId xmlns:a16="http://schemas.microsoft.com/office/drawing/2014/main" id="{7F3AA984-801A-BB9D-B360-FF3670BB75C9}"/>
                </a:ext>
              </a:extLst>
            </p:cNvPr>
            <p:cNvSpPr>
              <a:spLocks/>
            </p:cNvSpPr>
            <p:nvPr/>
          </p:nvSpPr>
          <p:spPr bwMode="hidden">
            <a:xfrm>
              <a:off x="3488" y="0"/>
              <a:ext cx="2198" cy="2480"/>
            </a:xfrm>
            <a:custGeom>
              <a:avLst/>
              <a:gdLst>
                <a:gd name="T0" fmla="*/ 0 w 2200"/>
                <a:gd name="T1" fmla="*/ 0 h 2482"/>
                <a:gd name="T2" fmla="*/ 2120 w 2200"/>
                <a:gd name="T3" fmla="*/ 2414 h 2482"/>
                <a:gd name="T4" fmla="*/ 2132 w 2200"/>
                <a:gd name="T5" fmla="*/ 2408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8" name="Freeform 24">
              <a:extLst>
                <a:ext uri="{FF2B5EF4-FFF2-40B4-BE49-F238E27FC236}">
                  <a16:creationId xmlns:a16="http://schemas.microsoft.com/office/drawing/2014/main" id="{32B1CF45-F496-3431-E640-EC6DD31919C8}"/>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0" name="Freeform 25">
              <a:extLst>
                <a:ext uri="{FF2B5EF4-FFF2-40B4-BE49-F238E27FC236}">
                  <a16:creationId xmlns:a16="http://schemas.microsoft.com/office/drawing/2014/main" id="{722FD2CF-E016-AF06-CC7E-FEED2FE4B271}"/>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34449BC0-4DE0-1181-45DE-2F3A77C2A068}"/>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1" name="Freeform 27">
              <a:extLst>
                <a:ext uri="{FF2B5EF4-FFF2-40B4-BE49-F238E27FC236}">
                  <a16:creationId xmlns:a16="http://schemas.microsoft.com/office/drawing/2014/main" id="{BB9760E7-C74B-61F7-8E53-7B08510E7940}"/>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3" name="Freeform 28">
              <a:extLst>
                <a:ext uri="{FF2B5EF4-FFF2-40B4-BE49-F238E27FC236}">
                  <a16:creationId xmlns:a16="http://schemas.microsoft.com/office/drawing/2014/main" id="{B8FE3F9D-38F3-F945-B589-F57BE0329D7D}"/>
                </a:ext>
              </a:extLst>
            </p:cNvPr>
            <p:cNvSpPr>
              <a:spLocks/>
            </p:cNvSpPr>
            <p:nvPr/>
          </p:nvSpPr>
          <p:spPr bwMode="hidden">
            <a:xfrm>
              <a:off x="5698" y="653"/>
              <a:ext cx="60" cy="311"/>
            </a:xfrm>
            <a:custGeom>
              <a:avLst/>
              <a:gdLst>
                <a:gd name="T0" fmla="*/ 0 w 60"/>
                <a:gd name="T1" fmla="*/ 144 h 312"/>
                <a:gd name="T2" fmla="*/ 60 w 60"/>
                <a:gd name="T3" fmla="*/ 20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39420693-9445-66B0-6E38-D33049863FFF}"/>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5" name="Freeform 30">
              <a:extLst>
                <a:ext uri="{FF2B5EF4-FFF2-40B4-BE49-F238E27FC236}">
                  <a16:creationId xmlns:a16="http://schemas.microsoft.com/office/drawing/2014/main" id="{990056DF-BEDD-3E9B-1429-7A22C685C87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973CFC1A-52E9-C304-D180-1A595D540CE9}"/>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6" name="Freeform 32">
              <a:extLst>
                <a:ext uri="{FF2B5EF4-FFF2-40B4-BE49-F238E27FC236}">
                  <a16:creationId xmlns:a16="http://schemas.microsoft.com/office/drawing/2014/main" id="{5DE762B2-AA44-A330-BC74-CD34D7FEC535}"/>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7" name="Freeform 33">
              <a:extLst>
                <a:ext uri="{FF2B5EF4-FFF2-40B4-BE49-F238E27FC236}">
                  <a16:creationId xmlns:a16="http://schemas.microsoft.com/office/drawing/2014/main" id="{2F19DEE1-4FDE-9050-CEEB-378F681C4D20}"/>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8" name="Freeform 34">
              <a:extLst>
                <a:ext uri="{FF2B5EF4-FFF2-40B4-BE49-F238E27FC236}">
                  <a16:creationId xmlns:a16="http://schemas.microsoft.com/office/drawing/2014/main" id="{EAA25F3E-5964-74BB-F782-25711787337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9" name="Freeform 35">
              <a:extLst>
                <a:ext uri="{FF2B5EF4-FFF2-40B4-BE49-F238E27FC236}">
                  <a16:creationId xmlns:a16="http://schemas.microsoft.com/office/drawing/2014/main" id="{219CE542-6090-6436-3179-5EF36C6A3EF0}"/>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0" name="Freeform 36">
              <a:extLst>
                <a:ext uri="{FF2B5EF4-FFF2-40B4-BE49-F238E27FC236}">
                  <a16:creationId xmlns:a16="http://schemas.microsoft.com/office/drawing/2014/main" id="{6A13F61C-72D8-24E5-BB2D-679ABEB584A3}"/>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1" name="Freeform 37">
              <a:extLst>
                <a:ext uri="{FF2B5EF4-FFF2-40B4-BE49-F238E27FC236}">
                  <a16:creationId xmlns:a16="http://schemas.microsoft.com/office/drawing/2014/main" id="{45361F0B-B861-D6D5-D0A0-956782655FE8}"/>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2" name="Freeform 38">
              <a:extLst>
                <a:ext uri="{FF2B5EF4-FFF2-40B4-BE49-F238E27FC236}">
                  <a16:creationId xmlns:a16="http://schemas.microsoft.com/office/drawing/2014/main" id="{4EE4AA14-02A0-3738-F1A3-899637B30BC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41004" name="Group 39">
              <a:extLst>
                <a:ext uri="{FF2B5EF4-FFF2-40B4-BE49-F238E27FC236}">
                  <a16:creationId xmlns:a16="http://schemas.microsoft.com/office/drawing/2014/main" id="{B6F652E0-E7DD-57C5-5E38-F29FDD8BC1B6}"/>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D800A077-4EA3-0F26-9E0E-E1052A00D5A5}"/>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5" name="Freeform 41">
                <a:extLst>
                  <a:ext uri="{FF2B5EF4-FFF2-40B4-BE49-F238E27FC236}">
                    <a16:creationId xmlns:a16="http://schemas.microsoft.com/office/drawing/2014/main" id="{4CFD8AE3-2CD4-2838-EF24-667D0E9D2A8C}"/>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3391FCEF-D91A-BC0C-577B-291C6E5D03EA}"/>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10D82A8-AB48-5510-957E-2CC6F63237A9}"/>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C5A9578C-E683-00EC-74CE-7271B309DEFF}"/>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endParaRPr lang="fr-FR" altLang="fr-FR"/>
          </a:p>
        </p:txBody>
      </p:sp>
      <p:sp>
        <p:nvSpPr>
          <p:cNvPr id="93229" name="Rectangle 45">
            <a:extLst>
              <a:ext uri="{FF2B5EF4-FFF2-40B4-BE49-F238E27FC236}">
                <a16:creationId xmlns:a16="http://schemas.microsoft.com/office/drawing/2014/main" id="{4C617C26-E268-9F77-2F81-C60D6E26AF97}"/>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Award RT24</a:t>
            </a:r>
          </a:p>
        </p:txBody>
      </p:sp>
      <p:sp>
        <p:nvSpPr>
          <p:cNvPr id="93230" name="Rectangle 46">
            <a:extLst>
              <a:ext uri="{FF2B5EF4-FFF2-40B4-BE49-F238E27FC236}">
                <a16:creationId xmlns:a16="http://schemas.microsoft.com/office/drawing/2014/main" id="{3C468F59-64FC-2D0F-D706-67368B5CFC56}"/>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fld id="{170FC6AD-C9E6-0E43-875F-D8F9F076B476}" type="slidenum">
              <a:rPr lang="fr-FR" altLang="fr-FR"/>
              <a:pPr>
                <a:defRPr/>
              </a:pPr>
              <a:t>‹N°›</a:t>
            </a:fld>
            <a:endParaRPr lang="fr-FR" altLang="fr-FR"/>
          </a:p>
        </p:txBody>
      </p:sp>
    </p:spTree>
    <p:extLst>
      <p:ext uri="{BB962C8B-B14F-4D97-AF65-F5344CB8AC3E}">
        <p14:creationId xmlns:p14="http://schemas.microsoft.com/office/powerpoint/2010/main" val="3339225608"/>
      </p:ext>
    </p:extLst>
  </p:cSld>
  <p:clrMap bg1="dk2" tx1="lt1" bg2="dk1" tx2="lt2" accent1="accent1" accent2="accent2" accent3="accent3" accent4="accent4" accent5="accent5" accent6="accent6" hlink="hlink" folHlink="folHlink"/>
  <p:sldLayoutIdLst>
    <p:sldLayoutId id="2147484211" r:id="rId1"/>
    <p:sldLayoutId id="2147484212" r:id="rId2"/>
    <p:sldLayoutId id="2147484213" r:id="rId3"/>
    <p:sldLayoutId id="2147484214" r:id="rId4"/>
    <p:sldLayoutId id="2147484215" r:id="rId5"/>
    <p:sldLayoutId id="2147484216" r:id="rId6"/>
    <p:sldLayoutId id="2147484217" r:id="rId7"/>
    <p:sldLayoutId id="2147484218" r:id="rId8"/>
    <p:sldLayoutId id="2147484219" r:id="rId9"/>
    <p:sldLayoutId id="2147484220" r:id="rId10"/>
    <p:sldLayoutId id="2147484221" r:id="rId11"/>
    <p:sldLayoutId id="2147484222" r:id="rId12"/>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S PGothic"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88913"/>
            <a:ext cx="9906000" cy="6856412"/>
            <a:chOff x="0" y="0"/>
            <a:chExt cx="5760" cy="4319"/>
          </a:xfrm>
        </p:grpSpPr>
        <p:sp>
          <p:nvSpPr>
            <p:cNvPr id="93187"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188" name="Freeform 4"/>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189"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35" name="Freeform 6"/>
            <p:cNvSpPr>
              <a:spLocks/>
            </p:cNvSpPr>
            <p:nvPr/>
          </p:nvSpPr>
          <p:spPr bwMode="hidden">
            <a:xfrm>
              <a:off x="4038" y="3577"/>
              <a:ext cx="1720" cy="65"/>
            </a:xfrm>
            <a:custGeom>
              <a:avLst/>
              <a:gdLst>
                <a:gd name="T0" fmla="*/ 1696 w 1722"/>
                <a:gd name="T1" fmla="*/ 53 h 66"/>
                <a:gd name="T2" fmla="*/ 1696 w 1722"/>
                <a:gd name="T3" fmla="*/ 47 h 66"/>
                <a:gd name="T4" fmla="*/ 0 w 1722"/>
                <a:gd name="T5" fmla="*/ 0 h 66"/>
                <a:gd name="T6" fmla="*/ 0 w 1722"/>
                <a:gd name="T7" fmla="*/ 35 h 66"/>
                <a:gd name="T8" fmla="*/ 1696 w 1722"/>
                <a:gd name="T9" fmla="*/ 53 h 66"/>
                <a:gd name="T10" fmla="*/ 1696 w 1722"/>
                <a:gd name="T11" fmla="*/ 5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1"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1037" name="Freeform 8"/>
            <p:cNvSpPr>
              <a:spLocks/>
            </p:cNvSpPr>
            <p:nvPr/>
          </p:nvSpPr>
          <p:spPr bwMode="hidden">
            <a:xfrm>
              <a:off x="4784" y="3702"/>
              <a:ext cx="974" cy="101"/>
            </a:xfrm>
            <a:custGeom>
              <a:avLst/>
              <a:gdLst>
                <a:gd name="T0" fmla="*/ 962 w 975"/>
                <a:gd name="T1" fmla="*/ 48 h 101"/>
                <a:gd name="T2" fmla="*/ 962 w 975"/>
                <a:gd name="T3" fmla="*/ 0 h 101"/>
                <a:gd name="T4" fmla="*/ 0 w 975"/>
                <a:gd name="T5" fmla="*/ 24 h 101"/>
                <a:gd name="T6" fmla="*/ 0 w 975"/>
                <a:gd name="T7" fmla="*/ 101 h 101"/>
                <a:gd name="T8" fmla="*/ 962 w 975"/>
                <a:gd name="T9" fmla="*/ 48 h 101"/>
                <a:gd name="T10" fmla="*/ 96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038" name="Freeform 9"/>
            <p:cNvSpPr>
              <a:spLocks/>
            </p:cNvSpPr>
            <p:nvPr/>
          </p:nvSpPr>
          <p:spPr bwMode="hidden">
            <a:xfrm>
              <a:off x="3619" y="3815"/>
              <a:ext cx="2139" cy="198"/>
            </a:xfrm>
            <a:custGeom>
              <a:avLst/>
              <a:gdLst>
                <a:gd name="T0" fmla="*/ 2115 w 2141"/>
                <a:gd name="T1" fmla="*/ 0 h 198"/>
                <a:gd name="T2" fmla="*/ 0 w 2141"/>
                <a:gd name="T3" fmla="*/ 156 h 198"/>
                <a:gd name="T4" fmla="*/ 0 w 2141"/>
                <a:gd name="T5" fmla="*/ 198 h 198"/>
                <a:gd name="T6" fmla="*/ 2115 w 2141"/>
                <a:gd name="T7" fmla="*/ 0 h 198"/>
                <a:gd name="T8" fmla="*/ 211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4"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40" name="Freeform 11"/>
            <p:cNvSpPr>
              <a:spLocks/>
            </p:cNvSpPr>
            <p:nvPr/>
          </p:nvSpPr>
          <p:spPr bwMode="hidden">
            <a:xfrm>
              <a:off x="2097" y="4043"/>
              <a:ext cx="2514" cy="276"/>
            </a:xfrm>
            <a:custGeom>
              <a:avLst/>
              <a:gdLst>
                <a:gd name="T0" fmla="*/ 2143 w 2517"/>
                <a:gd name="T1" fmla="*/ 276 h 276"/>
                <a:gd name="T2" fmla="*/ 2478 w 2517"/>
                <a:gd name="T3" fmla="*/ 204 h 276"/>
                <a:gd name="T4" fmla="*/ 2221 w 2517"/>
                <a:gd name="T5" fmla="*/ 0 h 276"/>
                <a:gd name="T6" fmla="*/ 0 w 2517"/>
                <a:gd name="T7" fmla="*/ 276 h 276"/>
                <a:gd name="T8" fmla="*/ 2143 w 2517"/>
                <a:gd name="T9" fmla="*/ 276 h 276"/>
                <a:gd name="T10" fmla="*/ 21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6"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42" name="Freeform 13"/>
            <p:cNvSpPr>
              <a:spLocks/>
            </p:cNvSpPr>
            <p:nvPr/>
          </p:nvSpPr>
          <p:spPr bwMode="hidden">
            <a:xfrm>
              <a:off x="5030" y="3151"/>
              <a:ext cx="728" cy="240"/>
            </a:xfrm>
            <a:custGeom>
              <a:avLst/>
              <a:gdLst>
                <a:gd name="T0" fmla="*/ 716 w 729"/>
                <a:gd name="T1" fmla="*/ 240 h 240"/>
                <a:gd name="T2" fmla="*/ 0 w 729"/>
                <a:gd name="T3" fmla="*/ 0 h 240"/>
                <a:gd name="T4" fmla="*/ 0 w 729"/>
                <a:gd name="T5" fmla="*/ 6 h 240"/>
                <a:gd name="T6" fmla="*/ 716 w 729"/>
                <a:gd name="T7" fmla="*/ 240 h 240"/>
                <a:gd name="T8" fmla="*/ 71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8"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44" name="Freeform 15"/>
            <p:cNvSpPr>
              <a:spLocks/>
            </p:cNvSpPr>
            <p:nvPr/>
          </p:nvSpPr>
          <p:spPr bwMode="hidden">
            <a:xfrm>
              <a:off x="5030" y="3049"/>
              <a:ext cx="728" cy="318"/>
            </a:xfrm>
            <a:custGeom>
              <a:avLst/>
              <a:gdLst>
                <a:gd name="T0" fmla="*/ 716 w 729"/>
                <a:gd name="T1" fmla="*/ 318 h 318"/>
                <a:gd name="T2" fmla="*/ 716 w 729"/>
                <a:gd name="T3" fmla="*/ 312 h 318"/>
                <a:gd name="T4" fmla="*/ 0 w 729"/>
                <a:gd name="T5" fmla="*/ 0 h 318"/>
                <a:gd name="T6" fmla="*/ 0 w 729"/>
                <a:gd name="T7" fmla="*/ 54 h 318"/>
                <a:gd name="T8" fmla="*/ 716 w 729"/>
                <a:gd name="T9" fmla="*/ 318 h 318"/>
                <a:gd name="T10" fmla="*/ 71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0"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01"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02"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48"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4" name="Freeform 20"/>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50"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6"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07"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93208"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54"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0" name="Freeform 26"/>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1"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57" name="Freeform 28"/>
            <p:cNvSpPr>
              <a:spLocks/>
            </p:cNvSpPr>
            <p:nvPr/>
          </p:nvSpPr>
          <p:spPr bwMode="hidden">
            <a:xfrm>
              <a:off x="5698" y="653"/>
              <a:ext cx="60" cy="311"/>
            </a:xfrm>
            <a:custGeom>
              <a:avLst/>
              <a:gdLst>
                <a:gd name="T0" fmla="*/ 0 w 60"/>
                <a:gd name="T1" fmla="*/ 144 h 312"/>
                <a:gd name="T2" fmla="*/ 60 w 60"/>
                <a:gd name="T3" fmla="*/ 29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3" name="Freeform 29"/>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59"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5" name="Freeform 31"/>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6" name="Freeform 32"/>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7" name="Freeform 33"/>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8"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9" name="Freeform 35"/>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20"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21" name="Freeform 37"/>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22" name="Freeform 38"/>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grpSp>
          <p:nvGrpSpPr>
            <p:cNvPr id="1068" name="Group 39"/>
            <p:cNvGrpSpPr>
              <a:grpSpLocks/>
            </p:cNvGrpSpPr>
            <p:nvPr userDrawn="1"/>
          </p:nvGrpSpPr>
          <p:grpSpPr bwMode="auto">
            <a:xfrm>
              <a:off x="0" y="1632"/>
              <a:ext cx="5758" cy="1858"/>
              <a:chOff x="0" y="1632"/>
              <a:chExt cx="5758" cy="1858"/>
            </a:xfrm>
          </p:grpSpPr>
          <p:sp>
            <p:nvSpPr>
              <p:cNvPr id="93224"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25"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grpSp>
      </p:grpSp>
      <p:sp>
        <p:nvSpPr>
          <p:cNvPr id="93226" name="Rectangle 42"/>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3228" name="Rectangle 4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i="0">
                <a:effectLst>
                  <a:outerShdw blurRad="38100" dist="38100" dir="2700000" algn="tl">
                    <a:srgbClr val="000000"/>
                  </a:outerShdw>
                </a:effectLst>
                <a:latin typeface="Arial" charset="0"/>
                <a:cs typeface="+mn-cs"/>
              </a:defRPr>
            </a:lvl1pPr>
          </a:lstStyle>
          <a:p>
            <a:pPr>
              <a:defRPr/>
            </a:pPr>
            <a:endParaRPr lang="fr-FR"/>
          </a:p>
        </p:txBody>
      </p:sp>
      <p:sp>
        <p:nvSpPr>
          <p:cNvPr id="93229" name="Rectangle 4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200" i="0">
                <a:effectLst>
                  <a:outerShdw blurRad="38100" dist="38100" dir="2700000" algn="tl">
                    <a:srgbClr val="000000"/>
                  </a:outerShdw>
                </a:effectLst>
                <a:latin typeface="Arial" charset="0"/>
                <a:cs typeface="+mn-cs"/>
              </a:defRPr>
            </a:lvl1pPr>
          </a:lstStyle>
          <a:p>
            <a:pPr>
              <a:defRPr/>
            </a:pPr>
            <a:r>
              <a:rPr lang="fr-FR"/>
              <a:t>Award RT24</a:t>
            </a:r>
          </a:p>
        </p:txBody>
      </p:sp>
      <p:sp>
        <p:nvSpPr>
          <p:cNvPr id="93230" name="Rectangle 4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i="0">
                <a:effectLst>
                  <a:outerShdw blurRad="38100" dist="38100" dir="2700000" algn="tl">
                    <a:srgbClr val="000000"/>
                  </a:outerShdw>
                </a:effectLst>
                <a:latin typeface="Arial" charset="0"/>
                <a:cs typeface="+mn-cs"/>
              </a:defRPr>
            </a:lvl1pPr>
          </a:lstStyle>
          <a:p>
            <a:pPr>
              <a:defRPr/>
            </a:pPr>
            <a:fld id="{0ED09179-DBEA-D94C-914D-95E77FA69449}" type="slidenum">
              <a:rPr lang="fr-FR"/>
              <a:pPr>
                <a:defRPr/>
              </a:pPr>
              <a:t>‹N°›</a:t>
            </a:fld>
            <a:endParaRPr lang="fr-FR"/>
          </a:p>
        </p:txBody>
      </p:sp>
    </p:spTree>
    <p:extLst>
      <p:ext uri="{BB962C8B-B14F-4D97-AF65-F5344CB8AC3E}">
        <p14:creationId xmlns:p14="http://schemas.microsoft.com/office/powerpoint/2010/main" val="1208969139"/>
      </p:ext>
    </p:extLst>
  </p:cSld>
  <p:clrMap bg1="dk2" tx1="lt1" bg2="dk1" tx2="lt2" accent1="accent1" accent2="accent2" accent3="accent3" accent4="accent4" accent5="accent5" accent6="accent6" hlink="hlink" folHlink="folHlink"/>
  <p:sldLayoutIdLst>
    <p:sldLayoutId id="2147484224" r:id="rId1"/>
    <p:sldLayoutId id="2147484225" r:id="rId2"/>
    <p:sldLayoutId id="2147484226" r:id="rId3"/>
    <p:sldLayoutId id="2147484227" r:id="rId4"/>
    <p:sldLayoutId id="2147484228" r:id="rId5"/>
    <p:sldLayoutId id="2147484229" r:id="rId6"/>
    <p:sldLayoutId id="2147484230" r:id="rId7"/>
    <p:sldLayoutId id="2147484231" r:id="rId8"/>
    <p:sldLayoutId id="2147484232" r:id="rId9"/>
    <p:sldLayoutId id="2147484233" r:id="rId10"/>
    <p:sldLayoutId id="2147484234" r:id="rId11"/>
    <p:sldLayoutId id="2147484235" r:id="rId12"/>
    <p:sldLayoutId id="2147484236" r:id="rId13"/>
    <p:sldLayoutId id="2147484237" r:id="rId14"/>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charset="0"/>
        <a:buBlip>
          <a:blip r:embed="rId16"/>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17"/>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88913"/>
            <a:ext cx="9906000" cy="6856412"/>
            <a:chOff x="0" y="0"/>
            <a:chExt cx="5760" cy="4319"/>
          </a:xfrm>
        </p:grpSpPr>
        <p:sp>
          <p:nvSpPr>
            <p:cNvPr id="307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076" name="Freeform 4"/>
            <p:cNvSpPr>
              <a:spLocks/>
            </p:cNvSpPr>
            <p:nvPr/>
          </p:nvSpPr>
          <p:spPr bwMode="hidden">
            <a:xfrm>
              <a:off x="149" y="0"/>
              <a:ext cx="5609"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07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035" name="Freeform 6"/>
            <p:cNvSpPr>
              <a:spLocks/>
            </p:cNvSpPr>
            <p:nvPr/>
          </p:nvSpPr>
          <p:spPr bwMode="hidden">
            <a:xfrm>
              <a:off x="4038" y="3577"/>
              <a:ext cx="1720" cy="65"/>
            </a:xfrm>
            <a:custGeom>
              <a:avLst/>
              <a:gdLst>
                <a:gd name="T0" fmla="*/ 1718 w 1722"/>
                <a:gd name="T1" fmla="*/ 64 h 66"/>
                <a:gd name="T2" fmla="*/ 1718 w 1722"/>
                <a:gd name="T3" fmla="*/ 58 h 66"/>
                <a:gd name="T4" fmla="*/ 0 w 1722"/>
                <a:gd name="T5" fmla="*/ 0 h 66"/>
                <a:gd name="T6" fmla="*/ 0 w 1722"/>
                <a:gd name="T7" fmla="*/ 46 h 66"/>
                <a:gd name="T8" fmla="*/ 1718 w 1722"/>
                <a:gd name="T9" fmla="*/ 64 h 66"/>
                <a:gd name="T10" fmla="*/ 1718 w 1722"/>
                <a:gd name="T11" fmla="*/ 64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07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sz="2400"/>
            </a:p>
          </p:txBody>
        </p:sp>
        <p:sp>
          <p:nvSpPr>
            <p:cNvPr id="1037" name="Freeform 8"/>
            <p:cNvSpPr>
              <a:spLocks/>
            </p:cNvSpPr>
            <p:nvPr/>
          </p:nvSpPr>
          <p:spPr bwMode="hidden">
            <a:xfrm>
              <a:off x="4784" y="3702"/>
              <a:ext cx="974" cy="101"/>
            </a:xfrm>
            <a:custGeom>
              <a:avLst/>
              <a:gdLst>
                <a:gd name="T0" fmla="*/ 973 w 975"/>
                <a:gd name="T1" fmla="*/ 48 h 101"/>
                <a:gd name="T2" fmla="*/ 973 w 975"/>
                <a:gd name="T3" fmla="*/ 0 h 101"/>
                <a:gd name="T4" fmla="*/ 0 w 975"/>
                <a:gd name="T5" fmla="*/ 24 h 101"/>
                <a:gd name="T6" fmla="*/ 0 w 975"/>
                <a:gd name="T7" fmla="*/ 101 h 101"/>
                <a:gd name="T8" fmla="*/ 973 w 975"/>
                <a:gd name="T9" fmla="*/ 48 h 101"/>
                <a:gd name="T10" fmla="*/ 97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1038" name="Freeform 9"/>
            <p:cNvSpPr>
              <a:spLocks/>
            </p:cNvSpPr>
            <p:nvPr/>
          </p:nvSpPr>
          <p:spPr bwMode="hidden">
            <a:xfrm>
              <a:off x="3619" y="3815"/>
              <a:ext cx="2139" cy="198"/>
            </a:xfrm>
            <a:custGeom>
              <a:avLst/>
              <a:gdLst>
                <a:gd name="T0" fmla="*/ 2137 w 2141"/>
                <a:gd name="T1" fmla="*/ 0 h 198"/>
                <a:gd name="T2" fmla="*/ 0 w 2141"/>
                <a:gd name="T3" fmla="*/ 156 h 198"/>
                <a:gd name="T4" fmla="*/ 0 w 2141"/>
                <a:gd name="T5" fmla="*/ 198 h 198"/>
                <a:gd name="T6" fmla="*/ 2137 w 2141"/>
                <a:gd name="T7" fmla="*/ 0 h 198"/>
                <a:gd name="T8" fmla="*/ 213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08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040" name="Freeform 11"/>
            <p:cNvSpPr>
              <a:spLocks/>
            </p:cNvSpPr>
            <p:nvPr/>
          </p:nvSpPr>
          <p:spPr bwMode="hidden">
            <a:xfrm>
              <a:off x="2097" y="4043"/>
              <a:ext cx="2514" cy="276"/>
            </a:xfrm>
            <a:custGeom>
              <a:avLst/>
              <a:gdLst>
                <a:gd name="T0" fmla="*/ 2176 w 2517"/>
                <a:gd name="T1" fmla="*/ 276 h 276"/>
                <a:gd name="T2" fmla="*/ 2511 w 2517"/>
                <a:gd name="T3" fmla="*/ 204 h 276"/>
                <a:gd name="T4" fmla="*/ 2254 w 2517"/>
                <a:gd name="T5" fmla="*/ 0 h 276"/>
                <a:gd name="T6" fmla="*/ 0 w 2517"/>
                <a:gd name="T7" fmla="*/ 276 h 276"/>
                <a:gd name="T8" fmla="*/ 2176 w 2517"/>
                <a:gd name="T9" fmla="*/ 276 h 276"/>
                <a:gd name="T10" fmla="*/ 2176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08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042" name="Freeform 13"/>
            <p:cNvSpPr>
              <a:spLocks/>
            </p:cNvSpPr>
            <p:nvPr/>
          </p:nvSpPr>
          <p:spPr bwMode="hidden">
            <a:xfrm>
              <a:off x="5030" y="3151"/>
              <a:ext cx="728" cy="240"/>
            </a:xfrm>
            <a:custGeom>
              <a:avLst/>
              <a:gdLst>
                <a:gd name="T0" fmla="*/ 727 w 729"/>
                <a:gd name="T1" fmla="*/ 240 h 240"/>
                <a:gd name="T2" fmla="*/ 0 w 729"/>
                <a:gd name="T3" fmla="*/ 0 h 240"/>
                <a:gd name="T4" fmla="*/ 0 w 729"/>
                <a:gd name="T5" fmla="*/ 6 h 240"/>
                <a:gd name="T6" fmla="*/ 727 w 729"/>
                <a:gd name="T7" fmla="*/ 240 h 240"/>
                <a:gd name="T8" fmla="*/ 72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08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044" name="Freeform 15"/>
            <p:cNvSpPr>
              <a:spLocks/>
            </p:cNvSpPr>
            <p:nvPr/>
          </p:nvSpPr>
          <p:spPr bwMode="hidden">
            <a:xfrm>
              <a:off x="5030" y="3049"/>
              <a:ext cx="728" cy="318"/>
            </a:xfrm>
            <a:custGeom>
              <a:avLst/>
              <a:gdLst>
                <a:gd name="T0" fmla="*/ 727 w 729"/>
                <a:gd name="T1" fmla="*/ 318 h 318"/>
                <a:gd name="T2" fmla="*/ 727 w 729"/>
                <a:gd name="T3" fmla="*/ 312 h 318"/>
                <a:gd name="T4" fmla="*/ 0 w 729"/>
                <a:gd name="T5" fmla="*/ 0 h 318"/>
                <a:gd name="T6" fmla="*/ 0 w 729"/>
                <a:gd name="T7" fmla="*/ 54 h 318"/>
                <a:gd name="T8" fmla="*/ 727 w 729"/>
                <a:gd name="T9" fmla="*/ 318 h 318"/>
                <a:gd name="T10" fmla="*/ 72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08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08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09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048"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092" name="Freeform 20"/>
            <p:cNvSpPr>
              <a:spLocks/>
            </p:cNvSpPr>
            <p:nvPr/>
          </p:nvSpPr>
          <p:spPr bwMode="hidden">
            <a:xfrm>
              <a:off x="2454" y="0"/>
              <a:ext cx="3119"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050"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09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09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sz="2400"/>
            </a:p>
          </p:txBody>
        </p:sp>
        <p:sp>
          <p:nvSpPr>
            <p:cNvPr id="309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054"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098" name="Freeform 26"/>
            <p:cNvSpPr>
              <a:spLocks/>
            </p:cNvSpPr>
            <p:nvPr/>
          </p:nvSpPr>
          <p:spPr bwMode="hidden">
            <a:xfrm>
              <a:off x="5107" y="0"/>
              <a:ext cx="573"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09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057" name="Freeform 28"/>
            <p:cNvSpPr>
              <a:spLocks/>
            </p:cNvSpPr>
            <p:nvPr/>
          </p:nvSpPr>
          <p:spPr bwMode="hidden">
            <a:xfrm>
              <a:off x="5698" y="653"/>
              <a:ext cx="60" cy="311"/>
            </a:xfrm>
            <a:custGeom>
              <a:avLst/>
              <a:gdLst>
                <a:gd name="T0" fmla="*/ 0 w 60"/>
                <a:gd name="T1" fmla="*/ 144 h 312"/>
                <a:gd name="T2" fmla="*/ 60 w 60"/>
                <a:gd name="T3" fmla="*/ 31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101" name="Freeform 29"/>
            <p:cNvSpPr>
              <a:spLocks/>
            </p:cNvSpPr>
            <p:nvPr/>
          </p:nvSpPr>
          <p:spPr bwMode="hidden">
            <a:xfrm>
              <a:off x="2" y="1601"/>
              <a:ext cx="5752"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1059"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sz="2400"/>
            </a:p>
          </p:txBody>
        </p:sp>
        <p:sp>
          <p:nvSpPr>
            <p:cNvPr id="3103" name="Freeform 31"/>
            <p:cNvSpPr>
              <a:spLocks/>
            </p:cNvSpPr>
            <p:nvPr/>
          </p:nvSpPr>
          <p:spPr bwMode="hidden">
            <a:xfrm>
              <a:off x="2" y="2152"/>
              <a:ext cx="5752"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104" name="Freeform 32"/>
            <p:cNvSpPr>
              <a:spLocks/>
            </p:cNvSpPr>
            <p:nvPr/>
          </p:nvSpPr>
          <p:spPr bwMode="hidden">
            <a:xfrm>
              <a:off x="2" y="3177"/>
              <a:ext cx="5752"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105" name="Freeform 33"/>
            <p:cNvSpPr>
              <a:spLocks/>
            </p:cNvSpPr>
            <p:nvPr/>
          </p:nvSpPr>
          <p:spPr bwMode="hidden">
            <a:xfrm>
              <a:off x="1297" y="0"/>
              <a:ext cx="4457"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10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107" name="Freeform 35"/>
            <p:cNvSpPr>
              <a:spLocks/>
            </p:cNvSpPr>
            <p:nvPr/>
          </p:nvSpPr>
          <p:spPr bwMode="hidden">
            <a:xfrm>
              <a:off x="3950" y="0"/>
              <a:ext cx="1804"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10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109" name="Freeform 37"/>
            <p:cNvSpPr>
              <a:spLocks/>
            </p:cNvSpPr>
            <p:nvPr/>
          </p:nvSpPr>
          <p:spPr bwMode="hidden">
            <a:xfrm>
              <a:off x="4694" y="0"/>
              <a:ext cx="1060"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110" name="Freeform 38"/>
            <p:cNvSpPr>
              <a:spLocks/>
            </p:cNvSpPr>
            <p:nvPr/>
          </p:nvSpPr>
          <p:spPr bwMode="hidden">
            <a:xfrm>
              <a:off x="4981" y="0"/>
              <a:ext cx="773"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grpSp>
          <p:nvGrpSpPr>
            <p:cNvPr id="1068" name="Group 39"/>
            <p:cNvGrpSpPr>
              <a:grpSpLocks/>
            </p:cNvGrpSpPr>
            <p:nvPr userDrawn="1"/>
          </p:nvGrpSpPr>
          <p:grpSpPr bwMode="auto">
            <a:xfrm>
              <a:off x="0" y="1632"/>
              <a:ext cx="5758" cy="1858"/>
              <a:chOff x="0" y="1632"/>
              <a:chExt cx="5758" cy="1858"/>
            </a:xfrm>
          </p:grpSpPr>
          <p:sp>
            <p:nvSpPr>
              <p:cNvPr id="311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sp>
            <p:nvSpPr>
              <p:cNvPr id="311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sz="2400"/>
              </a:p>
            </p:txBody>
          </p:sp>
        </p:grpSp>
      </p:grpSp>
      <p:sp>
        <p:nvSpPr>
          <p:cNvPr id="3114" name="Rectangle 42"/>
          <p:cNvSpPr>
            <a:spLocks noGrp="1" noChangeArrowheads="1"/>
          </p:cNvSpPr>
          <p:nvPr>
            <p:ph type="title"/>
          </p:nvPr>
        </p:nvSpPr>
        <p:spPr bwMode="auto">
          <a:xfrm>
            <a:off x="416190" y="0"/>
            <a:ext cx="8138054" cy="1196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3115" name="Rectangle 43"/>
          <p:cNvSpPr>
            <a:spLocks noGrp="1" noChangeArrowheads="1"/>
          </p:cNvSpPr>
          <p:nvPr>
            <p:ph type="body" idx="1"/>
          </p:nvPr>
        </p:nvSpPr>
        <p:spPr bwMode="auto">
          <a:xfrm>
            <a:off x="153062" y="1125539"/>
            <a:ext cx="7702946"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116" name="Rectangle 4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endParaRPr lang="fr-FR"/>
          </a:p>
        </p:txBody>
      </p:sp>
      <p:sp>
        <p:nvSpPr>
          <p:cNvPr id="3117" name="Rectangle 4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a:defRPr/>
            </a:pPr>
            <a:r>
              <a:rPr lang="fr-FR"/>
              <a:t>Award RT24</a:t>
            </a:r>
          </a:p>
        </p:txBody>
      </p:sp>
      <p:sp>
        <p:nvSpPr>
          <p:cNvPr id="3118" name="Rectangle 4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E68268EA-B39C-8642-B328-EE525D197C65}" type="slidenum">
              <a:rPr lang="fr-FR"/>
              <a:pPr>
                <a:defRPr/>
              </a:pPr>
              <a:t>‹N°›</a:t>
            </a:fld>
            <a:endParaRPr lang="fr-FR"/>
          </a:p>
        </p:txBody>
      </p:sp>
    </p:spTree>
    <p:extLst>
      <p:ext uri="{BB962C8B-B14F-4D97-AF65-F5344CB8AC3E}">
        <p14:creationId xmlns:p14="http://schemas.microsoft.com/office/powerpoint/2010/main" val="3249402120"/>
      </p:ext>
    </p:extLst>
  </p:cSld>
  <p:clrMap bg1="dk2" tx1="lt1" bg2="dk1" tx2="lt2" accent1="accent1" accent2="accent2" accent3="accent3" accent4="accent4" accent5="accent5" accent6="accent6" hlink="hlink" folHlink="folHlink"/>
  <p:sldLayoutIdLst>
    <p:sldLayoutId id="2147484254" r:id="rId1"/>
    <p:sldLayoutId id="2147484255" r:id="rId2"/>
    <p:sldLayoutId id="2147484256" r:id="rId3"/>
    <p:sldLayoutId id="2147484257" r:id="rId4"/>
    <p:sldLayoutId id="2147484258" r:id="rId5"/>
    <p:sldLayoutId id="2147484259" r:id="rId6"/>
    <p:sldLayoutId id="2147484260" r:id="rId7"/>
    <p:sldLayoutId id="2147484261" r:id="rId8"/>
    <p:sldLayoutId id="2147484262" r:id="rId9"/>
    <p:sldLayoutId id="2147484263" r:id="rId10"/>
    <p:sldLayoutId id="2147484264" r:id="rId11"/>
    <p:sldLayoutId id="2147484265" r:id="rId12"/>
  </p:sldLayoutIdLst>
  <p:hf hdr="0" dt="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charset="0"/>
        <a:buBlip>
          <a:blip r:embed="rId1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1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6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167.xml"/><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1.xml"/><Relationship Id="rId1" Type="http://schemas.openxmlformats.org/officeDocument/2006/relationships/themeOverride" Target="../theme/themeOverride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20.emf"/><Relationship Id="rId2" Type="http://schemas.openxmlformats.org/officeDocument/2006/relationships/slideLayout" Target="../slideLayouts/slideLayout2.xml"/><Relationship Id="rId1" Type="http://schemas.openxmlformats.org/officeDocument/2006/relationships/themeOverride" Target="../theme/themeOverride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1.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1.tiff"/><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2.xml"/><Relationship Id="rId7" Type="http://schemas.openxmlformats.org/officeDocument/2006/relationships/image" Target="../media/image10.emf"/><Relationship Id="rId2" Type="http://schemas.openxmlformats.org/officeDocument/2006/relationships/slideLayout" Target="../slideLayouts/slideLayout15.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55.jpeg"/><Relationship Id="rId4" Type="http://schemas.openxmlformats.org/officeDocument/2006/relationships/image" Target="../media/image5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7.emf"/><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56.emf"/><Relationship Id="rId5" Type="http://schemas.openxmlformats.org/officeDocument/2006/relationships/image" Target="../media/image3.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notesSlide" Target="../notesSlides/notesSlide28.xml"/><Relationship Id="rId7"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themeOverride" Target="../theme/themeOverride5.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1.emf"/></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20.emf"/><Relationship Id="rId2" Type="http://schemas.openxmlformats.org/officeDocument/2006/relationships/slideLayout" Target="../slideLayouts/slideLayout52.xml"/><Relationship Id="rId1" Type="http://schemas.openxmlformats.org/officeDocument/2006/relationships/themeOverride" Target="../theme/themeOverride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62.emf"/><Relationship Id="rId7"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113.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jpeg"/><Relationship Id="rId9"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66.emf"/><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1.png"/><Relationship Id="rId7" Type="http://schemas.openxmlformats.org/officeDocument/2006/relationships/image" Target="../media/image70.png"/><Relationship Id="rId2" Type="http://schemas.openxmlformats.org/officeDocument/2006/relationships/notesSlide" Target="../notesSlides/notesSlide33.xml"/><Relationship Id="rId1" Type="http://schemas.openxmlformats.org/officeDocument/2006/relationships/slideLayout" Target="../slideLayouts/slideLayout64.xml"/><Relationship Id="rId6" Type="http://schemas.openxmlformats.org/officeDocument/2006/relationships/image" Target="../media/image69.jpeg"/><Relationship Id="rId5" Type="http://schemas.openxmlformats.org/officeDocument/2006/relationships/image" Target="../media/image68.emf"/><Relationship Id="rId4" Type="http://schemas.openxmlformats.org/officeDocument/2006/relationships/image" Target="../media/image67.png"/><Relationship Id="rId9" Type="http://schemas.openxmlformats.org/officeDocument/2006/relationships/image" Target="../media/image72.jpeg"/></Relationships>
</file>

<file path=ppt/slides/_rels/slide42.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77.png"/><Relationship Id="rId3" Type="http://schemas.openxmlformats.org/officeDocument/2006/relationships/image" Target="../media/image1.png"/><Relationship Id="rId7" Type="http://schemas.openxmlformats.org/officeDocument/2006/relationships/image" Target="../media/image74.png"/><Relationship Id="rId12" Type="http://schemas.openxmlformats.org/officeDocument/2006/relationships/oleObject" Target="../embeddings/oleObject16.bin"/><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73.jpeg"/><Relationship Id="rId11" Type="http://schemas.openxmlformats.org/officeDocument/2006/relationships/image" Target="../media/image76.png"/><Relationship Id="rId5" Type="http://schemas.openxmlformats.org/officeDocument/2006/relationships/image" Target="../media/image3.png"/><Relationship Id="rId10" Type="http://schemas.openxmlformats.org/officeDocument/2006/relationships/oleObject" Target="../embeddings/oleObject15.bin"/><Relationship Id="rId4" Type="http://schemas.openxmlformats.org/officeDocument/2006/relationships/image" Target="../media/image2.png"/><Relationship Id="rId9" Type="http://schemas.openxmlformats.org/officeDocument/2006/relationships/image" Target="../media/image60.png"/><Relationship Id="rId14" Type="http://schemas.openxmlformats.org/officeDocument/2006/relationships/image" Target="../media/image78.jpeg"/></Relationships>
</file>

<file path=ppt/slides/_rels/slide43.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1.png"/><Relationship Id="rId7" Type="http://schemas.openxmlformats.org/officeDocument/2006/relationships/image" Target="../media/image80.png"/><Relationship Id="rId12" Type="http://schemas.microsoft.com/office/2007/relationships/hdphoto" Target="../media/hdphoto1.wdp"/><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79.jpeg"/><Relationship Id="rId11" Type="http://schemas.openxmlformats.org/officeDocument/2006/relationships/image" Target="../media/image84.png"/><Relationship Id="rId5" Type="http://schemas.openxmlformats.org/officeDocument/2006/relationships/image" Target="../media/image3.png"/><Relationship Id="rId10" Type="http://schemas.openxmlformats.org/officeDocument/2006/relationships/image" Target="../media/image83.png"/><Relationship Id="rId4" Type="http://schemas.openxmlformats.org/officeDocument/2006/relationships/image" Target="../media/image2.png"/><Relationship Id="rId9" Type="http://schemas.openxmlformats.org/officeDocument/2006/relationships/image" Target="../media/image82.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6.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3.pn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1.gif"/><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90.png"/><Relationship Id="rId2" Type="http://schemas.openxmlformats.org/officeDocument/2006/relationships/notesSlide" Target="../notesSlides/notesSlide37.xml"/><Relationship Id="rId1" Type="http://schemas.openxmlformats.org/officeDocument/2006/relationships/slideLayout" Target="../slideLayouts/slideLayout40.xml"/><Relationship Id="rId6" Type="http://schemas.openxmlformats.org/officeDocument/2006/relationships/image" Target="../media/image88.png"/><Relationship Id="rId11" Type="http://schemas.openxmlformats.org/officeDocument/2006/relationships/oleObject" Target="../embeddings/oleObject22.bin"/><Relationship Id="rId5" Type="http://schemas.openxmlformats.org/officeDocument/2006/relationships/oleObject" Target="../embeddings/oleObject18.bin"/><Relationship Id="rId10" Type="http://schemas.openxmlformats.org/officeDocument/2006/relationships/oleObject" Target="../embeddings/oleObject21.bin"/><Relationship Id="rId4" Type="http://schemas.openxmlformats.org/officeDocument/2006/relationships/image" Target="../media/image87.png"/><Relationship Id="rId9" Type="http://schemas.openxmlformats.org/officeDocument/2006/relationships/oleObject" Target="../embeddings/oleObject20.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8.xml"/><Relationship Id="rId7" Type="http://schemas.openxmlformats.org/officeDocument/2006/relationships/image" Target="../media/image20.emf"/><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4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9.xml"/><Relationship Id="rId1" Type="http://schemas.openxmlformats.org/officeDocument/2006/relationships/slideLayout" Target="../slideLayouts/slideLayout80.xml"/><Relationship Id="rId5" Type="http://schemas.openxmlformats.org/officeDocument/2006/relationships/image" Target="../media/image94.png"/><Relationship Id="rId4" Type="http://schemas.openxmlformats.org/officeDocument/2006/relationships/image" Target="../media/image93.jpeg"/></Relationships>
</file>

<file path=ppt/slides/_rels/slide48.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49.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image" Target="../media/image96.png"/><Relationship Id="rId7" Type="http://schemas.openxmlformats.org/officeDocument/2006/relationships/image" Target="../media/image3.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97.png"/></Relationships>
</file>

<file path=ppt/slides/_rels/slide51.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3.png"/><Relationship Id="rId2" Type="http://schemas.openxmlformats.org/officeDocument/2006/relationships/image" Target="../media/image99.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94.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87.xml"/><Relationship Id="rId1" Type="http://schemas.openxmlformats.org/officeDocument/2006/relationships/themeOverride" Target="../theme/themeOverride8.xml"/><Relationship Id="rId6" Type="http://schemas.openxmlformats.org/officeDocument/2006/relationships/image" Target="../media/image103.jpeg"/><Relationship Id="rId5" Type="http://schemas.openxmlformats.org/officeDocument/2006/relationships/image" Target="../media/image102.jpeg"/><Relationship Id="rId4" Type="http://schemas.openxmlformats.org/officeDocument/2006/relationships/image" Target="../media/image101.emf"/></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2.jpeg"/><Relationship Id="rId1" Type="http://schemas.openxmlformats.org/officeDocument/2006/relationships/slideLayout" Target="../slideLayouts/slideLayout151.xml"/><Relationship Id="rId5" Type="http://schemas.openxmlformats.org/officeDocument/2006/relationships/image" Target="../media/image3.png"/><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44.xml"/><Relationship Id="rId7" Type="http://schemas.openxmlformats.org/officeDocument/2006/relationships/image" Target="../media/image20.emf"/><Relationship Id="rId2" Type="http://schemas.openxmlformats.org/officeDocument/2006/relationships/slideLayout" Target="../slideLayouts/slideLayout2.xml"/><Relationship Id="rId1" Type="http://schemas.openxmlformats.org/officeDocument/2006/relationships/themeOverride" Target="../theme/themeOverride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55.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45.xml"/><Relationship Id="rId1" Type="http://schemas.openxmlformats.org/officeDocument/2006/relationships/slideLayout" Target="../slideLayouts/slideLayout40.xml"/><Relationship Id="rId5" Type="http://schemas.openxmlformats.org/officeDocument/2006/relationships/image" Target="../media/image106.png"/><Relationship Id="rId4" Type="http://schemas.openxmlformats.org/officeDocument/2006/relationships/image" Target="../media/image105.png"/></Relationships>
</file>

<file path=ppt/slides/_rels/slide56.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41.xml"/></Relationships>
</file>

<file path=ppt/slides/_rels/slide57.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5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8" Type="http://schemas.openxmlformats.org/officeDocument/2006/relationships/image" Target="../media/image110.emf"/><Relationship Id="rId3" Type="http://schemas.openxmlformats.org/officeDocument/2006/relationships/notesSlide" Target="../notesSlides/notesSlide48.xml"/><Relationship Id="rId7" Type="http://schemas.openxmlformats.org/officeDocument/2006/relationships/oleObject" Target="../embeddings/oleObject23.bin"/><Relationship Id="rId2" Type="http://schemas.openxmlformats.org/officeDocument/2006/relationships/slideLayout" Target="../slideLayouts/slideLayout28.xml"/><Relationship Id="rId1" Type="http://schemas.openxmlformats.org/officeDocument/2006/relationships/themeOverride" Target="../theme/themeOverride10.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3.png"/><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28.xml"/><Relationship Id="rId6" Type="http://schemas.openxmlformats.org/officeDocument/2006/relationships/image" Target="../media/image14.jpeg"/><Relationship Id="rId5" Type="http://schemas.openxmlformats.org/officeDocument/2006/relationships/image" Target="../media/image3.png"/><Relationship Id="rId4" Type="http://schemas.openxmlformats.org/officeDocument/2006/relationships/image" Target="../media/image2.png"/></Relationships>
</file>

<file path=ppt/slides/_rels/slide61.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notesSlide" Target="../notesSlides/notesSlide50.xml"/><Relationship Id="rId7" Type="http://schemas.openxmlformats.org/officeDocument/2006/relationships/image" Target="../media/image7.png"/><Relationship Id="rId2" Type="http://schemas.openxmlformats.org/officeDocument/2006/relationships/slideLayout" Target="../slideLayouts/slideLayout75.xml"/><Relationship Id="rId1" Type="http://schemas.openxmlformats.org/officeDocument/2006/relationships/themeOverride" Target="../theme/themeOverride1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13.emf"/><Relationship Id="rId4" Type="http://schemas.openxmlformats.org/officeDocument/2006/relationships/image" Target="../media/image1.png"/><Relationship Id="rId9" Type="http://schemas.openxmlformats.org/officeDocument/2006/relationships/image" Target="../media/image112.png"/></Relationships>
</file>

<file path=ppt/slides/_rels/slide62.xml.rels><?xml version="1.0" encoding="UTF-8" standalone="yes"?>
<Relationships xmlns="http://schemas.openxmlformats.org/package/2006/relationships"><Relationship Id="rId8" Type="http://schemas.openxmlformats.org/officeDocument/2006/relationships/image" Target="../media/image116.tiff"/><Relationship Id="rId3" Type="http://schemas.openxmlformats.org/officeDocument/2006/relationships/image" Target="../media/image1.png"/><Relationship Id="rId7" Type="http://schemas.openxmlformats.org/officeDocument/2006/relationships/image" Target="../media/image115.jpeg"/><Relationship Id="rId2" Type="http://schemas.openxmlformats.org/officeDocument/2006/relationships/notesSlide" Target="../notesSlides/notesSlide51.xml"/><Relationship Id="rId1" Type="http://schemas.openxmlformats.org/officeDocument/2006/relationships/slideLayout" Target="../slideLayouts/slideLayout126.xml"/><Relationship Id="rId6" Type="http://schemas.openxmlformats.org/officeDocument/2006/relationships/image" Target="../media/image114.png"/><Relationship Id="rId11" Type="http://schemas.openxmlformats.org/officeDocument/2006/relationships/image" Target="../media/image119.jpeg"/><Relationship Id="rId5" Type="http://schemas.openxmlformats.org/officeDocument/2006/relationships/image" Target="../media/image3.png"/><Relationship Id="rId10" Type="http://schemas.openxmlformats.org/officeDocument/2006/relationships/image" Target="../media/image118.jpeg"/><Relationship Id="rId4" Type="http://schemas.openxmlformats.org/officeDocument/2006/relationships/image" Target="../media/image2.png"/><Relationship Id="rId9" Type="http://schemas.openxmlformats.org/officeDocument/2006/relationships/image" Target="../media/image1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0.emf"/><Relationship Id="rId2" Type="http://schemas.openxmlformats.org/officeDocument/2006/relationships/slideLayout" Target="../slideLayouts/slideLayout75.xml"/><Relationship Id="rId1" Type="http://schemas.openxmlformats.org/officeDocument/2006/relationships/themeOverride" Target="../theme/themeOverride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7.png"/><Relationship Id="rId3" Type="http://schemas.openxmlformats.org/officeDocument/2006/relationships/image" Target="../media/image1.png"/><Relationship Id="rId7" Type="http://schemas.openxmlformats.org/officeDocument/2006/relationships/image" Target="../media/image22.png"/><Relationship Id="rId12"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5.png"/><Relationship Id="rId5" Type="http://schemas.openxmlformats.org/officeDocument/2006/relationships/image" Target="../media/image3.png"/><Relationship Id="rId10" Type="http://schemas.openxmlformats.org/officeDocument/2006/relationships/image" Target="../media/image12.png"/><Relationship Id="rId4" Type="http://schemas.openxmlformats.org/officeDocument/2006/relationships/image" Target="../media/image2.png"/><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5">
            <a:extLst>
              <a:ext uri="{FF2B5EF4-FFF2-40B4-BE49-F238E27FC236}">
                <a16:creationId xmlns:a16="http://schemas.microsoft.com/office/drawing/2014/main" id="{E14CC82D-8CB2-3E29-167B-F09BA45EB5B0}"/>
              </a:ext>
            </a:extLst>
          </p:cNvPr>
          <p:cNvSpPr>
            <a:spLocks noGrp="1"/>
          </p:cNvSpPr>
          <p:nvPr>
            <p:ph type="ftr" sz="quarter" idx="11"/>
          </p:nvPr>
        </p:nvSpPr>
        <p:spPr/>
        <p:txBody>
          <a:bodyPr/>
          <a:lstStyle/>
          <a:p>
            <a:pPr>
              <a:defRPr/>
            </a:pPr>
            <a:r>
              <a:rPr lang="fr-FR"/>
              <a:t>Award RT24</a:t>
            </a:r>
            <a:endParaRPr lang="fr-FR" dirty="0"/>
          </a:p>
        </p:txBody>
      </p:sp>
      <p:sp>
        <p:nvSpPr>
          <p:cNvPr id="17" name="Espace réservé du numéro de diapositive 6">
            <a:extLst>
              <a:ext uri="{FF2B5EF4-FFF2-40B4-BE49-F238E27FC236}">
                <a16:creationId xmlns:a16="http://schemas.microsoft.com/office/drawing/2014/main" id="{450BAE3F-3888-0969-00B0-8456D64D573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0F28A4F-613A-7041-BD7A-EB250487BAD5}" type="slidenum">
              <a:rPr lang="fr-FR" altLang="fr-FR" sz="1200" smtClean="0">
                <a:latin typeface="Arial" panose="020B0604020202020204" pitchFamily="34" charset="0"/>
              </a:rPr>
              <a:pPr>
                <a:spcBef>
                  <a:spcPct val="0"/>
                </a:spcBef>
                <a:buClrTx/>
                <a:buSzTx/>
                <a:buFontTx/>
                <a:buNone/>
                <a:defRPr/>
              </a:pPr>
              <a:t>1</a:t>
            </a:fld>
            <a:endParaRPr lang="fr-FR" altLang="fr-FR" sz="1200">
              <a:latin typeface="Arial" panose="020B0604020202020204" pitchFamily="34" charset="0"/>
            </a:endParaRPr>
          </a:p>
        </p:txBody>
      </p:sp>
      <p:sp>
        <p:nvSpPr>
          <p:cNvPr id="16387" name="Rectangle 52">
            <a:extLst>
              <a:ext uri="{FF2B5EF4-FFF2-40B4-BE49-F238E27FC236}">
                <a16:creationId xmlns:a16="http://schemas.microsoft.com/office/drawing/2014/main" id="{E2E5F029-E0F8-E356-57B7-8BDCBE76E0AA}"/>
              </a:ext>
            </a:extLst>
          </p:cNvPr>
          <p:cNvSpPr>
            <a:spLocks noChangeArrowheads="1"/>
          </p:cNvSpPr>
          <p:nvPr/>
        </p:nvSpPr>
        <p:spPr bwMode="auto">
          <a:xfrm>
            <a:off x="5313040" y="1317998"/>
            <a:ext cx="2747548" cy="1100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en-US" altLang="fr-FR" sz="3600" u="none" dirty="0">
                <a:solidFill>
                  <a:srgbClr val="CCFFCC"/>
                </a:solidFill>
                <a:latin typeface="Monotype Corsiva" panose="03010101010201010101" pitchFamily="66" charset="0"/>
              </a:rPr>
              <a:t>Patrick  Le </a:t>
            </a:r>
            <a:r>
              <a:rPr lang="en-US" altLang="fr-FR" sz="3600" u="none" dirty="0" err="1">
                <a:solidFill>
                  <a:srgbClr val="CCFFCC"/>
                </a:solidFill>
                <a:latin typeface="Monotype Corsiva" panose="03010101010201010101" pitchFamily="66" charset="0"/>
              </a:rPr>
              <a:t>Dû</a:t>
            </a:r>
            <a:r>
              <a:rPr lang="en-US" altLang="fr-FR" sz="3600" u="none" dirty="0">
                <a:solidFill>
                  <a:srgbClr val="CCFFCC"/>
                </a:solidFill>
                <a:latin typeface="Monotype Corsiva" panose="03010101010201010101" pitchFamily="66" charset="0"/>
              </a:rPr>
              <a:t>,</a:t>
            </a:r>
          </a:p>
          <a:p>
            <a:pPr algn="ctr">
              <a:lnSpc>
                <a:spcPct val="90000"/>
              </a:lnSpc>
              <a:spcBef>
                <a:spcPct val="0"/>
              </a:spcBef>
              <a:buClrTx/>
              <a:buSzTx/>
              <a:buFontTx/>
              <a:buNone/>
            </a:pPr>
            <a:r>
              <a:rPr lang="en-US" altLang="fr-FR" sz="3600" u="none" dirty="0">
                <a:solidFill>
                  <a:srgbClr val="CCFFCC"/>
                </a:solidFill>
                <a:latin typeface="Monotype Corsiva" panose="03010101010201010101" pitchFamily="66" charset="0"/>
              </a:rPr>
              <a:t>PhD</a:t>
            </a:r>
            <a:endParaRPr lang="en-US" altLang="fr-FR" sz="3600" u="none" dirty="0">
              <a:solidFill>
                <a:srgbClr val="CCFFCC"/>
              </a:solidFill>
              <a:latin typeface="New York" charset="0"/>
            </a:endParaRPr>
          </a:p>
        </p:txBody>
      </p:sp>
      <p:sp>
        <p:nvSpPr>
          <p:cNvPr id="16388" name="Text Box 63">
            <a:extLst>
              <a:ext uri="{FF2B5EF4-FFF2-40B4-BE49-F238E27FC236}">
                <a16:creationId xmlns:a16="http://schemas.microsoft.com/office/drawing/2014/main" id="{BD9BE214-ABC2-D188-AB4B-F81C99C4617F}"/>
              </a:ext>
            </a:extLst>
          </p:cNvPr>
          <p:cNvSpPr txBox="1">
            <a:spLocks noChangeArrowheads="1"/>
          </p:cNvSpPr>
          <p:nvPr/>
        </p:nvSpPr>
        <p:spPr bwMode="auto">
          <a:xfrm>
            <a:off x="5070680" y="5524185"/>
            <a:ext cx="43211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b="1" dirty="0" err="1">
                <a:solidFill>
                  <a:srgbClr val="66FFFF"/>
                </a:solidFill>
                <a:latin typeface="Arial" panose="020B0604020202020204" pitchFamily="34" charset="0"/>
              </a:rPr>
              <a:t>patrickledu@me.com</a:t>
            </a:r>
            <a:endParaRPr lang="fr-FR" altLang="fr-FR" b="1" dirty="0">
              <a:solidFill>
                <a:srgbClr val="66FFFF"/>
              </a:solidFill>
              <a:latin typeface="Arial" panose="020B0604020202020204" pitchFamily="34" charset="0"/>
            </a:endParaRPr>
          </a:p>
        </p:txBody>
      </p:sp>
      <p:sp>
        <p:nvSpPr>
          <p:cNvPr id="16389" name="Rectangle 65">
            <a:extLst>
              <a:ext uri="{FF2B5EF4-FFF2-40B4-BE49-F238E27FC236}">
                <a16:creationId xmlns:a16="http://schemas.microsoft.com/office/drawing/2014/main" id="{83E446BC-DC57-E9E5-D2D1-6233961234FC}"/>
              </a:ext>
            </a:extLst>
          </p:cNvPr>
          <p:cNvSpPr>
            <a:spLocks noChangeArrowheads="1"/>
          </p:cNvSpPr>
          <p:nvPr/>
        </p:nvSpPr>
        <p:spPr bwMode="auto">
          <a:xfrm>
            <a:off x="8404225" y="20304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0" name="Rectangle 71">
            <a:extLst>
              <a:ext uri="{FF2B5EF4-FFF2-40B4-BE49-F238E27FC236}">
                <a16:creationId xmlns:a16="http://schemas.microsoft.com/office/drawing/2014/main" id="{2539D5E7-A294-2476-2B58-CD925953AB28}"/>
              </a:ext>
            </a:extLst>
          </p:cNvPr>
          <p:cNvSpPr>
            <a:spLocks noChangeArrowheads="1"/>
          </p:cNvSpPr>
          <p:nvPr/>
        </p:nvSpPr>
        <p:spPr bwMode="auto">
          <a:xfrm>
            <a:off x="1457325" y="30654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1" name="Rectangle 75">
            <a:extLst>
              <a:ext uri="{FF2B5EF4-FFF2-40B4-BE49-F238E27FC236}">
                <a16:creationId xmlns:a16="http://schemas.microsoft.com/office/drawing/2014/main" id="{B2EBC79C-AF7D-28A3-6A75-39AD6E3C17D3}"/>
              </a:ext>
            </a:extLst>
          </p:cNvPr>
          <p:cNvSpPr>
            <a:spLocks noChangeArrowheads="1"/>
          </p:cNvSpPr>
          <p:nvPr/>
        </p:nvSpPr>
        <p:spPr bwMode="auto">
          <a:xfrm>
            <a:off x="3590925" y="47545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2" name="Rectangle 92">
            <a:extLst>
              <a:ext uri="{FF2B5EF4-FFF2-40B4-BE49-F238E27FC236}">
                <a16:creationId xmlns:a16="http://schemas.microsoft.com/office/drawing/2014/main" id="{0F751135-E07E-B8FA-B201-07F8F3BC05A2}"/>
              </a:ext>
            </a:extLst>
          </p:cNvPr>
          <p:cNvSpPr>
            <a:spLocks noChangeArrowheads="1"/>
          </p:cNvSpPr>
          <p:nvPr/>
        </p:nvSpPr>
        <p:spPr bwMode="auto">
          <a:xfrm>
            <a:off x="3590925" y="47545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3" name="Rectangle 107">
            <a:extLst>
              <a:ext uri="{FF2B5EF4-FFF2-40B4-BE49-F238E27FC236}">
                <a16:creationId xmlns:a16="http://schemas.microsoft.com/office/drawing/2014/main" id="{A69250F7-C36C-E8C5-71CA-05605CAEA753}"/>
              </a:ext>
            </a:extLst>
          </p:cNvPr>
          <p:cNvSpPr>
            <a:spLocks noGrp="1" noChangeArrowheads="1"/>
          </p:cNvSpPr>
          <p:nvPr>
            <p:ph type="title"/>
          </p:nvPr>
        </p:nvSpPr>
        <p:spPr>
          <a:xfrm>
            <a:off x="0" y="0"/>
            <a:ext cx="9906000" cy="962023"/>
          </a:xfrm>
        </p:spPr>
        <p:txBody>
          <a:bodyPr/>
          <a:lstStyle/>
          <a:p>
            <a:r>
              <a:rPr lang="fr-FR" altLang="fr-FR" sz="4000" b="0" i="1" dirty="0">
                <a:effectLst/>
                <a:latin typeface="Comic Sans MS Bold" pitchFamily="6" charset="0"/>
              </a:rPr>
              <a:t>50 </a:t>
            </a:r>
            <a:r>
              <a:rPr lang="fr-FR" altLang="fr-FR" sz="4000" b="0" i="1" dirty="0" err="1">
                <a:effectLst/>
                <a:latin typeface="Comic Sans MS Bold" pitchFamily="6" charset="0"/>
              </a:rPr>
              <a:t>years</a:t>
            </a:r>
            <a:r>
              <a:rPr lang="fr-FR" altLang="fr-FR" sz="4000" b="0" i="1" dirty="0">
                <a:effectLst/>
                <a:latin typeface="Comic Sans MS Bold" pitchFamily="6" charset="0"/>
              </a:rPr>
              <a:t> of Trigger/DAQ </a:t>
            </a:r>
            <a:r>
              <a:rPr lang="fr-FR" altLang="fr-FR" sz="4000" b="0" i="1" dirty="0" err="1">
                <a:effectLst/>
                <a:latin typeface="Comic Sans MS Bold" pitchFamily="6" charset="0"/>
              </a:rPr>
              <a:t>evolution</a:t>
            </a:r>
            <a:endParaRPr lang="fr-FR" altLang="fr-FR" sz="4000" b="0" i="1" dirty="0">
              <a:effectLst/>
              <a:latin typeface="Comic Sans MS Bold" pitchFamily="6" charset="0"/>
            </a:endParaRPr>
          </a:p>
        </p:txBody>
      </p:sp>
      <p:pic>
        <p:nvPicPr>
          <p:cNvPr id="16395" name="Image 16" descr="CEA_logotype2012.png">
            <a:extLst>
              <a:ext uri="{FF2B5EF4-FFF2-40B4-BE49-F238E27FC236}">
                <a16:creationId xmlns:a16="http://schemas.microsoft.com/office/drawing/2014/main" id="{D5CAFBE0-6619-8EE5-A0C5-09DD891A549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473016" y="2774787"/>
            <a:ext cx="2587572" cy="211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 1">
            <a:extLst>
              <a:ext uri="{FF2B5EF4-FFF2-40B4-BE49-F238E27FC236}">
                <a16:creationId xmlns:a16="http://schemas.microsoft.com/office/drawing/2014/main" id="{1C23CFAF-5999-81F4-E23E-8FCA41F20668}"/>
              </a:ext>
            </a:extLst>
          </p:cNvPr>
          <p:cNvPicPr>
            <a:picLocks noChangeAspect="1"/>
          </p:cNvPicPr>
          <p:nvPr/>
        </p:nvPicPr>
        <p:blipFill>
          <a:blip r:embed="rId7"/>
          <a:stretch>
            <a:fillRect/>
          </a:stretch>
        </p:blipFill>
        <p:spPr>
          <a:xfrm>
            <a:off x="195972" y="1013679"/>
            <a:ext cx="4025737" cy="536764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2">
            <a:extLst>
              <a:ext uri="{FF2B5EF4-FFF2-40B4-BE49-F238E27FC236}">
                <a16:creationId xmlns:a16="http://schemas.microsoft.com/office/drawing/2014/main" id="{CE9BD59B-3F9B-87C5-9922-633E8C97162F}"/>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t>AMU presentation</a:t>
            </a:r>
          </a:p>
        </p:txBody>
      </p:sp>
      <p:sp>
        <p:nvSpPr>
          <p:cNvPr id="17" name="Espace réservé du numéro de diapositive 3">
            <a:extLst>
              <a:ext uri="{FF2B5EF4-FFF2-40B4-BE49-F238E27FC236}">
                <a16:creationId xmlns:a16="http://schemas.microsoft.com/office/drawing/2014/main" id="{B1913BC9-CA06-5073-F346-D6A50BA85D6A}"/>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062A772-134A-AC4E-B395-11567B0CEF58}"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
        <p:nvSpPr>
          <p:cNvPr id="419842" name="Line 2">
            <a:extLst>
              <a:ext uri="{FF2B5EF4-FFF2-40B4-BE49-F238E27FC236}">
                <a16:creationId xmlns:a16="http://schemas.microsoft.com/office/drawing/2014/main" id="{0B316910-4915-24D7-C8D5-93BA6645D7F2}"/>
              </a:ext>
            </a:extLst>
          </p:cNvPr>
          <p:cNvSpPr>
            <a:spLocks noChangeShapeType="1"/>
          </p:cNvSpPr>
          <p:nvPr/>
        </p:nvSpPr>
        <p:spPr bwMode="auto">
          <a:xfrm>
            <a:off x="560388" y="1268413"/>
            <a:ext cx="8140700" cy="112712"/>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a:ea typeface="ＭＳ Ｐゴシック" charset="0"/>
              <a:cs typeface="+mn-cs"/>
            </a:endParaRPr>
          </a:p>
        </p:txBody>
      </p:sp>
      <p:sp>
        <p:nvSpPr>
          <p:cNvPr id="419843" name="Text Box 3">
            <a:extLst>
              <a:ext uri="{FF2B5EF4-FFF2-40B4-BE49-F238E27FC236}">
                <a16:creationId xmlns:a16="http://schemas.microsoft.com/office/drawing/2014/main" id="{BD5A7FC6-B091-02CA-4891-D9D799741C1E}"/>
              </a:ext>
            </a:extLst>
          </p:cNvPr>
          <p:cNvSpPr txBox="1">
            <a:spLocks noChangeArrowheads="1"/>
          </p:cNvSpPr>
          <p:nvPr/>
        </p:nvSpPr>
        <p:spPr bwMode="auto">
          <a:xfrm>
            <a:off x="415925" y="1125538"/>
            <a:ext cx="1524000" cy="457200"/>
          </a:xfrm>
          <a:prstGeom prst="rect">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2400" b="0" i="1" u="sng" strike="noStrike" kern="1200" cap="none" spc="0" normalizeH="0" baseline="0" noProof="0" dirty="0">
                <a:ln>
                  <a:noFill/>
                </a:ln>
                <a:solidFill>
                  <a:srgbClr val="FFFF00"/>
                </a:solidFill>
                <a:effectLst/>
                <a:uLnTx/>
                <a:uFillTx/>
                <a:latin typeface="Comic Sans MS"/>
                <a:ea typeface="ＭＳ Ｐゴシック" charset="0"/>
                <a:cs typeface="+mn-cs"/>
              </a:rPr>
              <a:t>MWPC</a:t>
            </a:r>
            <a:endParaRPr kumimoji="0" lang="fr-FR" sz="2400" b="0" i="1" u="sng" strike="noStrike" kern="1200" cap="none" spc="0" normalizeH="0" baseline="0" noProof="0" dirty="0">
              <a:ln>
                <a:noFill/>
              </a:ln>
              <a:solidFill>
                <a:srgbClr val="FFFFFF"/>
              </a:solidFill>
              <a:effectLst/>
              <a:uLnTx/>
              <a:uFillTx/>
              <a:latin typeface="Comic Sans MS"/>
              <a:ea typeface="ＭＳ Ｐゴシック" charset="0"/>
              <a:cs typeface="+mn-cs"/>
            </a:endParaRPr>
          </a:p>
        </p:txBody>
      </p:sp>
      <p:sp>
        <p:nvSpPr>
          <p:cNvPr id="419844" name="Text Box 4">
            <a:extLst>
              <a:ext uri="{FF2B5EF4-FFF2-40B4-BE49-F238E27FC236}">
                <a16:creationId xmlns:a16="http://schemas.microsoft.com/office/drawing/2014/main" id="{0936C272-72EA-B3AE-74C3-7E42E0834D68}"/>
              </a:ext>
            </a:extLst>
          </p:cNvPr>
          <p:cNvSpPr txBox="1">
            <a:spLocks noChangeArrowheads="1"/>
          </p:cNvSpPr>
          <p:nvPr/>
        </p:nvSpPr>
        <p:spPr bwMode="auto">
          <a:xfrm>
            <a:off x="3513138" y="908050"/>
            <a:ext cx="1752600" cy="831850"/>
          </a:xfrm>
          <a:prstGeom prst="rect">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400" b="0" i="0" u="none" strike="noStrike" kern="1200" cap="none" spc="0" normalizeH="0" baseline="0" noProof="0" dirty="0">
                <a:ln>
                  <a:noFill/>
                </a:ln>
                <a:solidFill>
                  <a:srgbClr val="FFFF00"/>
                </a:solidFill>
                <a:effectLst/>
                <a:uLnTx/>
                <a:uFillTx/>
                <a:latin typeface="Comic Sans MS"/>
                <a:ea typeface="ＭＳ Ｐゴシック" charset="0"/>
                <a:cs typeface="+mn-cs"/>
              </a:rPr>
              <a:t>Drift </a:t>
            </a:r>
            <a:r>
              <a:rPr kumimoji="0" lang="fr-FR" sz="2400" b="0" i="0" u="none" strike="noStrike" kern="1200" cap="none" spc="0" normalizeH="0" baseline="0" noProof="0" dirty="0" err="1">
                <a:ln>
                  <a:noFill/>
                </a:ln>
                <a:solidFill>
                  <a:srgbClr val="FFFF00"/>
                </a:solidFill>
                <a:effectLst/>
                <a:uLnTx/>
                <a:uFillTx/>
                <a:latin typeface="Comic Sans MS"/>
                <a:ea typeface="ＭＳ Ｐゴシック" charset="0"/>
                <a:cs typeface="+mn-cs"/>
              </a:rPr>
              <a:t>Chamber</a:t>
            </a:r>
            <a:endParaRPr kumimoji="0" lang="fr-FR" sz="2400" b="0" i="0" u="none" strike="noStrike" kern="1200" cap="none" spc="0" normalizeH="0" baseline="0" noProof="0" dirty="0">
              <a:ln>
                <a:noFill/>
              </a:ln>
              <a:solidFill>
                <a:srgbClr val="FFFFFF"/>
              </a:solidFill>
              <a:effectLst/>
              <a:uLnTx/>
              <a:uFillTx/>
              <a:latin typeface="Comic Sans MS"/>
              <a:ea typeface="ＭＳ Ｐゴシック" charset="0"/>
              <a:cs typeface="+mn-cs"/>
            </a:endParaRPr>
          </a:p>
        </p:txBody>
      </p:sp>
      <p:sp>
        <p:nvSpPr>
          <p:cNvPr id="419846" name="Text Box 6">
            <a:extLst>
              <a:ext uri="{FF2B5EF4-FFF2-40B4-BE49-F238E27FC236}">
                <a16:creationId xmlns:a16="http://schemas.microsoft.com/office/drawing/2014/main" id="{7195C671-2915-728D-DC4D-93D2FEDCF1B3}"/>
              </a:ext>
            </a:extLst>
          </p:cNvPr>
          <p:cNvSpPr txBox="1">
            <a:spLocks noChangeArrowheads="1"/>
          </p:cNvSpPr>
          <p:nvPr/>
        </p:nvSpPr>
        <p:spPr bwMode="auto">
          <a:xfrm>
            <a:off x="7832725" y="404813"/>
            <a:ext cx="1371600" cy="457200"/>
          </a:xfrm>
          <a:prstGeom prst="rect">
            <a:avLst/>
          </a:prstGeom>
          <a:solidFill>
            <a:srgbClr val="13B42A"/>
          </a:solidFill>
          <a:ln>
            <a:noFill/>
          </a:ln>
          <a:effectLst>
            <a:outerShdw blurRad="63500" dist="38099" dir="2700000" algn="ctr" rotWithShape="0">
              <a:schemeClr val="bg2">
                <a:alpha val="74998"/>
              </a:schemeClr>
            </a:outerShdw>
          </a:effectLst>
          <a:extLs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2400" b="0" i="1" u="sng" strike="noStrike" kern="1200" cap="none" spc="0" normalizeH="0" baseline="0" noProof="0" dirty="0">
                <a:ln>
                  <a:noFill/>
                </a:ln>
                <a:solidFill>
                  <a:srgbClr val="FFFF00"/>
                </a:solidFill>
                <a:effectLst/>
                <a:uLnTx/>
                <a:uFillTx/>
                <a:latin typeface="Comic Sans MS"/>
                <a:ea typeface="ＭＳ Ｐゴシック" charset="0"/>
                <a:cs typeface="+mn-cs"/>
              </a:rPr>
              <a:t>MGPD </a:t>
            </a:r>
            <a:endParaRPr kumimoji="0" lang="fr-FR" sz="2400" b="0" i="1" u="sng" strike="noStrike" kern="1200" cap="none" spc="0" normalizeH="0" baseline="0" noProof="0" dirty="0">
              <a:ln>
                <a:noFill/>
              </a:ln>
              <a:solidFill>
                <a:srgbClr val="FFFFFF"/>
              </a:solidFill>
              <a:effectLst/>
              <a:uLnTx/>
              <a:uFillTx/>
              <a:latin typeface="Comic Sans MS"/>
              <a:ea typeface="ＭＳ Ｐゴシック" charset="0"/>
              <a:cs typeface="+mn-cs"/>
            </a:endParaRPr>
          </a:p>
        </p:txBody>
      </p:sp>
      <p:sp>
        <p:nvSpPr>
          <p:cNvPr id="419847" name="Text Box 7">
            <a:extLst>
              <a:ext uri="{FF2B5EF4-FFF2-40B4-BE49-F238E27FC236}">
                <a16:creationId xmlns:a16="http://schemas.microsoft.com/office/drawing/2014/main" id="{0576D559-D7D3-8555-D301-33D0AE8A62E9}"/>
              </a:ext>
            </a:extLst>
          </p:cNvPr>
          <p:cNvSpPr txBox="1">
            <a:spLocks noChangeArrowheads="1"/>
          </p:cNvSpPr>
          <p:nvPr/>
        </p:nvSpPr>
        <p:spPr bwMode="auto">
          <a:xfrm>
            <a:off x="2505075" y="188913"/>
            <a:ext cx="5256213" cy="584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3200" b="1" i="0" u="none" strike="noStrike" kern="1200" cap="none" spc="0" normalizeH="0" baseline="0" noProof="0">
                <a:ln>
                  <a:noFill/>
                </a:ln>
                <a:solidFill>
                  <a:srgbClr val="FFFF00"/>
                </a:solidFill>
                <a:effectLst/>
                <a:uLnTx/>
                <a:uFillTx/>
                <a:latin typeface="Comic Sans MS" panose="030F0902030302020204" pitchFamily="66" charset="0"/>
                <a:ea typeface="ＭＳ Ｐゴシック" panose="020B0600070205080204" pitchFamily="34" charset="-128"/>
                <a:cs typeface="+mn-cs"/>
              </a:rPr>
              <a:t>From MWPC’s to MGPD’s </a:t>
            </a:r>
          </a:p>
        </p:txBody>
      </p:sp>
      <p:sp>
        <p:nvSpPr>
          <p:cNvPr id="419848" name="Text Box 8">
            <a:extLst>
              <a:ext uri="{FF2B5EF4-FFF2-40B4-BE49-F238E27FC236}">
                <a16:creationId xmlns:a16="http://schemas.microsoft.com/office/drawing/2014/main" id="{8F075531-E746-9467-AA0E-1D7F36357DF5}"/>
              </a:ext>
            </a:extLst>
          </p:cNvPr>
          <p:cNvSpPr txBox="1">
            <a:spLocks noChangeArrowheads="1"/>
          </p:cNvSpPr>
          <p:nvPr/>
        </p:nvSpPr>
        <p:spPr bwMode="auto">
          <a:xfrm>
            <a:off x="0" y="1773238"/>
            <a:ext cx="2808288" cy="646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1" u="sng" strike="noStrike" kern="1200" cap="none" spc="0" normalizeH="0" baseline="0" noProof="0" dirty="0">
                <a:ln>
                  <a:noFill/>
                </a:ln>
                <a:solidFill>
                  <a:srgbClr val="FFFFFF"/>
                </a:solidFill>
                <a:effectLst/>
                <a:uLnTx/>
                <a:uFillTx/>
                <a:latin typeface="Comic Sans MS"/>
                <a:ea typeface="ＭＳ Ｐゴシック" charset="0"/>
                <a:cs typeface="+mn-cs"/>
              </a:rPr>
              <a:t>1970 - 1990</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1" u="sng" strike="noStrike" kern="1200" cap="none" spc="0" normalizeH="0" baseline="0" noProof="0" dirty="0">
                <a:ln>
                  <a:noFill/>
                </a:ln>
                <a:solidFill>
                  <a:srgbClr val="FFFFFF"/>
                </a:solidFill>
                <a:effectLst/>
                <a:uLnTx/>
                <a:uFillTx/>
                <a:latin typeface="Comic Sans MS"/>
                <a:ea typeface="ＭＳ Ｐゴシック" charset="0"/>
                <a:cs typeface="+mn-cs"/>
              </a:rPr>
              <a:t>PS- ISR- SPS- LEP</a:t>
            </a:r>
          </a:p>
        </p:txBody>
      </p:sp>
      <p:sp>
        <p:nvSpPr>
          <p:cNvPr id="419849" name="Text Box 9">
            <a:extLst>
              <a:ext uri="{FF2B5EF4-FFF2-40B4-BE49-F238E27FC236}">
                <a16:creationId xmlns:a16="http://schemas.microsoft.com/office/drawing/2014/main" id="{A3931559-C7EF-E7F7-BCDC-90A66D26CEBA}"/>
              </a:ext>
            </a:extLst>
          </p:cNvPr>
          <p:cNvSpPr txBox="1">
            <a:spLocks noChangeArrowheads="1"/>
          </p:cNvSpPr>
          <p:nvPr/>
        </p:nvSpPr>
        <p:spPr bwMode="auto">
          <a:xfrm>
            <a:off x="344488" y="4508500"/>
            <a:ext cx="2006600" cy="831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2400" b="0" i="1" u="sng" strike="noStrike" kern="1200" cap="none" spc="0" normalizeH="0" baseline="0" noProof="0" dirty="0">
                <a:ln>
                  <a:noFill/>
                </a:ln>
                <a:solidFill>
                  <a:srgbClr val="FFFFFF"/>
                </a:solidFill>
                <a:effectLst/>
                <a:uLnTx/>
                <a:uFillTx/>
                <a:latin typeface="Comic Sans MS"/>
                <a:ea typeface="ＭＳ Ｐゴシック" charset="0"/>
                <a:cs typeface="+mn-cs"/>
              </a:rPr>
              <a:t>1975 - 1995</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2400" b="0" i="1" u="sng" strike="noStrike" kern="1200" cap="none" spc="0" normalizeH="0" baseline="0" noProof="0" dirty="0">
                <a:ln>
                  <a:noFill/>
                </a:ln>
                <a:solidFill>
                  <a:srgbClr val="FFFFFF"/>
                </a:solidFill>
                <a:effectLst/>
                <a:uLnTx/>
                <a:uFillTx/>
                <a:latin typeface="Comic Sans MS"/>
                <a:ea typeface="ＭＳ Ｐゴシック" charset="0"/>
                <a:cs typeface="+mn-cs"/>
              </a:rPr>
              <a:t>UA2-LEP</a:t>
            </a:r>
          </a:p>
        </p:txBody>
      </p:sp>
      <p:sp>
        <p:nvSpPr>
          <p:cNvPr id="419850" name="Text Box 10">
            <a:extLst>
              <a:ext uri="{FF2B5EF4-FFF2-40B4-BE49-F238E27FC236}">
                <a16:creationId xmlns:a16="http://schemas.microsoft.com/office/drawing/2014/main" id="{A33B82C6-12BA-BCE9-AA41-AB0AC3C6A1A0}"/>
              </a:ext>
            </a:extLst>
          </p:cNvPr>
          <p:cNvSpPr txBox="1">
            <a:spLocks noChangeArrowheads="1"/>
          </p:cNvSpPr>
          <p:nvPr/>
        </p:nvSpPr>
        <p:spPr bwMode="auto">
          <a:xfrm>
            <a:off x="3368675" y="4508500"/>
            <a:ext cx="1212850" cy="461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2400" b="0" i="1" u="sng" strike="noStrike" kern="1200" cap="none" spc="0" normalizeH="0" baseline="0" noProof="0" dirty="0">
                <a:ln>
                  <a:noFill/>
                </a:ln>
                <a:solidFill>
                  <a:srgbClr val="FFFFFF"/>
                </a:solidFill>
                <a:effectLst/>
                <a:uLnTx/>
                <a:uFillTx/>
                <a:latin typeface="Comic Sans MS"/>
                <a:ea typeface="ＭＳ Ｐゴシック" charset="0"/>
                <a:cs typeface="+mn-cs"/>
              </a:rPr>
              <a:t>1990 - </a:t>
            </a:r>
          </a:p>
        </p:txBody>
      </p:sp>
      <p:sp>
        <p:nvSpPr>
          <p:cNvPr id="419854" name="Text Box 14">
            <a:extLst>
              <a:ext uri="{FF2B5EF4-FFF2-40B4-BE49-F238E27FC236}">
                <a16:creationId xmlns:a16="http://schemas.microsoft.com/office/drawing/2014/main" id="{5066271C-F408-3231-8059-59375EBE0C38}"/>
              </a:ext>
            </a:extLst>
          </p:cNvPr>
          <p:cNvSpPr txBox="1">
            <a:spLocks noChangeArrowheads="1"/>
          </p:cNvSpPr>
          <p:nvPr/>
        </p:nvSpPr>
        <p:spPr bwMode="auto">
          <a:xfrm>
            <a:off x="-87313" y="5373688"/>
            <a:ext cx="3671888" cy="784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fr-FR" sz="1800" b="0" i="0" u="none" strike="noStrike" kern="1200" cap="none" spc="0" normalizeH="0" baseline="0" noProof="0" dirty="0" err="1">
                <a:ln>
                  <a:noFill/>
                </a:ln>
                <a:solidFill>
                  <a:srgbClr val="FFFFFF"/>
                </a:solidFill>
                <a:effectLst/>
                <a:uLnTx/>
                <a:uFillTx/>
                <a:latin typeface="Comic Sans MS"/>
                <a:ea typeface="ＭＳ Ｐゴシック" charset="0"/>
                <a:cs typeface="+mn-cs"/>
              </a:rPr>
              <a:t>Multiwire</a:t>
            </a:r>
            <a:r>
              <a:rPr kumimoji="0" lang="fr-FR" sz="1800" b="0" i="0" u="none" strike="noStrike" kern="1200" cap="none" spc="0" normalizeH="0" baseline="0" noProof="0" dirty="0">
                <a:ln>
                  <a:noFill/>
                </a:ln>
                <a:solidFill>
                  <a:srgbClr val="FFFFFF"/>
                </a:solidFill>
                <a:effectLst/>
                <a:uLnTx/>
                <a:uFillTx/>
                <a:latin typeface="Comic Sans MS"/>
                <a:ea typeface="ＭＳ Ｐゴシック" charset="0"/>
                <a:cs typeface="+mn-cs"/>
              </a:rPr>
              <a:t> </a:t>
            </a:r>
            <a:r>
              <a:rPr kumimoji="0" lang="fr-FR" sz="1800" b="0" i="0" u="none" strike="noStrike" kern="1200" cap="none" spc="0" normalizeH="0" baseline="0" noProof="0" dirty="0" err="1">
                <a:ln>
                  <a:noFill/>
                </a:ln>
                <a:solidFill>
                  <a:srgbClr val="FFFFFF"/>
                </a:solidFill>
                <a:effectLst/>
                <a:uLnTx/>
                <a:uFillTx/>
                <a:latin typeface="Comic Sans MS"/>
                <a:ea typeface="ＭＳ Ｐゴシック" charset="0"/>
                <a:cs typeface="+mn-cs"/>
              </a:rPr>
              <a:t>Proportional</a:t>
            </a:r>
            <a:r>
              <a:rPr kumimoji="0" lang="fr-FR" sz="1800" b="0" i="0" u="none" strike="noStrike" kern="1200" cap="none" spc="0" normalizeH="0" baseline="0" noProof="0" dirty="0">
                <a:ln>
                  <a:noFill/>
                </a:ln>
                <a:solidFill>
                  <a:srgbClr val="FFFFFF"/>
                </a:solidFill>
                <a:effectLst/>
                <a:uLnTx/>
                <a:uFillTx/>
                <a:latin typeface="Comic Sans MS"/>
                <a:ea typeface="ＭＳ Ｐゴシック" charset="0"/>
                <a:cs typeface="+mn-cs"/>
              </a:rPr>
              <a:t> </a:t>
            </a:r>
            <a:r>
              <a:rPr kumimoji="0" lang="fr-FR" sz="1800" b="0" i="0" u="none" strike="noStrike" kern="1200" cap="none" spc="0" normalizeH="0" baseline="0" noProof="0" dirty="0" err="1">
                <a:ln>
                  <a:noFill/>
                </a:ln>
                <a:solidFill>
                  <a:srgbClr val="FFFFFF"/>
                </a:solidFill>
                <a:effectLst/>
                <a:uLnTx/>
                <a:uFillTx/>
                <a:latin typeface="Comic Sans MS"/>
                <a:ea typeface="ＭＳ Ｐゴシック" charset="0"/>
                <a:cs typeface="+mn-cs"/>
              </a:rPr>
              <a:t>Chamber</a:t>
            </a:r>
            <a:endParaRPr kumimoji="0" lang="fr-FR" sz="1800" b="0" i="0" u="none" strike="noStrike" kern="1200" cap="none" spc="0" normalizeH="0" baseline="0" noProof="0" dirty="0">
              <a:ln>
                <a:noFill/>
              </a:ln>
              <a:solidFill>
                <a:srgbClr val="FFFFFF"/>
              </a:solidFill>
              <a:effectLst/>
              <a:uLnTx/>
              <a:uFillTx/>
              <a:latin typeface="Comic Sans MS"/>
              <a:ea typeface="ＭＳ Ｐゴシック" charset="0"/>
              <a:cs typeface="+mn-cs"/>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fr-FR" sz="1800" b="0" i="0" u="none" strike="noStrike" kern="1200" cap="none" spc="0" normalizeH="0" baseline="0" noProof="0" dirty="0">
                <a:ln>
                  <a:noFill/>
                </a:ln>
                <a:solidFill>
                  <a:srgbClr val="FFFFFF"/>
                </a:solidFill>
                <a:effectLst/>
                <a:uLnTx/>
                <a:uFillTx/>
                <a:latin typeface="Comic Sans MS"/>
                <a:ea typeface="ＭＳ Ｐゴシック" charset="0"/>
                <a:cs typeface="+mn-cs"/>
              </a:rPr>
              <a:t> Georges Charpak 1968</a:t>
            </a:r>
          </a:p>
        </p:txBody>
      </p:sp>
      <p:sp>
        <p:nvSpPr>
          <p:cNvPr id="2" name="Espace réservé de la date 1">
            <a:extLst>
              <a:ext uri="{FF2B5EF4-FFF2-40B4-BE49-F238E27FC236}">
                <a16:creationId xmlns:a16="http://schemas.microsoft.com/office/drawing/2014/main" id="{A814A4DB-00A4-F41D-5F31-7ED376465B6A}"/>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t>4 April 2018</a:t>
            </a:r>
          </a:p>
        </p:txBody>
      </p:sp>
      <p:sp>
        <p:nvSpPr>
          <p:cNvPr id="183309" name="ZoneTexte 2">
            <a:extLst>
              <a:ext uri="{FF2B5EF4-FFF2-40B4-BE49-F238E27FC236}">
                <a16:creationId xmlns:a16="http://schemas.microsoft.com/office/drawing/2014/main" id="{2F61DEEF-83FC-31E5-D3AF-121696DD3EAA}"/>
              </a:ext>
            </a:extLst>
          </p:cNvPr>
          <p:cNvSpPr txBox="1">
            <a:spLocks noChangeArrowheads="1"/>
          </p:cNvSpPr>
          <p:nvPr/>
        </p:nvSpPr>
        <p:spPr bwMode="auto">
          <a:xfrm>
            <a:off x="3800475" y="5516563"/>
            <a:ext cx="33591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2000" b="0" i="1" u="sng" strike="noStrike" kern="1200" cap="none" spc="0" normalizeH="0" baseline="0" noProof="0">
                <a:ln>
                  <a:noFill/>
                </a:ln>
                <a:solidFill>
                  <a:srgbClr val="FFFFFF"/>
                </a:solidFill>
                <a:effectLst/>
                <a:uLnTx/>
                <a:uFillTx/>
                <a:latin typeface="Comic Sans MS" panose="030F0902030302020204" pitchFamily="66" charset="0"/>
                <a:ea typeface="ＭＳ Ｐゴシック" panose="020B0600070205080204" pitchFamily="34" charset="-128"/>
                <a:cs typeface="+mn-cs"/>
              </a:rPr>
              <a:t>GEM F.Sauli)</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2000" b="0" i="1" u="sng" strike="noStrike" kern="1200" cap="none" spc="0" normalizeH="0" baseline="0" noProof="0">
                <a:ln>
                  <a:noFill/>
                </a:ln>
                <a:solidFill>
                  <a:srgbClr val="FFFFFF"/>
                </a:solidFill>
                <a:effectLst/>
                <a:uLnTx/>
                <a:uFillTx/>
                <a:latin typeface="Comic Sans MS" panose="030F0902030302020204" pitchFamily="66" charset="0"/>
                <a:ea typeface="ＭＳ Ｐゴシック" panose="020B0600070205080204" pitchFamily="34" charset="-128"/>
                <a:cs typeface="+mn-cs"/>
              </a:rPr>
              <a:t>Micromegas Y. Giomataris</a:t>
            </a:r>
          </a:p>
        </p:txBody>
      </p:sp>
      <p:pic>
        <p:nvPicPr>
          <p:cNvPr id="21" name="Picture 84">
            <a:extLst>
              <a:ext uri="{FF2B5EF4-FFF2-40B4-BE49-F238E27FC236}">
                <a16:creationId xmlns:a16="http://schemas.microsoft.com/office/drawing/2014/main" id="{D8331784-EAE2-0B21-05D5-0189E3B194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8" y="1700213"/>
            <a:ext cx="2366962" cy="2590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3" name="Picture 85">
            <a:extLst>
              <a:ext uri="{FF2B5EF4-FFF2-40B4-BE49-F238E27FC236}">
                <a16:creationId xmlns:a16="http://schemas.microsoft.com/office/drawing/2014/main" id="{FE070435-B45C-EE59-6D77-8429EC6948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7688" y="981075"/>
            <a:ext cx="2419350" cy="2438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 name="Picture 86">
            <a:extLst>
              <a:ext uri="{FF2B5EF4-FFF2-40B4-BE49-F238E27FC236}">
                <a16:creationId xmlns:a16="http://schemas.microsoft.com/office/drawing/2014/main" id="{7E847A50-6522-3850-91BC-472764279E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9125" y="3500438"/>
            <a:ext cx="2381250" cy="2590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grpSp>
        <p:nvGrpSpPr>
          <p:cNvPr id="183313" name="Group 87">
            <a:extLst>
              <a:ext uri="{FF2B5EF4-FFF2-40B4-BE49-F238E27FC236}">
                <a16:creationId xmlns:a16="http://schemas.microsoft.com/office/drawing/2014/main" id="{20C7EAD3-6941-A79A-C1BF-F604A08D6A72}"/>
              </a:ext>
            </a:extLst>
          </p:cNvPr>
          <p:cNvGrpSpPr>
            <a:grpSpLocks/>
          </p:cNvGrpSpPr>
          <p:nvPr/>
        </p:nvGrpSpPr>
        <p:grpSpPr bwMode="auto">
          <a:xfrm>
            <a:off x="3152775" y="1844675"/>
            <a:ext cx="2362200" cy="2895600"/>
            <a:chOff x="768" y="1008"/>
            <a:chExt cx="2367" cy="3072"/>
          </a:xfrm>
        </p:grpSpPr>
        <p:pic>
          <p:nvPicPr>
            <p:cNvPr id="183314" name="Picture 88">
              <a:extLst>
                <a:ext uri="{FF2B5EF4-FFF2-40B4-BE49-F238E27FC236}">
                  <a16:creationId xmlns:a16="http://schemas.microsoft.com/office/drawing/2014/main" id="{8AB670F1-1BC3-DE3D-1296-15618FB0A8D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768" y="1104"/>
              <a:ext cx="2367" cy="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eform 89">
              <a:extLst>
                <a:ext uri="{FF2B5EF4-FFF2-40B4-BE49-F238E27FC236}">
                  <a16:creationId xmlns:a16="http://schemas.microsoft.com/office/drawing/2014/main" id="{C02C05FA-E84D-77BE-CAE2-E3B1F2218D7C}"/>
                </a:ext>
              </a:extLst>
            </p:cNvPr>
            <p:cNvSpPr>
              <a:spLocks/>
            </p:cNvSpPr>
            <p:nvPr/>
          </p:nvSpPr>
          <p:spPr bwMode="auto">
            <a:xfrm>
              <a:off x="1705" y="1926"/>
              <a:ext cx="227" cy="876"/>
            </a:xfrm>
            <a:custGeom>
              <a:avLst/>
              <a:gdLst>
                <a:gd name="T0" fmla="*/ 71 w 228"/>
                <a:gd name="T1" fmla="*/ 138 h 875"/>
                <a:gd name="T2" fmla="*/ 118 w 228"/>
                <a:gd name="T3" fmla="*/ 330 h 875"/>
                <a:gd name="T4" fmla="*/ 194 w 228"/>
                <a:gd name="T5" fmla="*/ 475 h 875"/>
                <a:gd name="T6" fmla="*/ 222 w 228"/>
                <a:gd name="T7" fmla="*/ 503 h 875"/>
                <a:gd name="T8" fmla="*/ 162 w 228"/>
                <a:gd name="T9" fmla="*/ 543 h 875"/>
                <a:gd name="T10" fmla="*/ 79 w 228"/>
                <a:gd name="T11" fmla="*/ 623 h 875"/>
                <a:gd name="T12" fmla="*/ 35 w 228"/>
                <a:gd name="T13" fmla="*/ 711 h 875"/>
                <a:gd name="T14" fmla="*/ 7 w 228"/>
                <a:gd name="T15" fmla="*/ 775 h 875"/>
                <a:gd name="T16" fmla="*/ 75 w 228"/>
                <a:gd name="T17" fmla="*/ 106 h 875"/>
                <a:gd name="T18" fmla="*/ 71 w 228"/>
                <a:gd name="T19" fmla="*/ 138 h 8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28" h="875">
                  <a:moveTo>
                    <a:pt x="71" y="138"/>
                  </a:moveTo>
                  <a:cubicBezTo>
                    <a:pt x="78" y="175"/>
                    <a:pt x="98" y="274"/>
                    <a:pt x="119" y="330"/>
                  </a:cubicBezTo>
                  <a:cubicBezTo>
                    <a:pt x="140" y="386"/>
                    <a:pt x="178" y="445"/>
                    <a:pt x="195" y="474"/>
                  </a:cubicBezTo>
                  <a:cubicBezTo>
                    <a:pt x="212" y="503"/>
                    <a:pt x="228" y="491"/>
                    <a:pt x="223" y="502"/>
                  </a:cubicBezTo>
                  <a:cubicBezTo>
                    <a:pt x="218" y="513"/>
                    <a:pt x="187" y="522"/>
                    <a:pt x="163" y="542"/>
                  </a:cubicBezTo>
                  <a:cubicBezTo>
                    <a:pt x="139" y="562"/>
                    <a:pt x="100" y="594"/>
                    <a:pt x="79" y="622"/>
                  </a:cubicBezTo>
                  <a:cubicBezTo>
                    <a:pt x="58" y="650"/>
                    <a:pt x="47" y="685"/>
                    <a:pt x="35" y="710"/>
                  </a:cubicBezTo>
                  <a:cubicBezTo>
                    <a:pt x="23" y="735"/>
                    <a:pt x="0" y="875"/>
                    <a:pt x="7" y="774"/>
                  </a:cubicBezTo>
                  <a:cubicBezTo>
                    <a:pt x="14" y="673"/>
                    <a:pt x="64" y="212"/>
                    <a:pt x="75" y="106"/>
                  </a:cubicBezTo>
                  <a:cubicBezTo>
                    <a:pt x="86" y="0"/>
                    <a:pt x="64" y="101"/>
                    <a:pt x="71" y="138"/>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panose="030F0902030302020204" pitchFamily="66" charset="0"/>
                <a:ea typeface="ＭＳ Ｐゴシック" panose="020B0600070205080204" pitchFamily="34" charset="-128"/>
                <a:cs typeface="+mn-cs"/>
              </a:endParaRPr>
            </a:p>
          </p:txBody>
        </p:sp>
        <p:sp>
          <p:nvSpPr>
            <p:cNvPr id="38" name="Line 90">
              <a:extLst>
                <a:ext uri="{FF2B5EF4-FFF2-40B4-BE49-F238E27FC236}">
                  <a16:creationId xmlns:a16="http://schemas.microsoft.com/office/drawing/2014/main" id="{C12851D2-110E-D05A-FFE7-7E900DB218E3}"/>
                </a:ext>
              </a:extLst>
            </p:cNvPr>
            <p:cNvSpPr>
              <a:spLocks noChangeShapeType="1"/>
            </p:cNvSpPr>
            <p:nvPr/>
          </p:nvSpPr>
          <p:spPr bwMode="auto">
            <a:xfrm flipH="1">
              <a:off x="1584" y="1008"/>
              <a:ext cx="288" cy="3072"/>
            </a:xfrm>
            <a:prstGeom prst="line">
              <a:avLst/>
            </a:prstGeom>
            <a:noFill/>
            <a:ln w="28575">
              <a:solidFill>
                <a:schemeClr val="hlink"/>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charset="0"/>
                <a:ea typeface="ＭＳ Ｐゴシック" charset="0"/>
                <a:cs typeface="ＭＳ Ｐゴシック" charset="0"/>
              </a:endParaRPr>
            </a:p>
          </p:txBody>
        </p:sp>
        <p:sp>
          <p:nvSpPr>
            <p:cNvPr id="39" name="Oval 91">
              <a:extLst>
                <a:ext uri="{FF2B5EF4-FFF2-40B4-BE49-F238E27FC236}">
                  <a16:creationId xmlns:a16="http://schemas.microsoft.com/office/drawing/2014/main" id="{FEEA901B-666E-C989-6F84-51550F5D42C6}"/>
                </a:ext>
              </a:extLst>
            </p:cNvPr>
            <p:cNvSpPr>
              <a:spLocks noChangeArrowheads="1"/>
            </p:cNvSpPr>
            <p:nvPr/>
          </p:nvSpPr>
          <p:spPr bwMode="auto">
            <a:xfrm flipV="1">
              <a:off x="774" y="2421"/>
              <a:ext cx="11" cy="12"/>
            </a:xfrm>
            <a:prstGeom prst="ellipse">
              <a:avLst/>
            </a:prstGeom>
            <a:solidFill>
              <a:srgbClr val="FF175C"/>
            </a:solidFill>
            <a:ln w="9525">
              <a:solidFill>
                <a:srgbClr val="FF175C"/>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charset="0"/>
                <a:ea typeface="ＭＳ Ｐゴシック" charset="0"/>
                <a:cs typeface="ＭＳ Ｐゴシック" charset="0"/>
              </a:endParaRPr>
            </a:p>
          </p:txBody>
        </p:sp>
        <p:sp>
          <p:nvSpPr>
            <p:cNvPr id="40" name="Oval 92">
              <a:extLst>
                <a:ext uri="{FF2B5EF4-FFF2-40B4-BE49-F238E27FC236}">
                  <a16:creationId xmlns:a16="http://schemas.microsoft.com/office/drawing/2014/main" id="{9AF78FAD-8BE7-51BB-5047-2FF2352B5601}"/>
                </a:ext>
              </a:extLst>
            </p:cNvPr>
            <p:cNvSpPr>
              <a:spLocks noChangeArrowheads="1"/>
            </p:cNvSpPr>
            <p:nvPr/>
          </p:nvSpPr>
          <p:spPr bwMode="auto">
            <a:xfrm flipV="1">
              <a:off x="1536" y="2423"/>
              <a:ext cx="11" cy="12"/>
            </a:xfrm>
            <a:prstGeom prst="ellipse">
              <a:avLst/>
            </a:prstGeom>
            <a:solidFill>
              <a:srgbClr val="FF175C"/>
            </a:solidFill>
            <a:ln w="9525">
              <a:solidFill>
                <a:srgbClr val="FF175C"/>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charset="0"/>
                <a:ea typeface="ＭＳ Ｐゴシック" charset="0"/>
                <a:cs typeface="ＭＳ Ｐゴシック" charset="0"/>
              </a:endParaRPr>
            </a:p>
          </p:txBody>
        </p:sp>
        <p:sp>
          <p:nvSpPr>
            <p:cNvPr id="41" name="Oval 93">
              <a:extLst>
                <a:ext uri="{FF2B5EF4-FFF2-40B4-BE49-F238E27FC236}">
                  <a16:creationId xmlns:a16="http://schemas.microsoft.com/office/drawing/2014/main" id="{3C6BD1DD-4D27-5F17-CC9A-C02FBD78FA1B}"/>
                </a:ext>
              </a:extLst>
            </p:cNvPr>
            <p:cNvSpPr>
              <a:spLocks noChangeArrowheads="1"/>
            </p:cNvSpPr>
            <p:nvPr/>
          </p:nvSpPr>
          <p:spPr bwMode="auto">
            <a:xfrm flipV="1">
              <a:off x="2301" y="2418"/>
              <a:ext cx="11" cy="12"/>
            </a:xfrm>
            <a:prstGeom prst="ellipse">
              <a:avLst/>
            </a:prstGeom>
            <a:solidFill>
              <a:srgbClr val="FF175C"/>
            </a:solidFill>
            <a:ln w="9525">
              <a:solidFill>
                <a:srgbClr val="FF175C"/>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charset="0"/>
                <a:ea typeface="ＭＳ Ｐゴシック" charset="0"/>
                <a:cs typeface="ＭＳ Ｐゴシック" charset="0"/>
              </a:endParaRPr>
            </a:p>
          </p:txBody>
        </p:sp>
        <p:sp>
          <p:nvSpPr>
            <p:cNvPr id="42" name="Oval 94">
              <a:extLst>
                <a:ext uri="{FF2B5EF4-FFF2-40B4-BE49-F238E27FC236}">
                  <a16:creationId xmlns:a16="http://schemas.microsoft.com/office/drawing/2014/main" id="{1E92558C-0B44-CA67-1297-76A28D032C4A}"/>
                </a:ext>
              </a:extLst>
            </p:cNvPr>
            <p:cNvSpPr>
              <a:spLocks noChangeArrowheads="1"/>
            </p:cNvSpPr>
            <p:nvPr/>
          </p:nvSpPr>
          <p:spPr bwMode="auto">
            <a:xfrm flipV="1">
              <a:off x="3063" y="2421"/>
              <a:ext cx="11" cy="12"/>
            </a:xfrm>
            <a:prstGeom prst="ellipse">
              <a:avLst/>
            </a:prstGeom>
            <a:solidFill>
              <a:srgbClr val="FF175C"/>
            </a:solidFill>
            <a:ln w="9525">
              <a:solidFill>
                <a:srgbClr val="FF175C"/>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charset="0"/>
                <a:ea typeface="ＭＳ Ｐゴシック" charset="0"/>
                <a:cs typeface="ＭＳ Ｐゴシック" charset="0"/>
              </a:endParaRPr>
            </a:p>
          </p:txBody>
        </p:sp>
        <p:sp>
          <p:nvSpPr>
            <p:cNvPr id="43" name="Oval 95">
              <a:extLst>
                <a:ext uri="{FF2B5EF4-FFF2-40B4-BE49-F238E27FC236}">
                  <a16:creationId xmlns:a16="http://schemas.microsoft.com/office/drawing/2014/main" id="{434950C7-B73B-08CC-28EC-5C54A676D2DD}"/>
                </a:ext>
              </a:extLst>
            </p:cNvPr>
            <p:cNvSpPr>
              <a:spLocks noChangeArrowheads="1"/>
            </p:cNvSpPr>
            <p:nvPr/>
          </p:nvSpPr>
          <p:spPr bwMode="auto">
            <a:xfrm flipV="1">
              <a:off x="2678" y="2418"/>
              <a:ext cx="13" cy="12"/>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charset="0"/>
                <a:ea typeface="ＭＳ Ｐゴシック" charset="0"/>
                <a:cs typeface="ＭＳ Ｐゴシック" charset="0"/>
              </a:endParaRPr>
            </a:p>
          </p:txBody>
        </p:sp>
        <p:sp>
          <p:nvSpPr>
            <p:cNvPr id="44" name="Oval 96">
              <a:extLst>
                <a:ext uri="{FF2B5EF4-FFF2-40B4-BE49-F238E27FC236}">
                  <a16:creationId xmlns:a16="http://schemas.microsoft.com/office/drawing/2014/main" id="{7FBCEA2B-6E8C-2DD4-49EA-DF5D0217DC4C}"/>
                </a:ext>
              </a:extLst>
            </p:cNvPr>
            <p:cNvSpPr>
              <a:spLocks noChangeArrowheads="1"/>
            </p:cNvSpPr>
            <p:nvPr/>
          </p:nvSpPr>
          <p:spPr bwMode="auto">
            <a:xfrm flipV="1">
              <a:off x="1920" y="2421"/>
              <a:ext cx="13" cy="12"/>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charset="0"/>
                <a:ea typeface="ＭＳ Ｐゴシック" charset="0"/>
                <a:cs typeface="ＭＳ Ｐゴシック" charset="0"/>
              </a:endParaRPr>
            </a:p>
          </p:txBody>
        </p:sp>
        <p:sp>
          <p:nvSpPr>
            <p:cNvPr id="45" name="Oval 97">
              <a:extLst>
                <a:ext uri="{FF2B5EF4-FFF2-40B4-BE49-F238E27FC236}">
                  <a16:creationId xmlns:a16="http://schemas.microsoft.com/office/drawing/2014/main" id="{ED324A03-F710-603E-FE39-C21E03DA0F4A}"/>
                </a:ext>
              </a:extLst>
            </p:cNvPr>
            <p:cNvSpPr>
              <a:spLocks noChangeArrowheads="1"/>
            </p:cNvSpPr>
            <p:nvPr/>
          </p:nvSpPr>
          <p:spPr bwMode="auto">
            <a:xfrm flipV="1">
              <a:off x="1155" y="2421"/>
              <a:ext cx="13" cy="12"/>
            </a:xfrm>
            <a:prstGeom prst="ellipse">
              <a:avLst/>
            </a:prstGeom>
            <a:solidFill>
              <a:schemeClr val="bg1"/>
            </a:solidFill>
            <a:ln w="9525">
              <a:solidFill>
                <a:schemeClr val="bg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FFFFFF"/>
                </a:solidFill>
                <a:effectLst/>
                <a:uLnTx/>
                <a:uFillTx/>
                <a:latin typeface="Comic Sans MS" charset="0"/>
                <a:ea typeface="ＭＳ Ｐゴシック" charset="0"/>
                <a:cs typeface="ＭＳ Ｐゴシック" charset="0"/>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numéro de diapositive 3">
            <a:extLst>
              <a:ext uri="{FF2B5EF4-FFF2-40B4-BE49-F238E27FC236}">
                <a16:creationId xmlns:a16="http://schemas.microsoft.com/office/drawing/2014/main" id="{34F9E920-63F7-3BC6-B52C-FC0A32EE948B}"/>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E1294E2-84B7-AE43-A849-0257F0A002D9}"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
        <p:nvSpPr>
          <p:cNvPr id="453635" name="Text Box 3">
            <a:extLst>
              <a:ext uri="{FF2B5EF4-FFF2-40B4-BE49-F238E27FC236}">
                <a16:creationId xmlns:a16="http://schemas.microsoft.com/office/drawing/2014/main" id="{0EF1CBDB-92BD-81A1-C47F-E5FBC8B3E9D3}"/>
              </a:ext>
            </a:extLst>
          </p:cNvPr>
          <p:cNvSpPr txBox="1">
            <a:spLocks noChangeArrowheads="1"/>
          </p:cNvSpPr>
          <p:nvPr/>
        </p:nvSpPr>
        <p:spPr bwMode="auto">
          <a:xfrm>
            <a:off x="4936672" y="332014"/>
            <a:ext cx="4540250" cy="7921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400" b="0" i="1" u="sng" strike="noStrike" kern="1200" cap="none" spc="0" normalizeH="0" baseline="0" noProof="0">
                <a:ln>
                  <a:noFill/>
                </a:ln>
                <a:solidFill>
                  <a:srgbClr val="66FFFF"/>
                </a:solidFill>
                <a:effectLst>
                  <a:outerShdw blurRad="38100" dist="38100" dir="2700000" algn="tl">
                    <a:srgbClr val="000000"/>
                  </a:outerShdw>
                </a:effectLst>
                <a:uLnTx/>
                <a:uFillTx/>
                <a:latin typeface="Comic Sans MS" charset="0"/>
                <a:ea typeface="ＭＳ Ｐゴシック" charset="0"/>
                <a:cs typeface="ＭＳ Ｐゴシック" charset="0"/>
              </a:rPr>
              <a:t>GEM for 2D Imaging:</a:t>
            </a:r>
            <a:endParaRPr kumimoji="0" lang="en-US" sz="2400" b="0" i="1" u="sng" strike="noStrike" kern="1200" cap="none" spc="0" normalizeH="0" baseline="0" noProof="0">
              <a:ln>
                <a:noFill/>
              </a:ln>
              <a:solidFill>
                <a:srgbClr val="FF0000"/>
              </a:solidFill>
              <a:effectLst>
                <a:outerShdw blurRad="38100" dist="38100" dir="2700000" algn="tl">
                  <a:srgbClr val="000000"/>
                </a:outerShdw>
              </a:effectLst>
              <a:uLnTx/>
              <a:uFillTx/>
              <a:latin typeface="Comic Sans MS" charset="0"/>
              <a:ea typeface="ＭＳ Ｐゴシック" charset="0"/>
              <a:cs typeface="ＭＳ Ｐゴシック"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400" b="0" i="1" u="sng" strike="noStrike" kern="1200" cap="none" spc="0" normalizeH="0" baseline="0" noProof="0">
                <a:ln>
                  <a:noFill/>
                </a:ln>
                <a:solidFill>
                  <a:srgbClr val="FFFFFF"/>
                </a:solidFill>
                <a:effectLst>
                  <a:outerShdw blurRad="38100" dist="38100" dir="2700000" algn="tl">
                    <a:srgbClr val="000000"/>
                  </a:outerShdw>
                </a:effectLst>
                <a:uLnTx/>
                <a:uFillTx/>
                <a:latin typeface="Comic Sans MS" charset="0"/>
                <a:ea typeface="ＭＳ Ｐゴシック" charset="0"/>
                <a:cs typeface="ＭＳ Ｐゴシック" charset="0"/>
              </a:rPr>
              <a:t>Using the lower GEM signal, the readout can be self-triggered with energy discrimination:</a:t>
            </a:r>
            <a:endParaRPr kumimoji="0" lang="en-US" sz="1400" b="0" i="1" u="sng" strike="noStrike" kern="1200" cap="none" spc="0" normalizeH="0" baseline="0" noProof="0">
              <a:ln>
                <a:noFill/>
              </a:ln>
              <a:solidFill>
                <a:srgbClr val="3019FF"/>
              </a:solidFill>
              <a:effectLst>
                <a:outerShdw blurRad="38100" dist="38100" dir="2700000" algn="tl">
                  <a:srgbClr val="000000"/>
                </a:outerShdw>
              </a:effectLst>
              <a:uLnTx/>
              <a:uFillTx/>
              <a:latin typeface="Comic Sans MS" charset="0"/>
              <a:ea typeface="ＭＳ Ｐゴシック" charset="0"/>
              <a:cs typeface="ＭＳ Ｐゴシック" charset="0"/>
            </a:endParaRPr>
          </a:p>
        </p:txBody>
      </p:sp>
      <p:pic>
        <p:nvPicPr>
          <p:cNvPr id="186372" name="Picture 5">
            <a:extLst>
              <a:ext uri="{FF2B5EF4-FFF2-40B4-BE49-F238E27FC236}">
                <a16:creationId xmlns:a16="http://schemas.microsoft.com/office/drawing/2014/main" id="{2B38BB76-8701-D4DC-FF0B-75A5DB3CAE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5950" y="1351076"/>
            <a:ext cx="3036190" cy="19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6373" name="Picture 6" descr="mamant">
            <a:extLst>
              <a:ext uri="{FF2B5EF4-FFF2-40B4-BE49-F238E27FC236}">
                <a16:creationId xmlns:a16="http://schemas.microsoft.com/office/drawing/2014/main" id="{56E42090-0714-7B26-8C61-A9C3DA97C0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5550" y="3421063"/>
            <a:ext cx="4540250" cy="275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3639" name="Text Box 7">
            <a:extLst>
              <a:ext uri="{FF2B5EF4-FFF2-40B4-BE49-F238E27FC236}">
                <a16:creationId xmlns:a16="http://schemas.microsoft.com/office/drawing/2014/main" id="{2CB66690-1A3F-E79E-9FD6-F0F7F408322E}"/>
              </a:ext>
            </a:extLst>
          </p:cNvPr>
          <p:cNvSpPr txBox="1">
            <a:spLocks noChangeArrowheads="1"/>
          </p:cNvSpPr>
          <p:nvPr/>
        </p:nvSpPr>
        <p:spPr bwMode="auto">
          <a:xfrm>
            <a:off x="4787900" y="3689350"/>
            <a:ext cx="3467100" cy="730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fr-FR" sz="1400" b="0" i="1" u="sng" strike="noStrike" kern="1200" cap="none" spc="0" normalizeH="0" baseline="0" noProof="0">
                <a:ln>
                  <a:noFill/>
                </a:ln>
                <a:solidFill>
                  <a:srgbClr val="CC0099"/>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9 keV absorption radiography of a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fr-FR" sz="1400" b="0" i="1" u="sng" strike="noStrike" kern="1200" cap="none" spc="0" normalizeH="0" baseline="0" noProof="0">
                <a:ln>
                  <a:noFill/>
                </a:ln>
                <a:solidFill>
                  <a:srgbClr val="CC0099"/>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small mammal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fr-FR" sz="1400" b="0" i="1" u="sng" strike="noStrike" kern="1200" cap="none" spc="0" normalizeH="0" baseline="0" noProof="0">
                <a:ln>
                  <a:noFill/>
                </a:ln>
                <a:solidFill>
                  <a:srgbClr val="CC0099"/>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(image size ~ 60 x 30 mm</a:t>
            </a:r>
            <a:r>
              <a:rPr kumimoji="0" lang="en-US" altLang="fr-FR" sz="1400" b="0" i="1" u="sng" strike="noStrike" kern="1200" cap="none" spc="0" normalizeH="0" baseline="30000" noProof="0">
                <a:ln>
                  <a:noFill/>
                </a:ln>
                <a:solidFill>
                  <a:srgbClr val="CC0099"/>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2</a:t>
            </a:r>
            <a:r>
              <a:rPr kumimoji="0" lang="en-US" altLang="fr-FR" sz="1400" b="0" i="1" u="sng" strike="noStrike" kern="1200" cap="none" spc="0" normalizeH="0" baseline="0" noProof="0">
                <a:ln>
                  <a:noFill/>
                </a:ln>
                <a:solidFill>
                  <a:srgbClr val="CC0099"/>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a:t>
            </a:r>
          </a:p>
        </p:txBody>
      </p:sp>
      <p:sp>
        <p:nvSpPr>
          <p:cNvPr id="453640" name="Text Box 8">
            <a:extLst>
              <a:ext uri="{FF2B5EF4-FFF2-40B4-BE49-F238E27FC236}">
                <a16:creationId xmlns:a16="http://schemas.microsoft.com/office/drawing/2014/main" id="{86691A87-BC20-036B-2A3E-490BB6BF8A77}"/>
              </a:ext>
            </a:extLst>
          </p:cNvPr>
          <p:cNvSpPr txBox="1">
            <a:spLocks noChangeArrowheads="1"/>
          </p:cNvSpPr>
          <p:nvPr/>
        </p:nvSpPr>
        <p:spPr bwMode="auto">
          <a:xfrm>
            <a:off x="5264150" y="6176963"/>
            <a:ext cx="4545013" cy="584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1" u="sng"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charset="0"/>
                <a:ea typeface="ＭＳ Ｐゴシック" charset="0"/>
                <a:cs typeface="ＭＳ Ｐゴシック" charset="0"/>
              </a:rPr>
              <a:t>Position resolution ~ 100 </a:t>
            </a:r>
            <a:r>
              <a:rPr kumimoji="0" lang="en-US" sz="1600" b="1" i="1" u="sng" strike="noStrike" kern="1200" cap="none" spc="0" normalizeH="0" baseline="0" noProof="0" dirty="0">
                <a:ln>
                  <a:noFill/>
                </a:ln>
                <a:solidFill>
                  <a:srgbClr val="FFFFFF"/>
                </a:solidFill>
                <a:effectLst>
                  <a:outerShdw blurRad="38100" dist="38100" dir="2700000" algn="tl">
                    <a:srgbClr val="000000"/>
                  </a:outerShdw>
                </a:effectLst>
                <a:uLnTx/>
                <a:uFillTx/>
                <a:latin typeface="Symbol" charset="0"/>
                <a:ea typeface="ＭＳ Ｐゴシック" charset="0"/>
                <a:cs typeface="ＭＳ Ｐゴシック" charset="0"/>
                <a:sym typeface="Symbol" charset="0"/>
              </a:rPr>
              <a:t></a:t>
            </a:r>
            <a:r>
              <a:rPr kumimoji="0" lang="en-US" sz="1600" b="1" i="1" u="sng"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charset="0"/>
                <a:ea typeface="ＭＳ Ｐゴシック" charset="0"/>
                <a:cs typeface="ＭＳ Ｐゴシック" charset="0"/>
              </a:rPr>
              <a:t>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1" u="sng"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charset="0"/>
                <a:ea typeface="ＭＳ Ｐゴシック" charset="0"/>
                <a:cs typeface="ＭＳ Ｐゴシック" charset="0"/>
              </a:rPr>
              <a:t>(limited by photoelectron range in the gas)</a:t>
            </a:r>
            <a:endParaRPr kumimoji="0" lang="en-US" sz="1600" b="1" i="1" u="sng" strike="noStrike" kern="1200" cap="none" spc="0" normalizeH="0" baseline="0" noProof="0" dirty="0">
              <a:ln>
                <a:noFill/>
              </a:ln>
              <a:solidFill>
                <a:srgbClr val="CC0099"/>
              </a:solidFill>
              <a:effectLst>
                <a:outerShdw blurRad="38100" dist="38100" dir="2700000" algn="tl">
                  <a:srgbClr val="000000"/>
                </a:outerShdw>
              </a:effectLst>
              <a:uLnTx/>
              <a:uFillTx/>
              <a:latin typeface="Comic Sans MS" charset="0"/>
              <a:ea typeface="ＭＳ Ｐゴシック" charset="0"/>
              <a:cs typeface="ＭＳ Ｐゴシック" charset="0"/>
            </a:endParaRPr>
          </a:p>
        </p:txBody>
      </p:sp>
      <p:sp>
        <p:nvSpPr>
          <p:cNvPr id="453644" name="Text Box 12">
            <a:extLst>
              <a:ext uri="{FF2B5EF4-FFF2-40B4-BE49-F238E27FC236}">
                <a16:creationId xmlns:a16="http://schemas.microsoft.com/office/drawing/2014/main" id="{01BD9517-5E67-B980-1F0A-FBC7C023ED04}"/>
              </a:ext>
            </a:extLst>
          </p:cNvPr>
          <p:cNvSpPr txBox="1">
            <a:spLocks noChangeArrowheads="1"/>
          </p:cNvSpPr>
          <p:nvPr/>
        </p:nvSpPr>
        <p:spPr bwMode="auto">
          <a:xfrm>
            <a:off x="806432" y="24825"/>
            <a:ext cx="3838466"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2800" b="0" i="1" u="sng" strike="noStrike" kern="1200" cap="none" spc="0" normalizeH="0" baseline="0" noProof="0" dirty="0">
                <a:ln>
                  <a:noFill/>
                </a:ln>
                <a:solidFill>
                  <a:srgbClr val="FFFF00"/>
                </a:solidFill>
                <a:effectLst/>
                <a:uLnTx/>
                <a:uFillTx/>
                <a:latin typeface="Comic Sans MS" charset="0"/>
                <a:ea typeface="ＭＳ Ｐゴシック" charset="0"/>
                <a:cs typeface="ＭＳ Ｐゴシック" charset="0"/>
              </a:rPr>
              <a:t>And 25 </a:t>
            </a:r>
            <a:r>
              <a:rPr kumimoji="0" lang="fr-FR" sz="2800" b="0" i="1" u="sng" strike="noStrike" kern="1200" cap="none" spc="0" normalizeH="0" baseline="0" noProof="0" dirty="0" err="1">
                <a:ln>
                  <a:noFill/>
                </a:ln>
                <a:solidFill>
                  <a:srgbClr val="FFFF00"/>
                </a:solidFill>
                <a:effectLst/>
                <a:uLnTx/>
                <a:uFillTx/>
                <a:latin typeface="Comic Sans MS" charset="0"/>
                <a:ea typeface="ＭＳ Ｐゴシック" charset="0"/>
                <a:cs typeface="ＭＳ Ｐゴシック" charset="0"/>
              </a:rPr>
              <a:t>years</a:t>
            </a:r>
            <a:r>
              <a:rPr kumimoji="0" lang="fr-FR" sz="2800" b="0" i="1" u="sng" strike="noStrike" kern="1200" cap="none" spc="0" normalizeH="0" baseline="0" noProof="0" dirty="0">
                <a:ln>
                  <a:noFill/>
                </a:ln>
                <a:solidFill>
                  <a:srgbClr val="FFFF00"/>
                </a:solidFill>
                <a:effectLst/>
                <a:uLnTx/>
                <a:uFillTx/>
                <a:latin typeface="Comic Sans MS" charset="0"/>
                <a:ea typeface="ＭＳ Ｐゴシック" charset="0"/>
                <a:cs typeface="ＭＳ Ｐゴシック" charset="0"/>
              </a:rPr>
              <a:t> </a:t>
            </a:r>
            <a:r>
              <a:rPr kumimoji="0" lang="fr-FR" sz="3200" b="0" i="1" u="sng" strike="noStrike" kern="1200" cap="none" spc="0" normalizeH="0" baseline="0" noProof="0" dirty="0" err="1">
                <a:ln>
                  <a:noFill/>
                </a:ln>
                <a:solidFill>
                  <a:srgbClr val="FFFF00"/>
                </a:solidFill>
                <a:effectLst/>
                <a:uLnTx/>
                <a:uFillTx/>
                <a:latin typeface="Comic Sans MS" charset="0"/>
                <a:ea typeface="ＭＳ Ｐゴシック" charset="0"/>
                <a:cs typeface="ＭＳ Ｐゴシック" charset="0"/>
              </a:rPr>
              <a:t>later</a:t>
            </a:r>
            <a:r>
              <a:rPr kumimoji="0" lang="fr-FR" sz="2800" b="0" i="1" u="sng" strike="noStrike" kern="1200" cap="none" spc="0" normalizeH="0" baseline="0" noProof="0" dirty="0">
                <a:ln>
                  <a:noFill/>
                </a:ln>
                <a:solidFill>
                  <a:srgbClr val="FFFF00"/>
                </a:solidFill>
                <a:effectLst/>
                <a:uLnTx/>
                <a:uFillTx/>
                <a:latin typeface="Comic Sans MS" charset="0"/>
                <a:ea typeface="ＭＳ Ｐゴシック" charset="0"/>
                <a:cs typeface="ＭＳ Ｐゴシック" charset="0"/>
              </a:rPr>
              <a:t> </a:t>
            </a:r>
          </a:p>
        </p:txBody>
      </p:sp>
      <p:sp>
        <p:nvSpPr>
          <p:cNvPr id="2" name="Espace réservé de la date 1">
            <a:extLst>
              <a:ext uri="{FF2B5EF4-FFF2-40B4-BE49-F238E27FC236}">
                <a16:creationId xmlns:a16="http://schemas.microsoft.com/office/drawing/2014/main" id="{6C83D931-330B-53C8-3764-9FC0F1712FB3}"/>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t>4 April 2018</a:t>
            </a:r>
          </a:p>
        </p:txBody>
      </p:sp>
      <p:sp>
        <p:nvSpPr>
          <p:cNvPr id="3" name="Espace réservé du pied de page 2">
            <a:extLst>
              <a:ext uri="{FF2B5EF4-FFF2-40B4-BE49-F238E27FC236}">
                <a16:creationId xmlns:a16="http://schemas.microsoft.com/office/drawing/2014/main" id="{88977BB7-5F4D-7D9C-91C7-378E20522597}"/>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t>AMU presentation</a:t>
            </a:r>
          </a:p>
        </p:txBody>
      </p:sp>
      <p:pic>
        <p:nvPicPr>
          <p:cNvPr id="4" name="Picture 2" descr="D:\Documents\Firma\Pictures LAD 10x10\Ground beatle\03 Full body THL=000_Masked sharp col cut.png">
            <a:extLst>
              <a:ext uri="{FF2B5EF4-FFF2-40B4-BE49-F238E27FC236}">
                <a16:creationId xmlns:a16="http://schemas.microsoft.com/office/drawing/2014/main" id="{885F9573-A167-48D3-0A28-334DFF4533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812605">
            <a:off x="1137180" y="1499431"/>
            <a:ext cx="2908713" cy="3785685"/>
          </a:xfrm>
          <a:prstGeom prst="rect">
            <a:avLst/>
          </a:prstGeom>
          <a:solidFill>
            <a:srgbClr val="66FFFF"/>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Espace réservé du pied de page 4">
            <a:extLst>
              <a:ext uri="{FF2B5EF4-FFF2-40B4-BE49-F238E27FC236}">
                <a16:creationId xmlns:a16="http://schemas.microsoft.com/office/drawing/2014/main" id="{6E06C7F7-897F-E405-007F-BBF3EDE530D5}"/>
              </a:ext>
            </a:extLst>
          </p:cNvPr>
          <p:cNvSpPr>
            <a:spLocks noGrp="1"/>
          </p:cNvSpPr>
          <p:nvPr>
            <p:ph type="ftr" sz="quarter" idx="11"/>
          </p:nvPr>
        </p:nvSpPr>
        <p:spPr/>
        <p:txBody>
          <a:bodyPr/>
          <a:lstStyle/>
          <a:p>
            <a:pPr>
              <a:defRPr/>
            </a:pPr>
            <a:r>
              <a:rPr lang="fr-FR"/>
              <a:t>Award RT24</a:t>
            </a:r>
          </a:p>
        </p:txBody>
      </p:sp>
      <p:sp>
        <p:nvSpPr>
          <p:cNvPr id="124" name="Espace réservé du numéro de diapositive 5">
            <a:extLst>
              <a:ext uri="{FF2B5EF4-FFF2-40B4-BE49-F238E27FC236}">
                <a16:creationId xmlns:a16="http://schemas.microsoft.com/office/drawing/2014/main" id="{412887C5-EB09-D60D-D827-5CEEF8E823E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939D064E-C9F3-6D44-9E00-C66D6BAD19E1}" type="slidenum">
              <a:rPr lang="fr-FR" altLang="fr-FR" sz="1200" smtClean="0">
                <a:latin typeface="Arial" panose="020B0604020202020204" pitchFamily="34" charset="0"/>
              </a:rPr>
              <a:pPr>
                <a:spcBef>
                  <a:spcPct val="0"/>
                </a:spcBef>
                <a:buClrTx/>
                <a:buSzTx/>
                <a:buFontTx/>
                <a:buNone/>
                <a:defRPr/>
              </a:pPr>
              <a:t>12</a:t>
            </a:fld>
            <a:endParaRPr lang="fr-FR" altLang="fr-FR" sz="1200">
              <a:latin typeface="Arial" panose="020B0604020202020204" pitchFamily="34" charset="0"/>
            </a:endParaRPr>
          </a:p>
        </p:txBody>
      </p:sp>
      <p:sp>
        <p:nvSpPr>
          <p:cNvPr id="20485" name="Rectangle 121">
            <a:extLst>
              <a:ext uri="{FF2B5EF4-FFF2-40B4-BE49-F238E27FC236}">
                <a16:creationId xmlns:a16="http://schemas.microsoft.com/office/drawing/2014/main" id="{13BA4B60-4A2B-6522-1201-E9FAFA6C5921}"/>
              </a:ext>
            </a:extLst>
          </p:cNvPr>
          <p:cNvSpPr>
            <a:spLocks noChangeArrowheads="1"/>
          </p:cNvSpPr>
          <p:nvPr/>
        </p:nvSpPr>
        <p:spPr bwMode="auto">
          <a:xfrm>
            <a:off x="586978" y="704850"/>
            <a:ext cx="7105650" cy="56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dirty="0"/>
          </a:p>
        </p:txBody>
      </p:sp>
      <p:sp>
        <p:nvSpPr>
          <p:cNvPr id="20486" name="Rectangle 122">
            <a:extLst>
              <a:ext uri="{FF2B5EF4-FFF2-40B4-BE49-F238E27FC236}">
                <a16:creationId xmlns:a16="http://schemas.microsoft.com/office/drawing/2014/main" id="{065B33D6-59EF-0EFB-068E-ED1DAB6D647E}"/>
              </a:ext>
            </a:extLst>
          </p:cNvPr>
          <p:cNvSpPr>
            <a:spLocks noChangeArrowheads="1"/>
          </p:cNvSpPr>
          <p:nvPr/>
        </p:nvSpPr>
        <p:spPr bwMode="auto">
          <a:xfrm>
            <a:off x="1485900" y="4572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7" name="Rectangle 224">
            <a:extLst>
              <a:ext uri="{FF2B5EF4-FFF2-40B4-BE49-F238E27FC236}">
                <a16:creationId xmlns:a16="http://schemas.microsoft.com/office/drawing/2014/main" id="{9634F013-5669-30B8-C66C-D89E6384D78C}"/>
              </a:ext>
            </a:extLst>
          </p:cNvPr>
          <p:cNvSpPr>
            <a:spLocks noChangeArrowheads="1"/>
          </p:cNvSpPr>
          <p:nvPr/>
        </p:nvSpPr>
        <p:spPr bwMode="auto">
          <a:xfrm>
            <a:off x="1905000" y="1905000"/>
            <a:ext cx="6680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lstStyle>
            <a:lvl1pPr defTabSz="762000">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en-US" altLang="fr-FR" sz="2400" b="1" i="0" u="none">
              <a:solidFill>
                <a:srgbClr val="D60093"/>
              </a:solidFill>
            </a:endParaRPr>
          </a:p>
        </p:txBody>
      </p:sp>
      <p:sp>
        <p:nvSpPr>
          <p:cNvPr id="20488" name="Rectangle 228">
            <a:extLst>
              <a:ext uri="{FF2B5EF4-FFF2-40B4-BE49-F238E27FC236}">
                <a16:creationId xmlns:a16="http://schemas.microsoft.com/office/drawing/2014/main" id="{2F6101B4-BEB6-FB05-E601-175FC1DA494B}"/>
              </a:ext>
            </a:extLst>
          </p:cNvPr>
          <p:cNvSpPr>
            <a:spLocks noGrp="1" noChangeArrowheads="1"/>
          </p:cNvSpPr>
          <p:nvPr>
            <p:ph type="title"/>
          </p:nvPr>
        </p:nvSpPr>
        <p:spPr>
          <a:xfrm>
            <a:off x="776536" y="-19050"/>
            <a:ext cx="8570664" cy="952500"/>
          </a:xfrm>
        </p:spPr>
        <p:txBody>
          <a:bodyPr/>
          <a:lstStyle/>
          <a:p>
            <a:pPr algn="l" eaLnBrk="1" hangingPunct="1"/>
            <a:r>
              <a:rPr lang="en-US" altLang="fr-FR" sz="3600" dirty="0">
                <a:effectLst/>
              </a:rPr>
              <a:t>My CERN SPS time ( NA3 1973-1980)</a:t>
            </a:r>
            <a:endParaRPr lang="fr-CA" altLang="fr-FR" sz="3600" dirty="0">
              <a:effectLst/>
            </a:endParaRPr>
          </a:p>
        </p:txBody>
      </p:sp>
      <p:sp>
        <p:nvSpPr>
          <p:cNvPr id="382185" name="Rectangle 233">
            <a:extLst>
              <a:ext uri="{FF2B5EF4-FFF2-40B4-BE49-F238E27FC236}">
                <a16:creationId xmlns:a16="http://schemas.microsoft.com/office/drawing/2014/main" id="{B4BA7428-6BFA-AA14-81F3-7094EB11EFF4}"/>
              </a:ext>
            </a:extLst>
          </p:cNvPr>
          <p:cNvSpPr>
            <a:spLocks noGrp="1" noChangeArrowheads="1"/>
          </p:cNvSpPr>
          <p:nvPr>
            <p:ph type="body" idx="1"/>
          </p:nvPr>
        </p:nvSpPr>
        <p:spPr>
          <a:xfrm>
            <a:off x="480706" y="791597"/>
            <a:ext cx="9425294" cy="3810000"/>
          </a:xfrm>
        </p:spPr>
        <p:txBody>
          <a:bodyPr/>
          <a:lstStyle/>
          <a:p>
            <a:pPr eaLnBrk="1" hangingPunct="1">
              <a:lnSpc>
                <a:spcPct val="90000"/>
              </a:lnSpc>
              <a:defRPr/>
            </a:pPr>
            <a:r>
              <a:rPr lang="fr-CA" altLang="fr-FR" sz="2800" dirty="0" err="1">
                <a:solidFill>
                  <a:srgbClr val="FFFF00"/>
                </a:solidFill>
              </a:rPr>
              <a:t>Physics</a:t>
            </a:r>
            <a:r>
              <a:rPr lang="fr-CA" altLang="fr-FR" sz="2800" dirty="0">
                <a:solidFill>
                  <a:srgbClr val="FFFF00"/>
                </a:solidFill>
              </a:rPr>
              <a:t> : </a:t>
            </a:r>
            <a:r>
              <a:rPr lang="fr-CA" altLang="fr-FR" sz="2800" dirty="0" err="1">
                <a:solidFill>
                  <a:srgbClr val="FFFF00"/>
                </a:solidFill>
              </a:rPr>
              <a:t>Drell</a:t>
            </a:r>
            <a:r>
              <a:rPr lang="fr-CA" altLang="fr-FR" sz="2800" dirty="0">
                <a:solidFill>
                  <a:srgbClr val="FFFF00"/>
                </a:solidFill>
              </a:rPr>
              <a:t> Yan </a:t>
            </a:r>
            <a:r>
              <a:rPr lang="fr-CA" altLang="fr-FR" sz="2800" dirty="0" err="1">
                <a:solidFill>
                  <a:srgbClr val="FFFF00"/>
                </a:solidFill>
              </a:rPr>
              <a:t>Dimuon</a:t>
            </a:r>
            <a:r>
              <a:rPr lang="fr-CA" altLang="fr-FR" sz="2800" dirty="0">
                <a:solidFill>
                  <a:srgbClr val="FFFF00"/>
                </a:solidFill>
              </a:rPr>
              <a:t> </a:t>
            </a:r>
            <a:r>
              <a:rPr lang="fr-CA" altLang="fr-FR" sz="2800" dirty="0" err="1">
                <a:solidFill>
                  <a:srgbClr val="FFFF00"/>
                </a:solidFill>
              </a:rPr>
              <a:t>Spectrometer</a:t>
            </a:r>
            <a:r>
              <a:rPr lang="fr-CA" altLang="fr-FR" sz="2800" dirty="0">
                <a:solidFill>
                  <a:srgbClr val="FFFF00"/>
                </a:solidFill>
              </a:rPr>
              <a:t> </a:t>
            </a:r>
            <a:r>
              <a:rPr lang="fr-CA" altLang="fr-FR" sz="2800" dirty="0">
                <a:solidFill>
                  <a:srgbClr val="FFFF00"/>
                </a:solidFill>
                <a:sym typeface="Wingdings" pitchFamily="2" charset="2"/>
              </a:rPr>
              <a:t></a:t>
            </a:r>
            <a:r>
              <a:rPr lang="fr-CA" altLang="fr-FR" sz="2800" dirty="0">
                <a:solidFill>
                  <a:srgbClr val="FFFF00"/>
                </a:solidFill>
              </a:rPr>
              <a:t>PSI to UPSILON production by Hadron (quark composition)</a:t>
            </a:r>
          </a:p>
          <a:p>
            <a:pPr eaLnBrk="1" hangingPunct="1">
              <a:lnSpc>
                <a:spcPct val="90000"/>
              </a:lnSpc>
              <a:defRPr/>
            </a:pPr>
            <a:r>
              <a:rPr lang="fr-CA" altLang="fr-FR" sz="2800" dirty="0"/>
              <a:t>Very Large MWPC (4 m2) </a:t>
            </a:r>
            <a:r>
              <a:rPr lang="fr-CA" altLang="fr-FR" sz="2800" dirty="0" err="1"/>
              <a:t>with</a:t>
            </a:r>
            <a:r>
              <a:rPr lang="fr-CA" altLang="fr-FR" sz="2800" dirty="0"/>
              <a:t> ASIC Read out</a:t>
            </a:r>
          </a:p>
          <a:p>
            <a:pPr eaLnBrk="1" hangingPunct="1">
              <a:lnSpc>
                <a:spcPct val="90000"/>
              </a:lnSpc>
              <a:defRPr/>
            </a:pPr>
            <a:r>
              <a:rPr lang="fr-CA" altLang="fr-FR" sz="2800" dirty="0"/>
              <a:t>Trigger hodoscope</a:t>
            </a:r>
          </a:p>
          <a:p>
            <a:pPr eaLnBrk="1" hangingPunct="1">
              <a:lnSpc>
                <a:spcPct val="90000"/>
              </a:lnSpc>
              <a:defRPr/>
            </a:pPr>
            <a:r>
              <a:rPr lang="fr-CA" altLang="fr-FR" sz="2800" dirty="0" err="1"/>
              <a:t>Hardired</a:t>
            </a:r>
            <a:r>
              <a:rPr lang="fr-CA" altLang="fr-FR" sz="2800" dirty="0"/>
              <a:t> processor  box </a:t>
            </a:r>
            <a:r>
              <a:rPr lang="fr-CA" altLang="fr-FR" sz="2800" dirty="0" err="1"/>
              <a:t>with</a:t>
            </a:r>
            <a:r>
              <a:rPr lang="fr-CA" altLang="fr-FR" sz="2800" dirty="0"/>
              <a:t> </a:t>
            </a:r>
            <a:r>
              <a:rPr lang="fr-CA" altLang="fr-FR" sz="2800" dirty="0" err="1"/>
              <a:t>filter</a:t>
            </a:r>
            <a:r>
              <a:rPr lang="fr-CA" altLang="fr-FR" sz="2800" dirty="0"/>
              <a:t> </a:t>
            </a:r>
            <a:r>
              <a:rPr lang="fr-CA" altLang="fr-FR" sz="2800" dirty="0" err="1"/>
              <a:t>storage</a:t>
            </a:r>
            <a:r>
              <a:rPr lang="fr-CA" altLang="fr-FR" sz="2800" dirty="0"/>
              <a:t> </a:t>
            </a:r>
            <a:r>
              <a:rPr lang="fr-CA" altLang="fr-FR" sz="2800" dirty="0" err="1"/>
              <a:t>principle</a:t>
            </a:r>
            <a:r>
              <a:rPr lang="fr-CA" altLang="fr-FR" sz="2800" dirty="0"/>
              <a:t> (Morpion)</a:t>
            </a:r>
          </a:p>
          <a:p>
            <a:pPr eaLnBrk="1" hangingPunct="1">
              <a:lnSpc>
                <a:spcPct val="90000"/>
              </a:lnSpc>
              <a:defRPr/>
            </a:pPr>
            <a:endParaRPr lang="fr-CA" altLang="fr-FR" sz="2400" dirty="0"/>
          </a:p>
        </p:txBody>
      </p:sp>
      <p:pic>
        <p:nvPicPr>
          <p:cNvPr id="4" name="Image 3">
            <a:extLst>
              <a:ext uri="{FF2B5EF4-FFF2-40B4-BE49-F238E27FC236}">
                <a16:creationId xmlns:a16="http://schemas.microsoft.com/office/drawing/2014/main" id="{C1C928D5-ACB7-3FE8-99FA-574FFCDB9883}"/>
              </a:ext>
            </a:extLst>
          </p:cNvPr>
          <p:cNvPicPr>
            <a:picLocks noChangeAspect="1"/>
          </p:cNvPicPr>
          <p:nvPr/>
        </p:nvPicPr>
        <p:blipFill>
          <a:blip r:embed="rId6"/>
          <a:stretch>
            <a:fillRect/>
          </a:stretch>
        </p:blipFill>
        <p:spPr>
          <a:xfrm>
            <a:off x="187311" y="3471849"/>
            <a:ext cx="5102127" cy="3101652"/>
          </a:xfrm>
          <a:prstGeom prst="rect">
            <a:avLst/>
          </a:prstGeom>
        </p:spPr>
      </p:pic>
      <p:pic>
        <p:nvPicPr>
          <p:cNvPr id="5" name="Espace réservé du contenu 7">
            <a:extLst>
              <a:ext uri="{FF2B5EF4-FFF2-40B4-BE49-F238E27FC236}">
                <a16:creationId xmlns:a16="http://schemas.microsoft.com/office/drawing/2014/main" id="{CE830310-682A-01F3-637B-CF9B0FC09F25}"/>
              </a:ext>
            </a:extLst>
          </p:cNvPr>
          <p:cNvPicPr>
            <a:picLocks noChangeAspect="1"/>
          </p:cNvPicPr>
          <p:nvPr/>
        </p:nvPicPr>
        <p:blipFill>
          <a:blip r:embed="rId7"/>
          <a:stretch>
            <a:fillRect/>
          </a:stretch>
        </p:blipFill>
        <p:spPr bwMode="auto">
          <a:xfrm>
            <a:off x="5467712" y="3498316"/>
            <a:ext cx="4359155" cy="3293027"/>
          </a:xfrm>
          <a:prstGeom prst="rect">
            <a:avLst/>
          </a:prstGeom>
          <a:noFill/>
          <a:ln>
            <a:noFill/>
          </a:ln>
          <a:effectLst/>
        </p:spPr>
      </p:pic>
      <p:sp>
        <p:nvSpPr>
          <p:cNvPr id="2" name="Cadre 1">
            <a:extLst>
              <a:ext uri="{FF2B5EF4-FFF2-40B4-BE49-F238E27FC236}">
                <a16:creationId xmlns:a16="http://schemas.microsoft.com/office/drawing/2014/main" id="{19C7295A-594D-65F9-C6D1-970A0C1700FC}"/>
              </a:ext>
            </a:extLst>
          </p:cNvPr>
          <p:cNvSpPr/>
          <p:nvPr/>
        </p:nvSpPr>
        <p:spPr bwMode="auto">
          <a:xfrm>
            <a:off x="6755281" y="3833626"/>
            <a:ext cx="1295039" cy="2610466"/>
          </a:xfrm>
          <a:prstGeom prst="frame">
            <a:avLst/>
          </a:prstGeom>
          <a:solidFill>
            <a:srgbClr val="FFC000"/>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300" b="0" i="0" u="none" strike="noStrike" cap="none" normalizeH="0" baseline="0" dirty="0">
              <a:ln>
                <a:noFill/>
              </a:ln>
              <a:solidFill>
                <a:srgbClr val="FFFFFF"/>
              </a:solidFill>
              <a:effectLst/>
              <a:highlight>
                <a:srgbClr val="FFFF00"/>
              </a:highlight>
              <a:latin typeface="Comic Sans MS" charset="0"/>
              <a:ea typeface="ＭＳ Ｐゴシック" charset="0"/>
            </a:endParaRPr>
          </a:p>
        </p:txBody>
      </p:sp>
      <p:sp>
        <p:nvSpPr>
          <p:cNvPr id="9" name="Rectangle : avec coins arrondis en diagonale 8">
            <a:extLst>
              <a:ext uri="{FF2B5EF4-FFF2-40B4-BE49-F238E27FC236}">
                <a16:creationId xmlns:a16="http://schemas.microsoft.com/office/drawing/2014/main" id="{EBC90B41-3E2A-B606-413C-783707CF9EB2}"/>
              </a:ext>
            </a:extLst>
          </p:cNvPr>
          <p:cNvSpPr/>
          <p:nvPr/>
        </p:nvSpPr>
        <p:spPr bwMode="auto">
          <a:xfrm>
            <a:off x="3728864" y="4221088"/>
            <a:ext cx="288032" cy="1008112"/>
          </a:xfrm>
          <a:prstGeom prst="round2DiagRect">
            <a:avLst/>
          </a:prstGeom>
          <a:solidFill>
            <a:srgbClr val="FFC000"/>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fr-FR" sz="300" b="0" i="0" u="none" strike="noStrike" cap="none" normalizeH="0" baseline="0" dirty="0">
              <a:ln>
                <a:noFill/>
              </a:ln>
              <a:solidFill>
                <a:srgbClr val="FFFFFF"/>
              </a:solidFill>
              <a:effectLst/>
              <a:highlight>
                <a:srgbClr val="00FF00"/>
              </a:highlight>
              <a:latin typeface="Comic Sans MS" charset="0"/>
              <a:ea typeface="ＭＳ Ｐゴシック" charset="0"/>
            </a:endParaRPr>
          </a:p>
        </p:txBody>
      </p:sp>
    </p:spTree>
    <p:extLst>
      <p:ext uri="{BB962C8B-B14F-4D97-AF65-F5344CB8AC3E}">
        <p14:creationId xmlns:p14="http://schemas.microsoft.com/office/powerpoint/2010/main" val="3573546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00F947-D450-ED91-C504-0FE8AF06766F}"/>
              </a:ext>
            </a:extLst>
          </p:cNvPr>
          <p:cNvSpPr>
            <a:spLocks noGrp="1"/>
          </p:cNvSpPr>
          <p:nvPr>
            <p:ph type="title"/>
          </p:nvPr>
        </p:nvSpPr>
        <p:spPr>
          <a:xfrm>
            <a:off x="4405313" y="0"/>
            <a:ext cx="4838700" cy="692150"/>
          </a:xfrm>
        </p:spPr>
        <p:txBody>
          <a:bodyPr/>
          <a:lstStyle/>
          <a:p>
            <a:r>
              <a:rPr lang="fr-FR" altLang="fr-FR"/>
              <a:t>NA3 Physics</a:t>
            </a:r>
          </a:p>
        </p:txBody>
      </p:sp>
      <p:sp>
        <p:nvSpPr>
          <p:cNvPr id="3" name="Espace réservé du contenu 2">
            <a:extLst>
              <a:ext uri="{FF2B5EF4-FFF2-40B4-BE49-F238E27FC236}">
                <a16:creationId xmlns:a16="http://schemas.microsoft.com/office/drawing/2014/main" id="{F51541F5-7ADE-08B0-7A96-7DDF60E19734}"/>
              </a:ext>
            </a:extLst>
          </p:cNvPr>
          <p:cNvSpPr>
            <a:spLocks noGrp="1"/>
          </p:cNvSpPr>
          <p:nvPr>
            <p:ph idx="1"/>
          </p:nvPr>
        </p:nvSpPr>
        <p:spPr>
          <a:xfrm>
            <a:off x="4875213" y="3213100"/>
            <a:ext cx="4837112" cy="2736850"/>
          </a:xfrm>
        </p:spPr>
        <p:txBody>
          <a:bodyPr/>
          <a:lstStyle/>
          <a:p>
            <a:pPr>
              <a:buFont typeface="Wingdings" charset="0"/>
              <a:buBlip>
                <a:blip r:embed="rId2"/>
              </a:buBlip>
              <a:defRPr/>
            </a:pPr>
            <a:r>
              <a:rPr lang="fr-FR" dirty="0" err="1"/>
              <a:t>Harwired</a:t>
            </a:r>
            <a:r>
              <a:rPr lang="fr-FR" dirty="0"/>
              <a:t> processor</a:t>
            </a:r>
          </a:p>
          <a:p>
            <a:pPr marL="0" indent="0">
              <a:buFont typeface="Wingdings" charset="0"/>
              <a:buNone/>
              <a:defRPr/>
            </a:pPr>
            <a:r>
              <a:rPr lang="fr-FR" dirty="0"/>
              <a:t>For real time </a:t>
            </a:r>
            <a:r>
              <a:rPr lang="fr-FR" dirty="0" err="1"/>
              <a:t>calculation</a:t>
            </a:r>
            <a:r>
              <a:rPr lang="fr-FR" dirty="0"/>
              <a:t> of </a:t>
            </a:r>
            <a:r>
              <a:rPr lang="fr-FR" dirty="0" err="1"/>
              <a:t>dimuon</a:t>
            </a:r>
            <a:r>
              <a:rPr lang="fr-FR" dirty="0"/>
              <a:t> mass and </a:t>
            </a:r>
            <a:r>
              <a:rPr lang="fr-FR" dirty="0" err="1"/>
              <a:t>separate</a:t>
            </a:r>
            <a:r>
              <a:rPr lang="fr-FR" dirty="0"/>
              <a:t> </a:t>
            </a:r>
            <a:r>
              <a:rPr lang="fr-FR" dirty="0" err="1"/>
              <a:t>stream</a:t>
            </a:r>
            <a:r>
              <a:rPr lang="fr-FR" dirty="0"/>
              <a:t> of data</a:t>
            </a:r>
          </a:p>
          <a:p>
            <a:pPr marL="0" indent="0">
              <a:buFont typeface="Wingdings" charset="0"/>
              <a:buNone/>
              <a:defRPr/>
            </a:pPr>
            <a:endParaRPr lang="fr-FR" dirty="0"/>
          </a:p>
        </p:txBody>
      </p:sp>
      <p:sp>
        <p:nvSpPr>
          <p:cNvPr id="4" name="Espace réservé du numéro de diapositive 3">
            <a:extLst>
              <a:ext uri="{FF2B5EF4-FFF2-40B4-BE49-F238E27FC236}">
                <a16:creationId xmlns:a16="http://schemas.microsoft.com/office/drawing/2014/main" id="{B28EBE8D-2965-AADE-6CA9-F4BEAFB84FE7}"/>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fld id="{A98B287D-A1DA-C34C-86AC-40F31DA78149}" type="slidenum">
              <a:rPr lang="fr-FR" altLang="fr-FR" sz="1200"/>
              <a:pPr/>
              <a:t>13</a:t>
            </a:fld>
            <a:endParaRPr lang="fr-FR" altLang="fr-FR" sz="1200"/>
          </a:p>
        </p:txBody>
      </p:sp>
      <p:pic>
        <p:nvPicPr>
          <p:cNvPr id="55300" name="Image 4" descr="Capture d’écran 2014-06-01 à 17.08.16.png">
            <a:extLst>
              <a:ext uri="{FF2B5EF4-FFF2-40B4-BE49-F238E27FC236}">
                <a16:creationId xmlns:a16="http://schemas.microsoft.com/office/drawing/2014/main" id="{8E2809AE-44D2-C0DB-8624-966E5F26B7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7475" y="100013"/>
            <a:ext cx="4464050" cy="678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1" name="Image 7" descr="Capture d’écran 2014-06-01 à 17.12.32.png">
            <a:extLst>
              <a:ext uri="{FF2B5EF4-FFF2-40B4-BE49-F238E27FC236}">
                <a16:creationId xmlns:a16="http://schemas.microsoft.com/office/drawing/2014/main" id="{53344728-C0DB-3916-F416-68C69676C14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765175"/>
            <a:ext cx="473075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ce réservé de la date 4">
            <a:extLst>
              <a:ext uri="{FF2B5EF4-FFF2-40B4-BE49-F238E27FC236}">
                <a16:creationId xmlns:a16="http://schemas.microsoft.com/office/drawing/2014/main" id="{B36CB119-4AE7-DCD1-CCE7-D0A75AEF6E2B}"/>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sz="1200"/>
              <a:t>12 April 2015</a:t>
            </a:r>
          </a:p>
        </p:txBody>
      </p:sp>
      <p:sp>
        <p:nvSpPr>
          <p:cNvPr id="6" name="Espace réservé du pied de page 5">
            <a:extLst>
              <a:ext uri="{FF2B5EF4-FFF2-40B4-BE49-F238E27FC236}">
                <a16:creationId xmlns:a16="http://schemas.microsoft.com/office/drawing/2014/main" id="{A7551772-644F-4EE4-69C7-C6618A58DA28}"/>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sz="1200"/>
              <a:t>ERDIT Pisa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F040C1-9F0C-3EF7-B3F1-6F528ADA99B0}"/>
              </a:ext>
            </a:extLst>
          </p:cNvPr>
          <p:cNvSpPr>
            <a:spLocks noGrp="1"/>
          </p:cNvSpPr>
          <p:nvPr>
            <p:ph type="title"/>
          </p:nvPr>
        </p:nvSpPr>
        <p:spPr>
          <a:xfrm>
            <a:off x="415925" y="0"/>
            <a:ext cx="8353499" cy="803601"/>
          </a:xfrm>
        </p:spPr>
        <p:txBody>
          <a:bodyPr/>
          <a:lstStyle/>
          <a:p>
            <a:r>
              <a:rPr lang="fr-FR" dirty="0"/>
              <a:t>NA3 Trigger</a:t>
            </a:r>
          </a:p>
        </p:txBody>
      </p:sp>
      <p:sp>
        <p:nvSpPr>
          <p:cNvPr id="5" name="Espace réservé du pied de page 4">
            <a:extLst>
              <a:ext uri="{FF2B5EF4-FFF2-40B4-BE49-F238E27FC236}">
                <a16:creationId xmlns:a16="http://schemas.microsoft.com/office/drawing/2014/main" id="{CB80ED3A-26F1-F868-91D2-BE079FB73EA5}"/>
              </a:ext>
            </a:extLst>
          </p:cNvPr>
          <p:cNvSpPr>
            <a:spLocks noGrp="1"/>
          </p:cNvSpPr>
          <p:nvPr>
            <p:ph type="ftr" sz="quarter" idx="11"/>
          </p:nvPr>
        </p:nvSpPr>
        <p:spPr/>
        <p:txBody>
          <a:bodyPr/>
          <a:lstStyle/>
          <a:p>
            <a:pPr>
              <a:defRPr/>
            </a:pPr>
            <a:r>
              <a:rPr lang="fr-FR"/>
              <a:t>Award RT24</a:t>
            </a:r>
          </a:p>
        </p:txBody>
      </p:sp>
      <p:sp>
        <p:nvSpPr>
          <p:cNvPr id="6" name="Espace réservé du numéro de diapositive 5">
            <a:extLst>
              <a:ext uri="{FF2B5EF4-FFF2-40B4-BE49-F238E27FC236}">
                <a16:creationId xmlns:a16="http://schemas.microsoft.com/office/drawing/2014/main" id="{15784C8F-6C57-740C-34F5-66AD649D64A7}"/>
              </a:ext>
            </a:extLst>
          </p:cNvPr>
          <p:cNvSpPr>
            <a:spLocks noGrp="1"/>
          </p:cNvSpPr>
          <p:nvPr>
            <p:ph type="sldNum" sz="quarter" idx="12"/>
          </p:nvPr>
        </p:nvSpPr>
        <p:spPr/>
        <p:txBody>
          <a:bodyPr/>
          <a:lstStyle/>
          <a:p>
            <a:pPr>
              <a:defRPr/>
            </a:pPr>
            <a:fld id="{F238CFB6-D344-744A-ACE9-829E237FC0BC}" type="slidenum">
              <a:rPr lang="fr-FR" altLang="fr-FR" smtClean="0"/>
              <a:pPr>
                <a:defRPr/>
              </a:pPr>
              <a:t>14</a:t>
            </a:fld>
            <a:endParaRPr lang="fr-FR" altLang="fr-FR"/>
          </a:p>
        </p:txBody>
      </p:sp>
      <p:pic>
        <p:nvPicPr>
          <p:cNvPr id="10" name="Image 9">
            <a:extLst>
              <a:ext uri="{FF2B5EF4-FFF2-40B4-BE49-F238E27FC236}">
                <a16:creationId xmlns:a16="http://schemas.microsoft.com/office/drawing/2014/main" id="{04F42779-E024-3558-DE5A-5B1D3A81EC8A}"/>
              </a:ext>
            </a:extLst>
          </p:cNvPr>
          <p:cNvPicPr>
            <a:picLocks noChangeAspect="1"/>
          </p:cNvPicPr>
          <p:nvPr/>
        </p:nvPicPr>
        <p:blipFill>
          <a:blip r:embed="rId3"/>
          <a:stretch>
            <a:fillRect/>
          </a:stretch>
        </p:blipFill>
        <p:spPr>
          <a:xfrm>
            <a:off x="152400" y="2996951"/>
            <a:ext cx="6464418" cy="3744417"/>
          </a:xfrm>
          <a:prstGeom prst="rect">
            <a:avLst/>
          </a:prstGeom>
        </p:spPr>
      </p:pic>
      <p:sp>
        <p:nvSpPr>
          <p:cNvPr id="12" name="Espace réservé du contenu 11">
            <a:extLst>
              <a:ext uri="{FF2B5EF4-FFF2-40B4-BE49-F238E27FC236}">
                <a16:creationId xmlns:a16="http://schemas.microsoft.com/office/drawing/2014/main" id="{B9819553-52D8-35B6-8E86-B42A3A632B61}"/>
              </a:ext>
            </a:extLst>
          </p:cNvPr>
          <p:cNvSpPr>
            <a:spLocks noGrp="1"/>
          </p:cNvSpPr>
          <p:nvPr>
            <p:ph idx="1"/>
          </p:nvPr>
        </p:nvSpPr>
        <p:spPr>
          <a:xfrm>
            <a:off x="210598" y="827845"/>
            <a:ext cx="9200102" cy="1052165"/>
          </a:xfrm>
        </p:spPr>
        <p:txBody>
          <a:bodyPr/>
          <a:lstStyle/>
          <a:p>
            <a:r>
              <a:rPr lang="fr-FR" dirty="0"/>
              <a:t>NIM and CAMAC  </a:t>
            </a:r>
            <a:r>
              <a:rPr lang="fr-FR" dirty="0" err="1"/>
              <a:t>electronics,PDP</a:t>
            </a:r>
            <a:r>
              <a:rPr lang="fr-FR" dirty="0"/>
              <a:t> 11/45</a:t>
            </a:r>
          </a:p>
          <a:p>
            <a:r>
              <a:rPr lang="fr-FR" dirty="0" err="1"/>
              <a:t>Harwired</a:t>
            </a:r>
            <a:r>
              <a:rPr lang="fr-FR" dirty="0"/>
              <a:t> Trigger BOX to select </a:t>
            </a:r>
            <a:r>
              <a:rPr lang="fr-FR" dirty="0" err="1"/>
              <a:t>Dimuon</a:t>
            </a:r>
            <a:r>
              <a:rPr lang="fr-FR" dirty="0"/>
              <a:t> mass </a:t>
            </a:r>
          </a:p>
          <a:p>
            <a:r>
              <a:rPr lang="fr-FR" dirty="0"/>
              <a:t>Storage and </a:t>
            </a:r>
            <a:r>
              <a:rPr lang="fr-FR" dirty="0" err="1"/>
              <a:t>filter</a:t>
            </a:r>
            <a:r>
              <a:rPr lang="fr-FR" dirty="0"/>
              <a:t> </a:t>
            </a:r>
            <a:r>
              <a:rPr lang="fr-FR" dirty="0" err="1"/>
              <a:t>between</a:t>
            </a:r>
            <a:r>
              <a:rPr lang="fr-FR" dirty="0"/>
              <a:t> </a:t>
            </a:r>
            <a:r>
              <a:rPr lang="fr-FR" dirty="0" err="1"/>
              <a:t>burst</a:t>
            </a:r>
            <a:r>
              <a:rPr lang="fr-FR" dirty="0"/>
              <a:t> </a:t>
            </a:r>
          </a:p>
          <a:p>
            <a:endParaRPr lang="fr-FR" dirty="0"/>
          </a:p>
        </p:txBody>
      </p:sp>
      <p:pic>
        <p:nvPicPr>
          <p:cNvPr id="13" name="Picture 3">
            <a:extLst>
              <a:ext uri="{FF2B5EF4-FFF2-40B4-BE49-F238E27FC236}">
                <a16:creationId xmlns:a16="http://schemas.microsoft.com/office/drawing/2014/main" id="{CBA0FA6E-CA89-60F6-38F6-6594D86C17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5234" y="3979159"/>
            <a:ext cx="4328366" cy="286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3" descr="images.jpeg">
            <a:extLst>
              <a:ext uri="{FF2B5EF4-FFF2-40B4-BE49-F238E27FC236}">
                <a16:creationId xmlns:a16="http://schemas.microsoft.com/office/drawing/2014/main" id="{7C079B0B-E5E0-0417-7F5E-C67C53B099F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199179" y="2072609"/>
            <a:ext cx="2554421" cy="19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2084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908C16-99A4-6B3B-2281-233D6F26C737}"/>
              </a:ext>
            </a:extLst>
          </p:cNvPr>
          <p:cNvSpPr>
            <a:spLocks noGrp="1"/>
          </p:cNvSpPr>
          <p:nvPr>
            <p:ph type="title"/>
          </p:nvPr>
        </p:nvSpPr>
        <p:spPr/>
        <p:txBody>
          <a:bodyPr/>
          <a:lstStyle/>
          <a:p>
            <a:r>
              <a:rPr lang="fr-FR" dirty="0" err="1"/>
              <a:t>My</a:t>
            </a:r>
            <a:r>
              <a:rPr lang="fr-FR" dirty="0"/>
              <a:t> CERN –LEP OPAL time (1980-1990)</a:t>
            </a:r>
          </a:p>
        </p:txBody>
      </p:sp>
      <p:sp>
        <p:nvSpPr>
          <p:cNvPr id="3" name="Espace réservé du contenu 2">
            <a:extLst>
              <a:ext uri="{FF2B5EF4-FFF2-40B4-BE49-F238E27FC236}">
                <a16:creationId xmlns:a16="http://schemas.microsoft.com/office/drawing/2014/main" id="{522EA00E-022F-7422-5ADD-71775A7D8BFB}"/>
              </a:ext>
            </a:extLst>
          </p:cNvPr>
          <p:cNvSpPr>
            <a:spLocks noGrp="1"/>
          </p:cNvSpPr>
          <p:nvPr>
            <p:ph idx="1"/>
          </p:nvPr>
        </p:nvSpPr>
        <p:spPr>
          <a:xfrm>
            <a:off x="152399" y="1125538"/>
            <a:ext cx="9625137" cy="4530725"/>
          </a:xfrm>
        </p:spPr>
        <p:txBody>
          <a:bodyPr/>
          <a:lstStyle/>
          <a:p>
            <a:r>
              <a:rPr lang="fr-FR" sz="2800" dirty="0"/>
              <a:t>One </a:t>
            </a:r>
            <a:r>
              <a:rPr lang="fr-FR" sz="2800" dirty="0" err="1"/>
              <a:t>level</a:t>
            </a:r>
            <a:r>
              <a:rPr lang="fr-FR" sz="2800" dirty="0"/>
              <a:t> Simple hardware Trigger </a:t>
            </a:r>
          </a:p>
          <a:p>
            <a:r>
              <a:rPr lang="fr-FR" sz="2800" dirty="0"/>
              <a:t>160 Time of flight (TOF) </a:t>
            </a:r>
            <a:r>
              <a:rPr lang="fr-FR" sz="2800" dirty="0" err="1"/>
              <a:t>counters</a:t>
            </a:r>
            <a:r>
              <a:rPr lang="fr-FR" sz="2800" dirty="0"/>
              <a:t> hodoscope </a:t>
            </a:r>
            <a:r>
              <a:rPr lang="fr-FR" sz="2800" dirty="0" err="1"/>
              <a:t>with</a:t>
            </a:r>
            <a:r>
              <a:rPr lang="fr-FR" sz="2800" dirty="0"/>
              <a:t> 300 </a:t>
            </a:r>
            <a:r>
              <a:rPr lang="fr-FR" sz="2800" dirty="0" err="1"/>
              <a:t>psec</a:t>
            </a:r>
            <a:r>
              <a:rPr lang="fr-FR" sz="2800" dirty="0"/>
              <a:t> </a:t>
            </a:r>
            <a:r>
              <a:rPr lang="fr-FR" sz="2800" dirty="0" err="1"/>
              <a:t>resolution</a:t>
            </a:r>
            <a:r>
              <a:rPr lang="fr-FR" sz="2800" dirty="0"/>
              <a:t>. (</a:t>
            </a:r>
            <a:r>
              <a:rPr lang="fr-FR" sz="2800" dirty="0" err="1"/>
              <a:t>development</a:t>
            </a:r>
            <a:r>
              <a:rPr lang="fr-FR" sz="2800" dirty="0"/>
              <a:t> of cheap XP20 PMT (XP32 Philips)  and </a:t>
            </a:r>
            <a:r>
              <a:rPr lang="fr-FR" sz="2800" dirty="0">
                <a:solidFill>
                  <a:srgbClr val="FFFF00"/>
                </a:solidFill>
              </a:rPr>
              <a:t>CFD </a:t>
            </a:r>
            <a:r>
              <a:rPr lang="fr-FR" sz="2800" dirty="0" err="1">
                <a:solidFill>
                  <a:srgbClr val="FFFF00"/>
                </a:solidFill>
              </a:rPr>
              <a:t>integrated</a:t>
            </a:r>
            <a:r>
              <a:rPr lang="fr-FR" sz="2800" dirty="0">
                <a:solidFill>
                  <a:srgbClr val="FFFF00"/>
                </a:solidFill>
              </a:rPr>
              <a:t> to the PM base</a:t>
            </a:r>
            <a:r>
              <a:rPr lang="fr-FR" sz="2800" dirty="0"/>
              <a:t>)</a:t>
            </a:r>
          </a:p>
          <a:p>
            <a:r>
              <a:rPr lang="fr-FR" sz="2800" dirty="0">
                <a:solidFill>
                  <a:srgbClr val="FFFF00"/>
                </a:solidFill>
              </a:rPr>
              <a:t>VME Motorola 68020 </a:t>
            </a:r>
            <a:r>
              <a:rPr lang="fr-FR" sz="2800" dirty="0" err="1">
                <a:solidFill>
                  <a:srgbClr val="FFFF00"/>
                </a:solidFill>
              </a:rPr>
              <a:t>series</a:t>
            </a:r>
            <a:r>
              <a:rPr lang="fr-FR" sz="2800" dirty="0">
                <a:solidFill>
                  <a:srgbClr val="FFFF00"/>
                </a:solidFill>
              </a:rPr>
              <a:t> processors </a:t>
            </a:r>
            <a:r>
              <a:rPr lang="fr-FR" sz="2800" dirty="0"/>
              <a:t>to </a:t>
            </a:r>
            <a:r>
              <a:rPr lang="fr-FR" sz="2800" dirty="0" err="1"/>
              <a:t>read</a:t>
            </a:r>
            <a:r>
              <a:rPr lang="fr-FR" sz="2800" dirty="0"/>
              <a:t> in </a:t>
            </a:r>
            <a:r>
              <a:rPr lang="fr-FR" sz="2800" dirty="0" err="1"/>
              <a:t>parallel</a:t>
            </a:r>
            <a:r>
              <a:rPr lang="fr-FR" sz="2800" dirty="0"/>
              <a:t> </a:t>
            </a:r>
            <a:r>
              <a:rPr lang="fr-FR" sz="2800" dirty="0" err="1"/>
              <a:t>each</a:t>
            </a:r>
            <a:r>
              <a:rPr lang="fr-FR" sz="2800" dirty="0"/>
              <a:t> detector </a:t>
            </a:r>
            <a:r>
              <a:rPr lang="fr-FR" sz="2800" dirty="0" err="1"/>
              <a:t>crate</a:t>
            </a:r>
            <a:r>
              <a:rPr lang="fr-FR" sz="2800" dirty="0"/>
              <a:t> (30) OS9 SW </a:t>
            </a:r>
          </a:p>
          <a:p>
            <a:r>
              <a:rPr lang="fr-FR" sz="2800" dirty="0"/>
              <a:t>CAMAC, VME and </a:t>
            </a:r>
            <a:r>
              <a:rPr lang="fr-FR" sz="2800" dirty="0">
                <a:solidFill>
                  <a:srgbClr val="FFC000"/>
                </a:solidFill>
              </a:rPr>
              <a:t>NO </a:t>
            </a:r>
            <a:r>
              <a:rPr lang="fr-FR" sz="2800" dirty="0" err="1">
                <a:solidFill>
                  <a:srgbClr val="FFC000"/>
                </a:solidFill>
              </a:rPr>
              <a:t>Fastbus</a:t>
            </a:r>
            <a:r>
              <a:rPr lang="fr-FR" sz="2800" dirty="0">
                <a:solidFill>
                  <a:srgbClr val="FFC000"/>
                </a:solidFill>
              </a:rPr>
              <a:t> </a:t>
            </a:r>
          </a:p>
          <a:p>
            <a:r>
              <a:rPr lang="fr-FR" sz="2800" dirty="0">
                <a:solidFill>
                  <a:srgbClr val="FFC000"/>
                </a:solidFill>
              </a:rPr>
              <a:t>Display and slow control </a:t>
            </a:r>
            <a:r>
              <a:rPr lang="fr-FR" sz="2800" dirty="0" err="1">
                <a:solidFill>
                  <a:srgbClr val="FFC000"/>
                </a:solidFill>
              </a:rPr>
              <a:t>using</a:t>
            </a:r>
            <a:r>
              <a:rPr lang="fr-FR" sz="2800" dirty="0">
                <a:solidFill>
                  <a:srgbClr val="FFC000"/>
                </a:solidFill>
              </a:rPr>
              <a:t> Apple Macintosh</a:t>
            </a:r>
          </a:p>
          <a:p>
            <a:r>
              <a:rPr lang="fr-FR" sz="2800" dirty="0" err="1">
                <a:solidFill>
                  <a:srgbClr val="FFC000"/>
                </a:solidFill>
              </a:rPr>
              <a:t>Filter</a:t>
            </a:r>
            <a:r>
              <a:rPr lang="fr-FR" sz="2800" dirty="0">
                <a:solidFill>
                  <a:srgbClr val="FFC000"/>
                </a:solidFill>
              </a:rPr>
              <a:t> processor </a:t>
            </a:r>
            <a:r>
              <a:rPr lang="fr-FR" sz="2800" dirty="0" err="1">
                <a:solidFill>
                  <a:srgbClr val="FFC000"/>
                </a:solidFill>
              </a:rPr>
              <a:t>using</a:t>
            </a:r>
            <a:r>
              <a:rPr lang="fr-FR" sz="2800" dirty="0">
                <a:solidFill>
                  <a:srgbClr val="FFC000"/>
                </a:solidFill>
              </a:rPr>
              <a:t> RISC machine (</a:t>
            </a:r>
            <a:r>
              <a:rPr lang="fr-FR" sz="2800" dirty="0" err="1">
                <a:solidFill>
                  <a:srgbClr val="FFC000"/>
                </a:solidFill>
              </a:rPr>
              <a:t>Appolo</a:t>
            </a:r>
            <a:r>
              <a:rPr lang="fr-FR" sz="2800" dirty="0">
                <a:solidFill>
                  <a:srgbClr val="FFC000"/>
                </a:solidFill>
              </a:rPr>
              <a:t>)</a:t>
            </a:r>
          </a:p>
          <a:p>
            <a:r>
              <a:rPr lang="fr-FR" sz="2800" dirty="0">
                <a:solidFill>
                  <a:srgbClr val="FFC000"/>
                </a:solidFill>
              </a:rPr>
              <a:t>Digital </a:t>
            </a:r>
            <a:r>
              <a:rPr lang="fr-FR" sz="2800" dirty="0" err="1">
                <a:solidFill>
                  <a:srgbClr val="FFC000"/>
                </a:solidFill>
              </a:rPr>
              <a:t>Vax</a:t>
            </a:r>
            <a:r>
              <a:rPr lang="fr-FR" sz="2800" dirty="0">
                <a:solidFill>
                  <a:srgbClr val="FFC000"/>
                </a:solidFill>
              </a:rPr>
              <a:t> to </a:t>
            </a:r>
            <a:r>
              <a:rPr lang="fr-FR" sz="2800" dirty="0" err="1">
                <a:solidFill>
                  <a:srgbClr val="FFC000"/>
                </a:solidFill>
              </a:rPr>
              <a:t>collect</a:t>
            </a:r>
            <a:r>
              <a:rPr lang="fr-FR" sz="2800" dirty="0">
                <a:solidFill>
                  <a:srgbClr val="FFC000"/>
                </a:solidFill>
              </a:rPr>
              <a:t> data </a:t>
            </a:r>
            <a:r>
              <a:rPr lang="fr-FR" sz="2800" dirty="0" err="1">
                <a:solidFill>
                  <a:srgbClr val="FFC000"/>
                </a:solidFill>
              </a:rPr>
              <a:t>upstair</a:t>
            </a:r>
            <a:endParaRPr lang="fr-FR" sz="2800" dirty="0">
              <a:solidFill>
                <a:srgbClr val="FFC000"/>
              </a:solidFill>
            </a:endParaRPr>
          </a:p>
          <a:p>
            <a:pPr marL="0" indent="0">
              <a:buNone/>
            </a:pPr>
            <a:endParaRPr lang="fr-FR" dirty="0"/>
          </a:p>
        </p:txBody>
      </p:sp>
      <p:sp>
        <p:nvSpPr>
          <p:cNvPr id="5" name="Espace réservé du pied de page 4">
            <a:extLst>
              <a:ext uri="{FF2B5EF4-FFF2-40B4-BE49-F238E27FC236}">
                <a16:creationId xmlns:a16="http://schemas.microsoft.com/office/drawing/2014/main" id="{F227BB08-F600-B528-B188-85D7A6FD273B}"/>
              </a:ext>
            </a:extLst>
          </p:cNvPr>
          <p:cNvSpPr>
            <a:spLocks noGrp="1"/>
          </p:cNvSpPr>
          <p:nvPr>
            <p:ph type="ftr" sz="quarter" idx="11"/>
          </p:nvPr>
        </p:nvSpPr>
        <p:spPr/>
        <p:txBody>
          <a:bodyPr/>
          <a:lstStyle/>
          <a:p>
            <a:pPr>
              <a:defRPr/>
            </a:pPr>
            <a:r>
              <a:rPr lang="fr-FR" dirty="0" err="1"/>
              <a:t>Award</a:t>
            </a:r>
            <a:r>
              <a:rPr lang="fr-FR" dirty="0"/>
              <a:t> RT24</a:t>
            </a:r>
          </a:p>
        </p:txBody>
      </p:sp>
      <p:sp>
        <p:nvSpPr>
          <p:cNvPr id="6" name="Espace réservé du numéro de diapositive 5">
            <a:extLst>
              <a:ext uri="{FF2B5EF4-FFF2-40B4-BE49-F238E27FC236}">
                <a16:creationId xmlns:a16="http://schemas.microsoft.com/office/drawing/2014/main" id="{03DAAE04-AD32-10E1-A6CA-AC8BBD1DE86F}"/>
              </a:ext>
            </a:extLst>
          </p:cNvPr>
          <p:cNvSpPr>
            <a:spLocks noGrp="1"/>
          </p:cNvSpPr>
          <p:nvPr>
            <p:ph type="sldNum" sz="quarter" idx="12"/>
          </p:nvPr>
        </p:nvSpPr>
        <p:spPr/>
        <p:txBody>
          <a:bodyPr/>
          <a:lstStyle/>
          <a:p>
            <a:pPr>
              <a:defRPr/>
            </a:pPr>
            <a:fld id="{F238CFB6-D344-744A-ACE9-829E237FC0BC}" type="slidenum">
              <a:rPr lang="fr-FR" altLang="fr-FR" smtClean="0"/>
              <a:pPr>
                <a:defRPr/>
              </a:pPr>
              <a:t>15</a:t>
            </a:fld>
            <a:endParaRPr lang="fr-FR" altLang="fr-FR"/>
          </a:p>
        </p:txBody>
      </p:sp>
    </p:spTree>
    <p:extLst>
      <p:ext uri="{BB962C8B-B14F-4D97-AF65-F5344CB8AC3E}">
        <p14:creationId xmlns:p14="http://schemas.microsoft.com/office/powerpoint/2010/main" val="1292338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B98A2D-C1E0-ACC7-0307-155630577D5A}"/>
              </a:ext>
            </a:extLst>
          </p:cNvPr>
          <p:cNvSpPr>
            <a:spLocks noGrp="1"/>
          </p:cNvSpPr>
          <p:nvPr>
            <p:ph type="title"/>
          </p:nvPr>
        </p:nvSpPr>
        <p:spPr>
          <a:xfrm>
            <a:off x="5626100" y="1"/>
            <a:ext cx="3887788" cy="1196975"/>
          </a:xfrm>
        </p:spPr>
        <p:txBody>
          <a:bodyPr/>
          <a:lstStyle/>
          <a:p>
            <a:r>
              <a:rPr lang="fr-FR" altLang="fr-FR" dirty="0"/>
              <a:t>OPAL Trigger basic</a:t>
            </a:r>
          </a:p>
        </p:txBody>
      </p:sp>
      <p:sp>
        <p:nvSpPr>
          <p:cNvPr id="3" name="Espace réservé du contenu 2">
            <a:extLst>
              <a:ext uri="{FF2B5EF4-FFF2-40B4-BE49-F238E27FC236}">
                <a16:creationId xmlns:a16="http://schemas.microsoft.com/office/drawing/2014/main" id="{19A99B8D-841D-429F-1F30-21D03A9397EA}"/>
              </a:ext>
            </a:extLst>
          </p:cNvPr>
          <p:cNvSpPr>
            <a:spLocks noGrp="1"/>
          </p:cNvSpPr>
          <p:nvPr>
            <p:ph idx="1"/>
          </p:nvPr>
        </p:nvSpPr>
        <p:spPr>
          <a:xfrm>
            <a:off x="6163578" y="1764109"/>
            <a:ext cx="3311525" cy="3024187"/>
          </a:xfrm>
        </p:spPr>
        <p:txBody>
          <a:bodyPr/>
          <a:lstStyle/>
          <a:p>
            <a:r>
              <a:rPr lang="fr-FR" altLang="fr-FR" sz="2400" dirty="0"/>
              <a:t>Matrix</a:t>
            </a:r>
          </a:p>
          <a:p>
            <a:pPr lvl="1"/>
            <a:r>
              <a:rPr lang="fr-FR" altLang="fr-FR" sz="2400" dirty="0"/>
              <a:t>24 Phi </a:t>
            </a:r>
          </a:p>
          <a:p>
            <a:pPr lvl="1"/>
            <a:r>
              <a:rPr lang="fr-FR" altLang="fr-FR" sz="2400" dirty="0"/>
              <a:t>6 Eta</a:t>
            </a:r>
          </a:p>
          <a:p>
            <a:pPr lvl="1"/>
            <a:r>
              <a:rPr lang="fr-FR" altLang="fr-FR" sz="2400" dirty="0"/>
              <a:t>Total =144 trigger </a:t>
            </a:r>
            <a:r>
              <a:rPr lang="fr-FR" altLang="fr-FR" sz="2400" dirty="0" err="1"/>
              <a:t>cells</a:t>
            </a:r>
            <a:r>
              <a:rPr lang="fr-FR" altLang="fr-FR" sz="2400" dirty="0"/>
              <a:t> </a:t>
            </a:r>
          </a:p>
        </p:txBody>
      </p:sp>
      <p:sp>
        <p:nvSpPr>
          <p:cNvPr id="5" name="Espace réservé du numéro de diapositive 4">
            <a:extLst>
              <a:ext uri="{FF2B5EF4-FFF2-40B4-BE49-F238E27FC236}">
                <a16:creationId xmlns:a16="http://schemas.microsoft.com/office/drawing/2014/main" id="{7106E743-2AE0-C761-A2D6-B78252356C22}"/>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fld id="{0458D499-3F4E-B347-8B8A-DFC8B19F0CF9}" type="slidenum">
              <a:rPr lang="fr-FR" altLang="fr-FR" sz="1200"/>
              <a:pPr/>
              <a:t>16</a:t>
            </a:fld>
            <a:endParaRPr lang="fr-FR" altLang="fr-FR" sz="1200"/>
          </a:p>
        </p:txBody>
      </p:sp>
      <p:pic>
        <p:nvPicPr>
          <p:cNvPr id="35844" name="Image 2">
            <a:extLst>
              <a:ext uri="{FF2B5EF4-FFF2-40B4-BE49-F238E27FC236}">
                <a16:creationId xmlns:a16="http://schemas.microsoft.com/office/drawing/2014/main" id="{8D6567E7-6D99-6D13-4CB1-42D48EDC40B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
            <a:ext cx="4935538" cy="68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Flèche vers la droite 5">
            <a:extLst>
              <a:ext uri="{FF2B5EF4-FFF2-40B4-BE49-F238E27FC236}">
                <a16:creationId xmlns:a16="http://schemas.microsoft.com/office/drawing/2014/main" id="{24051477-835E-30EC-EAA2-B88A3F9BD86D}"/>
              </a:ext>
            </a:extLst>
          </p:cNvPr>
          <p:cNvSpPr>
            <a:spLocks noChangeArrowheads="1"/>
          </p:cNvSpPr>
          <p:nvPr/>
        </p:nvSpPr>
        <p:spPr bwMode="auto">
          <a:xfrm>
            <a:off x="5384801" y="6381751"/>
            <a:ext cx="720725" cy="358775"/>
          </a:xfrm>
          <a:prstGeom prst="rightArrow">
            <a:avLst>
              <a:gd name="adj1" fmla="val 50000"/>
              <a:gd name="adj2" fmla="val 50221"/>
            </a:avLst>
          </a:prstGeom>
          <a:solidFill>
            <a:srgbClr val="FAFF6D"/>
          </a:solidFill>
          <a:ln w="9525">
            <a:solidFill>
              <a:schemeClr val="tx1"/>
            </a:solidFill>
            <a:round/>
            <a:headEnd/>
            <a:tailEnd/>
          </a:ln>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endParaRPr lang="fr-FR" altLang="fr-FR" sz="2400">
              <a:solidFill>
                <a:srgbClr val="000000"/>
              </a:solidFill>
            </a:endParaRPr>
          </a:p>
        </p:txBody>
      </p:sp>
      <p:sp>
        <p:nvSpPr>
          <p:cNvPr id="35846" name="ZoneTexte 5">
            <a:extLst>
              <a:ext uri="{FF2B5EF4-FFF2-40B4-BE49-F238E27FC236}">
                <a16:creationId xmlns:a16="http://schemas.microsoft.com/office/drawing/2014/main" id="{AE35B8BA-05FF-7BBD-6D72-FEF770B257CD}"/>
              </a:ext>
            </a:extLst>
          </p:cNvPr>
          <p:cNvSpPr txBox="1">
            <a:spLocks noChangeArrowheads="1"/>
          </p:cNvSpPr>
          <p:nvPr/>
        </p:nvSpPr>
        <p:spPr bwMode="auto">
          <a:xfrm>
            <a:off x="6105525" y="5657850"/>
            <a:ext cx="27638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sz="2400">
                <a:solidFill>
                  <a:srgbClr val="FAFF6D"/>
                </a:solidFill>
              </a:rPr>
              <a:t>64 ‘Phi’ single input signals</a:t>
            </a:r>
          </a:p>
          <a:p>
            <a:r>
              <a:rPr lang="fr-FR" altLang="fr-FR" sz="2400">
                <a:solidFill>
                  <a:srgbClr val="FAFF6D"/>
                </a:solidFill>
              </a:rPr>
              <a:t>80% of Trigger</a:t>
            </a:r>
          </a:p>
        </p:txBody>
      </p:sp>
      <p:sp>
        <p:nvSpPr>
          <p:cNvPr id="35847" name="Flèche vers la droite 5">
            <a:extLst>
              <a:ext uri="{FF2B5EF4-FFF2-40B4-BE49-F238E27FC236}">
                <a16:creationId xmlns:a16="http://schemas.microsoft.com/office/drawing/2014/main" id="{1FCE2BB1-B676-36E3-C8DD-5A19787E14FB}"/>
              </a:ext>
            </a:extLst>
          </p:cNvPr>
          <p:cNvSpPr>
            <a:spLocks noChangeArrowheads="1"/>
          </p:cNvSpPr>
          <p:nvPr/>
        </p:nvSpPr>
        <p:spPr bwMode="auto">
          <a:xfrm>
            <a:off x="5384801" y="2565401"/>
            <a:ext cx="720725" cy="358775"/>
          </a:xfrm>
          <a:prstGeom prst="rightArrow">
            <a:avLst>
              <a:gd name="adj1" fmla="val 50000"/>
              <a:gd name="adj2" fmla="val 50221"/>
            </a:avLst>
          </a:prstGeom>
          <a:solidFill>
            <a:srgbClr val="BFFFFD"/>
          </a:solidFill>
          <a:ln w="9525">
            <a:solidFill>
              <a:schemeClr val="tx1"/>
            </a:solidFill>
            <a:round/>
            <a:headEnd/>
            <a:tailEnd/>
          </a:ln>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endParaRPr lang="fr-FR" altLang="fr-FR" sz="2400">
              <a:solidFill>
                <a:srgbClr val="000000"/>
              </a:solidFill>
            </a:endParaRPr>
          </a:p>
        </p:txBody>
      </p:sp>
      <p:sp>
        <p:nvSpPr>
          <p:cNvPr id="35848" name="ZoneTexte 7">
            <a:extLst>
              <a:ext uri="{FF2B5EF4-FFF2-40B4-BE49-F238E27FC236}">
                <a16:creationId xmlns:a16="http://schemas.microsoft.com/office/drawing/2014/main" id="{A3C62A17-BBDB-5E96-2B8C-A9EDD2FC8435}"/>
              </a:ext>
            </a:extLst>
          </p:cNvPr>
          <p:cNvSpPr txBox="1">
            <a:spLocks noChangeArrowheads="1"/>
          </p:cNvSpPr>
          <p:nvPr/>
        </p:nvSpPr>
        <p:spPr bwMode="auto">
          <a:xfrm>
            <a:off x="1423989" y="2133600"/>
            <a:ext cx="8969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b="1">
                <a:solidFill>
                  <a:srgbClr val="D22626"/>
                </a:solidFill>
              </a:rPr>
              <a:t>TOF</a:t>
            </a:r>
          </a:p>
        </p:txBody>
      </p:sp>
      <p:sp>
        <p:nvSpPr>
          <p:cNvPr id="35849" name="ZoneTexte 10">
            <a:extLst>
              <a:ext uri="{FF2B5EF4-FFF2-40B4-BE49-F238E27FC236}">
                <a16:creationId xmlns:a16="http://schemas.microsoft.com/office/drawing/2014/main" id="{94D46AF2-AF19-C8DF-8785-C0D95F37B655}"/>
              </a:ext>
            </a:extLst>
          </p:cNvPr>
          <p:cNvSpPr txBox="1">
            <a:spLocks noChangeArrowheads="1"/>
          </p:cNvSpPr>
          <p:nvPr/>
        </p:nvSpPr>
        <p:spPr bwMode="auto">
          <a:xfrm>
            <a:off x="1423988" y="3068639"/>
            <a:ext cx="723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b="1">
                <a:solidFill>
                  <a:srgbClr val="D22626"/>
                </a:solidFill>
              </a:rPr>
              <a:t>EM</a:t>
            </a:r>
          </a:p>
        </p:txBody>
      </p:sp>
      <p:sp>
        <p:nvSpPr>
          <p:cNvPr id="35850" name="ZoneTexte 13">
            <a:extLst>
              <a:ext uri="{FF2B5EF4-FFF2-40B4-BE49-F238E27FC236}">
                <a16:creationId xmlns:a16="http://schemas.microsoft.com/office/drawing/2014/main" id="{FED68825-1DC6-0EC5-D53E-DF063B523621}"/>
              </a:ext>
            </a:extLst>
          </p:cNvPr>
          <p:cNvSpPr txBox="1">
            <a:spLocks noChangeArrowheads="1"/>
          </p:cNvSpPr>
          <p:nvPr/>
        </p:nvSpPr>
        <p:spPr bwMode="auto">
          <a:xfrm>
            <a:off x="1281113" y="4005264"/>
            <a:ext cx="124936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b="1">
                <a:solidFill>
                  <a:srgbClr val="D22626"/>
                </a:solidFill>
              </a:rPr>
              <a:t>HAD</a:t>
            </a:r>
          </a:p>
        </p:txBody>
      </p:sp>
      <p:sp>
        <p:nvSpPr>
          <p:cNvPr id="35851" name="ZoneTexte 14">
            <a:extLst>
              <a:ext uri="{FF2B5EF4-FFF2-40B4-BE49-F238E27FC236}">
                <a16:creationId xmlns:a16="http://schemas.microsoft.com/office/drawing/2014/main" id="{64193A65-214B-4A28-6AE2-6CEA12B7859B}"/>
              </a:ext>
            </a:extLst>
          </p:cNvPr>
          <p:cNvSpPr txBox="1">
            <a:spLocks noChangeArrowheads="1"/>
          </p:cNvSpPr>
          <p:nvPr/>
        </p:nvSpPr>
        <p:spPr bwMode="auto">
          <a:xfrm>
            <a:off x="1208089" y="4941889"/>
            <a:ext cx="14255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b="1">
                <a:solidFill>
                  <a:srgbClr val="D22626"/>
                </a:solidFill>
              </a:rPr>
              <a:t>MUON</a:t>
            </a:r>
          </a:p>
        </p:txBody>
      </p:sp>
      <p:sp>
        <p:nvSpPr>
          <p:cNvPr id="35852" name="ZoneTexte 15">
            <a:extLst>
              <a:ext uri="{FF2B5EF4-FFF2-40B4-BE49-F238E27FC236}">
                <a16:creationId xmlns:a16="http://schemas.microsoft.com/office/drawing/2014/main" id="{A1FEBB90-1913-07ED-AE31-C664E29FE31B}"/>
              </a:ext>
            </a:extLst>
          </p:cNvPr>
          <p:cNvSpPr txBox="1">
            <a:spLocks noChangeArrowheads="1"/>
          </p:cNvSpPr>
          <p:nvPr/>
        </p:nvSpPr>
        <p:spPr bwMode="auto">
          <a:xfrm>
            <a:off x="1281114" y="1268414"/>
            <a:ext cx="14255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b="1">
                <a:solidFill>
                  <a:srgbClr val="D22626"/>
                </a:solidFill>
              </a:rPr>
              <a:t>TRACK</a:t>
            </a:r>
          </a:p>
        </p:txBody>
      </p:sp>
      <p:sp>
        <p:nvSpPr>
          <p:cNvPr id="6" name="Espace réservé du pied de page 5">
            <a:extLst>
              <a:ext uri="{FF2B5EF4-FFF2-40B4-BE49-F238E27FC236}">
                <a16:creationId xmlns:a16="http://schemas.microsoft.com/office/drawing/2014/main" id="{796C73D0-CF45-0B7C-C219-31B948B9E3F8}"/>
              </a:ext>
            </a:extLst>
          </p:cNvPr>
          <p:cNvSpPr>
            <a:spLocks noGrp="1"/>
          </p:cNvSpPr>
          <p:nvPr>
            <p:ph type="ftr" sz="quarter" idx="11"/>
          </p:nvPr>
        </p:nvSpPr>
        <p:spPr/>
        <p:txBody>
          <a:bodyPr/>
          <a:lstStyle/>
          <a:p>
            <a:pPr>
              <a:defRPr/>
            </a:pPr>
            <a:r>
              <a:rPr lang="fr-FR"/>
              <a:t>Award RT24</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AE4541-B9F5-A1B4-756F-F3621AF0385A}"/>
              </a:ext>
            </a:extLst>
          </p:cNvPr>
          <p:cNvSpPr>
            <a:spLocks noGrp="1"/>
          </p:cNvSpPr>
          <p:nvPr>
            <p:ph type="title"/>
          </p:nvPr>
        </p:nvSpPr>
        <p:spPr>
          <a:xfrm>
            <a:off x="488951" y="-1588"/>
            <a:ext cx="6696075" cy="836613"/>
          </a:xfrm>
        </p:spPr>
        <p:txBody>
          <a:bodyPr/>
          <a:lstStyle/>
          <a:p>
            <a:pPr algn="l"/>
            <a:r>
              <a:rPr lang="fr-FR" altLang="fr-FR" sz="2800"/>
              <a:t>Simple:The LEP-OPAL TRIGGER</a:t>
            </a:r>
          </a:p>
        </p:txBody>
      </p:sp>
      <p:sp>
        <p:nvSpPr>
          <p:cNvPr id="5" name="Espace réservé du numéro de diapositive 4">
            <a:extLst>
              <a:ext uri="{FF2B5EF4-FFF2-40B4-BE49-F238E27FC236}">
                <a16:creationId xmlns:a16="http://schemas.microsoft.com/office/drawing/2014/main" id="{16AC7CE5-72A8-566E-6810-E360CAB21DA1}"/>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fld id="{2297673F-3782-C049-AF5F-F6D344D7C904}" type="slidenum">
              <a:rPr lang="fr-FR" altLang="fr-FR" sz="1200"/>
              <a:pPr/>
              <a:t>17</a:t>
            </a:fld>
            <a:endParaRPr lang="fr-FR" altLang="fr-FR" sz="1200"/>
          </a:p>
        </p:txBody>
      </p:sp>
      <p:pic>
        <p:nvPicPr>
          <p:cNvPr id="34819" name="Image 9">
            <a:extLst>
              <a:ext uri="{FF2B5EF4-FFF2-40B4-BE49-F238E27FC236}">
                <a16:creationId xmlns:a16="http://schemas.microsoft.com/office/drawing/2014/main" id="{A49C0550-2F0E-CD62-2545-EE5EA6F6D11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153444" y="-700881"/>
            <a:ext cx="5949950" cy="913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0" name="Image 6" descr="Capture d’écran 2013-11-17 à 11.54.03.png">
            <a:extLst>
              <a:ext uri="{FF2B5EF4-FFF2-40B4-BE49-F238E27FC236}">
                <a16:creationId xmlns:a16="http://schemas.microsoft.com/office/drawing/2014/main" id="{AA94F5D4-356D-E9C0-1109-D74EC02ADAB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99264" y="1"/>
            <a:ext cx="2725737" cy="2447925"/>
          </a:xfrm>
          <a:prstGeom prst="rect">
            <a:avLst/>
          </a:prstGeom>
          <a:solidFill>
            <a:srgbClr val="BFFFFD"/>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4821" name="ZoneTexte 2">
            <a:extLst>
              <a:ext uri="{FF2B5EF4-FFF2-40B4-BE49-F238E27FC236}">
                <a16:creationId xmlns:a16="http://schemas.microsoft.com/office/drawing/2014/main" id="{15D0B6B1-8D0C-83CF-54B4-9BAB80DDBCF6}"/>
              </a:ext>
            </a:extLst>
          </p:cNvPr>
          <p:cNvSpPr txBox="1">
            <a:spLocks noChangeArrowheads="1"/>
          </p:cNvSpPr>
          <p:nvPr/>
        </p:nvSpPr>
        <p:spPr bwMode="auto">
          <a:xfrm>
            <a:off x="5384800" y="5732464"/>
            <a:ext cx="1511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a:solidFill>
                  <a:srgbClr val="FF0000"/>
                </a:solidFill>
              </a:rPr>
              <a:t>15</a:t>
            </a:r>
            <a:r>
              <a:rPr lang="fr-FR" altLang="fr-FR"/>
              <a:t> </a:t>
            </a:r>
            <a:r>
              <a:rPr lang="fr-FR" altLang="fr-FR">
                <a:solidFill>
                  <a:srgbClr val="FF0000"/>
                </a:solidFill>
                <a:latin typeface="Symbol" pitchFamily="2" charset="2"/>
              </a:rPr>
              <a:t>m</a:t>
            </a:r>
            <a:r>
              <a:rPr lang="fr-FR" altLang="fr-FR">
                <a:solidFill>
                  <a:srgbClr val="FF0000"/>
                </a:solidFill>
              </a:rPr>
              <a:t>Sec</a:t>
            </a:r>
          </a:p>
        </p:txBody>
      </p:sp>
      <p:sp>
        <p:nvSpPr>
          <p:cNvPr id="34822" name="ZoneTexte 7">
            <a:extLst>
              <a:ext uri="{FF2B5EF4-FFF2-40B4-BE49-F238E27FC236}">
                <a16:creationId xmlns:a16="http://schemas.microsoft.com/office/drawing/2014/main" id="{6D887646-DFDF-22C2-B500-84FF09F5B1A1}"/>
              </a:ext>
            </a:extLst>
          </p:cNvPr>
          <p:cNvSpPr txBox="1">
            <a:spLocks noChangeArrowheads="1"/>
          </p:cNvSpPr>
          <p:nvPr/>
        </p:nvSpPr>
        <p:spPr bwMode="auto">
          <a:xfrm>
            <a:off x="7400926" y="5445126"/>
            <a:ext cx="15097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a:solidFill>
                  <a:srgbClr val="FF0000"/>
                </a:solidFill>
              </a:rPr>
              <a:t>22</a:t>
            </a:r>
            <a:r>
              <a:rPr lang="fr-FR" altLang="fr-FR"/>
              <a:t> </a:t>
            </a:r>
            <a:r>
              <a:rPr lang="fr-FR" altLang="fr-FR">
                <a:solidFill>
                  <a:srgbClr val="FF0000"/>
                </a:solidFill>
                <a:latin typeface="Symbol" pitchFamily="2" charset="2"/>
              </a:rPr>
              <a:t>m</a:t>
            </a:r>
            <a:r>
              <a:rPr lang="fr-FR" altLang="fr-FR">
                <a:solidFill>
                  <a:srgbClr val="FF0000"/>
                </a:solidFill>
              </a:rPr>
              <a:t>Sec</a:t>
            </a:r>
          </a:p>
        </p:txBody>
      </p:sp>
      <p:sp>
        <p:nvSpPr>
          <p:cNvPr id="34823" name="Rectangle 5">
            <a:extLst>
              <a:ext uri="{FF2B5EF4-FFF2-40B4-BE49-F238E27FC236}">
                <a16:creationId xmlns:a16="http://schemas.microsoft.com/office/drawing/2014/main" id="{EEC4EA71-1582-F669-8B5B-4D85DAF834A3}"/>
              </a:ext>
            </a:extLst>
          </p:cNvPr>
          <p:cNvSpPr>
            <a:spLocks noChangeArrowheads="1"/>
          </p:cNvSpPr>
          <p:nvPr/>
        </p:nvSpPr>
        <p:spPr bwMode="auto">
          <a:xfrm>
            <a:off x="3584575" y="1916113"/>
            <a:ext cx="3887788" cy="3529012"/>
          </a:xfrm>
          <a:prstGeom prst="rect">
            <a:avLst/>
          </a:prstGeom>
          <a:noFill/>
          <a:ln w="57150">
            <a:solidFill>
              <a:srgbClr val="D22626"/>
            </a:solidFill>
            <a:round/>
            <a:headEnd/>
            <a:tailEnd/>
          </a:ln>
          <a:extLst>
            <a:ext uri="{909E8E84-426E-40DD-AFC4-6F175D3DCCD1}">
              <a14:hiddenFill xmlns:a14="http://schemas.microsoft.com/office/drawing/2010/main">
                <a:solidFill>
                  <a:srgbClr val="FFFFFF"/>
                </a:solidFill>
              </a14:hiddenFill>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endParaRPr lang="fr-FR" altLang="fr-FR" sz="2400">
              <a:solidFill>
                <a:srgbClr val="000000"/>
              </a:solidFill>
            </a:endParaRPr>
          </a:p>
        </p:txBody>
      </p:sp>
      <p:sp>
        <p:nvSpPr>
          <p:cNvPr id="34824" name="Rectangle 2">
            <a:extLst>
              <a:ext uri="{FF2B5EF4-FFF2-40B4-BE49-F238E27FC236}">
                <a16:creationId xmlns:a16="http://schemas.microsoft.com/office/drawing/2014/main" id="{C03EF13E-B053-CF02-3D44-3C62924306D4}"/>
              </a:ext>
            </a:extLst>
          </p:cNvPr>
          <p:cNvSpPr>
            <a:spLocks noChangeArrowheads="1"/>
          </p:cNvSpPr>
          <p:nvPr/>
        </p:nvSpPr>
        <p:spPr bwMode="auto">
          <a:xfrm>
            <a:off x="3657600" y="1989138"/>
            <a:ext cx="503238" cy="1439862"/>
          </a:xfrm>
          <a:prstGeom prst="rect">
            <a:avLst/>
          </a:prstGeom>
          <a:noFill/>
          <a:ln w="57150">
            <a:solidFill>
              <a:srgbClr val="0000FF"/>
            </a:solidFill>
            <a:round/>
            <a:headEnd/>
            <a:tailEnd/>
          </a:ln>
          <a:extLst>
            <a:ext uri="{909E8E84-426E-40DD-AFC4-6F175D3DCCD1}">
              <a14:hiddenFill xmlns:a14="http://schemas.microsoft.com/office/drawing/2010/main">
                <a:solidFill>
                  <a:srgbClr val="FFFFFF"/>
                </a:solidFill>
              </a14:hiddenFill>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endParaRPr lang="fr-FR" altLang="fr-FR" sz="2400">
              <a:solidFill>
                <a:srgbClr val="000000"/>
              </a:solidFill>
            </a:endParaRPr>
          </a:p>
        </p:txBody>
      </p:sp>
      <p:sp>
        <p:nvSpPr>
          <p:cNvPr id="34825" name="Rectangle 10">
            <a:extLst>
              <a:ext uri="{FF2B5EF4-FFF2-40B4-BE49-F238E27FC236}">
                <a16:creationId xmlns:a16="http://schemas.microsoft.com/office/drawing/2014/main" id="{0791BA97-0150-C2E9-82D4-8594E751003F}"/>
              </a:ext>
            </a:extLst>
          </p:cNvPr>
          <p:cNvSpPr>
            <a:spLocks noChangeArrowheads="1"/>
          </p:cNvSpPr>
          <p:nvPr/>
        </p:nvSpPr>
        <p:spPr bwMode="auto">
          <a:xfrm>
            <a:off x="3657600" y="3500439"/>
            <a:ext cx="935038" cy="1800225"/>
          </a:xfrm>
          <a:prstGeom prst="rect">
            <a:avLst/>
          </a:prstGeom>
          <a:noFill/>
          <a:ln w="76200">
            <a:solidFill>
              <a:srgbClr val="2E9E20"/>
            </a:solidFill>
            <a:round/>
            <a:headEnd/>
            <a:tailEnd/>
          </a:ln>
          <a:extLst>
            <a:ext uri="{909E8E84-426E-40DD-AFC4-6F175D3DCCD1}">
              <a14:hiddenFill xmlns:a14="http://schemas.microsoft.com/office/drawing/2010/main">
                <a:solidFill>
                  <a:srgbClr val="FFFFFF"/>
                </a:solidFill>
              </a14:hiddenFill>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endParaRPr lang="fr-FR" altLang="fr-FR" sz="2400">
              <a:solidFill>
                <a:srgbClr val="000000"/>
              </a:solidFill>
            </a:endParaRPr>
          </a:p>
        </p:txBody>
      </p:sp>
      <p:sp>
        <p:nvSpPr>
          <p:cNvPr id="4" name="Espace réservé du pied de page 3">
            <a:extLst>
              <a:ext uri="{FF2B5EF4-FFF2-40B4-BE49-F238E27FC236}">
                <a16:creationId xmlns:a16="http://schemas.microsoft.com/office/drawing/2014/main" id="{6068C2DC-6186-EFE7-F8B0-94221422FAE4}"/>
              </a:ext>
            </a:extLst>
          </p:cNvPr>
          <p:cNvSpPr>
            <a:spLocks noGrp="1"/>
          </p:cNvSpPr>
          <p:nvPr>
            <p:ph type="ftr" sz="quarter" idx="11"/>
          </p:nvPr>
        </p:nvSpPr>
        <p:spPr/>
        <p:txBody>
          <a:bodyPr/>
          <a:lstStyle/>
          <a:p>
            <a:pPr>
              <a:defRPr/>
            </a:pPr>
            <a:r>
              <a:rPr lang="fr-FR"/>
              <a:t>Award RT24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13977A-3D7B-EF8C-FBCF-74697B0ACB2A}"/>
              </a:ext>
            </a:extLst>
          </p:cNvPr>
          <p:cNvSpPr>
            <a:spLocks noGrp="1"/>
          </p:cNvSpPr>
          <p:nvPr>
            <p:ph type="title"/>
          </p:nvPr>
        </p:nvSpPr>
        <p:spPr>
          <a:xfrm>
            <a:off x="488951" y="-19050"/>
            <a:ext cx="8004175" cy="765175"/>
          </a:xfrm>
        </p:spPr>
        <p:txBody>
          <a:bodyPr/>
          <a:lstStyle/>
          <a:p>
            <a:r>
              <a:rPr lang="fr-FR" altLang="fr-FR"/>
              <a:t>The LEP Z0 first event</a:t>
            </a:r>
          </a:p>
        </p:txBody>
      </p:sp>
      <p:pic>
        <p:nvPicPr>
          <p:cNvPr id="6" name="Espace réservé du contenu 5" descr="Capture d’écran 2013-11-17 à 11.52.10.png">
            <a:extLst>
              <a:ext uri="{FF2B5EF4-FFF2-40B4-BE49-F238E27FC236}">
                <a16:creationId xmlns:a16="http://schemas.microsoft.com/office/drawing/2014/main" id="{21932972-FB0E-89FF-9679-92E6EDF6F111}"/>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t="5683" b="5683"/>
          <a:stretch>
            <a:fillRect/>
          </a:stretch>
        </p:blipFill>
        <p:spPr>
          <a:xfrm>
            <a:off x="381001" y="692151"/>
            <a:ext cx="6215063" cy="3959225"/>
          </a:xfrm>
        </p:spPr>
      </p:pic>
      <p:sp>
        <p:nvSpPr>
          <p:cNvPr id="5" name="Espace réservé du numéro de diapositive 4">
            <a:extLst>
              <a:ext uri="{FF2B5EF4-FFF2-40B4-BE49-F238E27FC236}">
                <a16:creationId xmlns:a16="http://schemas.microsoft.com/office/drawing/2014/main" id="{3EAB8B64-FD01-933A-2445-B0CA300028EA}"/>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fld id="{470EA0C5-0111-A347-B28E-BCE2332B77DD}" type="slidenum">
              <a:rPr lang="fr-FR" altLang="fr-FR" sz="1200"/>
              <a:pPr/>
              <a:t>18</a:t>
            </a:fld>
            <a:endParaRPr lang="fr-FR" altLang="fr-FR" sz="1200"/>
          </a:p>
        </p:txBody>
      </p:sp>
      <p:sp>
        <p:nvSpPr>
          <p:cNvPr id="7" name="ZoneTexte 6">
            <a:extLst>
              <a:ext uri="{FF2B5EF4-FFF2-40B4-BE49-F238E27FC236}">
                <a16:creationId xmlns:a16="http://schemas.microsoft.com/office/drawing/2014/main" id="{1FD6CEC3-2E04-004E-D4DB-EBE0D05FA307}"/>
              </a:ext>
            </a:extLst>
          </p:cNvPr>
          <p:cNvSpPr txBox="1"/>
          <p:nvPr/>
        </p:nvSpPr>
        <p:spPr>
          <a:xfrm>
            <a:off x="495300" y="4821138"/>
            <a:ext cx="4817740" cy="1231106"/>
          </a:xfrm>
          <a:prstGeom prst="rect">
            <a:avLst/>
          </a:prstGeom>
          <a:noFill/>
        </p:spPr>
        <p:txBody>
          <a:bodyPr wrap="square">
            <a:spAutoFit/>
          </a:bodyPr>
          <a:lstStyle/>
          <a:p>
            <a:pPr algn="ctr">
              <a:defRPr/>
            </a:pPr>
            <a:r>
              <a:rPr lang="fr-FR" sz="1800" b="1" i="0" u="none" dirty="0">
                <a:solidFill>
                  <a:srgbClr val="FFC000"/>
                </a:solidFill>
                <a:latin typeface="+mn-lt"/>
                <a:ea typeface="ＭＳ Ｐゴシック" charset="0"/>
                <a:cs typeface="ＭＳ Ｐゴシック" charset="0"/>
              </a:rPr>
              <a:t>The First Z</a:t>
            </a:r>
            <a:r>
              <a:rPr lang="fr-FR" sz="1800" b="1" i="0" u="none" baseline="30000" dirty="0">
                <a:solidFill>
                  <a:srgbClr val="FFC000"/>
                </a:solidFill>
                <a:latin typeface="+mn-lt"/>
                <a:ea typeface="ＭＳ Ｐゴシック" charset="0"/>
                <a:cs typeface="ＭＳ Ｐゴシック" charset="0"/>
              </a:rPr>
              <a:t>0  </a:t>
            </a:r>
            <a:r>
              <a:rPr lang="fr-FR" sz="1800" b="1" i="0" u="none" dirty="0">
                <a:solidFill>
                  <a:srgbClr val="FFC000"/>
                </a:solidFill>
                <a:latin typeface="+mn-lt"/>
                <a:ea typeface="ＭＳ Ｐゴシック" charset="0"/>
                <a:cs typeface="ＭＳ Ｐゴシック" charset="0"/>
                <a:sym typeface="Wingdings"/>
              </a:rPr>
              <a:t> </a:t>
            </a:r>
            <a:r>
              <a:rPr lang="fr-FR" sz="1800" b="1" i="0" u="none" dirty="0" err="1">
                <a:solidFill>
                  <a:srgbClr val="FFC000"/>
                </a:solidFill>
                <a:latin typeface="+mn-lt"/>
                <a:ea typeface="ＭＳ Ｐゴシック" charset="0"/>
                <a:cs typeface="ＭＳ Ｐゴシック" charset="0"/>
                <a:sym typeface="Wingdings"/>
              </a:rPr>
              <a:t>e+e</a:t>
            </a:r>
            <a:r>
              <a:rPr lang="fr-FR" sz="1800" b="1" i="0" u="none" dirty="0">
                <a:solidFill>
                  <a:srgbClr val="FFC000"/>
                </a:solidFill>
                <a:latin typeface="+mn-lt"/>
                <a:ea typeface="ＭＳ Ｐゴシック" charset="0"/>
                <a:cs typeface="ＭＳ Ｐゴシック" charset="0"/>
                <a:sym typeface="Wingdings"/>
              </a:rPr>
              <a:t>- </a:t>
            </a:r>
            <a:r>
              <a:rPr lang="fr-FR" sz="1800" b="1" i="0" u="none" dirty="0" err="1">
                <a:solidFill>
                  <a:srgbClr val="FFC000"/>
                </a:solidFill>
                <a:latin typeface="+mn-lt"/>
                <a:ea typeface="ＭＳ Ｐゴシック" charset="0"/>
                <a:cs typeface="ＭＳ Ｐゴシック" charset="0"/>
                <a:sym typeface="Wingdings"/>
              </a:rPr>
              <a:t>a</a:t>
            </a:r>
            <a:r>
              <a:rPr lang="fr-FR" sz="1800" b="1" i="0" u="none" dirty="0" err="1">
                <a:solidFill>
                  <a:srgbClr val="FFC000"/>
                </a:solidFill>
                <a:latin typeface="+mn-lt"/>
                <a:ea typeface="ＭＳ Ｐゴシック" charset="0"/>
                <a:cs typeface="ＭＳ Ｐゴシック" charset="0"/>
              </a:rPr>
              <a:t>t</a:t>
            </a:r>
            <a:r>
              <a:rPr lang="fr-FR" sz="1800" b="1" i="0" u="none" dirty="0">
                <a:solidFill>
                  <a:srgbClr val="FFC000"/>
                </a:solidFill>
                <a:latin typeface="+mn-lt"/>
                <a:ea typeface="ＭＳ Ｐゴシック" charset="0"/>
                <a:cs typeface="ＭＳ Ｐゴシック" charset="0"/>
              </a:rPr>
              <a:t> LEP</a:t>
            </a:r>
          </a:p>
          <a:p>
            <a:pPr algn="ctr">
              <a:defRPr/>
            </a:pPr>
            <a:r>
              <a:rPr lang="fr-FR" sz="1800" b="1" i="0" u="none" dirty="0">
                <a:solidFill>
                  <a:srgbClr val="FFC000"/>
                </a:solidFill>
                <a:latin typeface="+mn-lt"/>
                <a:ea typeface="ＭＳ Ｐゴシック" charset="0"/>
                <a:cs typeface="ＭＳ Ｐゴシック" charset="0"/>
              </a:rPr>
              <a:t>OPAL-13 August 1989</a:t>
            </a:r>
          </a:p>
          <a:p>
            <a:pPr algn="ctr">
              <a:defRPr/>
            </a:pPr>
            <a:endParaRPr lang="fr-FR" sz="1800" dirty="0">
              <a:latin typeface="+mn-lt"/>
              <a:ea typeface="ＭＳ Ｐゴシック" charset="0"/>
              <a:cs typeface="ＭＳ Ｐゴシック" charset="0"/>
            </a:endParaRPr>
          </a:p>
          <a:p>
            <a:pPr algn="ctr">
              <a:defRPr/>
            </a:pPr>
            <a:r>
              <a:rPr lang="fr-FR" sz="2000" i="0" u="none" dirty="0">
                <a:solidFill>
                  <a:srgbClr val="BFFFFD"/>
                </a:solidFill>
                <a:latin typeface="+mn-lt"/>
                <a:ea typeface="ＭＳ Ｐゴシック" charset="0"/>
                <a:cs typeface="ＭＳ Ｐゴシック" charset="0"/>
              </a:rPr>
              <a:t>TOF + EM Lead glass </a:t>
            </a:r>
            <a:r>
              <a:rPr lang="fr-FR" sz="2000" i="0" u="none" dirty="0" err="1">
                <a:solidFill>
                  <a:srgbClr val="BFFFFD"/>
                </a:solidFill>
                <a:latin typeface="+mn-lt"/>
                <a:ea typeface="ＭＳ Ｐゴシック" charset="0"/>
                <a:cs typeface="ＭＳ Ｐゴシック" charset="0"/>
              </a:rPr>
              <a:t>Calorimeter</a:t>
            </a:r>
            <a:r>
              <a:rPr lang="fr-FR" sz="2000" i="0" u="none" dirty="0">
                <a:solidFill>
                  <a:srgbClr val="BFFFFD"/>
                </a:solidFill>
                <a:latin typeface="+mn-lt"/>
                <a:ea typeface="ＭＳ Ｐゴシック" charset="0"/>
                <a:cs typeface="ＭＳ Ｐゴシック" charset="0"/>
              </a:rPr>
              <a:t> </a:t>
            </a:r>
            <a:r>
              <a:rPr lang="fr-FR" sz="2000" i="0" u="none" dirty="0" err="1">
                <a:solidFill>
                  <a:srgbClr val="BFFFFD"/>
                </a:solidFill>
                <a:latin typeface="+mn-lt"/>
                <a:ea typeface="ＭＳ Ｐゴシック" charset="0"/>
                <a:cs typeface="ＭＳ Ｐゴシック" charset="0"/>
              </a:rPr>
              <a:t>only</a:t>
            </a:r>
            <a:endParaRPr lang="fr-FR" sz="2000" i="0" u="none" dirty="0">
              <a:solidFill>
                <a:srgbClr val="BFFFFD"/>
              </a:solidFill>
              <a:latin typeface="+mn-lt"/>
              <a:ea typeface="ＭＳ Ｐゴシック" charset="0"/>
              <a:cs typeface="ＭＳ Ｐゴシック" charset="0"/>
            </a:endParaRPr>
          </a:p>
        </p:txBody>
      </p:sp>
      <p:pic>
        <p:nvPicPr>
          <p:cNvPr id="36869" name="Image 2">
            <a:extLst>
              <a:ext uri="{FF2B5EF4-FFF2-40B4-BE49-F238E27FC236}">
                <a16:creationId xmlns:a16="http://schemas.microsoft.com/office/drawing/2014/main" id="{C34B0D86-E3C8-DEA6-480F-1A103C7CF91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45164" y="765176"/>
            <a:ext cx="3671887" cy="512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Ellipse 2">
            <a:extLst>
              <a:ext uri="{FF2B5EF4-FFF2-40B4-BE49-F238E27FC236}">
                <a16:creationId xmlns:a16="http://schemas.microsoft.com/office/drawing/2014/main" id="{42AC6648-10B4-9AEA-71AD-838924080870}"/>
              </a:ext>
            </a:extLst>
          </p:cNvPr>
          <p:cNvSpPr>
            <a:spLocks noChangeArrowheads="1"/>
          </p:cNvSpPr>
          <p:nvPr/>
        </p:nvSpPr>
        <p:spPr bwMode="auto">
          <a:xfrm>
            <a:off x="5600701" y="1916113"/>
            <a:ext cx="2881313" cy="1441450"/>
          </a:xfrm>
          <a:prstGeom prst="ellipse">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endParaRPr lang="fr-FR" altLang="fr-FR" sz="2400">
              <a:solidFill>
                <a:srgbClr val="000000"/>
              </a:solidFill>
            </a:endParaRPr>
          </a:p>
        </p:txBody>
      </p:sp>
      <p:sp>
        <p:nvSpPr>
          <p:cNvPr id="36871" name="Flèche vers la gauche 7">
            <a:extLst>
              <a:ext uri="{FF2B5EF4-FFF2-40B4-BE49-F238E27FC236}">
                <a16:creationId xmlns:a16="http://schemas.microsoft.com/office/drawing/2014/main" id="{1775FF6C-3ED6-18AF-29F8-1F94F0F50DFF}"/>
              </a:ext>
            </a:extLst>
          </p:cNvPr>
          <p:cNvSpPr>
            <a:spLocks noChangeArrowheads="1"/>
          </p:cNvSpPr>
          <p:nvPr/>
        </p:nvSpPr>
        <p:spPr bwMode="auto">
          <a:xfrm>
            <a:off x="4665664" y="2420939"/>
            <a:ext cx="935037" cy="503237"/>
          </a:xfrm>
          <a:prstGeom prst="leftArrow">
            <a:avLst>
              <a:gd name="adj1" fmla="val 50000"/>
              <a:gd name="adj2" fmla="val 50021"/>
            </a:avLst>
          </a:prstGeom>
          <a:solidFill>
            <a:srgbClr val="FF0000"/>
          </a:solidFill>
          <a:ln w="9525">
            <a:solidFill>
              <a:schemeClr val="tx1"/>
            </a:solidFill>
            <a:round/>
            <a:headEnd/>
            <a:tailEnd/>
          </a:ln>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endParaRPr lang="fr-FR" altLang="fr-FR" sz="2400">
              <a:solidFill>
                <a:srgbClr val="000000"/>
              </a:solidFill>
            </a:endParaRPr>
          </a:p>
        </p:txBody>
      </p:sp>
      <p:sp>
        <p:nvSpPr>
          <p:cNvPr id="3" name="ZoneTexte 2">
            <a:extLst>
              <a:ext uri="{FF2B5EF4-FFF2-40B4-BE49-F238E27FC236}">
                <a16:creationId xmlns:a16="http://schemas.microsoft.com/office/drawing/2014/main" id="{257D587E-96B4-C42A-755C-3E1A22454176}"/>
              </a:ext>
            </a:extLst>
          </p:cNvPr>
          <p:cNvSpPr txBox="1"/>
          <p:nvPr/>
        </p:nvSpPr>
        <p:spPr>
          <a:xfrm>
            <a:off x="1281113" y="1700214"/>
            <a:ext cx="1077912" cy="461665"/>
          </a:xfrm>
          <a:prstGeom prst="rect">
            <a:avLst/>
          </a:prstGeom>
          <a:noFill/>
        </p:spPr>
        <p:txBody>
          <a:bodyPr>
            <a:spAutoFit/>
          </a:bodyPr>
          <a:lstStyle/>
          <a:p>
            <a:pPr>
              <a:defRPr/>
            </a:pPr>
            <a:r>
              <a:rPr lang="fr-FR" b="1" dirty="0">
                <a:solidFill>
                  <a:srgbClr val="3366FF"/>
                </a:solidFill>
                <a:latin typeface="+mn-lt"/>
                <a:ea typeface="ＭＳ Ｐゴシック" charset="0"/>
                <a:cs typeface="ＭＳ Ｐゴシック" charset="0"/>
              </a:rPr>
              <a:t>TOF</a:t>
            </a:r>
          </a:p>
        </p:txBody>
      </p:sp>
      <p:sp>
        <p:nvSpPr>
          <p:cNvPr id="11" name="ZoneTexte 10">
            <a:extLst>
              <a:ext uri="{FF2B5EF4-FFF2-40B4-BE49-F238E27FC236}">
                <a16:creationId xmlns:a16="http://schemas.microsoft.com/office/drawing/2014/main" id="{C6A84DBF-83CB-4E51-97F8-64DE1AFF6973}"/>
              </a:ext>
            </a:extLst>
          </p:cNvPr>
          <p:cNvSpPr txBox="1"/>
          <p:nvPr/>
        </p:nvSpPr>
        <p:spPr>
          <a:xfrm>
            <a:off x="4665664" y="765176"/>
            <a:ext cx="935037" cy="461665"/>
          </a:xfrm>
          <a:prstGeom prst="rect">
            <a:avLst/>
          </a:prstGeom>
          <a:noFill/>
        </p:spPr>
        <p:txBody>
          <a:bodyPr>
            <a:spAutoFit/>
          </a:bodyPr>
          <a:lstStyle/>
          <a:p>
            <a:pPr>
              <a:defRPr/>
            </a:pPr>
            <a:r>
              <a:rPr lang="fr-FR" b="1" dirty="0">
                <a:solidFill>
                  <a:srgbClr val="2E9E20"/>
                </a:solidFill>
                <a:latin typeface="+mn-lt"/>
                <a:ea typeface="ＭＳ Ｐゴシック" charset="0"/>
                <a:cs typeface="ＭＳ Ｐゴシック" charset="0"/>
              </a:rPr>
              <a:t>EM</a:t>
            </a:r>
          </a:p>
        </p:txBody>
      </p:sp>
      <p:cxnSp>
        <p:nvCxnSpPr>
          <p:cNvPr id="9" name="Connecteur droit avec flèche 8">
            <a:extLst>
              <a:ext uri="{FF2B5EF4-FFF2-40B4-BE49-F238E27FC236}">
                <a16:creationId xmlns:a16="http://schemas.microsoft.com/office/drawing/2014/main" id="{9C1996E4-271B-FDA3-096E-3AA4BB444E70}"/>
              </a:ext>
            </a:extLst>
          </p:cNvPr>
          <p:cNvCxnSpPr/>
          <p:nvPr/>
        </p:nvCxnSpPr>
        <p:spPr bwMode="auto">
          <a:xfrm flipV="1">
            <a:off x="2216150" y="1557338"/>
            <a:ext cx="1512888" cy="431800"/>
          </a:xfrm>
          <a:prstGeom prst="straightConnector1">
            <a:avLst/>
          </a:prstGeom>
          <a:solidFill>
            <a:schemeClr val="accent1"/>
          </a:solidFill>
          <a:ln w="38100" cap="flat" cmpd="sng" algn="ctr">
            <a:solidFill>
              <a:srgbClr val="0000FF"/>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5" name="Connecteur droit avec flèche 14">
            <a:extLst>
              <a:ext uri="{FF2B5EF4-FFF2-40B4-BE49-F238E27FC236}">
                <a16:creationId xmlns:a16="http://schemas.microsoft.com/office/drawing/2014/main" id="{A5F23698-B778-4381-8C08-E296C0B99313}"/>
              </a:ext>
            </a:extLst>
          </p:cNvPr>
          <p:cNvCxnSpPr>
            <a:stCxn id="11" idx="1"/>
          </p:cNvCxnSpPr>
          <p:nvPr/>
        </p:nvCxnSpPr>
        <p:spPr bwMode="auto">
          <a:xfrm flipH="1">
            <a:off x="4016375" y="996009"/>
            <a:ext cx="649288" cy="264467"/>
          </a:xfrm>
          <a:prstGeom prst="straightConnector1">
            <a:avLst/>
          </a:prstGeom>
          <a:solidFill>
            <a:schemeClr val="accent1"/>
          </a:solidFill>
          <a:ln w="38100" cap="flat" cmpd="sng" algn="ctr">
            <a:solidFill>
              <a:srgbClr val="2E9E2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8" name="Espace réservé du pied de page 7">
            <a:extLst>
              <a:ext uri="{FF2B5EF4-FFF2-40B4-BE49-F238E27FC236}">
                <a16:creationId xmlns:a16="http://schemas.microsoft.com/office/drawing/2014/main" id="{AD105931-56EE-1484-5B59-243DBC80C520}"/>
              </a:ext>
            </a:extLst>
          </p:cNvPr>
          <p:cNvSpPr>
            <a:spLocks noGrp="1"/>
          </p:cNvSpPr>
          <p:nvPr>
            <p:ph type="ftr" sz="quarter" idx="11"/>
          </p:nvPr>
        </p:nvSpPr>
        <p:spPr>
          <a:xfrm>
            <a:off x="3218814" y="6118226"/>
            <a:ext cx="3136900" cy="457200"/>
          </a:xfrm>
        </p:spPr>
        <p:txBody>
          <a:bodyPr/>
          <a:lstStyle/>
          <a:p>
            <a:pPr>
              <a:defRPr/>
            </a:pPr>
            <a:r>
              <a:rPr lang="fr-FR"/>
              <a:t>Award RT24</a:t>
            </a:r>
          </a:p>
        </p:txBody>
      </p:sp>
      <p:sp>
        <p:nvSpPr>
          <p:cNvPr id="10" name="ZoneTexte 9">
            <a:extLst>
              <a:ext uri="{FF2B5EF4-FFF2-40B4-BE49-F238E27FC236}">
                <a16:creationId xmlns:a16="http://schemas.microsoft.com/office/drawing/2014/main" id="{77CE0165-7EE7-8807-332B-E109EA0BEC63}"/>
              </a:ext>
            </a:extLst>
          </p:cNvPr>
          <p:cNvSpPr txBox="1"/>
          <p:nvPr/>
        </p:nvSpPr>
        <p:spPr>
          <a:xfrm>
            <a:off x="1164018" y="6166794"/>
            <a:ext cx="6813084" cy="461665"/>
          </a:xfrm>
          <a:prstGeom prst="rect">
            <a:avLst/>
          </a:prstGeom>
          <a:noFill/>
        </p:spPr>
        <p:txBody>
          <a:bodyPr wrap="none" rtlCol="0">
            <a:spAutoFit/>
          </a:bodyPr>
          <a:lstStyle/>
          <a:p>
            <a:r>
              <a:rPr lang="fr-FR" dirty="0" err="1">
                <a:solidFill>
                  <a:srgbClr val="FFC000"/>
                </a:solidFill>
              </a:rPr>
              <a:t>A.Michelini</a:t>
            </a:r>
            <a:r>
              <a:rPr lang="fr-FR" dirty="0">
                <a:solidFill>
                  <a:srgbClr val="FFC000"/>
                </a:solidFill>
              </a:rPr>
              <a:t>, H. </a:t>
            </a:r>
            <a:r>
              <a:rPr lang="fr-FR" dirty="0" err="1">
                <a:solidFill>
                  <a:srgbClr val="FFC000"/>
                </a:solidFill>
              </a:rPr>
              <a:t>VonDerSmitt</a:t>
            </a:r>
            <a:r>
              <a:rPr lang="fr-FR" dirty="0">
                <a:solidFill>
                  <a:srgbClr val="FFC000"/>
                </a:solidFill>
              </a:rPr>
              <a:t>, </a:t>
            </a:r>
            <a:r>
              <a:rPr lang="fr-FR" dirty="0" err="1">
                <a:solidFill>
                  <a:srgbClr val="FFC000"/>
                </a:solidFill>
              </a:rPr>
              <a:t>R.Heuer</a:t>
            </a:r>
            <a:r>
              <a:rPr lang="fr-FR" dirty="0">
                <a:solidFill>
                  <a:srgbClr val="FFC000"/>
                </a:solidFill>
              </a:rPr>
              <a:t>, </a:t>
            </a:r>
            <a:r>
              <a:rPr lang="fr-FR" dirty="0" err="1">
                <a:solidFill>
                  <a:srgbClr val="FFC000"/>
                </a:solidFill>
              </a:rPr>
              <a:t>P.Le</a:t>
            </a:r>
            <a:r>
              <a:rPr lang="fr-FR" dirty="0">
                <a:solidFill>
                  <a:srgbClr val="FFC000"/>
                </a:solidFill>
              </a:rPr>
              <a:t> Dû</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88DBD6-FFE9-4942-BFDA-5C8C2D0B22CE}"/>
              </a:ext>
            </a:extLst>
          </p:cNvPr>
          <p:cNvSpPr>
            <a:spLocks noGrp="1"/>
          </p:cNvSpPr>
          <p:nvPr>
            <p:ph type="title"/>
          </p:nvPr>
        </p:nvSpPr>
        <p:spPr/>
        <p:txBody>
          <a:bodyPr/>
          <a:lstStyle/>
          <a:p>
            <a:pPr>
              <a:defRPr/>
            </a:pPr>
            <a:r>
              <a:rPr lang="fr-FR" dirty="0"/>
              <a:t>LEP-OPAL Z</a:t>
            </a:r>
            <a:r>
              <a:rPr lang="fr-FR" dirty="0">
                <a:sym typeface="Wingdings"/>
              </a:rPr>
              <a:t> </a:t>
            </a:r>
            <a:r>
              <a:rPr lang="fr-FR" dirty="0">
                <a:latin typeface="Symbol" charset="2"/>
                <a:cs typeface="Symbol" charset="2"/>
                <a:sym typeface="Wingdings"/>
              </a:rPr>
              <a:t>mm</a:t>
            </a:r>
            <a:endParaRPr lang="fr-FR" dirty="0">
              <a:latin typeface="Symbol" charset="2"/>
              <a:cs typeface="Symbol" charset="2"/>
            </a:endParaRPr>
          </a:p>
        </p:txBody>
      </p:sp>
      <p:sp>
        <p:nvSpPr>
          <p:cNvPr id="5" name="Espace réservé du numéro de diapositive 4">
            <a:extLst>
              <a:ext uri="{FF2B5EF4-FFF2-40B4-BE49-F238E27FC236}">
                <a16:creationId xmlns:a16="http://schemas.microsoft.com/office/drawing/2014/main" id="{E0092EF9-8801-754C-9095-28BB28C6FFC9}"/>
              </a:ext>
            </a:extLst>
          </p:cNvPr>
          <p:cNvSpPr>
            <a:spLocks noGrp="1"/>
          </p:cNvSpPr>
          <p:nvPr>
            <p:ph type="sldNum" sz="quarter" idx="11"/>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fld id="{93F82FE1-C694-BF4E-A19E-8D412B11CEA6}" type="slidenum">
              <a:rPr lang="en-US" altLang="fr-FR" sz="1200">
                <a:solidFill>
                  <a:srgbClr val="FFFFFF"/>
                </a:solidFill>
                <a:latin typeface="Arial" panose="020B0604020202020204" pitchFamily="34" charset="0"/>
              </a:rPr>
              <a:pPr>
                <a:spcBef>
                  <a:spcPct val="0"/>
                </a:spcBef>
                <a:buClrTx/>
                <a:buSzTx/>
                <a:buFontTx/>
                <a:buNone/>
              </a:pPr>
              <a:t>19</a:t>
            </a:fld>
            <a:endParaRPr lang="en-US" altLang="fr-FR" sz="1200">
              <a:solidFill>
                <a:srgbClr val="FFFFFF"/>
              </a:solidFill>
              <a:latin typeface="Arial" panose="020B0604020202020204" pitchFamily="34" charset="0"/>
            </a:endParaRPr>
          </a:p>
        </p:txBody>
      </p:sp>
      <p:pic>
        <p:nvPicPr>
          <p:cNvPr id="168964" name="Image 5" descr="OAL_event.gif">
            <a:extLst>
              <a:ext uri="{FF2B5EF4-FFF2-40B4-BE49-F238E27FC236}">
                <a16:creationId xmlns:a16="http://schemas.microsoft.com/office/drawing/2014/main" id="{D6206538-0871-0F36-507A-332641BBF07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8965" name="Image 6" descr="opal.gif">
            <a:extLst>
              <a:ext uri="{FF2B5EF4-FFF2-40B4-BE49-F238E27FC236}">
                <a16:creationId xmlns:a16="http://schemas.microsoft.com/office/drawing/2014/main" id="{A6675D13-59C5-C539-5A48-EA45473A0484}"/>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0025" y="4337050"/>
            <a:ext cx="3289300"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8966" name="Espace réservé du contenu 5" descr="Capture d’écran 2013-11-17 à 11.52.10.png">
            <a:extLst>
              <a:ext uri="{FF2B5EF4-FFF2-40B4-BE49-F238E27FC236}">
                <a16:creationId xmlns:a16="http://schemas.microsoft.com/office/drawing/2014/main" id="{DBDF37B4-7FAB-E047-7288-31CB9C7974A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5682" b="5682"/>
          <a:stretch>
            <a:fillRect/>
          </a:stretch>
        </p:blipFill>
        <p:spPr bwMode="auto">
          <a:xfrm>
            <a:off x="6105525" y="836613"/>
            <a:ext cx="3614738"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8967" name="ZoneTexte 2">
            <a:extLst>
              <a:ext uri="{FF2B5EF4-FFF2-40B4-BE49-F238E27FC236}">
                <a16:creationId xmlns:a16="http://schemas.microsoft.com/office/drawing/2014/main" id="{31FAF3EA-6EFB-FA68-C12D-5320B7B7395B}"/>
              </a:ext>
            </a:extLst>
          </p:cNvPr>
          <p:cNvSpPr txBox="1">
            <a:spLocks noChangeArrowheads="1"/>
          </p:cNvSpPr>
          <p:nvPr/>
        </p:nvSpPr>
        <p:spPr bwMode="auto">
          <a:xfrm>
            <a:off x="317500" y="2273300"/>
            <a:ext cx="1146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i="0" u="none"/>
              <a:t>Z </a:t>
            </a:r>
            <a:r>
              <a:rPr lang="fr-FR" altLang="fr-FR" sz="2400" i="0" u="none">
                <a:sym typeface="Wingdings" pitchFamily="2" charset="2"/>
              </a:rPr>
              <a:t></a:t>
            </a:r>
            <a:r>
              <a:rPr lang="fr-FR" altLang="fr-FR" sz="2400" i="0" u="none">
                <a:latin typeface="Symbol" pitchFamily="2" charset="2"/>
              </a:rPr>
              <a:t>mm</a:t>
            </a:r>
          </a:p>
        </p:txBody>
      </p:sp>
      <p:sp>
        <p:nvSpPr>
          <p:cNvPr id="168968" name="ZoneTexte 5">
            <a:extLst>
              <a:ext uri="{FF2B5EF4-FFF2-40B4-BE49-F238E27FC236}">
                <a16:creationId xmlns:a16="http://schemas.microsoft.com/office/drawing/2014/main" id="{65036337-F73B-7917-1CC5-62BE4E37C94B}"/>
              </a:ext>
            </a:extLst>
          </p:cNvPr>
          <p:cNvSpPr txBox="1">
            <a:spLocks noChangeArrowheads="1"/>
          </p:cNvSpPr>
          <p:nvPr/>
        </p:nvSpPr>
        <p:spPr bwMode="auto">
          <a:xfrm>
            <a:off x="8408988" y="2781300"/>
            <a:ext cx="13525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endParaRPr lang="fr-FR" altLang="fr-FR" sz="2400" i="0" u="none"/>
          </a:p>
          <a:p>
            <a:pPr algn="ctr" eaLnBrk="1" hangingPunct="1">
              <a:spcBef>
                <a:spcPct val="0"/>
              </a:spcBef>
              <a:buClrTx/>
              <a:buSzTx/>
              <a:buFontTx/>
              <a:buNone/>
            </a:pPr>
            <a:r>
              <a:rPr lang="fr-FR" altLang="fr-FR" sz="2400" i="0" u="none"/>
              <a:t>First LEP event</a:t>
            </a:r>
          </a:p>
          <a:p>
            <a:pPr algn="ctr" eaLnBrk="1" hangingPunct="1">
              <a:spcBef>
                <a:spcPct val="0"/>
              </a:spcBef>
              <a:buClrTx/>
              <a:buSzTx/>
              <a:buFontTx/>
              <a:buNone/>
            </a:pPr>
            <a:r>
              <a:rPr lang="fr-FR" altLang="fr-FR" sz="2400" i="0" u="none"/>
              <a:t> Z</a:t>
            </a:r>
            <a:r>
              <a:rPr lang="fr-FR" altLang="fr-FR" sz="2400" i="0" u="none">
                <a:sym typeface="Wingdings" pitchFamily="2" charset="2"/>
              </a:rPr>
              <a:t>ee</a:t>
            </a:r>
            <a:endParaRPr lang="fr-FR" altLang="fr-FR" sz="2400" i="0" u="none"/>
          </a:p>
        </p:txBody>
      </p:sp>
    </p:spTree>
    <p:extLst>
      <p:ext uri="{BB962C8B-B14F-4D97-AF65-F5344CB8AC3E}">
        <p14:creationId xmlns:p14="http://schemas.microsoft.com/office/powerpoint/2010/main" val="761032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AFACD5-331F-9C53-D78D-C0B6B8F695A2}"/>
              </a:ext>
            </a:extLst>
          </p:cNvPr>
          <p:cNvSpPr>
            <a:spLocks noGrp="1"/>
          </p:cNvSpPr>
          <p:nvPr>
            <p:ph type="title"/>
          </p:nvPr>
        </p:nvSpPr>
        <p:spPr/>
        <p:txBody>
          <a:bodyPr/>
          <a:lstStyle/>
          <a:p>
            <a:r>
              <a:rPr lang="fr-FR" dirty="0"/>
              <a:t>RT24 </a:t>
            </a:r>
            <a:r>
              <a:rPr lang="fr-FR" dirty="0" err="1"/>
              <a:t>Award</a:t>
            </a:r>
            <a:r>
              <a:rPr lang="fr-FR" dirty="0"/>
              <a:t> </a:t>
            </a:r>
          </a:p>
        </p:txBody>
      </p:sp>
      <p:sp>
        <p:nvSpPr>
          <p:cNvPr id="3" name="Espace réservé du contenu 2">
            <a:extLst>
              <a:ext uri="{FF2B5EF4-FFF2-40B4-BE49-F238E27FC236}">
                <a16:creationId xmlns:a16="http://schemas.microsoft.com/office/drawing/2014/main" id="{7CD2B138-30FE-6101-D5D8-4935F5113CFE}"/>
              </a:ext>
            </a:extLst>
          </p:cNvPr>
          <p:cNvSpPr>
            <a:spLocks noGrp="1"/>
          </p:cNvSpPr>
          <p:nvPr>
            <p:ph idx="1"/>
          </p:nvPr>
        </p:nvSpPr>
        <p:spPr>
          <a:xfrm>
            <a:off x="383113" y="602373"/>
            <a:ext cx="9490075" cy="2206525"/>
          </a:xfrm>
        </p:spPr>
        <p:txBody>
          <a:bodyPr/>
          <a:lstStyle/>
          <a:p>
            <a:pPr algn="l"/>
            <a:endParaRPr lang="fr-FR" b="0" i="1" u="none" strike="noStrike" dirty="0">
              <a:solidFill>
                <a:srgbClr val="000000"/>
              </a:solidFill>
              <a:effectLst/>
              <a:latin typeface="Segoe UI" panose="020B0502040204020203" pitchFamily="34" charset="0"/>
            </a:endParaRPr>
          </a:p>
          <a:p>
            <a:pPr algn="l"/>
            <a:r>
              <a:rPr lang="fr-FR" b="0" i="1" u="none" strike="noStrike" dirty="0">
                <a:solidFill>
                  <a:srgbClr val="FFFF00"/>
                </a:solidFill>
                <a:effectLst/>
                <a:latin typeface="Segoe UI" panose="020B0502040204020203" pitchFamily="34" charset="0"/>
              </a:rPr>
              <a:t>For </a:t>
            </a:r>
            <a:r>
              <a:rPr lang="fr-FR" b="0" i="1" u="none" strike="noStrike" dirty="0" err="1">
                <a:solidFill>
                  <a:srgbClr val="FFFF00"/>
                </a:solidFill>
                <a:effectLst/>
                <a:latin typeface="Segoe UI" panose="020B0502040204020203" pitchFamily="34" charset="0"/>
              </a:rPr>
              <a:t>achievement</a:t>
            </a:r>
            <a:r>
              <a:rPr lang="fr-FR" b="0" i="1" u="none" strike="noStrike" dirty="0">
                <a:solidFill>
                  <a:srgbClr val="FFFF00"/>
                </a:solidFill>
                <a:effectLst/>
                <a:latin typeface="Segoe UI" panose="020B0502040204020203" pitchFamily="34" charset="0"/>
              </a:rPr>
              <a:t> and contributions to </a:t>
            </a:r>
            <a:r>
              <a:rPr lang="fr-FR" b="0" i="1" u="none" strike="noStrike" dirty="0" err="1">
                <a:solidFill>
                  <a:srgbClr val="FFFF00"/>
                </a:solidFill>
                <a:effectLst/>
                <a:latin typeface="Segoe UI" panose="020B0502040204020203" pitchFamily="34" charset="0"/>
              </a:rPr>
              <a:t>nuclear</a:t>
            </a:r>
            <a:r>
              <a:rPr lang="fr-FR" b="0" i="1" u="none" strike="noStrike" dirty="0">
                <a:solidFill>
                  <a:srgbClr val="FFFF00"/>
                </a:solidFill>
                <a:effectLst/>
                <a:latin typeface="Segoe UI" panose="020B0502040204020203" pitchFamily="34" charset="0"/>
              </a:rPr>
              <a:t> instrumentation for High Energy </a:t>
            </a:r>
            <a:r>
              <a:rPr lang="fr-FR" b="0" i="1" u="none" strike="noStrike" dirty="0" err="1">
                <a:solidFill>
                  <a:srgbClr val="FFFF00"/>
                </a:solidFill>
                <a:effectLst/>
                <a:latin typeface="Segoe UI" panose="020B0502040204020203" pitchFamily="34" charset="0"/>
              </a:rPr>
              <a:t>Physics</a:t>
            </a:r>
            <a:r>
              <a:rPr lang="fr-FR" b="0" i="1" u="none" strike="noStrike" dirty="0">
                <a:solidFill>
                  <a:srgbClr val="FFFF00"/>
                </a:solidFill>
                <a:effectLst/>
                <a:latin typeface="Segoe UI" panose="020B0502040204020203" pitchFamily="34" charset="0"/>
              </a:rPr>
              <a:t> and </a:t>
            </a:r>
            <a:r>
              <a:rPr lang="fr-FR" b="0" i="1" u="none" strike="noStrike" dirty="0" err="1">
                <a:solidFill>
                  <a:srgbClr val="FFFF00"/>
                </a:solidFill>
                <a:effectLst/>
                <a:latin typeface="Segoe UI" panose="020B0502040204020203" pitchFamily="34" charset="0"/>
              </a:rPr>
              <a:t>its</a:t>
            </a:r>
            <a:r>
              <a:rPr lang="fr-FR" b="0" i="1" u="none" strike="noStrike" dirty="0">
                <a:solidFill>
                  <a:srgbClr val="FFFF00"/>
                </a:solidFill>
                <a:effectLst/>
                <a:latin typeface="Segoe UI" panose="020B0502040204020203" pitchFamily="34" charset="0"/>
              </a:rPr>
              <a:t> application to </a:t>
            </a:r>
            <a:r>
              <a:rPr lang="fr-FR" b="0" i="1" u="none" strike="noStrike" dirty="0" err="1">
                <a:solidFill>
                  <a:srgbClr val="FFFF00"/>
                </a:solidFill>
                <a:effectLst/>
                <a:latin typeface="Segoe UI" panose="020B0502040204020203" pitchFamily="34" charset="0"/>
              </a:rPr>
              <a:t>medical</a:t>
            </a:r>
            <a:r>
              <a:rPr lang="fr-FR" b="0" i="1" u="none" strike="noStrike" dirty="0">
                <a:solidFill>
                  <a:srgbClr val="FFFF00"/>
                </a:solidFill>
                <a:effectLst/>
                <a:latin typeface="Segoe UI" panose="020B0502040204020203" pitchFamily="34" charset="0"/>
              </a:rPr>
              <a:t> </a:t>
            </a:r>
            <a:r>
              <a:rPr lang="fr-FR" b="0" i="1" u="none" strike="noStrike" dirty="0" err="1">
                <a:solidFill>
                  <a:srgbClr val="FFFF00"/>
                </a:solidFill>
                <a:effectLst/>
                <a:latin typeface="Segoe UI" panose="020B0502040204020203" pitchFamily="34" charset="0"/>
              </a:rPr>
              <a:t>imaging</a:t>
            </a:r>
            <a:r>
              <a:rPr lang="fr-FR" b="0" i="1" u="none" strike="noStrike" dirty="0">
                <a:solidFill>
                  <a:srgbClr val="FFFF00"/>
                </a:solidFill>
                <a:effectLst/>
                <a:latin typeface="Segoe UI" panose="020B0502040204020203" pitchFamily="34" charset="0"/>
              </a:rPr>
              <a:t> and </a:t>
            </a:r>
            <a:r>
              <a:rPr lang="fr-FR" b="0" i="1" u="none" strike="noStrike" dirty="0" err="1">
                <a:solidFill>
                  <a:srgbClr val="FFFF00"/>
                </a:solidFill>
                <a:effectLst/>
                <a:latin typeface="Segoe UI" panose="020B0502040204020203" pitchFamily="34" charset="0"/>
              </a:rPr>
              <a:t>radiotherapy</a:t>
            </a:r>
            <a:r>
              <a:rPr lang="fr-FR" b="0" i="1" u="none" strike="noStrike" dirty="0">
                <a:solidFill>
                  <a:srgbClr val="FFFF00"/>
                </a:solidFill>
                <a:effectLst/>
                <a:latin typeface="Segoe UI" panose="020B0502040204020203" pitchFamily="34" charset="0"/>
              </a:rPr>
              <a:t>"</a:t>
            </a:r>
            <a:endParaRPr lang="fr-FR" b="0" i="0" u="none" strike="noStrike" dirty="0">
              <a:solidFill>
                <a:srgbClr val="FFFF00"/>
              </a:solidFill>
              <a:effectLst/>
              <a:latin typeface="Roboto" panose="02000000000000000000" pitchFamily="2" charset="0"/>
            </a:endParaRPr>
          </a:p>
          <a:p>
            <a:pPr marL="0" indent="0">
              <a:buNone/>
            </a:pPr>
            <a:br>
              <a:rPr lang="fr-FR" dirty="0">
                <a:solidFill>
                  <a:schemeClr val="bg1">
                    <a:lumMod val="20000"/>
                    <a:lumOff val="80000"/>
                  </a:schemeClr>
                </a:solidFill>
              </a:rPr>
            </a:br>
            <a:endParaRPr lang="fr-FR" dirty="0">
              <a:solidFill>
                <a:schemeClr val="bg1">
                  <a:lumMod val="20000"/>
                  <a:lumOff val="80000"/>
                </a:schemeClr>
              </a:solidFill>
            </a:endParaRPr>
          </a:p>
        </p:txBody>
      </p:sp>
      <p:sp>
        <p:nvSpPr>
          <p:cNvPr id="5" name="Espace réservé du numéro de diapositive 4">
            <a:extLst>
              <a:ext uri="{FF2B5EF4-FFF2-40B4-BE49-F238E27FC236}">
                <a16:creationId xmlns:a16="http://schemas.microsoft.com/office/drawing/2014/main" id="{3D89278F-ACBE-B555-14CC-C55C31EC95B6}"/>
              </a:ext>
            </a:extLst>
          </p:cNvPr>
          <p:cNvSpPr>
            <a:spLocks noGrp="1"/>
          </p:cNvSpPr>
          <p:nvPr>
            <p:ph type="sldNum" sz="quarter" idx="11"/>
          </p:nvPr>
        </p:nvSpPr>
        <p:spPr/>
        <p:txBody>
          <a:bodyPr/>
          <a:lstStyle/>
          <a:p>
            <a:fld id="{BD563D77-C717-F64D-89DD-0F253B22C023}" type="slidenum">
              <a:rPr lang="en-US" altLang="fr-FR" smtClean="0"/>
              <a:pPr/>
              <a:t>2</a:t>
            </a:fld>
            <a:endParaRPr lang="en-US" altLang="fr-FR"/>
          </a:p>
        </p:txBody>
      </p:sp>
      <p:pic>
        <p:nvPicPr>
          <p:cNvPr id="9" name="Image 8">
            <a:extLst>
              <a:ext uri="{FF2B5EF4-FFF2-40B4-BE49-F238E27FC236}">
                <a16:creationId xmlns:a16="http://schemas.microsoft.com/office/drawing/2014/main" id="{0878795E-85AA-441B-8C5B-910FAF115058}"/>
              </a:ext>
            </a:extLst>
          </p:cNvPr>
          <p:cNvPicPr>
            <a:picLocks noChangeAspect="1"/>
          </p:cNvPicPr>
          <p:nvPr/>
        </p:nvPicPr>
        <p:blipFill>
          <a:blip r:embed="rId2"/>
          <a:stretch>
            <a:fillRect/>
          </a:stretch>
        </p:blipFill>
        <p:spPr>
          <a:xfrm>
            <a:off x="323914" y="3335571"/>
            <a:ext cx="9258171" cy="2592288"/>
          </a:xfrm>
          <a:prstGeom prst="rect">
            <a:avLst/>
          </a:prstGeom>
        </p:spPr>
      </p:pic>
    </p:spTree>
    <p:extLst>
      <p:ext uri="{BB962C8B-B14F-4D97-AF65-F5344CB8AC3E}">
        <p14:creationId xmlns:p14="http://schemas.microsoft.com/office/powerpoint/2010/main" val="3988768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Espace réservé du pied de page 4">
            <a:extLst>
              <a:ext uri="{FF2B5EF4-FFF2-40B4-BE49-F238E27FC236}">
                <a16:creationId xmlns:a16="http://schemas.microsoft.com/office/drawing/2014/main" id="{6E06C7F7-897F-E405-007F-BBF3EDE530D5}"/>
              </a:ext>
            </a:extLst>
          </p:cNvPr>
          <p:cNvSpPr>
            <a:spLocks noGrp="1"/>
          </p:cNvSpPr>
          <p:nvPr>
            <p:ph type="ftr" sz="quarter" idx="11"/>
          </p:nvPr>
        </p:nvSpPr>
        <p:spPr/>
        <p:txBody>
          <a:bodyPr/>
          <a:lstStyle/>
          <a:p>
            <a:pPr>
              <a:defRPr/>
            </a:pPr>
            <a:r>
              <a:rPr lang="fr-FR"/>
              <a:t>Award RT24</a:t>
            </a:r>
          </a:p>
        </p:txBody>
      </p:sp>
      <p:sp>
        <p:nvSpPr>
          <p:cNvPr id="124" name="Espace réservé du numéro de diapositive 5">
            <a:extLst>
              <a:ext uri="{FF2B5EF4-FFF2-40B4-BE49-F238E27FC236}">
                <a16:creationId xmlns:a16="http://schemas.microsoft.com/office/drawing/2014/main" id="{412887C5-EB09-D60D-D827-5CEEF8E823E5}"/>
              </a:ext>
            </a:extLst>
          </p:cNvPr>
          <p:cNvSpPr>
            <a:spLocks noGrp="1"/>
          </p:cNvSpPr>
          <p:nvPr>
            <p:ph type="sldNum" sz="quarter" idx="12"/>
          </p:nvPr>
        </p:nvSpPr>
        <p:spPr>
          <a:xfrm>
            <a:off x="7099300" y="6284168"/>
            <a:ext cx="2311400" cy="457200"/>
          </a:xfrm>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939D064E-C9F3-6D44-9E00-C66D6BAD19E1}" type="slidenum">
              <a:rPr lang="fr-FR" altLang="fr-FR" sz="1200" smtClean="0">
                <a:latin typeface="Arial" panose="020B0604020202020204" pitchFamily="34" charset="0"/>
              </a:rPr>
              <a:pPr>
                <a:spcBef>
                  <a:spcPct val="0"/>
                </a:spcBef>
                <a:buClrTx/>
                <a:buSzTx/>
                <a:buFontTx/>
                <a:buNone/>
                <a:defRPr/>
              </a:pPr>
              <a:t>20</a:t>
            </a:fld>
            <a:endParaRPr lang="fr-FR" altLang="fr-FR" sz="1200">
              <a:latin typeface="Arial" panose="020B0604020202020204" pitchFamily="34" charset="0"/>
            </a:endParaRPr>
          </a:p>
        </p:txBody>
      </p:sp>
      <p:sp>
        <p:nvSpPr>
          <p:cNvPr id="20485" name="Rectangle 121">
            <a:extLst>
              <a:ext uri="{FF2B5EF4-FFF2-40B4-BE49-F238E27FC236}">
                <a16:creationId xmlns:a16="http://schemas.microsoft.com/office/drawing/2014/main" id="{13BA4B60-4A2B-6522-1201-E9FAFA6C5921}"/>
              </a:ext>
            </a:extLst>
          </p:cNvPr>
          <p:cNvSpPr>
            <a:spLocks noChangeArrowheads="1"/>
          </p:cNvSpPr>
          <p:nvPr/>
        </p:nvSpPr>
        <p:spPr bwMode="auto">
          <a:xfrm>
            <a:off x="586978" y="704850"/>
            <a:ext cx="71056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6" name="Rectangle 122">
            <a:extLst>
              <a:ext uri="{FF2B5EF4-FFF2-40B4-BE49-F238E27FC236}">
                <a16:creationId xmlns:a16="http://schemas.microsoft.com/office/drawing/2014/main" id="{065B33D6-59EF-0EFB-068E-ED1DAB6D647E}"/>
              </a:ext>
            </a:extLst>
          </p:cNvPr>
          <p:cNvSpPr>
            <a:spLocks noChangeArrowheads="1"/>
          </p:cNvSpPr>
          <p:nvPr/>
        </p:nvSpPr>
        <p:spPr bwMode="auto">
          <a:xfrm>
            <a:off x="1485900" y="4572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7" name="Rectangle 224">
            <a:extLst>
              <a:ext uri="{FF2B5EF4-FFF2-40B4-BE49-F238E27FC236}">
                <a16:creationId xmlns:a16="http://schemas.microsoft.com/office/drawing/2014/main" id="{9634F013-5669-30B8-C66C-D89E6384D78C}"/>
              </a:ext>
            </a:extLst>
          </p:cNvPr>
          <p:cNvSpPr>
            <a:spLocks noChangeArrowheads="1"/>
          </p:cNvSpPr>
          <p:nvPr/>
        </p:nvSpPr>
        <p:spPr bwMode="auto">
          <a:xfrm>
            <a:off x="1905000" y="1905000"/>
            <a:ext cx="6680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lstStyle>
            <a:lvl1pPr defTabSz="762000">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en-US" altLang="fr-FR" sz="2400" b="1" i="0" u="none">
              <a:solidFill>
                <a:srgbClr val="D60093"/>
              </a:solidFill>
            </a:endParaRPr>
          </a:p>
        </p:txBody>
      </p:sp>
      <p:sp>
        <p:nvSpPr>
          <p:cNvPr id="20488" name="Rectangle 228">
            <a:extLst>
              <a:ext uri="{FF2B5EF4-FFF2-40B4-BE49-F238E27FC236}">
                <a16:creationId xmlns:a16="http://schemas.microsoft.com/office/drawing/2014/main" id="{2F6101B4-BEB6-FB05-E601-175FC1DA494B}"/>
              </a:ext>
            </a:extLst>
          </p:cNvPr>
          <p:cNvSpPr>
            <a:spLocks noGrp="1" noChangeArrowheads="1"/>
          </p:cNvSpPr>
          <p:nvPr>
            <p:ph type="title"/>
          </p:nvPr>
        </p:nvSpPr>
        <p:spPr>
          <a:xfrm>
            <a:off x="848544" y="-19050"/>
            <a:ext cx="8498656" cy="952500"/>
          </a:xfrm>
        </p:spPr>
        <p:txBody>
          <a:bodyPr/>
          <a:lstStyle/>
          <a:p>
            <a:pPr algn="l" eaLnBrk="1" hangingPunct="1"/>
            <a:r>
              <a:rPr lang="en-US" altLang="fr-FR" sz="3600" dirty="0">
                <a:effectLst/>
              </a:rPr>
              <a:t>My SSC  Berkeley Time ( 1991-1994)</a:t>
            </a:r>
            <a:endParaRPr lang="fr-CA" altLang="fr-FR" sz="3600" dirty="0">
              <a:effectLst/>
            </a:endParaRPr>
          </a:p>
        </p:txBody>
      </p:sp>
      <p:sp>
        <p:nvSpPr>
          <p:cNvPr id="382185" name="Rectangle 233">
            <a:extLst>
              <a:ext uri="{FF2B5EF4-FFF2-40B4-BE49-F238E27FC236}">
                <a16:creationId xmlns:a16="http://schemas.microsoft.com/office/drawing/2014/main" id="{B4BA7428-6BFA-AA14-81F3-7094EB11EFF4}"/>
              </a:ext>
            </a:extLst>
          </p:cNvPr>
          <p:cNvSpPr>
            <a:spLocks noGrp="1" noChangeArrowheads="1"/>
          </p:cNvSpPr>
          <p:nvPr>
            <p:ph type="body" idx="1"/>
          </p:nvPr>
        </p:nvSpPr>
        <p:spPr>
          <a:xfrm>
            <a:off x="344488" y="1165820"/>
            <a:ext cx="9561512" cy="3055268"/>
          </a:xfrm>
        </p:spPr>
        <p:txBody>
          <a:bodyPr/>
          <a:lstStyle/>
          <a:p>
            <a:pPr eaLnBrk="1" hangingPunct="1">
              <a:lnSpc>
                <a:spcPct val="90000"/>
              </a:lnSpc>
              <a:defRPr/>
            </a:pPr>
            <a:r>
              <a:rPr lang="fr-CA" altLang="fr-FR" sz="2800" dirty="0">
                <a:solidFill>
                  <a:srgbClr val="FFFF00"/>
                </a:solidFill>
              </a:rPr>
              <a:t>SSC_SDC </a:t>
            </a:r>
            <a:r>
              <a:rPr lang="fr-CA" altLang="fr-FR" sz="2800" dirty="0" err="1"/>
              <a:t>project</a:t>
            </a:r>
            <a:r>
              <a:rPr lang="fr-CA" altLang="fr-FR" sz="2800" dirty="0"/>
              <a:t> in Dallas : </a:t>
            </a:r>
            <a:r>
              <a:rPr lang="fr-CA" altLang="fr-FR" sz="2800" dirty="0" err="1"/>
              <a:t>FNAL,Chicago,LBNL</a:t>
            </a:r>
            <a:endParaRPr lang="fr-CA" altLang="fr-FR" sz="2800" dirty="0"/>
          </a:p>
          <a:p>
            <a:pPr eaLnBrk="1" hangingPunct="1">
              <a:lnSpc>
                <a:spcPct val="90000"/>
              </a:lnSpc>
              <a:defRPr/>
            </a:pPr>
            <a:r>
              <a:rPr lang="fr-CA" altLang="fr-FR" sz="2800" dirty="0"/>
              <a:t>L2 trigger </a:t>
            </a:r>
            <a:r>
              <a:rPr lang="fr-CA" altLang="fr-FR" sz="2800" dirty="0" err="1"/>
              <a:t>with</a:t>
            </a:r>
            <a:r>
              <a:rPr lang="fr-CA" altLang="fr-FR" sz="2800" dirty="0"/>
              <a:t> Univ of Chicago (CDF) </a:t>
            </a:r>
          </a:p>
          <a:p>
            <a:pPr eaLnBrk="1" hangingPunct="1">
              <a:lnSpc>
                <a:spcPct val="90000"/>
              </a:lnSpc>
              <a:defRPr/>
            </a:pPr>
            <a:r>
              <a:rPr lang="fr-CA" altLang="fr-FR" sz="2800" dirty="0"/>
              <a:t>Read out of the EM </a:t>
            </a:r>
            <a:r>
              <a:rPr lang="fr-CA" altLang="fr-FR" sz="2800" dirty="0" err="1"/>
              <a:t>shower</a:t>
            </a:r>
            <a:r>
              <a:rPr lang="fr-CA" altLang="fr-FR" sz="2800" dirty="0"/>
              <a:t> max detector (160 K Channels) </a:t>
            </a:r>
          </a:p>
          <a:p>
            <a:pPr eaLnBrk="1" hangingPunct="1">
              <a:lnSpc>
                <a:spcPct val="90000"/>
              </a:lnSpc>
              <a:defRPr/>
            </a:pPr>
            <a:r>
              <a:rPr lang="fr-CA" altLang="fr-FR" sz="2800" dirty="0" err="1"/>
              <a:t>APD’s</a:t>
            </a:r>
            <a:r>
              <a:rPr lang="fr-CA" altLang="fr-FR" sz="2800" dirty="0"/>
              <a:t> Read Out </a:t>
            </a:r>
            <a:r>
              <a:rPr lang="fr-CA" altLang="fr-FR" sz="2800" dirty="0" err="1"/>
              <a:t>development</a:t>
            </a:r>
            <a:endParaRPr lang="fr-CA" altLang="fr-FR" sz="2800" dirty="0"/>
          </a:p>
          <a:p>
            <a:pPr eaLnBrk="1" hangingPunct="1">
              <a:lnSpc>
                <a:spcPct val="90000"/>
              </a:lnSpc>
              <a:defRPr/>
            </a:pPr>
            <a:r>
              <a:rPr lang="fr-CA" altLang="fr-FR" sz="2800" dirty="0" err="1"/>
              <a:t>Kleidelder</a:t>
            </a:r>
            <a:r>
              <a:rPr lang="fr-CA" altLang="fr-FR" sz="2800" dirty="0"/>
              <a:t> </a:t>
            </a:r>
            <a:r>
              <a:rPr lang="fr-CA" altLang="fr-FR" sz="2800" dirty="0">
                <a:solidFill>
                  <a:srgbClr val="FFFF00"/>
                </a:solidFill>
              </a:rPr>
              <a:t>SCA</a:t>
            </a:r>
            <a:r>
              <a:rPr lang="fr-CA" altLang="fr-FR" sz="2800" dirty="0"/>
              <a:t> (Switch </a:t>
            </a:r>
            <a:r>
              <a:rPr lang="fr-CA" altLang="fr-FR" sz="2800" dirty="0" err="1"/>
              <a:t>Capacitor</a:t>
            </a:r>
            <a:r>
              <a:rPr lang="fr-CA" altLang="fr-FR" sz="2800" dirty="0"/>
              <a:t> </a:t>
            </a:r>
            <a:r>
              <a:rPr lang="fr-CA" altLang="fr-FR" sz="2800" dirty="0" err="1"/>
              <a:t>Array</a:t>
            </a:r>
            <a:r>
              <a:rPr lang="fr-CA" altLang="fr-FR" sz="2800" dirty="0"/>
              <a:t>) </a:t>
            </a:r>
            <a:r>
              <a:rPr lang="fr-CA" altLang="fr-FR" sz="2800" dirty="0" err="1"/>
              <a:t>electronics</a:t>
            </a:r>
            <a:r>
              <a:rPr lang="fr-CA" altLang="fr-FR" sz="2800" dirty="0"/>
              <a:t> </a:t>
            </a:r>
            <a:endParaRPr lang="fr-CA" altLang="fr-FR" sz="2400" dirty="0"/>
          </a:p>
        </p:txBody>
      </p:sp>
    </p:spTree>
    <p:extLst>
      <p:ext uri="{BB962C8B-B14F-4D97-AF65-F5344CB8AC3E}">
        <p14:creationId xmlns:p14="http://schemas.microsoft.com/office/powerpoint/2010/main" val="1868830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Espace réservé du pied de page 4">
            <a:extLst>
              <a:ext uri="{FF2B5EF4-FFF2-40B4-BE49-F238E27FC236}">
                <a16:creationId xmlns:a16="http://schemas.microsoft.com/office/drawing/2014/main" id="{6E06C7F7-897F-E405-007F-BBF3EDE530D5}"/>
              </a:ext>
            </a:extLst>
          </p:cNvPr>
          <p:cNvSpPr>
            <a:spLocks noGrp="1"/>
          </p:cNvSpPr>
          <p:nvPr>
            <p:ph type="ftr" sz="quarter" idx="11"/>
          </p:nvPr>
        </p:nvSpPr>
        <p:spPr/>
        <p:txBody>
          <a:bodyPr/>
          <a:lstStyle/>
          <a:p>
            <a:pPr>
              <a:defRPr/>
            </a:pPr>
            <a:r>
              <a:rPr lang="fr-FR"/>
              <a:t>Award RT24</a:t>
            </a:r>
          </a:p>
        </p:txBody>
      </p:sp>
      <p:sp>
        <p:nvSpPr>
          <p:cNvPr id="124" name="Espace réservé du numéro de diapositive 5">
            <a:extLst>
              <a:ext uri="{FF2B5EF4-FFF2-40B4-BE49-F238E27FC236}">
                <a16:creationId xmlns:a16="http://schemas.microsoft.com/office/drawing/2014/main" id="{412887C5-EB09-D60D-D827-5CEEF8E823E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939D064E-C9F3-6D44-9E00-C66D6BAD19E1}" type="slidenum">
              <a:rPr lang="fr-FR" altLang="fr-FR" sz="1200" smtClean="0">
                <a:latin typeface="Arial" panose="020B0604020202020204" pitchFamily="34" charset="0"/>
              </a:rPr>
              <a:pPr>
                <a:spcBef>
                  <a:spcPct val="0"/>
                </a:spcBef>
                <a:buClrTx/>
                <a:buSzTx/>
                <a:buFontTx/>
                <a:buNone/>
                <a:defRPr/>
              </a:pPr>
              <a:t>21</a:t>
            </a:fld>
            <a:endParaRPr lang="fr-FR" altLang="fr-FR" sz="1200">
              <a:latin typeface="Arial" panose="020B0604020202020204" pitchFamily="34" charset="0"/>
            </a:endParaRPr>
          </a:p>
        </p:txBody>
      </p:sp>
      <p:sp>
        <p:nvSpPr>
          <p:cNvPr id="20485" name="Rectangle 121">
            <a:extLst>
              <a:ext uri="{FF2B5EF4-FFF2-40B4-BE49-F238E27FC236}">
                <a16:creationId xmlns:a16="http://schemas.microsoft.com/office/drawing/2014/main" id="{13BA4B60-4A2B-6522-1201-E9FAFA6C5921}"/>
              </a:ext>
            </a:extLst>
          </p:cNvPr>
          <p:cNvSpPr>
            <a:spLocks noChangeArrowheads="1"/>
          </p:cNvSpPr>
          <p:nvPr/>
        </p:nvSpPr>
        <p:spPr bwMode="auto">
          <a:xfrm>
            <a:off x="586978" y="704850"/>
            <a:ext cx="71056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6" name="Rectangle 122">
            <a:extLst>
              <a:ext uri="{FF2B5EF4-FFF2-40B4-BE49-F238E27FC236}">
                <a16:creationId xmlns:a16="http://schemas.microsoft.com/office/drawing/2014/main" id="{065B33D6-59EF-0EFB-068E-ED1DAB6D647E}"/>
              </a:ext>
            </a:extLst>
          </p:cNvPr>
          <p:cNvSpPr>
            <a:spLocks noChangeArrowheads="1"/>
          </p:cNvSpPr>
          <p:nvPr/>
        </p:nvSpPr>
        <p:spPr bwMode="auto">
          <a:xfrm>
            <a:off x="1485900" y="4572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7" name="Rectangle 224">
            <a:extLst>
              <a:ext uri="{FF2B5EF4-FFF2-40B4-BE49-F238E27FC236}">
                <a16:creationId xmlns:a16="http://schemas.microsoft.com/office/drawing/2014/main" id="{9634F013-5669-30B8-C66C-D89E6384D78C}"/>
              </a:ext>
            </a:extLst>
          </p:cNvPr>
          <p:cNvSpPr>
            <a:spLocks noChangeArrowheads="1"/>
          </p:cNvSpPr>
          <p:nvPr/>
        </p:nvSpPr>
        <p:spPr bwMode="auto">
          <a:xfrm>
            <a:off x="1905000" y="1905000"/>
            <a:ext cx="6680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lstStyle>
            <a:lvl1pPr defTabSz="762000">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en-US" altLang="fr-FR" sz="2400" b="1" i="0" u="none">
              <a:solidFill>
                <a:srgbClr val="D60093"/>
              </a:solidFill>
            </a:endParaRPr>
          </a:p>
        </p:txBody>
      </p:sp>
      <p:sp>
        <p:nvSpPr>
          <p:cNvPr id="20488" name="Rectangle 228">
            <a:extLst>
              <a:ext uri="{FF2B5EF4-FFF2-40B4-BE49-F238E27FC236}">
                <a16:creationId xmlns:a16="http://schemas.microsoft.com/office/drawing/2014/main" id="{2F6101B4-BEB6-FB05-E601-175FC1DA494B}"/>
              </a:ext>
            </a:extLst>
          </p:cNvPr>
          <p:cNvSpPr>
            <a:spLocks noGrp="1" noChangeArrowheads="1"/>
          </p:cNvSpPr>
          <p:nvPr>
            <p:ph type="title"/>
          </p:nvPr>
        </p:nvSpPr>
        <p:spPr>
          <a:xfrm>
            <a:off x="0" y="-19050"/>
            <a:ext cx="9906000" cy="1028700"/>
          </a:xfrm>
        </p:spPr>
        <p:txBody>
          <a:bodyPr/>
          <a:lstStyle/>
          <a:p>
            <a:pPr algn="l" eaLnBrk="1" hangingPunct="1"/>
            <a:r>
              <a:rPr lang="en-US" altLang="fr-FR" dirty="0">
                <a:effectLst/>
              </a:rPr>
              <a:t>My CERN –ATLAS &amp; FNAL D0 Time ( 1994-2000)</a:t>
            </a:r>
            <a:endParaRPr lang="fr-CA" altLang="fr-FR" dirty="0">
              <a:effectLst/>
            </a:endParaRPr>
          </a:p>
        </p:txBody>
      </p:sp>
      <p:sp>
        <p:nvSpPr>
          <p:cNvPr id="382185" name="Rectangle 233">
            <a:extLst>
              <a:ext uri="{FF2B5EF4-FFF2-40B4-BE49-F238E27FC236}">
                <a16:creationId xmlns:a16="http://schemas.microsoft.com/office/drawing/2014/main" id="{B4BA7428-6BFA-AA14-81F3-7094EB11EFF4}"/>
              </a:ext>
            </a:extLst>
          </p:cNvPr>
          <p:cNvSpPr>
            <a:spLocks noGrp="1" noChangeArrowheads="1"/>
          </p:cNvSpPr>
          <p:nvPr>
            <p:ph type="body" idx="1"/>
          </p:nvPr>
        </p:nvSpPr>
        <p:spPr>
          <a:xfrm>
            <a:off x="450320" y="1419200"/>
            <a:ext cx="9190558" cy="3810000"/>
          </a:xfrm>
        </p:spPr>
        <p:txBody>
          <a:bodyPr/>
          <a:lstStyle/>
          <a:p>
            <a:pPr eaLnBrk="1" hangingPunct="1">
              <a:lnSpc>
                <a:spcPct val="90000"/>
              </a:lnSpc>
              <a:defRPr/>
            </a:pPr>
            <a:r>
              <a:rPr lang="fr-CA" altLang="fr-FR" sz="2800" dirty="0"/>
              <a:t>ATLAS LVL2 Trigger (ROB : Read Out Buffer)</a:t>
            </a:r>
          </a:p>
          <a:p>
            <a:pPr eaLnBrk="1" hangingPunct="1">
              <a:lnSpc>
                <a:spcPct val="90000"/>
              </a:lnSpc>
              <a:defRPr/>
            </a:pPr>
            <a:endParaRPr lang="fr-CA" altLang="fr-FR" sz="2800" dirty="0"/>
          </a:p>
          <a:p>
            <a:pPr eaLnBrk="1" hangingPunct="1">
              <a:lnSpc>
                <a:spcPct val="90000"/>
              </a:lnSpc>
              <a:defRPr/>
            </a:pPr>
            <a:r>
              <a:rPr lang="fr-CA" altLang="fr-FR" sz="2800" dirty="0"/>
              <a:t>FNAL </a:t>
            </a:r>
            <a:r>
              <a:rPr lang="fr-CA" altLang="fr-FR" sz="2800" dirty="0" err="1"/>
              <a:t>Tevatron</a:t>
            </a:r>
            <a:r>
              <a:rPr lang="fr-CA" altLang="fr-FR" sz="2800" dirty="0"/>
              <a:t> RUN 2 DO LVL1 upgrade </a:t>
            </a:r>
          </a:p>
          <a:p>
            <a:pPr marL="0" indent="0" eaLnBrk="1" hangingPunct="1">
              <a:lnSpc>
                <a:spcPct val="90000"/>
              </a:lnSpc>
              <a:buNone/>
              <a:defRPr/>
            </a:pPr>
            <a:endParaRPr lang="fr-CA" altLang="fr-FR" sz="2800" dirty="0"/>
          </a:p>
          <a:p>
            <a:pPr eaLnBrk="1" hangingPunct="1">
              <a:lnSpc>
                <a:spcPct val="90000"/>
              </a:lnSpc>
              <a:defRPr/>
            </a:pPr>
            <a:r>
              <a:rPr lang="fr-CA" altLang="fr-FR" sz="2800" dirty="0"/>
              <a:t>ATM </a:t>
            </a:r>
            <a:r>
              <a:rPr lang="fr-CA" altLang="fr-FR" sz="2800" dirty="0" err="1"/>
              <a:t>study</a:t>
            </a:r>
            <a:r>
              <a:rPr lang="fr-CA" altLang="fr-FR" sz="2800" dirty="0"/>
              <a:t> as </a:t>
            </a:r>
            <a:r>
              <a:rPr lang="fr-CA" altLang="fr-FR" sz="2800" dirty="0" err="1"/>
              <a:t>posssible</a:t>
            </a:r>
            <a:r>
              <a:rPr lang="fr-CA" altLang="fr-FR" sz="2800" dirty="0"/>
              <a:t> ‘</a:t>
            </a:r>
            <a:r>
              <a:rPr lang="fr-CA" altLang="fr-FR" sz="2800" dirty="0" err="1"/>
              <a:t>event</a:t>
            </a:r>
            <a:r>
              <a:rPr lang="fr-CA" altLang="fr-FR" sz="2800" dirty="0"/>
              <a:t> building’ network ???</a:t>
            </a:r>
          </a:p>
          <a:p>
            <a:pPr marL="0" indent="0" eaLnBrk="1" hangingPunct="1">
              <a:lnSpc>
                <a:spcPct val="90000"/>
              </a:lnSpc>
              <a:buNone/>
              <a:defRPr/>
            </a:pPr>
            <a:endParaRPr lang="fr-CA" altLang="fr-FR" sz="2800" dirty="0"/>
          </a:p>
          <a:p>
            <a:pPr eaLnBrk="1" hangingPunct="1">
              <a:lnSpc>
                <a:spcPct val="90000"/>
              </a:lnSpc>
              <a:defRPr/>
            </a:pPr>
            <a:r>
              <a:rPr lang="fr-CA" altLang="fr-FR" sz="2800" dirty="0"/>
              <a:t>ILC trigger </a:t>
            </a:r>
            <a:r>
              <a:rPr lang="fr-CA" altLang="fr-FR" sz="2800" dirty="0" err="1"/>
              <a:t>study</a:t>
            </a:r>
            <a:r>
              <a:rPr lang="fr-CA" altLang="fr-FR" sz="2800" dirty="0"/>
              <a:t>  </a:t>
            </a:r>
            <a:r>
              <a:rPr lang="fr-CA" altLang="fr-FR" sz="2800" dirty="0">
                <a:sym typeface="Wingdings" pitchFamily="2" charset="2"/>
              </a:rPr>
              <a:t> </a:t>
            </a:r>
            <a:r>
              <a:rPr lang="fr-CA" altLang="fr-FR" sz="2800" dirty="0">
                <a:solidFill>
                  <a:srgbClr val="FFC000"/>
                </a:solidFill>
                <a:sym typeface="Wingdings" pitchFamily="2" charset="2"/>
              </a:rPr>
              <a:t>Software trigger concept (1996)</a:t>
            </a:r>
            <a:endParaRPr lang="fr-CA" altLang="fr-FR" sz="2400" dirty="0">
              <a:solidFill>
                <a:srgbClr val="FFC000"/>
              </a:solidFill>
            </a:endParaRPr>
          </a:p>
        </p:txBody>
      </p:sp>
    </p:spTree>
    <p:extLst>
      <p:ext uri="{BB962C8B-B14F-4D97-AF65-F5344CB8AC3E}">
        <p14:creationId xmlns:p14="http://schemas.microsoft.com/office/powerpoint/2010/main" val="602080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3">
            <a:extLst>
              <a:ext uri="{FF2B5EF4-FFF2-40B4-BE49-F238E27FC236}">
                <a16:creationId xmlns:a16="http://schemas.microsoft.com/office/drawing/2014/main" id="{019A7A2F-6A80-42BD-CC32-F5AB915BE542}"/>
              </a:ext>
            </a:extLst>
          </p:cNvPr>
          <p:cNvSpPr>
            <a:spLocks noGrp="1"/>
          </p:cNvSpPr>
          <p:nvPr>
            <p:ph type="dt" sz="half" idx="10"/>
          </p:nvPr>
        </p:nvSpPr>
        <p:spPr/>
        <p:txBody>
          <a:bodyPr/>
          <a:lstStyle/>
          <a:p>
            <a:fld id="{8D0B66C5-3D20-8141-84E7-2CCC57DA8DC2}" type="datetime1">
              <a:rPr lang="fr-FR" altLang="en-GB"/>
              <a:pPr/>
              <a:t>24/04/2024</a:t>
            </a:fld>
            <a:r>
              <a:rPr lang="fr-FR" altLang="en-GB"/>
              <a:t>          P. Le Dû</a:t>
            </a:r>
          </a:p>
        </p:txBody>
      </p:sp>
      <p:sp>
        <p:nvSpPr>
          <p:cNvPr id="3" name="Espace réservé du pied de page 4">
            <a:extLst>
              <a:ext uri="{FF2B5EF4-FFF2-40B4-BE49-F238E27FC236}">
                <a16:creationId xmlns:a16="http://schemas.microsoft.com/office/drawing/2014/main" id="{31D00811-B30C-3329-8F47-D31C99B323B3}"/>
              </a:ext>
            </a:extLst>
          </p:cNvPr>
          <p:cNvSpPr>
            <a:spLocks noGrp="1"/>
          </p:cNvSpPr>
          <p:nvPr>
            <p:ph type="ftr" sz="quarter" idx="11"/>
          </p:nvPr>
        </p:nvSpPr>
        <p:spPr/>
        <p:txBody>
          <a:bodyPr/>
          <a:lstStyle/>
          <a:p>
            <a:r>
              <a:rPr lang="fr-FR" altLang="en-GB"/>
              <a:t>L1 calorimeter</a:t>
            </a:r>
          </a:p>
        </p:txBody>
      </p:sp>
      <p:sp>
        <p:nvSpPr>
          <p:cNvPr id="4" name="Espace réservé du numéro de diapositive 5">
            <a:extLst>
              <a:ext uri="{FF2B5EF4-FFF2-40B4-BE49-F238E27FC236}">
                <a16:creationId xmlns:a16="http://schemas.microsoft.com/office/drawing/2014/main" id="{D7417CF4-4FE0-9022-0CB0-E81375153AC1}"/>
              </a:ext>
            </a:extLst>
          </p:cNvPr>
          <p:cNvSpPr>
            <a:spLocks noGrp="1"/>
          </p:cNvSpPr>
          <p:nvPr>
            <p:ph type="sldNum" sz="quarter" idx="12"/>
          </p:nvPr>
        </p:nvSpPr>
        <p:spPr/>
        <p:txBody>
          <a:bodyPr/>
          <a:lstStyle/>
          <a:p>
            <a:fld id="{06CFBDAE-7F1C-D04F-9258-03FA8BA0BEA1}" type="slidenum">
              <a:rPr lang="fr-FR" altLang="en-GB"/>
              <a:pPr/>
              <a:t>22</a:t>
            </a:fld>
            <a:r>
              <a:rPr lang="fr-FR" altLang="en-GB"/>
              <a:t> </a:t>
            </a:r>
          </a:p>
        </p:txBody>
      </p:sp>
      <p:sp>
        <p:nvSpPr>
          <p:cNvPr id="33794" name="Rectangle 1026">
            <a:extLst>
              <a:ext uri="{FF2B5EF4-FFF2-40B4-BE49-F238E27FC236}">
                <a16:creationId xmlns:a16="http://schemas.microsoft.com/office/drawing/2014/main" id="{B4C0E2A0-B0A2-6D30-AAB6-7D18B1702637}"/>
              </a:ext>
            </a:extLst>
          </p:cNvPr>
          <p:cNvSpPr>
            <a:spLocks noGrp="1" noChangeArrowheads="1"/>
          </p:cNvSpPr>
          <p:nvPr>
            <p:ph type="title"/>
          </p:nvPr>
        </p:nvSpPr>
        <p:spPr>
          <a:xfrm>
            <a:off x="857249" y="-28467"/>
            <a:ext cx="8272213" cy="763479"/>
          </a:xfrm>
        </p:spPr>
        <p:txBody>
          <a:bodyPr/>
          <a:lstStyle/>
          <a:p>
            <a:r>
              <a:rPr lang="fr-FR" altLang="fr-FR" dirty="0" err="1"/>
              <a:t>Tevatron</a:t>
            </a:r>
            <a:r>
              <a:rPr lang="fr-FR" altLang="fr-FR" dirty="0"/>
              <a:t> RUN 2 TRIGGER architecture</a:t>
            </a:r>
          </a:p>
        </p:txBody>
      </p:sp>
      <p:sp>
        <p:nvSpPr>
          <p:cNvPr id="33798" name="Rectangle 1030">
            <a:extLst>
              <a:ext uri="{FF2B5EF4-FFF2-40B4-BE49-F238E27FC236}">
                <a16:creationId xmlns:a16="http://schemas.microsoft.com/office/drawing/2014/main" id="{F28AFB7A-5E25-D9C9-ADDA-4516843987CC}"/>
              </a:ext>
            </a:extLst>
          </p:cNvPr>
          <p:cNvSpPr>
            <a:spLocks noChangeArrowheads="1"/>
          </p:cNvSpPr>
          <p:nvPr/>
        </p:nvSpPr>
        <p:spPr bwMode="auto">
          <a:xfrm>
            <a:off x="6110288" y="3616325"/>
            <a:ext cx="490520" cy="36676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2000" b="1" u="none"/>
              <a:t>L2</a:t>
            </a:r>
          </a:p>
        </p:txBody>
      </p:sp>
      <p:sp>
        <p:nvSpPr>
          <p:cNvPr id="33799" name="Rectangle 1031">
            <a:extLst>
              <a:ext uri="{FF2B5EF4-FFF2-40B4-BE49-F238E27FC236}">
                <a16:creationId xmlns:a16="http://schemas.microsoft.com/office/drawing/2014/main" id="{83AED8F7-301F-79D7-E712-F4D6477D7D97}"/>
              </a:ext>
            </a:extLst>
          </p:cNvPr>
          <p:cNvSpPr>
            <a:spLocks noChangeArrowheads="1"/>
          </p:cNvSpPr>
          <p:nvPr/>
        </p:nvSpPr>
        <p:spPr bwMode="auto">
          <a:xfrm>
            <a:off x="5503863" y="2687638"/>
            <a:ext cx="679674" cy="28366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400" u="none"/>
              <a:t>4.2 µs</a:t>
            </a:r>
          </a:p>
        </p:txBody>
      </p:sp>
      <p:sp useBgFill="1">
        <p:nvSpPr>
          <p:cNvPr id="33800" name="Rectangle 1032">
            <a:extLst>
              <a:ext uri="{FF2B5EF4-FFF2-40B4-BE49-F238E27FC236}">
                <a16:creationId xmlns:a16="http://schemas.microsoft.com/office/drawing/2014/main" id="{E077CE6D-89F0-1BCE-FD93-5A2773DC02E0}"/>
              </a:ext>
            </a:extLst>
          </p:cNvPr>
          <p:cNvSpPr>
            <a:spLocks noChangeArrowheads="1"/>
          </p:cNvSpPr>
          <p:nvPr/>
        </p:nvSpPr>
        <p:spPr bwMode="auto">
          <a:xfrm>
            <a:off x="2522538" y="5497513"/>
            <a:ext cx="777458" cy="283667"/>
          </a:xfrm>
          <a:prstGeom prst="rect">
            <a:avLst/>
          </a:prstGeom>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400" b="1" u="none"/>
              <a:t>&lt;50 Hz</a:t>
            </a:r>
          </a:p>
        </p:txBody>
      </p:sp>
      <p:sp>
        <p:nvSpPr>
          <p:cNvPr id="33801" name="Rectangle 1033">
            <a:extLst>
              <a:ext uri="{FF2B5EF4-FFF2-40B4-BE49-F238E27FC236}">
                <a16:creationId xmlns:a16="http://schemas.microsoft.com/office/drawing/2014/main" id="{CF5D817D-737B-72CA-CEBC-EFB549EE668A}"/>
              </a:ext>
            </a:extLst>
          </p:cNvPr>
          <p:cNvSpPr>
            <a:spLocks noChangeArrowheads="1"/>
          </p:cNvSpPr>
          <p:nvPr/>
        </p:nvSpPr>
        <p:spPr bwMode="auto">
          <a:xfrm>
            <a:off x="5519738" y="790575"/>
            <a:ext cx="636587" cy="473075"/>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2800" b="1"/>
              <a:t>D0</a:t>
            </a:r>
          </a:p>
        </p:txBody>
      </p:sp>
      <p:sp useBgFill="1">
        <p:nvSpPr>
          <p:cNvPr id="33802" name="AutoShape 1034">
            <a:extLst>
              <a:ext uri="{FF2B5EF4-FFF2-40B4-BE49-F238E27FC236}">
                <a16:creationId xmlns:a16="http://schemas.microsoft.com/office/drawing/2014/main" id="{241FE1BA-58A9-FB4E-2171-1DEA804FE230}"/>
              </a:ext>
            </a:extLst>
          </p:cNvPr>
          <p:cNvSpPr>
            <a:spLocks noChangeArrowheads="1"/>
          </p:cNvSpPr>
          <p:nvPr/>
        </p:nvSpPr>
        <p:spPr bwMode="auto">
          <a:xfrm>
            <a:off x="3019425" y="1144588"/>
            <a:ext cx="1098550" cy="412750"/>
          </a:xfrm>
          <a:prstGeom prst="roundRect">
            <a:avLst>
              <a:gd name="adj" fmla="val 12495"/>
            </a:avLst>
          </a:prstGeom>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useBgFill="1">
        <p:nvSpPr>
          <p:cNvPr id="33803" name="AutoShape 1035">
            <a:extLst>
              <a:ext uri="{FF2B5EF4-FFF2-40B4-BE49-F238E27FC236}">
                <a16:creationId xmlns:a16="http://schemas.microsoft.com/office/drawing/2014/main" id="{80A48EC9-3586-0A98-7216-E95B4CA268BE}"/>
              </a:ext>
            </a:extLst>
          </p:cNvPr>
          <p:cNvSpPr>
            <a:spLocks noChangeArrowheads="1"/>
          </p:cNvSpPr>
          <p:nvPr/>
        </p:nvSpPr>
        <p:spPr bwMode="auto">
          <a:xfrm>
            <a:off x="3057525" y="2001838"/>
            <a:ext cx="1098550" cy="565150"/>
          </a:xfrm>
          <a:prstGeom prst="roundRect">
            <a:avLst>
              <a:gd name="adj" fmla="val 12495"/>
            </a:avLst>
          </a:prstGeom>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useBgFill="1">
        <p:nvSpPr>
          <p:cNvPr id="33804" name="AutoShape 1036">
            <a:extLst>
              <a:ext uri="{FF2B5EF4-FFF2-40B4-BE49-F238E27FC236}">
                <a16:creationId xmlns:a16="http://schemas.microsoft.com/office/drawing/2014/main" id="{543BAC29-EBF8-AAE9-429C-867DF83D470D}"/>
              </a:ext>
            </a:extLst>
          </p:cNvPr>
          <p:cNvSpPr>
            <a:spLocks noChangeArrowheads="1"/>
          </p:cNvSpPr>
          <p:nvPr/>
        </p:nvSpPr>
        <p:spPr bwMode="auto">
          <a:xfrm>
            <a:off x="3057525" y="5827713"/>
            <a:ext cx="1098550" cy="565150"/>
          </a:xfrm>
          <a:prstGeom prst="roundRect">
            <a:avLst>
              <a:gd name="adj" fmla="val 12495"/>
            </a:avLst>
          </a:prstGeom>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05" name="Line 1037">
            <a:extLst>
              <a:ext uri="{FF2B5EF4-FFF2-40B4-BE49-F238E27FC236}">
                <a16:creationId xmlns:a16="http://schemas.microsoft.com/office/drawing/2014/main" id="{9E327200-1E8E-A629-0619-BF69B701AF62}"/>
              </a:ext>
            </a:extLst>
          </p:cNvPr>
          <p:cNvSpPr>
            <a:spLocks noChangeShapeType="1"/>
          </p:cNvSpPr>
          <p:nvPr/>
        </p:nvSpPr>
        <p:spPr bwMode="auto">
          <a:xfrm>
            <a:off x="3568700" y="1584325"/>
            <a:ext cx="6350" cy="37465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06" name="Line 1038">
            <a:extLst>
              <a:ext uri="{FF2B5EF4-FFF2-40B4-BE49-F238E27FC236}">
                <a16:creationId xmlns:a16="http://schemas.microsoft.com/office/drawing/2014/main" id="{055F0207-9944-B621-CAF4-F4B2D4AFB982}"/>
              </a:ext>
            </a:extLst>
          </p:cNvPr>
          <p:cNvSpPr>
            <a:spLocks noChangeShapeType="1"/>
          </p:cNvSpPr>
          <p:nvPr/>
        </p:nvSpPr>
        <p:spPr bwMode="auto">
          <a:xfrm>
            <a:off x="3562350" y="2574925"/>
            <a:ext cx="6350" cy="8128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07" name="Line 1039">
            <a:extLst>
              <a:ext uri="{FF2B5EF4-FFF2-40B4-BE49-F238E27FC236}">
                <a16:creationId xmlns:a16="http://schemas.microsoft.com/office/drawing/2014/main" id="{D568C761-CB60-D838-805E-056EDB219520}"/>
              </a:ext>
            </a:extLst>
          </p:cNvPr>
          <p:cNvSpPr>
            <a:spLocks noChangeShapeType="1"/>
          </p:cNvSpPr>
          <p:nvPr/>
        </p:nvSpPr>
        <p:spPr bwMode="auto">
          <a:xfrm flipH="1">
            <a:off x="3587750" y="3946525"/>
            <a:ext cx="44450" cy="90805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useBgFill="1">
        <p:nvSpPr>
          <p:cNvPr id="33808" name="AutoShape 1040">
            <a:extLst>
              <a:ext uri="{FF2B5EF4-FFF2-40B4-BE49-F238E27FC236}">
                <a16:creationId xmlns:a16="http://schemas.microsoft.com/office/drawing/2014/main" id="{DA4E17B0-6446-F84D-8481-412087E445EE}"/>
              </a:ext>
            </a:extLst>
          </p:cNvPr>
          <p:cNvSpPr>
            <a:spLocks noChangeArrowheads="1"/>
          </p:cNvSpPr>
          <p:nvPr/>
        </p:nvSpPr>
        <p:spPr bwMode="auto">
          <a:xfrm rot="10800000" flipH="1">
            <a:off x="3416300" y="4156075"/>
            <a:ext cx="355600" cy="260350"/>
          </a:xfrm>
          <a:prstGeom prst="triangle">
            <a:avLst>
              <a:gd name="adj" fmla="val 49995"/>
            </a:avLst>
          </a:prstGeom>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useBgFill="1">
        <p:nvSpPr>
          <p:cNvPr id="33809" name="AutoShape 1041">
            <a:extLst>
              <a:ext uri="{FF2B5EF4-FFF2-40B4-BE49-F238E27FC236}">
                <a16:creationId xmlns:a16="http://schemas.microsoft.com/office/drawing/2014/main" id="{42ECB21C-0EE5-D05B-63A6-1B0CC43F126C}"/>
              </a:ext>
            </a:extLst>
          </p:cNvPr>
          <p:cNvSpPr>
            <a:spLocks noChangeArrowheads="1"/>
          </p:cNvSpPr>
          <p:nvPr/>
        </p:nvSpPr>
        <p:spPr bwMode="auto">
          <a:xfrm rot="10800000" flipH="1">
            <a:off x="3378200" y="2733675"/>
            <a:ext cx="355600" cy="260350"/>
          </a:xfrm>
          <a:prstGeom prst="triangle">
            <a:avLst>
              <a:gd name="adj" fmla="val 49995"/>
            </a:avLst>
          </a:prstGeom>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10" name="Line 1042">
            <a:extLst>
              <a:ext uri="{FF2B5EF4-FFF2-40B4-BE49-F238E27FC236}">
                <a16:creationId xmlns:a16="http://schemas.microsoft.com/office/drawing/2014/main" id="{FB99BD0D-DF38-47F1-F29E-85DA15B10B93}"/>
              </a:ext>
            </a:extLst>
          </p:cNvPr>
          <p:cNvSpPr>
            <a:spLocks noChangeShapeType="1"/>
          </p:cNvSpPr>
          <p:nvPr/>
        </p:nvSpPr>
        <p:spPr bwMode="auto">
          <a:xfrm>
            <a:off x="3619500" y="5413375"/>
            <a:ext cx="6350" cy="37465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11" name="Line 1043">
            <a:extLst>
              <a:ext uri="{FF2B5EF4-FFF2-40B4-BE49-F238E27FC236}">
                <a16:creationId xmlns:a16="http://schemas.microsoft.com/office/drawing/2014/main" id="{92B42790-F7BF-DDEB-1A5D-DEB880A0894B}"/>
              </a:ext>
            </a:extLst>
          </p:cNvPr>
          <p:cNvSpPr>
            <a:spLocks noChangeShapeType="1"/>
          </p:cNvSpPr>
          <p:nvPr/>
        </p:nvSpPr>
        <p:spPr bwMode="auto">
          <a:xfrm>
            <a:off x="5403850" y="1679575"/>
            <a:ext cx="0" cy="33655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useBgFill="1">
        <p:nvSpPr>
          <p:cNvPr id="33812" name="AutoShape 1044">
            <a:extLst>
              <a:ext uri="{FF2B5EF4-FFF2-40B4-BE49-F238E27FC236}">
                <a16:creationId xmlns:a16="http://schemas.microsoft.com/office/drawing/2014/main" id="{7FDA33D2-ECBB-C8DA-81AD-B1774C5AECBE}"/>
              </a:ext>
            </a:extLst>
          </p:cNvPr>
          <p:cNvSpPr>
            <a:spLocks noChangeArrowheads="1"/>
          </p:cNvSpPr>
          <p:nvPr/>
        </p:nvSpPr>
        <p:spPr bwMode="auto">
          <a:xfrm>
            <a:off x="3057525" y="4875213"/>
            <a:ext cx="1098550" cy="565150"/>
          </a:xfrm>
          <a:prstGeom prst="roundRect">
            <a:avLst>
              <a:gd name="adj" fmla="val 12495"/>
            </a:avLst>
          </a:prstGeom>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13" name="Line 1045">
            <a:extLst>
              <a:ext uri="{FF2B5EF4-FFF2-40B4-BE49-F238E27FC236}">
                <a16:creationId xmlns:a16="http://schemas.microsoft.com/office/drawing/2014/main" id="{A5AB846F-3443-189C-40E2-9B363252FC32}"/>
              </a:ext>
            </a:extLst>
          </p:cNvPr>
          <p:cNvSpPr>
            <a:spLocks noChangeShapeType="1"/>
          </p:cNvSpPr>
          <p:nvPr/>
        </p:nvSpPr>
        <p:spPr bwMode="auto">
          <a:xfrm>
            <a:off x="3581400" y="1666875"/>
            <a:ext cx="180975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14" name="Line 1046">
            <a:extLst>
              <a:ext uri="{FF2B5EF4-FFF2-40B4-BE49-F238E27FC236}">
                <a16:creationId xmlns:a16="http://schemas.microsoft.com/office/drawing/2014/main" id="{C08F6D86-54BC-D9BA-91AA-E5E941C0CF00}"/>
              </a:ext>
            </a:extLst>
          </p:cNvPr>
          <p:cNvSpPr>
            <a:spLocks noChangeShapeType="1"/>
          </p:cNvSpPr>
          <p:nvPr/>
        </p:nvSpPr>
        <p:spPr bwMode="auto">
          <a:xfrm>
            <a:off x="5422900" y="2651125"/>
            <a:ext cx="0" cy="6985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15" name="Line 1047">
            <a:extLst>
              <a:ext uri="{FF2B5EF4-FFF2-40B4-BE49-F238E27FC236}">
                <a16:creationId xmlns:a16="http://schemas.microsoft.com/office/drawing/2014/main" id="{08C4326C-E1A3-8D6B-2848-436FD9A9FD3C}"/>
              </a:ext>
            </a:extLst>
          </p:cNvPr>
          <p:cNvSpPr>
            <a:spLocks noChangeShapeType="1"/>
          </p:cNvSpPr>
          <p:nvPr/>
        </p:nvSpPr>
        <p:spPr bwMode="auto">
          <a:xfrm>
            <a:off x="5137150" y="3089275"/>
            <a:ext cx="0" cy="2794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16" name="Line 1048">
            <a:extLst>
              <a:ext uri="{FF2B5EF4-FFF2-40B4-BE49-F238E27FC236}">
                <a16:creationId xmlns:a16="http://schemas.microsoft.com/office/drawing/2014/main" id="{4773E312-B43E-2BF0-1173-5B4B77B8BD8F}"/>
              </a:ext>
            </a:extLst>
          </p:cNvPr>
          <p:cNvSpPr>
            <a:spLocks noChangeShapeType="1"/>
          </p:cNvSpPr>
          <p:nvPr/>
        </p:nvSpPr>
        <p:spPr bwMode="auto">
          <a:xfrm flipH="1">
            <a:off x="3670300" y="2867025"/>
            <a:ext cx="14224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17" name="Line 1049">
            <a:extLst>
              <a:ext uri="{FF2B5EF4-FFF2-40B4-BE49-F238E27FC236}">
                <a16:creationId xmlns:a16="http://schemas.microsoft.com/office/drawing/2014/main" id="{B0DC147B-458C-BEFA-C8B1-B417C6CF3ED5}"/>
              </a:ext>
            </a:extLst>
          </p:cNvPr>
          <p:cNvSpPr>
            <a:spLocks noChangeShapeType="1"/>
          </p:cNvSpPr>
          <p:nvPr/>
        </p:nvSpPr>
        <p:spPr bwMode="auto">
          <a:xfrm flipH="1">
            <a:off x="3648075" y="4327525"/>
            <a:ext cx="1498600"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18" name="Line 1050">
            <a:extLst>
              <a:ext uri="{FF2B5EF4-FFF2-40B4-BE49-F238E27FC236}">
                <a16:creationId xmlns:a16="http://schemas.microsoft.com/office/drawing/2014/main" id="{AF319A0F-0FE9-9EEA-0325-C9F83686A4B0}"/>
              </a:ext>
            </a:extLst>
          </p:cNvPr>
          <p:cNvSpPr>
            <a:spLocks noChangeShapeType="1"/>
          </p:cNvSpPr>
          <p:nvPr/>
        </p:nvSpPr>
        <p:spPr bwMode="auto">
          <a:xfrm>
            <a:off x="5518150" y="4003675"/>
            <a:ext cx="0" cy="5270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19" name="Line 1051">
            <a:extLst>
              <a:ext uri="{FF2B5EF4-FFF2-40B4-BE49-F238E27FC236}">
                <a16:creationId xmlns:a16="http://schemas.microsoft.com/office/drawing/2014/main" id="{33BB3584-74B2-4E3B-A17F-15E78B03D320}"/>
              </a:ext>
            </a:extLst>
          </p:cNvPr>
          <p:cNvSpPr>
            <a:spLocks noChangeShapeType="1"/>
          </p:cNvSpPr>
          <p:nvPr/>
        </p:nvSpPr>
        <p:spPr bwMode="auto">
          <a:xfrm>
            <a:off x="5156200" y="4041775"/>
            <a:ext cx="0" cy="2603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20" name="Line 1052">
            <a:extLst>
              <a:ext uri="{FF2B5EF4-FFF2-40B4-BE49-F238E27FC236}">
                <a16:creationId xmlns:a16="http://schemas.microsoft.com/office/drawing/2014/main" id="{061553F5-46A0-74B4-14AB-01C40C2EE989}"/>
              </a:ext>
            </a:extLst>
          </p:cNvPr>
          <p:cNvSpPr>
            <a:spLocks noChangeShapeType="1"/>
          </p:cNvSpPr>
          <p:nvPr/>
        </p:nvSpPr>
        <p:spPr bwMode="auto">
          <a:xfrm>
            <a:off x="5080000" y="2593975"/>
            <a:ext cx="0" cy="2603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useBgFill="1">
        <p:nvSpPr>
          <p:cNvPr id="33821" name="AutoShape 1053">
            <a:extLst>
              <a:ext uri="{FF2B5EF4-FFF2-40B4-BE49-F238E27FC236}">
                <a16:creationId xmlns:a16="http://schemas.microsoft.com/office/drawing/2014/main" id="{54B4CD6E-1C2A-34E9-CF09-560E89839346}"/>
              </a:ext>
            </a:extLst>
          </p:cNvPr>
          <p:cNvSpPr>
            <a:spLocks noChangeArrowheads="1"/>
          </p:cNvSpPr>
          <p:nvPr/>
        </p:nvSpPr>
        <p:spPr bwMode="auto">
          <a:xfrm>
            <a:off x="4886325" y="2055813"/>
            <a:ext cx="1098550" cy="565150"/>
          </a:xfrm>
          <a:prstGeom prst="roundRect">
            <a:avLst>
              <a:gd name="adj" fmla="val 12495"/>
            </a:avLst>
          </a:prstGeom>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22" name="Line 1054">
            <a:extLst>
              <a:ext uri="{FF2B5EF4-FFF2-40B4-BE49-F238E27FC236}">
                <a16:creationId xmlns:a16="http://schemas.microsoft.com/office/drawing/2014/main" id="{5DC73DD0-4664-52F7-C567-D77AF91B2F1A}"/>
              </a:ext>
            </a:extLst>
          </p:cNvPr>
          <p:cNvSpPr>
            <a:spLocks noChangeShapeType="1"/>
          </p:cNvSpPr>
          <p:nvPr/>
        </p:nvSpPr>
        <p:spPr bwMode="auto">
          <a:xfrm>
            <a:off x="4022725" y="4549775"/>
            <a:ext cx="14859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23" name="Line 1055">
            <a:extLst>
              <a:ext uri="{FF2B5EF4-FFF2-40B4-BE49-F238E27FC236}">
                <a16:creationId xmlns:a16="http://schemas.microsoft.com/office/drawing/2014/main" id="{036A25A5-874F-3824-692F-FDE44AF2B495}"/>
              </a:ext>
            </a:extLst>
          </p:cNvPr>
          <p:cNvSpPr>
            <a:spLocks noChangeShapeType="1"/>
          </p:cNvSpPr>
          <p:nvPr/>
        </p:nvSpPr>
        <p:spPr bwMode="auto">
          <a:xfrm>
            <a:off x="4025900" y="4575175"/>
            <a:ext cx="0" cy="27940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24" name="Rectangle 1056">
            <a:extLst>
              <a:ext uri="{FF2B5EF4-FFF2-40B4-BE49-F238E27FC236}">
                <a16:creationId xmlns:a16="http://schemas.microsoft.com/office/drawing/2014/main" id="{67C2A8FF-9359-078C-9FBE-ADD91E8BAB2A}"/>
              </a:ext>
            </a:extLst>
          </p:cNvPr>
          <p:cNvSpPr>
            <a:spLocks noChangeArrowheads="1"/>
          </p:cNvSpPr>
          <p:nvPr/>
        </p:nvSpPr>
        <p:spPr bwMode="auto">
          <a:xfrm>
            <a:off x="3105150" y="1190625"/>
            <a:ext cx="1094853" cy="31136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600" b="1" u="none"/>
              <a:t>Detector</a:t>
            </a:r>
          </a:p>
        </p:txBody>
      </p:sp>
      <p:sp>
        <p:nvSpPr>
          <p:cNvPr id="33825" name="Rectangle 1057">
            <a:extLst>
              <a:ext uri="{FF2B5EF4-FFF2-40B4-BE49-F238E27FC236}">
                <a16:creationId xmlns:a16="http://schemas.microsoft.com/office/drawing/2014/main" id="{96FF2CA9-E840-7D71-DEDD-6FCE4CC7FF07}"/>
              </a:ext>
            </a:extLst>
          </p:cNvPr>
          <p:cNvSpPr>
            <a:spLocks noChangeArrowheads="1"/>
          </p:cNvSpPr>
          <p:nvPr/>
        </p:nvSpPr>
        <p:spPr bwMode="auto">
          <a:xfrm>
            <a:off x="3070225" y="2028825"/>
            <a:ext cx="1138133" cy="532966"/>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600" b="1" u="none"/>
              <a:t>L1 Buffer</a:t>
            </a:r>
          </a:p>
          <a:p>
            <a:pPr>
              <a:lnSpc>
                <a:spcPct val="90000"/>
              </a:lnSpc>
            </a:pPr>
            <a:r>
              <a:rPr lang="en-US" altLang="fr-FR" sz="1600" b="1" u="none"/>
              <a:t>Pipeline)</a:t>
            </a:r>
          </a:p>
        </p:txBody>
      </p:sp>
      <p:sp>
        <p:nvSpPr>
          <p:cNvPr id="33826" name="Rectangle 1058">
            <a:extLst>
              <a:ext uri="{FF2B5EF4-FFF2-40B4-BE49-F238E27FC236}">
                <a16:creationId xmlns:a16="http://schemas.microsoft.com/office/drawing/2014/main" id="{964A9DA6-3937-7BBC-25C7-A5CE84464162}"/>
              </a:ext>
            </a:extLst>
          </p:cNvPr>
          <p:cNvSpPr>
            <a:spLocks noChangeArrowheads="1"/>
          </p:cNvSpPr>
          <p:nvPr/>
        </p:nvSpPr>
        <p:spPr bwMode="auto">
          <a:xfrm>
            <a:off x="4835525" y="2200275"/>
            <a:ext cx="1211871" cy="31136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600" b="1" u="none" dirty="0">
                <a:solidFill>
                  <a:srgbClr val="FFFF00"/>
                </a:solidFill>
              </a:rPr>
              <a:t>L1 Trigger</a:t>
            </a:r>
          </a:p>
        </p:txBody>
      </p:sp>
      <p:sp>
        <p:nvSpPr>
          <p:cNvPr id="33827" name="Rectangle 1059">
            <a:extLst>
              <a:ext uri="{FF2B5EF4-FFF2-40B4-BE49-F238E27FC236}">
                <a16:creationId xmlns:a16="http://schemas.microsoft.com/office/drawing/2014/main" id="{8F8BF7AA-40AF-9822-B0F9-A9841B40DDC0}"/>
              </a:ext>
            </a:extLst>
          </p:cNvPr>
          <p:cNvSpPr>
            <a:spLocks noChangeArrowheads="1"/>
          </p:cNvSpPr>
          <p:nvPr/>
        </p:nvSpPr>
        <p:spPr bwMode="auto">
          <a:xfrm>
            <a:off x="3121025" y="5019675"/>
            <a:ext cx="993863" cy="31136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600" b="1" u="none"/>
              <a:t>L3 Farm</a:t>
            </a:r>
          </a:p>
        </p:txBody>
      </p:sp>
      <p:sp>
        <p:nvSpPr>
          <p:cNvPr id="33828" name="Rectangle 1060">
            <a:extLst>
              <a:ext uri="{FF2B5EF4-FFF2-40B4-BE49-F238E27FC236}">
                <a16:creationId xmlns:a16="http://schemas.microsoft.com/office/drawing/2014/main" id="{2AEE2863-3227-2220-3D66-A58CDEA220DF}"/>
              </a:ext>
            </a:extLst>
          </p:cNvPr>
          <p:cNvSpPr>
            <a:spLocks noChangeArrowheads="1"/>
          </p:cNvSpPr>
          <p:nvPr/>
        </p:nvSpPr>
        <p:spPr bwMode="auto">
          <a:xfrm>
            <a:off x="3114678" y="5857875"/>
            <a:ext cx="984245" cy="532966"/>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lnSpc>
                <a:spcPct val="90000"/>
              </a:lnSpc>
            </a:pPr>
            <a:r>
              <a:rPr lang="en-US" altLang="fr-FR" sz="1600" b="1" u="none"/>
              <a:t>Mass</a:t>
            </a:r>
          </a:p>
          <a:p>
            <a:pPr algn="ctr">
              <a:lnSpc>
                <a:spcPct val="90000"/>
              </a:lnSpc>
            </a:pPr>
            <a:r>
              <a:rPr lang="en-US" altLang="fr-FR" sz="1600" b="1" u="none"/>
              <a:t>Storage</a:t>
            </a:r>
          </a:p>
        </p:txBody>
      </p:sp>
      <p:sp useBgFill="1">
        <p:nvSpPr>
          <p:cNvPr id="33829" name="Rectangle 1061">
            <a:extLst>
              <a:ext uri="{FF2B5EF4-FFF2-40B4-BE49-F238E27FC236}">
                <a16:creationId xmlns:a16="http://schemas.microsoft.com/office/drawing/2014/main" id="{79595AFB-895B-A638-C06C-4DCD9A2C2C65}"/>
              </a:ext>
            </a:extLst>
          </p:cNvPr>
          <p:cNvSpPr>
            <a:spLocks noChangeArrowheads="1"/>
          </p:cNvSpPr>
          <p:nvPr/>
        </p:nvSpPr>
        <p:spPr bwMode="auto">
          <a:xfrm>
            <a:off x="2532063" y="2773363"/>
            <a:ext cx="790282" cy="283667"/>
          </a:xfrm>
          <a:prstGeom prst="rect">
            <a:avLst/>
          </a:prstGeom>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400" b="1" u="none"/>
              <a:t>10 KHz</a:t>
            </a:r>
          </a:p>
        </p:txBody>
      </p:sp>
      <p:sp useBgFill="1">
        <p:nvSpPr>
          <p:cNvPr id="33830" name="Rectangle 1062">
            <a:extLst>
              <a:ext uri="{FF2B5EF4-FFF2-40B4-BE49-F238E27FC236}">
                <a16:creationId xmlns:a16="http://schemas.microsoft.com/office/drawing/2014/main" id="{95D2B6A2-1176-85E3-D16C-487309BECADC}"/>
              </a:ext>
            </a:extLst>
          </p:cNvPr>
          <p:cNvSpPr>
            <a:spLocks noChangeArrowheads="1"/>
          </p:cNvSpPr>
          <p:nvPr/>
        </p:nvSpPr>
        <p:spPr bwMode="auto">
          <a:xfrm>
            <a:off x="4113213" y="2692400"/>
            <a:ext cx="690896" cy="255968"/>
          </a:xfrm>
          <a:prstGeom prst="rect">
            <a:avLst/>
          </a:prstGeom>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200" u="none"/>
              <a:t>Accept</a:t>
            </a:r>
          </a:p>
        </p:txBody>
      </p:sp>
      <p:sp useBgFill="1">
        <p:nvSpPr>
          <p:cNvPr id="33831" name="Rectangle 1063">
            <a:extLst>
              <a:ext uri="{FF2B5EF4-FFF2-40B4-BE49-F238E27FC236}">
                <a16:creationId xmlns:a16="http://schemas.microsoft.com/office/drawing/2014/main" id="{9A84BAEA-BA30-5FFE-E9EA-514823FED0A9}"/>
              </a:ext>
            </a:extLst>
          </p:cNvPr>
          <p:cNvSpPr>
            <a:spLocks noChangeArrowheads="1"/>
          </p:cNvSpPr>
          <p:nvPr/>
        </p:nvSpPr>
        <p:spPr bwMode="auto">
          <a:xfrm>
            <a:off x="4068763" y="4191000"/>
            <a:ext cx="836769" cy="255968"/>
          </a:xfrm>
          <a:prstGeom prst="rect">
            <a:avLst/>
          </a:prstGeom>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200" u="none"/>
              <a:t>Acce/rej</a:t>
            </a:r>
          </a:p>
        </p:txBody>
      </p:sp>
      <p:sp useBgFill="1">
        <p:nvSpPr>
          <p:cNvPr id="33832" name="Rectangle 1064">
            <a:extLst>
              <a:ext uri="{FF2B5EF4-FFF2-40B4-BE49-F238E27FC236}">
                <a16:creationId xmlns:a16="http://schemas.microsoft.com/office/drawing/2014/main" id="{2799DDE0-1C92-736B-D478-1FB3C0524B68}"/>
              </a:ext>
            </a:extLst>
          </p:cNvPr>
          <p:cNvSpPr>
            <a:spLocks noChangeArrowheads="1"/>
          </p:cNvSpPr>
          <p:nvPr/>
        </p:nvSpPr>
        <p:spPr bwMode="auto">
          <a:xfrm>
            <a:off x="2570163" y="4297363"/>
            <a:ext cx="777875" cy="280987"/>
          </a:xfrm>
          <a:prstGeom prst="rect">
            <a:avLst/>
          </a:prstGeom>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400" b="1" u="none"/>
              <a:t>&lt; 1KHz</a:t>
            </a:r>
          </a:p>
        </p:txBody>
      </p:sp>
      <p:sp>
        <p:nvSpPr>
          <p:cNvPr id="33833" name="Rectangle 1065">
            <a:extLst>
              <a:ext uri="{FF2B5EF4-FFF2-40B4-BE49-F238E27FC236}">
                <a16:creationId xmlns:a16="http://schemas.microsoft.com/office/drawing/2014/main" id="{366707E9-CAF6-6617-6BE1-D87840F2A3D7}"/>
              </a:ext>
            </a:extLst>
          </p:cNvPr>
          <p:cNvSpPr>
            <a:spLocks noChangeArrowheads="1"/>
          </p:cNvSpPr>
          <p:nvPr/>
        </p:nvSpPr>
        <p:spPr bwMode="auto">
          <a:xfrm>
            <a:off x="5508127" y="4108450"/>
            <a:ext cx="1251947" cy="42216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gn="ctr">
              <a:lnSpc>
                <a:spcPct val="90000"/>
              </a:lnSpc>
            </a:pPr>
            <a:endParaRPr lang="en-US" altLang="fr-FR" sz="1200" u="none"/>
          </a:p>
          <a:p>
            <a:pPr algn="ctr">
              <a:lnSpc>
                <a:spcPct val="90000"/>
              </a:lnSpc>
            </a:pPr>
            <a:r>
              <a:rPr lang="en-US" altLang="fr-FR" sz="1200" u="none"/>
              <a:t>100  µs latency</a:t>
            </a:r>
          </a:p>
        </p:txBody>
      </p:sp>
      <p:sp>
        <p:nvSpPr>
          <p:cNvPr id="33834" name="Line 1066">
            <a:extLst>
              <a:ext uri="{FF2B5EF4-FFF2-40B4-BE49-F238E27FC236}">
                <a16:creationId xmlns:a16="http://schemas.microsoft.com/office/drawing/2014/main" id="{E6128ADC-5026-7834-87EE-4252192D4CEC}"/>
              </a:ext>
            </a:extLst>
          </p:cNvPr>
          <p:cNvSpPr>
            <a:spLocks noChangeShapeType="1"/>
          </p:cNvSpPr>
          <p:nvPr/>
        </p:nvSpPr>
        <p:spPr bwMode="auto">
          <a:xfrm>
            <a:off x="3581400" y="3076575"/>
            <a:ext cx="1524000"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35" name="Rectangle 1067">
            <a:extLst>
              <a:ext uri="{FF2B5EF4-FFF2-40B4-BE49-F238E27FC236}">
                <a16:creationId xmlns:a16="http://schemas.microsoft.com/office/drawing/2014/main" id="{B6473D4D-F26C-2AA9-A5FE-2AA06C77669B}"/>
              </a:ext>
            </a:extLst>
          </p:cNvPr>
          <p:cNvSpPr>
            <a:spLocks noChangeArrowheads="1"/>
          </p:cNvSpPr>
          <p:nvPr/>
        </p:nvSpPr>
        <p:spPr bwMode="auto">
          <a:xfrm>
            <a:off x="2633663" y="733425"/>
            <a:ext cx="1865312" cy="30956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600" b="1"/>
              <a:t>7.6 MHz Xing rate</a:t>
            </a:r>
          </a:p>
        </p:txBody>
      </p:sp>
      <p:sp>
        <p:nvSpPr>
          <p:cNvPr id="33836" name="Rectangle 1068">
            <a:extLst>
              <a:ext uri="{FF2B5EF4-FFF2-40B4-BE49-F238E27FC236}">
                <a16:creationId xmlns:a16="http://schemas.microsoft.com/office/drawing/2014/main" id="{B0CBFEF2-CCE7-55D5-8379-F3752DFFE8AC}"/>
              </a:ext>
            </a:extLst>
          </p:cNvPr>
          <p:cNvSpPr>
            <a:spLocks noChangeArrowheads="1"/>
          </p:cNvSpPr>
          <p:nvPr/>
        </p:nvSpPr>
        <p:spPr bwMode="auto">
          <a:xfrm>
            <a:off x="4286250" y="4851400"/>
            <a:ext cx="1272785" cy="42216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a:lnSpc>
                <a:spcPct val="90000"/>
              </a:lnSpc>
            </a:pPr>
            <a:r>
              <a:rPr lang="en-US" altLang="fr-FR" sz="1200" u="none"/>
              <a:t>48 Input nodes</a:t>
            </a:r>
          </a:p>
          <a:p>
            <a:pPr>
              <a:lnSpc>
                <a:spcPct val="90000"/>
              </a:lnSpc>
            </a:pPr>
            <a:r>
              <a:rPr lang="en-US" altLang="fr-FR" sz="1200" u="none"/>
              <a:t>1 s latency</a:t>
            </a:r>
          </a:p>
        </p:txBody>
      </p:sp>
      <p:sp useBgFill="1">
        <p:nvSpPr>
          <p:cNvPr id="33837" name="AutoShape 1069">
            <a:extLst>
              <a:ext uri="{FF2B5EF4-FFF2-40B4-BE49-F238E27FC236}">
                <a16:creationId xmlns:a16="http://schemas.microsoft.com/office/drawing/2014/main" id="{8F678B5D-C224-525D-8C23-7528BA0310B5}"/>
              </a:ext>
            </a:extLst>
          </p:cNvPr>
          <p:cNvSpPr>
            <a:spLocks noChangeArrowheads="1"/>
          </p:cNvSpPr>
          <p:nvPr/>
        </p:nvSpPr>
        <p:spPr bwMode="auto">
          <a:xfrm>
            <a:off x="4943475" y="3865563"/>
            <a:ext cx="1117600" cy="374650"/>
          </a:xfrm>
          <a:prstGeom prst="roundRect">
            <a:avLst>
              <a:gd name="adj" fmla="val 12495"/>
            </a:avLst>
          </a:prstGeom>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algn="ctr">
              <a:lnSpc>
                <a:spcPct val="90000"/>
              </a:lnSpc>
            </a:pPr>
            <a:r>
              <a:rPr lang="en-US" altLang="fr-FR" sz="1200" u="none"/>
              <a:t>L2 Global</a:t>
            </a:r>
          </a:p>
        </p:txBody>
      </p:sp>
      <p:sp>
        <p:nvSpPr>
          <p:cNvPr id="33838" name="Line 1070">
            <a:extLst>
              <a:ext uri="{FF2B5EF4-FFF2-40B4-BE49-F238E27FC236}">
                <a16:creationId xmlns:a16="http://schemas.microsoft.com/office/drawing/2014/main" id="{77DA7E06-9207-965F-2CE2-06C3A4723305}"/>
              </a:ext>
            </a:extLst>
          </p:cNvPr>
          <p:cNvSpPr>
            <a:spLocks noChangeShapeType="1"/>
          </p:cNvSpPr>
          <p:nvPr/>
        </p:nvSpPr>
        <p:spPr bwMode="auto">
          <a:xfrm>
            <a:off x="5299075" y="3784600"/>
            <a:ext cx="0" cy="63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39" name="Line 1071">
            <a:extLst>
              <a:ext uri="{FF2B5EF4-FFF2-40B4-BE49-F238E27FC236}">
                <a16:creationId xmlns:a16="http://schemas.microsoft.com/office/drawing/2014/main" id="{C5BF8E7B-CE29-5C8E-7447-39C15037BB28}"/>
              </a:ext>
            </a:extLst>
          </p:cNvPr>
          <p:cNvSpPr>
            <a:spLocks noChangeShapeType="1"/>
          </p:cNvSpPr>
          <p:nvPr/>
        </p:nvSpPr>
        <p:spPr bwMode="auto">
          <a:xfrm>
            <a:off x="5438775" y="3784600"/>
            <a:ext cx="0" cy="63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40" name="Line 1072">
            <a:extLst>
              <a:ext uri="{FF2B5EF4-FFF2-40B4-BE49-F238E27FC236}">
                <a16:creationId xmlns:a16="http://schemas.microsoft.com/office/drawing/2014/main" id="{19078B8F-7EA9-C583-2C95-0C09FFD301E8}"/>
              </a:ext>
            </a:extLst>
          </p:cNvPr>
          <p:cNvSpPr>
            <a:spLocks noChangeShapeType="1"/>
          </p:cNvSpPr>
          <p:nvPr/>
        </p:nvSpPr>
        <p:spPr bwMode="auto">
          <a:xfrm>
            <a:off x="5578475" y="3784600"/>
            <a:ext cx="0" cy="63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41" name="Line 1073">
            <a:extLst>
              <a:ext uri="{FF2B5EF4-FFF2-40B4-BE49-F238E27FC236}">
                <a16:creationId xmlns:a16="http://schemas.microsoft.com/office/drawing/2014/main" id="{1687C13D-F3DA-3396-351A-196E8CB48197}"/>
              </a:ext>
            </a:extLst>
          </p:cNvPr>
          <p:cNvSpPr>
            <a:spLocks noChangeShapeType="1"/>
          </p:cNvSpPr>
          <p:nvPr/>
        </p:nvSpPr>
        <p:spPr bwMode="auto">
          <a:xfrm>
            <a:off x="5705475" y="3771900"/>
            <a:ext cx="0" cy="6350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useBgFill="1">
        <p:nvSpPr>
          <p:cNvPr id="33842" name="AutoShape 1074">
            <a:extLst>
              <a:ext uri="{FF2B5EF4-FFF2-40B4-BE49-F238E27FC236}">
                <a16:creationId xmlns:a16="http://schemas.microsoft.com/office/drawing/2014/main" id="{47BE468F-3E2F-788B-BC2A-44277C6E0123}"/>
              </a:ext>
            </a:extLst>
          </p:cNvPr>
          <p:cNvSpPr>
            <a:spLocks noChangeArrowheads="1"/>
          </p:cNvSpPr>
          <p:nvPr/>
        </p:nvSpPr>
        <p:spPr bwMode="auto">
          <a:xfrm>
            <a:off x="4924425" y="3389313"/>
            <a:ext cx="1117600" cy="374650"/>
          </a:xfrm>
          <a:prstGeom prst="roundRect">
            <a:avLst>
              <a:gd name="adj" fmla="val 12495"/>
            </a:avLst>
          </a:prstGeom>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algn="ctr">
              <a:lnSpc>
                <a:spcPct val="90000"/>
              </a:lnSpc>
            </a:pPr>
            <a:r>
              <a:rPr lang="en-US" altLang="fr-FR" sz="1200" u="none"/>
              <a:t>Preprocessing</a:t>
            </a:r>
          </a:p>
          <a:p>
            <a:pPr algn="ctr">
              <a:lnSpc>
                <a:spcPct val="90000"/>
              </a:lnSpc>
            </a:pPr>
            <a:r>
              <a:rPr lang="en-US" altLang="fr-FR" sz="1200" u="none"/>
              <a:t>Farm</a:t>
            </a:r>
          </a:p>
        </p:txBody>
      </p:sp>
      <p:sp useBgFill="1">
        <p:nvSpPr>
          <p:cNvPr id="33843" name="AutoShape 1075">
            <a:extLst>
              <a:ext uri="{FF2B5EF4-FFF2-40B4-BE49-F238E27FC236}">
                <a16:creationId xmlns:a16="http://schemas.microsoft.com/office/drawing/2014/main" id="{496586F3-C310-C715-1481-81C024871B3A}"/>
              </a:ext>
            </a:extLst>
          </p:cNvPr>
          <p:cNvSpPr>
            <a:spLocks noChangeArrowheads="1"/>
          </p:cNvSpPr>
          <p:nvPr/>
        </p:nvSpPr>
        <p:spPr bwMode="auto">
          <a:xfrm>
            <a:off x="3038475" y="3373438"/>
            <a:ext cx="1117600" cy="641350"/>
          </a:xfrm>
          <a:prstGeom prst="roundRect">
            <a:avLst>
              <a:gd name="adj" fmla="val 12495"/>
            </a:avLst>
          </a:prstGeom>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33844" name="Rectangle 1076">
            <a:extLst>
              <a:ext uri="{FF2B5EF4-FFF2-40B4-BE49-F238E27FC236}">
                <a16:creationId xmlns:a16="http://schemas.microsoft.com/office/drawing/2014/main" id="{B5205BEA-F1AB-3952-04D6-777ABAE669F8}"/>
              </a:ext>
            </a:extLst>
          </p:cNvPr>
          <p:cNvSpPr>
            <a:spLocks noChangeArrowheads="1"/>
          </p:cNvSpPr>
          <p:nvPr/>
        </p:nvSpPr>
        <p:spPr bwMode="auto">
          <a:xfrm>
            <a:off x="2981325" y="3387725"/>
            <a:ext cx="1168400" cy="865365"/>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lnSpc>
                <a:spcPct val="90000"/>
              </a:lnSpc>
            </a:pPr>
            <a:r>
              <a:rPr lang="en-US" altLang="fr-FR" sz="1400" b="1" u="none"/>
              <a:t>L2 Buffer</a:t>
            </a:r>
          </a:p>
          <a:p>
            <a:pPr algn="ctr">
              <a:lnSpc>
                <a:spcPct val="90000"/>
              </a:lnSpc>
            </a:pPr>
            <a:r>
              <a:rPr lang="en-US" altLang="fr-FR" sz="1400" b="1" u="none"/>
              <a:t>&amp;</a:t>
            </a:r>
          </a:p>
          <a:p>
            <a:pPr algn="ctr">
              <a:lnSpc>
                <a:spcPct val="90000"/>
              </a:lnSpc>
            </a:pPr>
            <a:r>
              <a:rPr lang="en-US" altLang="fr-FR" sz="1400" b="1" u="none"/>
              <a:t> digitization</a:t>
            </a:r>
          </a:p>
        </p:txBody>
      </p:sp>
      <p:pic>
        <p:nvPicPr>
          <p:cNvPr id="5" name="Picture 9" descr="detector_ECN_cropped_feb00">
            <a:extLst>
              <a:ext uri="{FF2B5EF4-FFF2-40B4-BE49-F238E27FC236}">
                <a16:creationId xmlns:a16="http://schemas.microsoft.com/office/drawing/2014/main" id="{C5CAFE09-1DE1-469F-C44A-51F173C4D2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9443"/>
          <a:stretch>
            <a:fillRect/>
          </a:stretch>
        </p:blipFill>
        <p:spPr bwMode="auto">
          <a:xfrm>
            <a:off x="6744654" y="3428999"/>
            <a:ext cx="3104042" cy="3400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Image 6">
            <a:extLst>
              <a:ext uri="{FF2B5EF4-FFF2-40B4-BE49-F238E27FC236}">
                <a16:creationId xmlns:a16="http://schemas.microsoft.com/office/drawing/2014/main" id="{17ACFECA-F924-9E2E-7A62-53D3DDC294B4}"/>
              </a:ext>
            </a:extLst>
          </p:cNvPr>
          <p:cNvPicPr>
            <a:picLocks noChangeAspect="1"/>
          </p:cNvPicPr>
          <p:nvPr/>
        </p:nvPicPr>
        <p:blipFill>
          <a:blip r:embed="rId3"/>
          <a:stretch>
            <a:fillRect/>
          </a:stretch>
        </p:blipFill>
        <p:spPr>
          <a:xfrm>
            <a:off x="5435190" y="635384"/>
            <a:ext cx="1308100" cy="8382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Espace réservé du pied de page 7"/>
          <p:cNvSpPr>
            <a:spLocks noGrp="1"/>
          </p:cNvSpPr>
          <p:nvPr>
            <p:ph type="ftr" sz="quarter" idx="11"/>
          </p:nvPr>
        </p:nvSpPr>
        <p:spPr/>
        <p:txBody>
          <a:bodyPr/>
          <a:lstStyle/>
          <a:p>
            <a:pPr>
              <a:defRPr/>
            </a:pPr>
            <a:r>
              <a:rPr lang="fr-FR" i="0" u="none">
                <a:solidFill>
                  <a:srgbClr val="000000"/>
                </a:solidFill>
                <a:latin typeface="Arial" charset="0"/>
                <a:ea typeface="ＭＳ Ｐゴシック" charset="0"/>
              </a:rPr>
              <a:t>Award RT24</a:t>
            </a:r>
          </a:p>
        </p:txBody>
      </p:sp>
      <p:sp>
        <p:nvSpPr>
          <p:cNvPr id="95" name="Espace réservé du numéro de diapositive 8"/>
          <p:cNvSpPr>
            <a:spLocks noGrp="1"/>
          </p:cNvSpPr>
          <p:nvPr>
            <p:ph type="sldNum" sz="quarter" idx="12"/>
          </p:nvPr>
        </p:nvSpPr>
        <p:spPr/>
        <p:txBody>
          <a:bodyPr/>
          <a:lstStyle/>
          <a:p>
            <a:pPr>
              <a:defRPr/>
            </a:pPr>
            <a:fld id="{CAFB4B57-0C65-A145-8A43-6BB7F9779F2D}" type="slidenum">
              <a:rPr lang="fr-FR" i="0" u="none">
                <a:solidFill>
                  <a:srgbClr val="000000"/>
                </a:solidFill>
                <a:latin typeface="Arial" charset="0"/>
                <a:ea typeface="ＭＳ Ｐゴシック" charset="0"/>
              </a:rPr>
              <a:pPr>
                <a:defRPr/>
              </a:pPr>
              <a:t>23</a:t>
            </a:fld>
            <a:endParaRPr lang="fr-FR" i="0" u="none">
              <a:solidFill>
                <a:srgbClr val="000000"/>
              </a:solidFill>
              <a:latin typeface="Arial" charset="0"/>
              <a:ea typeface="ＭＳ Ｐゴシック" charset="0"/>
            </a:endParaRPr>
          </a:p>
        </p:txBody>
      </p:sp>
      <p:sp>
        <p:nvSpPr>
          <p:cNvPr id="1252354" name="Rectangle 2"/>
          <p:cNvSpPr>
            <a:spLocks noGrp="1" noChangeArrowheads="1"/>
          </p:cNvSpPr>
          <p:nvPr>
            <p:ph type="title" sz="quarter"/>
          </p:nvPr>
        </p:nvSpPr>
        <p:spPr>
          <a:xfrm>
            <a:off x="1206500" y="0"/>
            <a:ext cx="7634288" cy="609600"/>
          </a:xfrm>
        </p:spPr>
        <p:txBody>
          <a:bodyPr/>
          <a:lstStyle/>
          <a:p>
            <a:pPr eaLnBrk="1" hangingPunct="1">
              <a:defRPr/>
            </a:pPr>
            <a:r>
              <a:rPr lang="fr-FR" sz="2800">
                <a:solidFill>
                  <a:schemeClr val="hlink"/>
                </a:solidFill>
                <a:effectLst/>
                <a:cs typeface="+mj-cs"/>
              </a:rPr>
              <a:t>LHC Logical structure</a:t>
            </a:r>
            <a:endParaRPr lang="fr-FR" sz="2800">
              <a:solidFill>
                <a:schemeClr val="tx2"/>
              </a:solidFill>
              <a:effectLst/>
              <a:cs typeface="+mj-cs"/>
            </a:endParaRPr>
          </a:p>
        </p:txBody>
      </p:sp>
      <p:sp>
        <p:nvSpPr>
          <p:cNvPr id="1252355" name="Rectangle 3"/>
          <p:cNvSpPr>
            <a:spLocks noChangeArrowheads="1"/>
          </p:cNvSpPr>
          <p:nvPr/>
        </p:nvSpPr>
        <p:spPr bwMode="auto">
          <a:xfrm>
            <a:off x="550863" y="2857500"/>
            <a:ext cx="8793162" cy="1295400"/>
          </a:xfrm>
          <a:prstGeom prst="rect">
            <a:avLst/>
          </a:prstGeom>
          <a:solidFill>
            <a:srgbClr val="FCFEB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56" name="Rectangle 4"/>
          <p:cNvSpPr>
            <a:spLocks noChangeArrowheads="1"/>
          </p:cNvSpPr>
          <p:nvPr/>
        </p:nvSpPr>
        <p:spPr bwMode="auto">
          <a:xfrm>
            <a:off x="515939" y="4667250"/>
            <a:ext cx="8791575" cy="1257300"/>
          </a:xfrm>
          <a:prstGeom prst="rect">
            <a:avLst/>
          </a:prstGeom>
          <a:solidFill>
            <a:srgbClr val="C0FEF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57" name="Rectangle 5"/>
          <p:cNvSpPr>
            <a:spLocks noChangeArrowheads="1"/>
          </p:cNvSpPr>
          <p:nvPr/>
        </p:nvSpPr>
        <p:spPr bwMode="auto">
          <a:xfrm>
            <a:off x="504825" y="1270000"/>
            <a:ext cx="8802688" cy="1193800"/>
          </a:xfrm>
          <a:prstGeom prst="rect">
            <a:avLst/>
          </a:prstGeom>
          <a:solidFill>
            <a:srgbClr val="FDE3BA"/>
          </a:solidFill>
          <a:ln w="25400">
            <a:solidFill>
              <a:srgbClr val="FDE3BA"/>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58" name="Line 6"/>
          <p:cNvSpPr>
            <a:spLocks noChangeShapeType="1"/>
          </p:cNvSpPr>
          <p:nvPr/>
        </p:nvSpPr>
        <p:spPr bwMode="auto">
          <a:xfrm>
            <a:off x="8375650" y="4783138"/>
            <a:ext cx="0" cy="862012"/>
          </a:xfrm>
          <a:prstGeom prst="line">
            <a:avLst/>
          </a:prstGeom>
          <a:noFill/>
          <a:ln w="254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59" name="Oval 7"/>
          <p:cNvSpPr>
            <a:spLocks noChangeArrowheads="1"/>
          </p:cNvSpPr>
          <p:nvPr/>
        </p:nvSpPr>
        <p:spPr bwMode="auto">
          <a:xfrm>
            <a:off x="7837488" y="4870450"/>
            <a:ext cx="1066800" cy="654050"/>
          </a:xfrm>
          <a:prstGeom prst="ellipse">
            <a:avLst/>
          </a:prstGeom>
          <a:solidFill>
            <a:srgbClr val="8CF4EA"/>
          </a:solidFill>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60" name="Line 8"/>
          <p:cNvSpPr>
            <a:spLocks noChangeShapeType="1"/>
          </p:cNvSpPr>
          <p:nvPr/>
        </p:nvSpPr>
        <p:spPr bwMode="auto">
          <a:xfrm flipH="1">
            <a:off x="3687764" y="4795838"/>
            <a:ext cx="34925" cy="823912"/>
          </a:xfrm>
          <a:prstGeom prst="line">
            <a:avLst/>
          </a:prstGeom>
          <a:noFill/>
          <a:ln w="254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61" name="Line 9"/>
          <p:cNvSpPr>
            <a:spLocks noChangeShapeType="1"/>
          </p:cNvSpPr>
          <p:nvPr/>
        </p:nvSpPr>
        <p:spPr bwMode="auto">
          <a:xfrm>
            <a:off x="3722688" y="1252538"/>
            <a:ext cx="0" cy="2620962"/>
          </a:xfrm>
          <a:prstGeom prst="line">
            <a:avLst/>
          </a:prstGeom>
          <a:noFill/>
          <a:ln w="254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62" name="Line 10"/>
          <p:cNvSpPr>
            <a:spLocks noChangeShapeType="1"/>
          </p:cNvSpPr>
          <p:nvPr/>
        </p:nvSpPr>
        <p:spPr bwMode="auto">
          <a:xfrm>
            <a:off x="2438400" y="1157288"/>
            <a:ext cx="0" cy="4868862"/>
          </a:xfrm>
          <a:prstGeom prst="line">
            <a:avLst/>
          </a:prstGeom>
          <a:noFill/>
          <a:ln w="254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63" name="Rectangle 11"/>
          <p:cNvSpPr>
            <a:spLocks noChangeArrowheads="1"/>
          </p:cNvSpPr>
          <p:nvPr/>
        </p:nvSpPr>
        <p:spPr bwMode="auto">
          <a:xfrm>
            <a:off x="2279650" y="806450"/>
            <a:ext cx="304800" cy="330200"/>
          </a:xfrm>
          <a:prstGeom prst="rect">
            <a:avLst/>
          </a:prstGeom>
          <a:noFill/>
          <a:ln w="508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64" name="Rectangle 12" descr="noir)"/>
          <p:cNvSpPr>
            <a:spLocks noChangeArrowheads="1"/>
          </p:cNvSpPr>
          <p:nvPr/>
        </p:nvSpPr>
        <p:spPr bwMode="auto">
          <a:xfrm>
            <a:off x="2268538" y="1403350"/>
            <a:ext cx="328612" cy="889000"/>
          </a:xfrm>
          <a:prstGeom prst="rect">
            <a:avLst/>
          </a:prstGeom>
          <a:pattFill prst="ltHorz">
            <a:fgClr>
              <a:srgbClr val="FF0066"/>
            </a:fgClr>
            <a:bgClr>
              <a:srgbClr val="FFFFFF"/>
            </a:bgClr>
          </a:pattFill>
          <a:ln w="25400">
            <a:solidFill>
              <a:srgbClr val="FF0066"/>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65" name="Rectangle 13" descr="Rayures étroites horizontales"/>
          <p:cNvSpPr>
            <a:spLocks noChangeArrowheads="1"/>
          </p:cNvSpPr>
          <p:nvPr/>
        </p:nvSpPr>
        <p:spPr bwMode="auto">
          <a:xfrm>
            <a:off x="2268538" y="3003550"/>
            <a:ext cx="328612" cy="889000"/>
          </a:xfrm>
          <a:prstGeom prst="rect">
            <a:avLst/>
          </a:prstGeom>
          <a:pattFill prst="narHorz">
            <a:fgClr>
              <a:schemeClr val="tx2"/>
            </a:fgClr>
            <a:bgClr>
              <a:schemeClr val="bg1"/>
            </a:bgClr>
          </a:patt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66" name="Rectangle 14" descr="blanc)"/>
          <p:cNvSpPr>
            <a:spLocks noChangeArrowheads="1"/>
          </p:cNvSpPr>
          <p:nvPr/>
        </p:nvSpPr>
        <p:spPr bwMode="auto">
          <a:xfrm>
            <a:off x="2268538" y="4756150"/>
            <a:ext cx="328612" cy="889000"/>
          </a:xfrm>
          <a:prstGeom prst="rect">
            <a:avLst/>
          </a:prstGeom>
          <a:pattFill prst="dkVert">
            <a:fgClr>
              <a:srgbClr val="13B42A"/>
            </a:fgClr>
            <a:bgClr>
              <a:srgbClr val="FFFFFF"/>
            </a:bgClr>
          </a:pattFill>
          <a:ln w="25400">
            <a:solidFill>
              <a:schemeClr val="accent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67" name="Rectangle 15"/>
          <p:cNvSpPr>
            <a:spLocks noChangeArrowheads="1"/>
          </p:cNvSpPr>
          <p:nvPr/>
        </p:nvSpPr>
        <p:spPr bwMode="auto">
          <a:xfrm>
            <a:off x="2257425" y="4133850"/>
            <a:ext cx="350838" cy="381000"/>
          </a:xfrm>
          <a:prstGeom prst="rect">
            <a:avLst/>
          </a:prstGeom>
          <a:solidFill>
            <a:srgbClr val="B760F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68" name="Rectangle 16"/>
          <p:cNvSpPr>
            <a:spLocks noChangeArrowheads="1"/>
          </p:cNvSpPr>
          <p:nvPr/>
        </p:nvSpPr>
        <p:spPr bwMode="auto">
          <a:xfrm>
            <a:off x="2257425" y="2533650"/>
            <a:ext cx="350838" cy="228600"/>
          </a:xfrm>
          <a:prstGeom prst="rect">
            <a:avLst/>
          </a:prstGeom>
          <a:solidFill>
            <a:srgbClr val="F57B4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grpSp>
        <p:nvGrpSpPr>
          <p:cNvPr id="226322" name="Group 17"/>
          <p:cNvGrpSpPr>
            <a:grpSpLocks/>
          </p:cNvGrpSpPr>
          <p:nvPr/>
        </p:nvGrpSpPr>
        <p:grpSpPr bwMode="auto">
          <a:xfrm>
            <a:off x="2185988" y="6013450"/>
            <a:ext cx="539750" cy="431800"/>
            <a:chOff x="1232" y="3788"/>
            <a:chExt cx="368" cy="272"/>
          </a:xfrm>
        </p:grpSpPr>
        <p:sp>
          <p:nvSpPr>
            <p:cNvPr id="1252370" name="Rectangle 18"/>
            <p:cNvSpPr>
              <a:spLocks noChangeArrowheads="1"/>
            </p:cNvSpPr>
            <p:nvPr/>
          </p:nvSpPr>
          <p:spPr bwMode="auto">
            <a:xfrm>
              <a:off x="1376" y="3788"/>
              <a:ext cx="224" cy="80"/>
            </a:xfrm>
            <a:prstGeom prst="rect">
              <a:avLst/>
            </a:prstGeom>
            <a:solidFill>
              <a:schemeClr val="bg1"/>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71" name="Oval 19"/>
            <p:cNvSpPr>
              <a:spLocks noChangeArrowheads="1"/>
            </p:cNvSpPr>
            <p:nvPr/>
          </p:nvSpPr>
          <p:spPr bwMode="auto">
            <a:xfrm>
              <a:off x="1232" y="3788"/>
              <a:ext cx="272" cy="272"/>
            </a:xfrm>
            <a:prstGeom prst="ellipse">
              <a:avLst/>
            </a:prstGeom>
            <a:noFill/>
            <a:ln w="25400">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72" name="Rectangle 20"/>
            <p:cNvSpPr>
              <a:spLocks noChangeArrowheads="1"/>
            </p:cNvSpPr>
            <p:nvPr/>
          </p:nvSpPr>
          <p:spPr bwMode="auto">
            <a:xfrm>
              <a:off x="1348" y="3796"/>
              <a:ext cx="144" cy="96"/>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grpSp>
      <p:sp>
        <p:nvSpPr>
          <p:cNvPr id="1252373" name="Oval 21"/>
          <p:cNvSpPr>
            <a:spLocks noChangeArrowheads="1"/>
          </p:cNvSpPr>
          <p:nvPr/>
        </p:nvSpPr>
        <p:spPr bwMode="auto">
          <a:xfrm>
            <a:off x="3200400" y="1517650"/>
            <a:ext cx="1066800" cy="654050"/>
          </a:xfrm>
          <a:prstGeom prst="ellipse">
            <a:avLst/>
          </a:prstGeom>
          <a:solidFill>
            <a:srgbClr val="FFC5CF"/>
          </a:solidFill>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74" name="Rectangle 22"/>
          <p:cNvSpPr>
            <a:spLocks noChangeArrowheads="1"/>
          </p:cNvSpPr>
          <p:nvPr/>
        </p:nvSpPr>
        <p:spPr bwMode="auto">
          <a:xfrm>
            <a:off x="3305175" y="1692275"/>
            <a:ext cx="996950" cy="6437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nSpc>
                <a:spcPct val="90000"/>
              </a:lnSpc>
              <a:defRPr/>
            </a:pPr>
            <a:r>
              <a:rPr lang="fr-FR" sz="2000" b="1" i="0" u="none">
                <a:solidFill>
                  <a:srgbClr val="000000"/>
                </a:solidFill>
                <a:latin typeface="Arial" charset="0"/>
                <a:ea typeface="ＭＳ Ｐゴシック" charset="0"/>
              </a:rPr>
              <a:t>Level 1</a:t>
            </a:r>
          </a:p>
        </p:txBody>
      </p:sp>
      <p:sp>
        <p:nvSpPr>
          <p:cNvPr id="1252375" name="Oval 23"/>
          <p:cNvSpPr>
            <a:spLocks noChangeArrowheads="1"/>
          </p:cNvSpPr>
          <p:nvPr/>
        </p:nvSpPr>
        <p:spPr bwMode="auto">
          <a:xfrm>
            <a:off x="3189288" y="3108325"/>
            <a:ext cx="1066800" cy="679450"/>
          </a:xfrm>
          <a:prstGeom prst="ellipse">
            <a:avLst/>
          </a:prstGeom>
          <a:solidFill>
            <a:srgbClr val="A2FFA3"/>
          </a:solidFill>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76" name="Rectangle 24"/>
          <p:cNvSpPr>
            <a:spLocks noChangeArrowheads="1"/>
          </p:cNvSpPr>
          <p:nvPr/>
        </p:nvSpPr>
        <p:spPr bwMode="auto">
          <a:xfrm>
            <a:off x="3224214" y="3286126"/>
            <a:ext cx="1051571" cy="3667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2000" b="1" i="0" u="none">
                <a:solidFill>
                  <a:srgbClr val="FF0000"/>
                </a:solidFill>
                <a:latin typeface="Arial" charset="0"/>
                <a:ea typeface="ＭＳ Ｐゴシック" charset="0"/>
              </a:rPr>
              <a:t>Level 2</a:t>
            </a:r>
          </a:p>
        </p:txBody>
      </p:sp>
      <p:sp>
        <p:nvSpPr>
          <p:cNvPr id="1252377" name="Line 25"/>
          <p:cNvSpPr>
            <a:spLocks noChangeShapeType="1"/>
          </p:cNvSpPr>
          <p:nvPr/>
        </p:nvSpPr>
        <p:spPr bwMode="auto">
          <a:xfrm>
            <a:off x="2468564" y="1263650"/>
            <a:ext cx="568325" cy="0"/>
          </a:xfrm>
          <a:prstGeom prst="line">
            <a:avLst/>
          </a:prstGeom>
          <a:noFill/>
          <a:ln w="254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78" name="Line 26"/>
          <p:cNvSpPr>
            <a:spLocks noChangeShapeType="1"/>
          </p:cNvSpPr>
          <p:nvPr/>
        </p:nvSpPr>
        <p:spPr bwMode="auto">
          <a:xfrm>
            <a:off x="2457450" y="2425700"/>
            <a:ext cx="1252538" cy="0"/>
          </a:xfrm>
          <a:prstGeom prst="line">
            <a:avLst/>
          </a:prstGeom>
          <a:noFill/>
          <a:ln w="25400">
            <a:solidFill>
              <a:schemeClr val="tx1"/>
            </a:solidFill>
            <a:round/>
            <a:headEnd type="stealth" w="med" len="med"/>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79" name="Line 27"/>
          <p:cNvSpPr>
            <a:spLocks noChangeShapeType="1"/>
          </p:cNvSpPr>
          <p:nvPr/>
        </p:nvSpPr>
        <p:spPr bwMode="auto">
          <a:xfrm>
            <a:off x="3049588" y="1263650"/>
            <a:ext cx="660400" cy="0"/>
          </a:xfrm>
          <a:prstGeom prst="line">
            <a:avLst/>
          </a:prstGeom>
          <a:noFill/>
          <a:ln w="254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80" name="Line 28"/>
          <p:cNvSpPr>
            <a:spLocks noChangeShapeType="1"/>
          </p:cNvSpPr>
          <p:nvPr/>
        </p:nvSpPr>
        <p:spPr bwMode="auto">
          <a:xfrm>
            <a:off x="2697164" y="3892550"/>
            <a:ext cx="1012825" cy="0"/>
          </a:xfrm>
          <a:prstGeom prst="line">
            <a:avLst/>
          </a:prstGeom>
          <a:noFill/>
          <a:ln w="25400">
            <a:solidFill>
              <a:schemeClr val="tx1"/>
            </a:solidFill>
            <a:round/>
            <a:headEnd type="stealth" w="med" len="med"/>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81" name="Line 29"/>
          <p:cNvSpPr>
            <a:spLocks noChangeShapeType="1"/>
          </p:cNvSpPr>
          <p:nvPr/>
        </p:nvSpPr>
        <p:spPr bwMode="auto">
          <a:xfrm>
            <a:off x="2598738" y="3016250"/>
            <a:ext cx="1058862" cy="0"/>
          </a:xfrm>
          <a:prstGeom prst="line">
            <a:avLst/>
          </a:prstGeom>
          <a:noFill/>
          <a:ln w="254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82" name="Rectangle 30"/>
          <p:cNvSpPr>
            <a:spLocks noChangeArrowheads="1"/>
          </p:cNvSpPr>
          <p:nvPr/>
        </p:nvSpPr>
        <p:spPr bwMode="auto">
          <a:xfrm>
            <a:off x="2784476" y="2782889"/>
            <a:ext cx="501741" cy="283667"/>
          </a:xfrm>
          <a:prstGeom prst="rect">
            <a:avLst/>
          </a:prstGeom>
          <a:solidFill>
            <a:srgbClr val="FF0000"/>
          </a:solidFill>
          <a:ln w="25400">
            <a:solidFill>
              <a:schemeClr val="bg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400" b="1" i="0" u="none">
                <a:solidFill>
                  <a:srgbClr val="DDDDDD"/>
                </a:solidFill>
                <a:latin typeface="Arial" charset="0"/>
                <a:ea typeface="ＭＳ Ｐゴシック" charset="0"/>
              </a:rPr>
              <a:t>ROI</a:t>
            </a:r>
          </a:p>
        </p:txBody>
      </p:sp>
      <p:sp>
        <p:nvSpPr>
          <p:cNvPr id="1252383" name="Oval 31"/>
          <p:cNvSpPr>
            <a:spLocks noChangeArrowheads="1"/>
          </p:cNvSpPr>
          <p:nvPr/>
        </p:nvSpPr>
        <p:spPr bwMode="auto">
          <a:xfrm>
            <a:off x="3176588" y="4870450"/>
            <a:ext cx="1066800" cy="654050"/>
          </a:xfrm>
          <a:prstGeom prst="ellipse">
            <a:avLst/>
          </a:prstGeom>
          <a:solidFill>
            <a:srgbClr val="8CF4EA"/>
          </a:solidFill>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84" name="Rectangle 32"/>
          <p:cNvSpPr>
            <a:spLocks noChangeArrowheads="1"/>
          </p:cNvSpPr>
          <p:nvPr/>
        </p:nvSpPr>
        <p:spPr bwMode="auto">
          <a:xfrm>
            <a:off x="3228975" y="5032375"/>
            <a:ext cx="996950" cy="6437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nSpc>
                <a:spcPct val="90000"/>
              </a:lnSpc>
              <a:defRPr/>
            </a:pPr>
            <a:r>
              <a:rPr lang="fr-FR" sz="2000" b="1" i="0" u="none">
                <a:solidFill>
                  <a:srgbClr val="000000"/>
                </a:solidFill>
                <a:latin typeface="Arial" charset="0"/>
                <a:ea typeface="ＭＳ Ｐゴシック" charset="0"/>
              </a:rPr>
              <a:t>Level 3</a:t>
            </a:r>
          </a:p>
        </p:txBody>
      </p:sp>
      <p:sp>
        <p:nvSpPr>
          <p:cNvPr id="1252385" name="Line 33"/>
          <p:cNvSpPr>
            <a:spLocks noChangeShapeType="1"/>
          </p:cNvSpPr>
          <p:nvPr/>
        </p:nvSpPr>
        <p:spPr bwMode="auto">
          <a:xfrm>
            <a:off x="2540000" y="4768850"/>
            <a:ext cx="566738" cy="0"/>
          </a:xfrm>
          <a:prstGeom prst="line">
            <a:avLst/>
          </a:prstGeom>
          <a:noFill/>
          <a:ln w="254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86" name="Line 34"/>
          <p:cNvSpPr>
            <a:spLocks noChangeShapeType="1"/>
          </p:cNvSpPr>
          <p:nvPr/>
        </p:nvSpPr>
        <p:spPr bwMode="auto">
          <a:xfrm>
            <a:off x="2586039" y="5651500"/>
            <a:ext cx="1112837" cy="0"/>
          </a:xfrm>
          <a:prstGeom prst="line">
            <a:avLst/>
          </a:prstGeom>
          <a:noFill/>
          <a:ln w="25400">
            <a:solidFill>
              <a:schemeClr val="tx1"/>
            </a:solidFill>
            <a:round/>
            <a:headEnd type="stealth" w="med" len="med"/>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87" name="Line 35"/>
          <p:cNvSpPr>
            <a:spLocks noChangeShapeType="1"/>
          </p:cNvSpPr>
          <p:nvPr/>
        </p:nvSpPr>
        <p:spPr bwMode="auto">
          <a:xfrm>
            <a:off x="3025775" y="4781550"/>
            <a:ext cx="679450" cy="0"/>
          </a:xfrm>
          <a:prstGeom prst="line">
            <a:avLst/>
          </a:prstGeom>
          <a:noFill/>
          <a:ln w="254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88" name="Rectangle 36"/>
          <p:cNvSpPr>
            <a:spLocks noChangeArrowheads="1"/>
          </p:cNvSpPr>
          <p:nvPr/>
        </p:nvSpPr>
        <p:spPr bwMode="auto">
          <a:xfrm>
            <a:off x="1878014" y="276226"/>
            <a:ext cx="1353513" cy="4775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2800" b="1" i="0" u="none">
                <a:solidFill>
                  <a:srgbClr val="000000"/>
                </a:solidFill>
                <a:latin typeface="Arial" charset="0"/>
                <a:ea typeface="ＭＳ Ｐゴシック" charset="0"/>
              </a:rPr>
              <a:t>ATLAS</a:t>
            </a:r>
          </a:p>
        </p:txBody>
      </p:sp>
      <p:sp>
        <p:nvSpPr>
          <p:cNvPr id="1252389" name="Rectangle 37"/>
          <p:cNvSpPr>
            <a:spLocks noChangeArrowheads="1"/>
          </p:cNvSpPr>
          <p:nvPr/>
        </p:nvSpPr>
        <p:spPr bwMode="auto">
          <a:xfrm>
            <a:off x="6696076" y="352426"/>
            <a:ext cx="981039" cy="4775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2800" b="1" i="0" u="none">
                <a:solidFill>
                  <a:srgbClr val="000000"/>
                </a:solidFill>
                <a:latin typeface="Arial" charset="0"/>
                <a:ea typeface="ＭＳ Ｐゴシック" charset="0"/>
              </a:rPr>
              <a:t>CMS</a:t>
            </a:r>
          </a:p>
        </p:txBody>
      </p:sp>
      <p:sp>
        <p:nvSpPr>
          <p:cNvPr id="1252390" name="Line 38"/>
          <p:cNvSpPr>
            <a:spLocks noChangeShapeType="1"/>
          </p:cNvSpPr>
          <p:nvPr/>
        </p:nvSpPr>
        <p:spPr bwMode="auto">
          <a:xfrm>
            <a:off x="8382000" y="1252538"/>
            <a:ext cx="0" cy="1160462"/>
          </a:xfrm>
          <a:prstGeom prst="line">
            <a:avLst/>
          </a:prstGeom>
          <a:noFill/>
          <a:ln w="254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91" name="Oval 39"/>
          <p:cNvSpPr>
            <a:spLocks noChangeArrowheads="1"/>
          </p:cNvSpPr>
          <p:nvPr/>
        </p:nvSpPr>
        <p:spPr bwMode="auto">
          <a:xfrm>
            <a:off x="7772400" y="1517650"/>
            <a:ext cx="1066800" cy="654050"/>
          </a:xfrm>
          <a:prstGeom prst="ellipse">
            <a:avLst/>
          </a:prstGeom>
          <a:solidFill>
            <a:srgbClr val="FFC5CF"/>
          </a:solidFill>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92" name="Rectangle 40"/>
          <p:cNvSpPr>
            <a:spLocks noChangeArrowheads="1"/>
          </p:cNvSpPr>
          <p:nvPr/>
        </p:nvSpPr>
        <p:spPr bwMode="auto">
          <a:xfrm>
            <a:off x="7883525" y="1692275"/>
            <a:ext cx="996950" cy="6437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nSpc>
                <a:spcPct val="90000"/>
              </a:lnSpc>
              <a:defRPr/>
            </a:pPr>
            <a:r>
              <a:rPr lang="fr-FR" sz="2000" b="1" i="0" u="none">
                <a:solidFill>
                  <a:srgbClr val="000000"/>
                </a:solidFill>
                <a:latin typeface="Arial" charset="0"/>
                <a:ea typeface="ＭＳ Ｐゴシック" charset="0"/>
              </a:rPr>
              <a:t>Level 1</a:t>
            </a:r>
          </a:p>
        </p:txBody>
      </p:sp>
      <p:sp>
        <p:nvSpPr>
          <p:cNvPr id="1252393" name="Line 41"/>
          <p:cNvSpPr>
            <a:spLocks noChangeShapeType="1"/>
          </p:cNvSpPr>
          <p:nvPr/>
        </p:nvSpPr>
        <p:spPr bwMode="auto">
          <a:xfrm>
            <a:off x="7129464" y="1263650"/>
            <a:ext cx="566737" cy="0"/>
          </a:xfrm>
          <a:prstGeom prst="line">
            <a:avLst/>
          </a:prstGeom>
          <a:noFill/>
          <a:ln w="254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94" name="Line 42"/>
          <p:cNvSpPr>
            <a:spLocks noChangeShapeType="1"/>
          </p:cNvSpPr>
          <p:nvPr/>
        </p:nvSpPr>
        <p:spPr bwMode="auto">
          <a:xfrm>
            <a:off x="7116764" y="2425700"/>
            <a:ext cx="1254125" cy="0"/>
          </a:xfrm>
          <a:prstGeom prst="line">
            <a:avLst/>
          </a:prstGeom>
          <a:noFill/>
          <a:ln w="25400">
            <a:solidFill>
              <a:schemeClr val="tx1"/>
            </a:solidFill>
            <a:round/>
            <a:headEnd type="stealth" w="med" len="med"/>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95" name="Line 43"/>
          <p:cNvSpPr>
            <a:spLocks noChangeShapeType="1"/>
          </p:cNvSpPr>
          <p:nvPr/>
        </p:nvSpPr>
        <p:spPr bwMode="auto">
          <a:xfrm>
            <a:off x="7708900" y="1263650"/>
            <a:ext cx="661988" cy="0"/>
          </a:xfrm>
          <a:prstGeom prst="line">
            <a:avLst/>
          </a:prstGeom>
          <a:noFill/>
          <a:ln w="254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96" name="Line 44"/>
          <p:cNvSpPr>
            <a:spLocks noChangeShapeType="1"/>
          </p:cNvSpPr>
          <p:nvPr/>
        </p:nvSpPr>
        <p:spPr bwMode="auto">
          <a:xfrm>
            <a:off x="7310439" y="3892550"/>
            <a:ext cx="1844675" cy="0"/>
          </a:xfrm>
          <a:prstGeom prst="line">
            <a:avLst/>
          </a:prstGeom>
          <a:noFill/>
          <a:ln w="25400">
            <a:solidFill>
              <a:schemeClr val="tx1"/>
            </a:solidFill>
            <a:round/>
            <a:headEnd type="stealth" w="med" len="med"/>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97" name="Rectangle 45"/>
          <p:cNvSpPr>
            <a:spLocks noChangeArrowheads="1"/>
          </p:cNvSpPr>
          <p:nvPr/>
        </p:nvSpPr>
        <p:spPr bwMode="auto">
          <a:xfrm>
            <a:off x="7872413" y="4905375"/>
            <a:ext cx="995362" cy="584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gn="ctr">
              <a:lnSpc>
                <a:spcPct val="90000"/>
              </a:lnSpc>
              <a:defRPr/>
            </a:pPr>
            <a:r>
              <a:rPr lang="fr-FR" sz="1800" b="1" i="0" u="none">
                <a:solidFill>
                  <a:srgbClr val="000000"/>
                </a:solidFill>
                <a:latin typeface="Arial" charset="0"/>
                <a:ea typeface="ＭＳ Ｐゴシック" charset="0"/>
              </a:rPr>
              <a:t>High</a:t>
            </a:r>
          </a:p>
          <a:p>
            <a:pPr algn="ctr">
              <a:lnSpc>
                <a:spcPct val="90000"/>
              </a:lnSpc>
              <a:defRPr/>
            </a:pPr>
            <a:r>
              <a:rPr lang="fr-FR" sz="1800" b="1" i="0" u="none">
                <a:solidFill>
                  <a:srgbClr val="000000"/>
                </a:solidFill>
                <a:latin typeface="Arial" charset="0"/>
                <a:ea typeface="ＭＳ Ｐゴシック" charset="0"/>
              </a:rPr>
              <a:t>Levels</a:t>
            </a:r>
          </a:p>
        </p:txBody>
      </p:sp>
      <p:sp>
        <p:nvSpPr>
          <p:cNvPr id="1252398" name="Line 46"/>
          <p:cNvSpPr>
            <a:spLocks noChangeShapeType="1"/>
          </p:cNvSpPr>
          <p:nvPr/>
        </p:nvSpPr>
        <p:spPr bwMode="auto">
          <a:xfrm>
            <a:off x="7199314" y="4768850"/>
            <a:ext cx="566737" cy="0"/>
          </a:xfrm>
          <a:prstGeom prst="line">
            <a:avLst/>
          </a:prstGeom>
          <a:noFill/>
          <a:ln w="254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399" name="Line 47"/>
          <p:cNvSpPr>
            <a:spLocks noChangeShapeType="1"/>
          </p:cNvSpPr>
          <p:nvPr/>
        </p:nvSpPr>
        <p:spPr bwMode="auto">
          <a:xfrm>
            <a:off x="7246938" y="5651500"/>
            <a:ext cx="1111250" cy="0"/>
          </a:xfrm>
          <a:prstGeom prst="line">
            <a:avLst/>
          </a:prstGeom>
          <a:noFill/>
          <a:ln w="25400">
            <a:solidFill>
              <a:schemeClr val="tx1"/>
            </a:solidFill>
            <a:round/>
            <a:headEnd type="stealth" w="med" len="med"/>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00" name="Line 48"/>
          <p:cNvSpPr>
            <a:spLocks noChangeShapeType="1"/>
          </p:cNvSpPr>
          <p:nvPr/>
        </p:nvSpPr>
        <p:spPr bwMode="auto">
          <a:xfrm>
            <a:off x="7686675" y="4781550"/>
            <a:ext cx="660400" cy="0"/>
          </a:xfrm>
          <a:prstGeom prst="line">
            <a:avLst/>
          </a:prstGeom>
          <a:noFill/>
          <a:ln w="254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01" name="Rectangle 49"/>
          <p:cNvSpPr>
            <a:spLocks noChangeArrowheads="1"/>
          </p:cNvSpPr>
          <p:nvPr/>
        </p:nvSpPr>
        <p:spPr bwMode="auto">
          <a:xfrm>
            <a:off x="4483780" y="1585913"/>
            <a:ext cx="2157643" cy="560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fr-FR" sz="1800" b="1" i="0" u="none">
                <a:solidFill>
                  <a:srgbClr val="000000"/>
                </a:solidFill>
                <a:latin typeface="Arial" charset="0"/>
                <a:ea typeface="ＭＳ Ｐゴシック" charset="0"/>
              </a:rPr>
              <a:t>Front end buffers </a:t>
            </a:r>
            <a:endParaRPr lang="fr-FR" sz="2000" b="1" i="0" u="none">
              <a:solidFill>
                <a:srgbClr val="000000"/>
              </a:solidFill>
              <a:latin typeface="Arial" charset="0"/>
              <a:ea typeface="ＭＳ Ｐゴシック" charset="0"/>
            </a:endParaRPr>
          </a:p>
          <a:p>
            <a:pPr algn="ctr">
              <a:lnSpc>
                <a:spcPct val="90000"/>
              </a:lnSpc>
              <a:defRPr/>
            </a:pPr>
            <a:r>
              <a:rPr lang="fr-FR" sz="1600" b="1" i="0" u="none">
                <a:solidFill>
                  <a:srgbClr val="000000"/>
                </a:solidFill>
                <a:latin typeface="Arial" charset="0"/>
                <a:ea typeface="ＭＳ Ｐゴシック" charset="0"/>
              </a:rPr>
              <a:t>( ~10</a:t>
            </a:r>
            <a:r>
              <a:rPr lang="fr-FR" sz="1600" b="1" i="0" u="none" baseline="30000">
                <a:solidFill>
                  <a:srgbClr val="000000"/>
                </a:solidFill>
                <a:latin typeface="Arial" charset="0"/>
                <a:ea typeface="ＭＳ Ｐゴシック" charset="0"/>
              </a:rPr>
              <a:t>7</a:t>
            </a:r>
            <a:r>
              <a:rPr lang="fr-FR" sz="1600" b="1" i="0" u="none">
                <a:solidFill>
                  <a:srgbClr val="000000"/>
                </a:solidFill>
                <a:latin typeface="Arial" charset="0"/>
                <a:ea typeface="ＭＳ Ｐゴシック" charset="0"/>
              </a:rPr>
              <a:t>  channels)</a:t>
            </a:r>
          </a:p>
        </p:txBody>
      </p:sp>
      <p:sp useBgFill="1">
        <p:nvSpPr>
          <p:cNvPr id="1252402" name="Rectangle 50"/>
          <p:cNvSpPr>
            <a:spLocks noChangeArrowheads="1"/>
          </p:cNvSpPr>
          <p:nvPr/>
        </p:nvSpPr>
        <p:spPr bwMode="auto">
          <a:xfrm>
            <a:off x="3200429" y="2552701"/>
            <a:ext cx="1963680" cy="311367"/>
          </a:xfrm>
          <a:prstGeom prst="rect">
            <a:avLst/>
          </a:prstGeom>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fr-FR" sz="1600" b="1" i="0" u="none">
                <a:solidFill>
                  <a:srgbClr val="FF0000"/>
                </a:solidFill>
                <a:latin typeface="Arial" charset="0"/>
                <a:ea typeface="ＭＳ Ｐゴシック" charset="0"/>
              </a:rPr>
              <a:t>Region Of Interest</a:t>
            </a:r>
          </a:p>
        </p:txBody>
      </p:sp>
      <p:sp>
        <p:nvSpPr>
          <p:cNvPr id="1252403" name="Rectangle 51"/>
          <p:cNvSpPr>
            <a:spLocks noChangeArrowheads="1"/>
          </p:cNvSpPr>
          <p:nvPr/>
        </p:nvSpPr>
        <p:spPr bwMode="auto">
          <a:xfrm>
            <a:off x="4490190" y="3138489"/>
            <a:ext cx="2144820" cy="7822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fr-FR" sz="1800" b="1" i="0" u="none">
                <a:solidFill>
                  <a:srgbClr val="000000"/>
                </a:solidFill>
                <a:latin typeface="Arial" charset="0"/>
                <a:ea typeface="ＭＳ Ｐゴシック" charset="0"/>
              </a:rPr>
              <a:t>Read Out  Buffers</a:t>
            </a:r>
          </a:p>
          <a:p>
            <a:pPr algn="ctr">
              <a:lnSpc>
                <a:spcPct val="90000"/>
              </a:lnSpc>
              <a:defRPr/>
            </a:pPr>
            <a:r>
              <a:rPr lang="fr-FR" sz="1400" i="0" u="none">
                <a:solidFill>
                  <a:srgbClr val="000000"/>
                </a:solidFill>
                <a:latin typeface="Arial" charset="0"/>
                <a:ea typeface="ＭＳ Ｐゴシック" charset="0"/>
              </a:rPr>
              <a:t>1000-1500 units</a:t>
            </a:r>
            <a:endParaRPr lang="fr-FR" sz="1800" b="1" i="0" u="none">
              <a:solidFill>
                <a:srgbClr val="000000"/>
              </a:solidFill>
              <a:latin typeface="Arial" charset="0"/>
              <a:ea typeface="ＭＳ Ｐゴシック" charset="0"/>
            </a:endParaRPr>
          </a:p>
          <a:p>
            <a:pPr algn="ctr">
              <a:lnSpc>
                <a:spcPct val="90000"/>
              </a:lnSpc>
              <a:defRPr/>
            </a:pPr>
            <a:endParaRPr lang="fr-FR" sz="1800" b="1" i="0" u="none">
              <a:solidFill>
                <a:srgbClr val="000000"/>
              </a:solidFill>
              <a:latin typeface="Arial" charset="0"/>
              <a:ea typeface="ＭＳ Ｐゴシック" charset="0"/>
            </a:endParaRPr>
          </a:p>
        </p:txBody>
      </p:sp>
      <p:sp>
        <p:nvSpPr>
          <p:cNvPr id="1252404" name="Rectangle 52"/>
          <p:cNvSpPr>
            <a:spLocks noChangeArrowheads="1"/>
          </p:cNvSpPr>
          <p:nvPr/>
        </p:nvSpPr>
        <p:spPr bwMode="auto">
          <a:xfrm>
            <a:off x="2634296" y="4246564"/>
            <a:ext cx="1017908" cy="2836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fr-FR" sz="1400" i="0" u="none">
                <a:solidFill>
                  <a:srgbClr val="000000"/>
                </a:solidFill>
                <a:latin typeface="Arial" charset="0"/>
                <a:ea typeface="ＭＳ Ｐゴシック" charset="0"/>
              </a:rPr>
              <a:t>256 x 256 </a:t>
            </a:r>
          </a:p>
        </p:txBody>
      </p:sp>
      <p:sp>
        <p:nvSpPr>
          <p:cNvPr id="1252405" name="Rectangle 53"/>
          <p:cNvSpPr>
            <a:spLocks noChangeArrowheads="1"/>
          </p:cNvSpPr>
          <p:nvPr/>
        </p:nvSpPr>
        <p:spPr bwMode="auto">
          <a:xfrm>
            <a:off x="895351" y="798514"/>
            <a:ext cx="977833" cy="339067"/>
          </a:xfrm>
          <a:prstGeom prst="rect">
            <a:avLst/>
          </a:prstGeom>
          <a:noFill/>
          <a:ln w="127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800" b="1" i="0" u="none">
                <a:solidFill>
                  <a:srgbClr val="000000"/>
                </a:solidFill>
                <a:latin typeface="Arial" charset="0"/>
                <a:ea typeface="ＭＳ Ｐゴシック" charset="0"/>
              </a:rPr>
              <a:t>40 MHz</a:t>
            </a:r>
          </a:p>
        </p:txBody>
      </p:sp>
      <p:sp>
        <p:nvSpPr>
          <p:cNvPr id="1252406" name="Rectangle 54"/>
          <p:cNvSpPr>
            <a:spLocks noChangeArrowheads="1"/>
          </p:cNvSpPr>
          <p:nvPr/>
        </p:nvSpPr>
        <p:spPr bwMode="auto">
          <a:xfrm>
            <a:off x="847726" y="2532064"/>
            <a:ext cx="1080425" cy="339067"/>
          </a:xfrm>
          <a:prstGeom prst="rect">
            <a:avLst/>
          </a:prstGeom>
          <a:noFill/>
          <a:ln w="127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800" b="1" i="0" u="none">
                <a:solidFill>
                  <a:srgbClr val="000000"/>
                </a:solidFill>
                <a:latin typeface="Arial" charset="0"/>
                <a:ea typeface="ＭＳ Ｐゴシック" charset="0"/>
              </a:rPr>
              <a:t>100 KHz</a:t>
            </a:r>
          </a:p>
        </p:txBody>
      </p:sp>
      <p:sp>
        <p:nvSpPr>
          <p:cNvPr id="1252407" name="Rectangle 55"/>
          <p:cNvSpPr>
            <a:spLocks noChangeArrowheads="1"/>
          </p:cNvSpPr>
          <p:nvPr/>
        </p:nvSpPr>
        <p:spPr bwMode="auto">
          <a:xfrm>
            <a:off x="3705225" y="3848101"/>
            <a:ext cx="694102" cy="3113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600" b="1" i="0" u="none">
                <a:solidFill>
                  <a:srgbClr val="000000"/>
                </a:solidFill>
                <a:latin typeface="Arial" charset="0"/>
                <a:ea typeface="ＭＳ Ｐゴシック" charset="0"/>
              </a:rPr>
              <a:t>1KHz</a:t>
            </a:r>
          </a:p>
        </p:txBody>
      </p:sp>
      <p:sp>
        <p:nvSpPr>
          <p:cNvPr id="1252408" name="Rectangle 56"/>
          <p:cNvSpPr>
            <a:spLocks noChangeArrowheads="1"/>
          </p:cNvSpPr>
          <p:nvPr/>
        </p:nvSpPr>
        <p:spPr bwMode="auto">
          <a:xfrm>
            <a:off x="923926" y="6113464"/>
            <a:ext cx="913713" cy="339067"/>
          </a:xfrm>
          <a:prstGeom prst="rect">
            <a:avLst/>
          </a:prstGeom>
          <a:noFill/>
          <a:ln w="127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800" b="1" i="0" u="none">
                <a:solidFill>
                  <a:srgbClr val="000000"/>
                </a:solidFill>
                <a:latin typeface="Arial" charset="0"/>
                <a:ea typeface="ＭＳ Ｐゴシック" charset="0"/>
              </a:rPr>
              <a:t>100 Hz</a:t>
            </a:r>
          </a:p>
        </p:txBody>
      </p:sp>
      <p:sp>
        <p:nvSpPr>
          <p:cNvPr id="1252409" name="Rectangle 57"/>
          <p:cNvSpPr>
            <a:spLocks noChangeArrowheads="1"/>
          </p:cNvSpPr>
          <p:nvPr/>
        </p:nvSpPr>
        <p:spPr bwMode="auto">
          <a:xfrm>
            <a:off x="4438896" y="4129088"/>
            <a:ext cx="2247411" cy="560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fr-FR" sz="1800" b="1" i="0" u="none">
                <a:solidFill>
                  <a:srgbClr val="000000"/>
                </a:solidFill>
                <a:latin typeface="Arial" charset="0"/>
                <a:ea typeface="ＭＳ Ｐゴシック" charset="0"/>
              </a:rPr>
              <a:t>Switching Network</a:t>
            </a:r>
          </a:p>
          <a:p>
            <a:pPr algn="ctr">
              <a:lnSpc>
                <a:spcPct val="90000"/>
              </a:lnSpc>
              <a:defRPr/>
            </a:pPr>
            <a:r>
              <a:rPr lang="fr-FR" sz="1600" b="1" i="0" u="none">
                <a:solidFill>
                  <a:srgbClr val="000000"/>
                </a:solidFill>
                <a:latin typeface="Arial" charset="0"/>
                <a:ea typeface="ＭＳ Ｐゴシック" charset="0"/>
              </a:rPr>
              <a:t>(Event builder)</a:t>
            </a:r>
          </a:p>
        </p:txBody>
      </p:sp>
      <p:sp>
        <p:nvSpPr>
          <p:cNvPr id="1252410" name="Rectangle 58"/>
          <p:cNvSpPr>
            <a:spLocks noChangeArrowheads="1"/>
          </p:cNvSpPr>
          <p:nvPr/>
        </p:nvSpPr>
        <p:spPr bwMode="auto">
          <a:xfrm>
            <a:off x="4507825" y="4948238"/>
            <a:ext cx="2109553" cy="560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fr-FR" sz="1800" b="1" i="0" u="none" dirty="0">
                <a:solidFill>
                  <a:srgbClr val="000000"/>
                </a:solidFill>
                <a:latin typeface="Arial" charset="0"/>
                <a:ea typeface="ＭＳ Ｐゴシック" charset="0"/>
              </a:rPr>
              <a:t>Processor </a:t>
            </a:r>
            <a:r>
              <a:rPr lang="fr-FR" sz="1800" b="1" i="0" u="none" dirty="0" err="1">
                <a:solidFill>
                  <a:srgbClr val="000000"/>
                </a:solidFill>
                <a:latin typeface="Arial" charset="0"/>
                <a:ea typeface="ＭＳ Ｐゴシック" charset="0"/>
              </a:rPr>
              <a:t>farm</a:t>
            </a:r>
            <a:endParaRPr lang="fr-FR" sz="1800" b="1" i="0" u="none" dirty="0">
              <a:solidFill>
                <a:srgbClr val="000000"/>
              </a:solidFill>
              <a:latin typeface="Arial" charset="0"/>
              <a:ea typeface="ＭＳ Ｐゴシック" charset="0"/>
            </a:endParaRPr>
          </a:p>
          <a:p>
            <a:pPr algn="ctr">
              <a:lnSpc>
                <a:spcPct val="90000"/>
              </a:lnSpc>
              <a:defRPr/>
            </a:pPr>
            <a:r>
              <a:rPr lang="fr-FR" sz="1600" b="1" i="0" u="none" dirty="0">
                <a:solidFill>
                  <a:srgbClr val="000000"/>
                </a:solidFill>
                <a:latin typeface="Arial" charset="0"/>
                <a:ea typeface="ＭＳ Ｐゴシック" charset="0"/>
              </a:rPr>
              <a:t>(~2 to 5 x  10  MIPS)</a:t>
            </a:r>
          </a:p>
        </p:txBody>
      </p:sp>
      <p:sp>
        <p:nvSpPr>
          <p:cNvPr id="1252411" name="Line 59"/>
          <p:cNvSpPr>
            <a:spLocks noChangeShapeType="1"/>
          </p:cNvSpPr>
          <p:nvPr/>
        </p:nvSpPr>
        <p:spPr bwMode="auto">
          <a:xfrm>
            <a:off x="8928101" y="5175250"/>
            <a:ext cx="244475" cy="0"/>
          </a:xfrm>
          <a:prstGeom prst="line">
            <a:avLst/>
          </a:prstGeom>
          <a:noFill/>
          <a:ln w="254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12" name="Line 60"/>
          <p:cNvSpPr>
            <a:spLocks noChangeShapeType="1"/>
          </p:cNvSpPr>
          <p:nvPr/>
        </p:nvSpPr>
        <p:spPr bwMode="auto">
          <a:xfrm>
            <a:off x="9172575" y="3894138"/>
            <a:ext cx="0" cy="1281112"/>
          </a:xfrm>
          <a:prstGeom prst="line">
            <a:avLst/>
          </a:prstGeom>
          <a:noFill/>
          <a:ln w="25400">
            <a:solidFill>
              <a:schemeClr val="tx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13" name="Rectangle 61"/>
          <p:cNvSpPr>
            <a:spLocks noChangeArrowheads="1"/>
          </p:cNvSpPr>
          <p:nvPr/>
        </p:nvSpPr>
        <p:spPr bwMode="auto">
          <a:xfrm>
            <a:off x="5754689" y="5180013"/>
            <a:ext cx="253275" cy="2282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000" i="0" u="none">
                <a:solidFill>
                  <a:srgbClr val="000000"/>
                </a:solidFill>
                <a:latin typeface="Arial" charset="0"/>
                <a:ea typeface="ＭＳ Ｐゴシック" charset="0"/>
              </a:rPr>
              <a:t>6</a:t>
            </a:r>
          </a:p>
        </p:txBody>
      </p:sp>
      <p:sp>
        <p:nvSpPr>
          <p:cNvPr id="1252414" name="Rectangle 62"/>
          <p:cNvSpPr>
            <a:spLocks noChangeArrowheads="1"/>
          </p:cNvSpPr>
          <p:nvPr/>
        </p:nvSpPr>
        <p:spPr bwMode="auto">
          <a:xfrm>
            <a:off x="4645026" y="777876"/>
            <a:ext cx="2006961" cy="3667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2000" b="1" i="0" u="none">
                <a:solidFill>
                  <a:srgbClr val="000000"/>
                </a:solidFill>
                <a:latin typeface="Arial" charset="0"/>
                <a:ea typeface="ＭＳ Ｐゴシック" charset="0"/>
              </a:rPr>
              <a:t>Sub- Detectors</a:t>
            </a:r>
          </a:p>
        </p:txBody>
      </p:sp>
      <p:sp>
        <p:nvSpPr>
          <p:cNvPr id="1252415" name="Rectangle 63"/>
          <p:cNvSpPr>
            <a:spLocks noChangeArrowheads="1"/>
          </p:cNvSpPr>
          <p:nvPr/>
        </p:nvSpPr>
        <p:spPr bwMode="auto">
          <a:xfrm>
            <a:off x="5818188" y="1914525"/>
            <a:ext cx="233362" cy="228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16" name="Rectangle 64"/>
          <p:cNvSpPr>
            <a:spLocks noChangeArrowheads="1"/>
          </p:cNvSpPr>
          <p:nvPr/>
        </p:nvSpPr>
        <p:spPr bwMode="auto">
          <a:xfrm>
            <a:off x="8067675" y="3752851"/>
            <a:ext cx="807914" cy="311367"/>
          </a:xfrm>
          <a:prstGeom prst="rect">
            <a:avLst/>
          </a:prstGeom>
          <a:solidFill>
            <a:srgbClr val="FCFEB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600" b="1" i="0" u="none">
                <a:solidFill>
                  <a:srgbClr val="000000"/>
                </a:solidFill>
                <a:latin typeface="Arial" charset="0"/>
                <a:ea typeface="ＭＳ Ｐゴシック" charset="0"/>
              </a:rPr>
              <a:t>10KHz</a:t>
            </a:r>
          </a:p>
        </p:txBody>
      </p:sp>
      <p:sp useBgFill="1">
        <p:nvSpPr>
          <p:cNvPr id="1252417" name="Rectangle 65"/>
          <p:cNvSpPr>
            <a:spLocks noChangeArrowheads="1"/>
          </p:cNvSpPr>
          <p:nvPr/>
        </p:nvSpPr>
        <p:spPr bwMode="auto">
          <a:xfrm>
            <a:off x="8547189" y="4151314"/>
            <a:ext cx="972960" cy="477567"/>
          </a:xfrm>
          <a:prstGeom prst="rect">
            <a:avLst/>
          </a:prstGeom>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ja-JP" altLang="fr-FR" sz="1400" b="1" i="0" u="none">
                <a:solidFill>
                  <a:srgbClr val="000000"/>
                </a:solidFill>
                <a:latin typeface="Arial"/>
                <a:ea typeface="ＭＳ Ｐゴシック" charset="0"/>
              </a:rPr>
              <a:t>“</a:t>
            </a:r>
            <a:r>
              <a:rPr lang="fr-FR" sz="1400" b="1" i="0" u="none">
                <a:solidFill>
                  <a:srgbClr val="000000"/>
                </a:solidFill>
                <a:latin typeface="Arial" charset="0"/>
                <a:ea typeface="ＭＳ Ｐゴシック" charset="0"/>
              </a:rPr>
              <a:t>Virtual</a:t>
            </a:r>
            <a:r>
              <a:rPr lang="ja-JP" altLang="fr-FR" sz="1400" b="1" i="0" u="none">
                <a:solidFill>
                  <a:srgbClr val="000000"/>
                </a:solidFill>
                <a:latin typeface="Arial"/>
                <a:ea typeface="ＭＳ Ｐゴシック" charset="0"/>
              </a:rPr>
              <a:t>”</a:t>
            </a:r>
            <a:r>
              <a:rPr lang="fr-FR" sz="1400" b="1" i="0" u="none">
                <a:solidFill>
                  <a:srgbClr val="000000"/>
                </a:solidFill>
                <a:latin typeface="Arial" charset="0"/>
                <a:ea typeface="ＭＳ Ｐゴシック" charset="0"/>
              </a:rPr>
              <a:t> </a:t>
            </a:r>
          </a:p>
          <a:p>
            <a:pPr algn="ctr">
              <a:lnSpc>
                <a:spcPct val="90000"/>
              </a:lnSpc>
              <a:defRPr/>
            </a:pPr>
            <a:r>
              <a:rPr lang="fr-FR" sz="1400" b="1" i="0" u="none">
                <a:solidFill>
                  <a:srgbClr val="000000"/>
                </a:solidFill>
                <a:latin typeface="Arial" charset="0"/>
                <a:ea typeface="ＭＳ Ｐゴシック" charset="0"/>
              </a:rPr>
              <a:t>level 2</a:t>
            </a:r>
          </a:p>
        </p:txBody>
      </p:sp>
      <p:sp>
        <p:nvSpPr>
          <p:cNvPr id="1252418" name="Line 66"/>
          <p:cNvSpPr>
            <a:spLocks noChangeShapeType="1"/>
          </p:cNvSpPr>
          <p:nvPr/>
        </p:nvSpPr>
        <p:spPr bwMode="auto">
          <a:xfrm>
            <a:off x="7092950" y="1176338"/>
            <a:ext cx="0" cy="4868862"/>
          </a:xfrm>
          <a:prstGeom prst="line">
            <a:avLst/>
          </a:prstGeom>
          <a:noFill/>
          <a:ln w="25400">
            <a:solidFill>
              <a:schemeClr val="tx1"/>
            </a:solidFill>
            <a:round/>
            <a:headEnd type="none" w="sm" len="sm"/>
            <a:tailEnd type="stealth"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19" name="Rectangle 67"/>
          <p:cNvSpPr>
            <a:spLocks noChangeArrowheads="1"/>
          </p:cNvSpPr>
          <p:nvPr/>
        </p:nvSpPr>
        <p:spPr bwMode="auto">
          <a:xfrm>
            <a:off x="6934200" y="825500"/>
            <a:ext cx="304800" cy="330200"/>
          </a:xfrm>
          <a:prstGeom prst="rect">
            <a:avLst/>
          </a:prstGeom>
          <a:noFill/>
          <a:ln w="508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20" name="Rectangle 68" descr="noir)"/>
          <p:cNvSpPr>
            <a:spLocks noChangeArrowheads="1"/>
          </p:cNvSpPr>
          <p:nvPr/>
        </p:nvSpPr>
        <p:spPr bwMode="auto">
          <a:xfrm>
            <a:off x="6923089" y="1371600"/>
            <a:ext cx="327025" cy="889000"/>
          </a:xfrm>
          <a:prstGeom prst="rect">
            <a:avLst/>
          </a:prstGeom>
          <a:pattFill prst="ltHorz">
            <a:fgClr>
              <a:srgbClr val="FF0066"/>
            </a:fgClr>
            <a:bgClr>
              <a:srgbClr val="FFFFFF"/>
            </a:bgClr>
          </a:pattFill>
          <a:ln w="25400">
            <a:solidFill>
              <a:srgbClr val="FF0066"/>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21" name="Rectangle 69" descr="Rayures étroites horizontales"/>
          <p:cNvSpPr>
            <a:spLocks noChangeArrowheads="1"/>
          </p:cNvSpPr>
          <p:nvPr/>
        </p:nvSpPr>
        <p:spPr bwMode="auto">
          <a:xfrm>
            <a:off x="6923089" y="3022600"/>
            <a:ext cx="327025" cy="889000"/>
          </a:xfrm>
          <a:prstGeom prst="rect">
            <a:avLst/>
          </a:prstGeom>
          <a:pattFill prst="narHorz">
            <a:fgClr>
              <a:schemeClr val="tx2"/>
            </a:fgClr>
            <a:bgClr>
              <a:schemeClr val="bg1"/>
            </a:bgClr>
          </a:patt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22" name="Rectangle 70" descr="blanc)"/>
          <p:cNvSpPr>
            <a:spLocks noChangeArrowheads="1"/>
          </p:cNvSpPr>
          <p:nvPr/>
        </p:nvSpPr>
        <p:spPr bwMode="auto">
          <a:xfrm>
            <a:off x="6923089" y="4775200"/>
            <a:ext cx="327025" cy="889000"/>
          </a:xfrm>
          <a:prstGeom prst="rect">
            <a:avLst/>
          </a:prstGeom>
          <a:pattFill prst="dkVert">
            <a:fgClr>
              <a:srgbClr val="13B42A"/>
            </a:fgClr>
            <a:bgClr>
              <a:srgbClr val="FFFFFF"/>
            </a:bgClr>
          </a:pattFill>
          <a:ln w="25400">
            <a:solidFill>
              <a:schemeClr val="accent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23" name="Rectangle 71"/>
          <p:cNvSpPr>
            <a:spLocks noChangeArrowheads="1"/>
          </p:cNvSpPr>
          <p:nvPr/>
        </p:nvSpPr>
        <p:spPr bwMode="auto">
          <a:xfrm>
            <a:off x="6910389" y="4152900"/>
            <a:ext cx="352425" cy="381000"/>
          </a:xfrm>
          <a:prstGeom prst="rect">
            <a:avLst/>
          </a:prstGeom>
          <a:solidFill>
            <a:srgbClr val="B760F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24" name="Rectangle 72"/>
          <p:cNvSpPr>
            <a:spLocks noChangeArrowheads="1"/>
          </p:cNvSpPr>
          <p:nvPr/>
        </p:nvSpPr>
        <p:spPr bwMode="auto">
          <a:xfrm>
            <a:off x="6910389" y="2552700"/>
            <a:ext cx="352425" cy="228600"/>
          </a:xfrm>
          <a:prstGeom prst="rect">
            <a:avLst/>
          </a:prstGeom>
          <a:solidFill>
            <a:srgbClr val="F57B49"/>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grpSp>
        <p:nvGrpSpPr>
          <p:cNvPr id="226375" name="Group 73"/>
          <p:cNvGrpSpPr>
            <a:grpSpLocks/>
          </p:cNvGrpSpPr>
          <p:nvPr/>
        </p:nvGrpSpPr>
        <p:grpSpPr bwMode="auto">
          <a:xfrm>
            <a:off x="6840538" y="6032500"/>
            <a:ext cx="539750" cy="431800"/>
            <a:chOff x="4408" y="3800"/>
            <a:chExt cx="368" cy="272"/>
          </a:xfrm>
        </p:grpSpPr>
        <p:sp>
          <p:nvSpPr>
            <p:cNvPr id="1252426" name="Rectangle 74"/>
            <p:cNvSpPr>
              <a:spLocks noChangeArrowheads="1"/>
            </p:cNvSpPr>
            <p:nvPr/>
          </p:nvSpPr>
          <p:spPr bwMode="auto">
            <a:xfrm>
              <a:off x="4552" y="3800"/>
              <a:ext cx="224" cy="80"/>
            </a:xfrm>
            <a:prstGeom prst="rect">
              <a:avLst/>
            </a:prstGeom>
            <a:solidFill>
              <a:schemeClr val="bg1"/>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27" name="Oval 75"/>
            <p:cNvSpPr>
              <a:spLocks noChangeArrowheads="1"/>
            </p:cNvSpPr>
            <p:nvPr/>
          </p:nvSpPr>
          <p:spPr bwMode="auto">
            <a:xfrm>
              <a:off x="4408" y="3800"/>
              <a:ext cx="272" cy="272"/>
            </a:xfrm>
            <a:prstGeom prst="ellipse">
              <a:avLst/>
            </a:prstGeom>
            <a:noFill/>
            <a:ln w="25400">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1252428" name="Rectangle 76"/>
            <p:cNvSpPr>
              <a:spLocks noChangeArrowheads="1"/>
            </p:cNvSpPr>
            <p:nvPr/>
          </p:nvSpPr>
          <p:spPr bwMode="auto">
            <a:xfrm>
              <a:off x="4524" y="3808"/>
              <a:ext cx="144" cy="96"/>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grpSp>
      <p:sp>
        <p:nvSpPr>
          <p:cNvPr id="1252429" name="Rectangle 77"/>
          <p:cNvSpPr>
            <a:spLocks noChangeArrowheads="1"/>
          </p:cNvSpPr>
          <p:nvPr/>
        </p:nvSpPr>
        <p:spPr bwMode="auto">
          <a:xfrm>
            <a:off x="8051801" y="957264"/>
            <a:ext cx="1249363" cy="4775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nSpc>
                <a:spcPct val="90000"/>
              </a:lnSpc>
              <a:defRPr/>
            </a:pPr>
            <a:r>
              <a:rPr lang="fr-FR" sz="1400" b="1" i="0" u="none">
                <a:solidFill>
                  <a:srgbClr val="000000"/>
                </a:solidFill>
                <a:latin typeface="Arial" charset="0"/>
                <a:ea typeface="ＭＳ Ｐゴシック" charset="0"/>
              </a:rPr>
              <a:t>Synchronous</a:t>
            </a:r>
          </a:p>
        </p:txBody>
      </p:sp>
      <p:sp>
        <p:nvSpPr>
          <p:cNvPr id="1252430" name="Rectangle 78"/>
          <p:cNvSpPr>
            <a:spLocks noChangeArrowheads="1"/>
          </p:cNvSpPr>
          <p:nvPr/>
        </p:nvSpPr>
        <p:spPr bwMode="auto">
          <a:xfrm>
            <a:off x="8123239" y="2840039"/>
            <a:ext cx="1434689" cy="2836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400" b="1" i="0" u="none">
                <a:solidFill>
                  <a:srgbClr val="000000"/>
                </a:solidFill>
                <a:latin typeface="Arial" charset="0"/>
                <a:ea typeface="ＭＳ Ｐゴシック" charset="0"/>
              </a:rPr>
              <a:t>Asynchronous</a:t>
            </a:r>
          </a:p>
        </p:txBody>
      </p:sp>
      <p:sp>
        <p:nvSpPr>
          <p:cNvPr id="1252431" name="Rectangle 79"/>
          <p:cNvSpPr>
            <a:spLocks noChangeArrowheads="1"/>
          </p:cNvSpPr>
          <p:nvPr/>
        </p:nvSpPr>
        <p:spPr bwMode="auto">
          <a:xfrm>
            <a:off x="8686800" y="5467350"/>
            <a:ext cx="755650" cy="571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nchor="ctr"/>
          <a:lstStyle/>
          <a:p>
            <a:pPr algn="ctr">
              <a:defRPr/>
            </a:pPr>
            <a:r>
              <a:rPr lang="fr-FR" sz="1400" i="0" u="none">
                <a:solidFill>
                  <a:srgbClr val="000000"/>
                </a:solidFill>
                <a:latin typeface="Arial Narrow" charset="0"/>
                <a:ea typeface="ＭＳ Ｐゴシック" charset="0"/>
              </a:rPr>
              <a:t>1-10 s</a:t>
            </a:r>
          </a:p>
          <a:p>
            <a:pPr algn="ctr">
              <a:defRPr/>
            </a:pPr>
            <a:r>
              <a:rPr lang="fr-FR" sz="1400" i="0" u="none">
                <a:solidFill>
                  <a:srgbClr val="000000"/>
                </a:solidFill>
                <a:latin typeface="Arial Narrow" charset="0"/>
                <a:ea typeface="ＭＳ Ｐゴシック" charset="0"/>
              </a:rPr>
              <a:t> variable</a:t>
            </a:r>
          </a:p>
        </p:txBody>
      </p:sp>
      <p:sp>
        <p:nvSpPr>
          <p:cNvPr id="1252432" name="Rectangle 80"/>
          <p:cNvSpPr>
            <a:spLocks noChangeArrowheads="1"/>
          </p:cNvSpPr>
          <p:nvPr/>
        </p:nvSpPr>
        <p:spPr bwMode="auto">
          <a:xfrm>
            <a:off x="8739188" y="2038350"/>
            <a:ext cx="685800" cy="552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nchor="ctr"/>
          <a:lstStyle/>
          <a:p>
            <a:pPr algn="ctr">
              <a:defRPr/>
            </a:pPr>
            <a:r>
              <a:rPr lang="fr-FR" sz="1400" i="0" u="none">
                <a:solidFill>
                  <a:srgbClr val="000000"/>
                </a:solidFill>
                <a:latin typeface="Arial Narrow" charset="0"/>
                <a:ea typeface="ＭＳ Ｐゴシック" charset="0"/>
              </a:rPr>
              <a:t>2.5 </a:t>
            </a:r>
            <a:r>
              <a:rPr lang="fr-FR" sz="1400" i="0" u="none">
                <a:solidFill>
                  <a:srgbClr val="000000"/>
                </a:solidFill>
                <a:latin typeface="Symbol" charset="0"/>
                <a:ea typeface="ＭＳ Ｐゴシック" charset="0"/>
              </a:rPr>
              <a:t>m</a:t>
            </a:r>
            <a:r>
              <a:rPr lang="fr-FR" sz="1400" i="0" u="none">
                <a:solidFill>
                  <a:srgbClr val="000000"/>
                </a:solidFill>
                <a:latin typeface="Arial Narrow" charset="0"/>
                <a:ea typeface="ＭＳ Ｐゴシック" charset="0"/>
              </a:rPr>
              <a:t>s</a:t>
            </a:r>
          </a:p>
          <a:p>
            <a:pPr algn="ctr">
              <a:defRPr/>
            </a:pPr>
            <a:r>
              <a:rPr lang="fr-FR" sz="1400" i="0" u="none">
                <a:solidFill>
                  <a:srgbClr val="000000"/>
                </a:solidFill>
                <a:latin typeface="Arial Narrow" charset="0"/>
                <a:ea typeface="ＭＳ Ｐゴシック" charset="0"/>
              </a:rPr>
              <a:t> fixed</a:t>
            </a:r>
          </a:p>
        </p:txBody>
      </p:sp>
      <p:sp>
        <p:nvSpPr>
          <p:cNvPr id="1252433" name="Rectangle 81"/>
          <p:cNvSpPr>
            <a:spLocks noChangeArrowheads="1"/>
          </p:cNvSpPr>
          <p:nvPr/>
        </p:nvSpPr>
        <p:spPr bwMode="auto">
          <a:xfrm>
            <a:off x="550864" y="1600200"/>
            <a:ext cx="1582737" cy="514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nchor="ctr"/>
          <a:lstStyle/>
          <a:p>
            <a:pPr algn="ctr">
              <a:lnSpc>
                <a:spcPct val="80000"/>
              </a:lnSpc>
              <a:defRPr/>
            </a:pPr>
            <a:r>
              <a:rPr lang="fr-FR" sz="1600" i="0" u="none">
                <a:solidFill>
                  <a:srgbClr val="000000"/>
                </a:solidFill>
                <a:latin typeface="Arial Narrow" charset="0"/>
                <a:ea typeface="ＭＳ Ｐゴシック" charset="0"/>
              </a:rPr>
              <a:t>Custom made</a:t>
            </a:r>
          </a:p>
          <a:p>
            <a:pPr algn="ctr">
              <a:lnSpc>
                <a:spcPct val="80000"/>
              </a:lnSpc>
              <a:defRPr/>
            </a:pPr>
            <a:r>
              <a:rPr lang="fr-FR" sz="1600" i="0" u="none">
                <a:solidFill>
                  <a:srgbClr val="000000"/>
                </a:solidFill>
                <a:latin typeface="Arial Narrow" charset="0"/>
                <a:ea typeface="ＭＳ Ｐゴシック" charset="0"/>
              </a:rPr>
              <a:t>Hardware pipelined </a:t>
            </a:r>
          </a:p>
          <a:p>
            <a:pPr algn="ctr">
              <a:lnSpc>
                <a:spcPct val="80000"/>
              </a:lnSpc>
              <a:defRPr/>
            </a:pPr>
            <a:r>
              <a:rPr lang="fr-FR" sz="1600" i="0" u="none">
                <a:solidFill>
                  <a:srgbClr val="000000"/>
                </a:solidFill>
                <a:latin typeface="Arial Narrow" charset="0"/>
                <a:ea typeface="ＭＳ Ｐゴシック" charset="0"/>
              </a:rPr>
              <a:t>rigger processor</a:t>
            </a:r>
          </a:p>
        </p:txBody>
      </p:sp>
      <p:sp>
        <p:nvSpPr>
          <p:cNvPr id="1252434" name="Rectangle 82"/>
          <p:cNvSpPr>
            <a:spLocks noChangeArrowheads="1"/>
          </p:cNvSpPr>
          <p:nvPr/>
        </p:nvSpPr>
        <p:spPr bwMode="auto">
          <a:xfrm>
            <a:off x="419101" y="3257550"/>
            <a:ext cx="1846263" cy="6477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nchor="ctr"/>
          <a:lstStyle/>
          <a:p>
            <a:pPr algn="ctr">
              <a:lnSpc>
                <a:spcPct val="80000"/>
              </a:lnSpc>
              <a:defRPr/>
            </a:pPr>
            <a:r>
              <a:rPr lang="fr-FR" sz="1600" i="0" u="none" dirty="0">
                <a:solidFill>
                  <a:srgbClr val="000000"/>
                </a:solidFill>
                <a:latin typeface="Arial Narrow" charset="0"/>
                <a:ea typeface="ＭＳ Ｐゴシック" charset="0"/>
              </a:rPr>
              <a:t>Commercial </a:t>
            </a:r>
            <a:r>
              <a:rPr lang="fr-FR" sz="1600" i="0" u="none" dirty="0" err="1">
                <a:solidFill>
                  <a:srgbClr val="000000"/>
                </a:solidFill>
                <a:latin typeface="Arial Narrow" charset="0"/>
                <a:ea typeface="ＭＳ Ｐゴシック" charset="0"/>
              </a:rPr>
              <a:t>DSPs</a:t>
            </a:r>
            <a:r>
              <a:rPr lang="fr-FR" sz="1600" i="0" u="none" dirty="0">
                <a:solidFill>
                  <a:srgbClr val="000000"/>
                </a:solidFill>
                <a:latin typeface="Arial Narrow" charset="0"/>
                <a:ea typeface="ＭＳ Ｐゴシック" charset="0"/>
              </a:rPr>
              <a:t>,</a:t>
            </a:r>
          </a:p>
          <a:p>
            <a:pPr algn="ctr">
              <a:lnSpc>
                <a:spcPct val="80000"/>
              </a:lnSpc>
              <a:defRPr/>
            </a:pPr>
            <a:r>
              <a:rPr lang="fr-FR" sz="1600" i="0" u="none" dirty="0" err="1">
                <a:solidFill>
                  <a:srgbClr val="000000"/>
                </a:solidFill>
                <a:latin typeface="Arial Narrow" charset="0"/>
                <a:ea typeface="ＭＳ Ｐゴシック" charset="0"/>
              </a:rPr>
              <a:t>RISCs</a:t>
            </a:r>
            <a:r>
              <a:rPr lang="fr-FR" sz="1600" i="0" u="none" dirty="0">
                <a:solidFill>
                  <a:srgbClr val="000000"/>
                </a:solidFill>
                <a:latin typeface="Arial Narrow" charset="0"/>
                <a:ea typeface="ＭＳ Ｐゴシック" charset="0"/>
              </a:rPr>
              <a:t>, etc.</a:t>
            </a:r>
          </a:p>
        </p:txBody>
      </p:sp>
      <p:sp>
        <p:nvSpPr>
          <p:cNvPr id="1252435" name="Rectangle 83"/>
          <p:cNvSpPr>
            <a:spLocks noChangeArrowheads="1"/>
          </p:cNvSpPr>
          <p:nvPr/>
        </p:nvSpPr>
        <p:spPr bwMode="auto">
          <a:xfrm>
            <a:off x="550864" y="4876800"/>
            <a:ext cx="1582737" cy="609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nchor="ctr"/>
          <a:lstStyle/>
          <a:p>
            <a:pPr algn="ctr">
              <a:lnSpc>
                <a:spcPct val="80000"/>
              </a:lnSpc>
              <a:defRPr/>
            </a:pPr>
            <a:r>
              <a:rPr lang="fr-FR" sz="1600" i="0" u="none">
                <a:solidFill>
                  <a:srgbClr val="000000"/>
                </a:solidFill>
                <a:latin typeface="Arial Narrow" charset="0"/>
                <a:ea typeface="ＭＳ Ｐゴシック" charset="0"/>
              </a:rPr>
              <a:t>Farms of RISCs,</a:t>
            </a:r>
          </a:p>
          <a:p>
            <a:pPr algn="ctr">
              <a:lnSpc>
                <a:spcPct val="80000"/>
              </a:lnSpc>
              <a:defRPr/>
            </a:pPr>
            <a:r>
              <a:rPr lang="fr-FR" sz="1600" i="0" u="none">
                <a:solidFill>
                  <a:srgbClr val="000000"/>
                </a:solidFill>
                <a:latin typeface="Arial Narrow" charset="0"/>
                <a:ea typeface="ＭＳ Ｐゴシック" charset="0"/>
              </a:rPr>
              <a:t>workstations, etc.</a:t>
            </a:r>
          </a:p>
        </p:txBody>
      </p:sp>
      <p:sp>
        <p:nvSpPr>
          <p:cNvPr id="1252436" name="Rectangle 84"/>
          <p:cNvSpPr>
            <a:spLocks noChangeArrowheads="1"/>
          </p:cNvSpPr>
          <p:nvPr/>
        </p:nvSpPr>
        <p:spPr bwMode="auto">
          <a:xfrm>
            <a:off x="4738688" y="2286001"/>
            <a:ext cx="1861088" cy="3113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600" b="1" i="0" u="none">
                <a:solidFill>
                  <a:srgbClr val="000000"/>
                </a:solidFill>
                <a:latin typeface="Arial" charset="0"/>
                <a:ea typeface="ＭＳ Ｐゴシック" charset="0"/>
              </a:rPr>
              <a:t>1000 - 1500Gbit/s</a:t>
            </a:r>
          </a:p>
        </p:txBody>
      </p:sp>
      <p:sp>
        <p:nvSpPr>
          <p:cNvPr id="1252437" name="Rectangle 85"/>
          <p:cNvSpPr>
            <a:spLocks noChangeArrowheads="1"/>
          </p:cNvSpPr>
          <p:nvPr/>
        </p:nvSpPr>
        <p:spPr bwMode="auto">
          <a:xfrm>
            <a:off x="4343401" y="3810001"/>
            <a:ext cx="1051571" cy="3113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600" b="1" i="0" u="none">
                <a:solidFill>
                  <a:srgbClr val="FF0000"/>
                </a:solidFill>
                <a:latin typeface="Arial" charset="0"/>
                <a:ea typeface="ＭＳ Ｐゴシック" charset="0"/>
              </a:rPr>
              <a:t>20 Gbit/s</a:t>
            </a:r>
          </a:p>
        </p:txBody>
      </p:sp>
      <p:sp>
        <p:nvSpPr>
          <p:cNvPr id="1252438" name="Rectangle 86"/>
          <p:cNvSpPr>
            <a:spLocks noChangeArrowheads="1"/>
          </p:cNvSpPr>
          <p:nvPr/>
        </p:nvSpPr>
        <p:spPr bwMode="auto">
          <a:xfrm>
            <a:off x="5083176" y="5638801"/>
            <a:ext cx="1051571" cy="3113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600" b="1" i="0" u="none">
                <a:solidFill>
                  <a:srgbClr val="000000"/>
                </a:solidFill>
                <a:latin typeface="Arial" charset="0"/>
                <a:ea typeface="ＭＳ Ｐゴシック" charset="0"/>
              </a:rPr>
              <a:t>10 Gbit/s</a:t>
            </a:r>
          </a:p>
        </p:txBody>
      </p:sp>
      <p:sp>
        <p:nvSpPr>
          <p:cNvPr id="1252439" name="Rectangle 87"/>
          <p:cNvSpPr>
            <a:spLocks noChangeArrowheads="1"/>
          </p:cNvSpPr>
          <p:nvPr/>
        </p:nvSpPr>
        <p:spPr bwMode="auto">
          <a:xfrm>
            <a:off x="7262966" y="4037014"/>
            <a:ext cx="1117295" cy="4775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fr-FR" sz="1400" i="0" u="none">
                <a:solidFill>
                  <a:srgbClr val="000000"/>
                </a:solidFill>
                <a:latin typeface="Arial" charset="0"/>
                <a:ea typeface="ＭＳ Ｐゴシック" charset="0"/>
              </a:rPr>
              <a:t>1 Gbit/sec</a:t>
            </a:r>
          </a:p>
          <a:p>
            <a:pPr algn="ctr">
              <a:lnSpc>
                <a:spcPct val="90000"/>
              </a:lnSpc>
              <a:defRPr/>
            </a:pPr>
            <a:r>
              <a:rPr lang="fr-FR" sz="1400" i="0" u="none">
                <a:solidFill>
                  <a:srgbClr val="000000"/>
                </a:solidFill>
                <a:latin typeface="Arial" charset="0"/>
                <a:ea typeface="ＭＳ Ｐゴシック" charset="0"/>
              </a:rPr>
              <a:t>1000 x1000</a:t>
            </a:r>
          </a:p>
        </p:txBody>
      </p:sp>
      <p:sp>
        <p:nvSpPr>
          <p:cNvPr id="1252440" name="Rectangle 88"/>
          <p:cNvSpPr>
            <a:spLocks noChangeArrowheads="1"/>
          </p:cNvSpPr>
          <p:nvPr/>
        </p:nvSpPr>
        <p:spPr bwMode="auto">
          <a:xfrm>
            <a:off x="2650892" y="3979864"/>
            <a:ext cx="1197445" cy="2836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fr-FR" sz="1400" i="0" u="none">
                <a:solidFill>
                  <a:srgbClr val="000000"/>
                </a:solidFill>
                <a:latin typeface="Arial" charset="0"/>
                <a:ea typeface="ＭＳ Ｐゴシック" charset="0"/>
              </a:rPr>
              <a:t>100 Mbit/sec</a:t>
            </a:r>
          </a:p>
        </p:txBody>
      </p:sp>
      <p:sp>
        <p:nvSpPr>
          <p:cNvPr id="1252441" name="Rectangle 89"/>
          <p:cNvSpPr>
            <a:spLocks noChangeArrowheads="1"/>
          </p:cNvSpPr>
          <p:nvPr/>
        </p:nvSpPr>
        <p:spPr bwMode="auto">
          <a:xfrm>
            <a:off x="5497514" y="3829051"/>
            <a:ext cx="1575753" cy="31136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nSpc>
                <a:spcPct val="90000"/>
              </a:lnSpc>
              <a:defRPr/>
            </a:pPr>
            <a:r>
              <a:rPr lang="fr-FR" sz="1600" b="1" i="0" u="none">
                <a:solidFill>
                  <a:srgbClr val="A5E1A8"/>
                </a:solidFill>
                <a:latin typeface="Arial" charset="0"/>
                <a:ea typeface="ＭＳ Ｐゴシック" charset="0"/>
              </a:rPr>
              <a:t>250-500 Gbit/s</a:t>
            </a:r>
          </a:p>
        </p:txBody>
      </p:sp>
      <p:sp>
        <p:nvSpPr>
          <p:cNvPr id="1252442" name="Rectangle 90"/>
          <p:cNvSpPr>
            <a:spLocks noChangeArrowheads="1"/>
          </p:cNvSpPr>
          <p:nvPr/>
        </p:nvSpPr>
        <p:spPr bwMode="auto">
          <a:xfrm>
            <a:off x="8669339" y="3124200"/>
            <a:ext cx="790575" cy="514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nchor="ctr"/>
          <a:lstStyle/>
          <a:p>
            <a:pPr algn="ctr">
              <a:defRPr/>
            </a:pPr>
            <a:r>
              <a:rPr lang="fr-FR" sz="1400" i="0" u="none">
                <a:solidFill>
                  <a:srgbClr val="000000"/>
                </a:solidFill>
                <a:latin typeface="Arial Narrow" charset="0"/>
                <a:ea typeface="ＭＳ Ｐゴシック" charset="0"/>
              </a:rPr>
              <a:t>few m s</a:t>
            </a:r>
          </a:p>
          <a:p>
            <a:pPr algn="ctr">
              <a:defRPr/>
            </a:pPr>
            <a:r>
              <a:rPr lang="fr-FR" sz="1400" i="0" u="none">
                <a:solidFill>
                  <a:srgbClr val="000000"/>
                </a:solidFill>
                <a:latin typeface="Arial Narrow" charset="0"/>
                <a:ea typeface="ＭＳ Ｐゴシック" charset="0"/>
              </a:rPr>
              <a:t> variable</a:t>
            </a:r>
          </a:p>
        </p:txBody>
      </p:sp>
      <p:sp>
        <p:nvSpPr>
          <p:cNvPr id="1252443" name="Rectangle 91"/>
          <p:cNvSpPr>
            <a:spLocks noChangeArrowheads="1"/>
          </p:cNvSpPr>
          <p:nvPr/>
        </p:nvSpPr>
        <p:spPr bwMode="auto">
          <a:xfrm>
            <a:off x="661988" y="4244976"/>
            <a:ext cx="698500" cy="339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sz="2800" i="0" u="none">
              <a:solidFill>
                <a:srgbClr val="000000"/>
              </a:solidFill>
              <a:latin typeface="Arial" charset="0"/>
              <a:ea typeface="ＭＳ Ｐゴシック" charset="0"/>
            </a:endParaRPr>
          </a:p>
        </p:txBody>
      </p:sp>
      <p:sp>
        <p:nvSpPr>
          <p:cNvPr id="2" name="Cadre 1">
            <a:extLst>
              <a:ext uri="{FF2B5EF4-FFF2-40B4-BE49-F238E27FC236}">
                <a16:creationId xmlns:a16="http://schemas.microsoft.com/office/drawing/2014/main" id="{D0A9053F-EBFE-01B2-522D-2B0ACB573CA2}"/>
              </a:ext>
            </a:extLst>
          </p:cNvPr>
          <p:cNvSpPr/>
          <p:nvPr/>
        </p:nvSpPr>
        <p:spPr bwMode="auto">
          <a:xfrm>
            <a:off x="578042" y="2312988"/>
            <a:ext cx="6118031" cy="1594644"/>
          </a:xfrm>
          <a:prstGeom prst="frame">
            <a:avLst/>
          </a:prstGeom>
          <a:solidFill>
            <a:srgbClr val="FFFF00"/>
          </a:solidFill>
          <a:ln w="38100" cap="flat" cmpd="sng" algn="ctr">
            <a:solidFill>
              <a:srgbClr val="0070C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252444" name="Rectangle 92"/>
          <p:cNvSpPr>
            <a:spLocks noChangeArrowheads="1"/>
          </p:cNvSpPr>
          <p:nvPr/>
        </p:nvSpPr>
        <p:spPr bwMode="auto">
          <a:xfrm>
            <a:off x="3710500" y="5976938"/>
            <a:ext cx="3177153" cy="560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a:lnSpc>
                <a:spcPct val="90000"/>
              </a:lnSpc>
              <a:defRPr/>
            </a:pPr>
            <a:r>
              <a:rPr lang="fr-FR" sz="1800" b="1" i="0" u="none">
                <a:solidFill>
                  <a:srgbClr val="000000"/>
                </a:solidFill>
                <a:latin typeface="Arial" charset="0"/>
                <a:ea typeface="ＭＳ Ｐゴシック" charset="0"/>
              </a:rPr>
              <a:t>Permanent storage</a:t>
            </a:r>
          </a:p>
          <a:p>
            <a:pPr algn="ctr">
              <a:lnSpc>
                <a:spcPct val="90000"/>
              </a:lnSpc>
              <a:defRPr/>
            </a:pPr>
            <a:r>
              <a:rPr lang="fr-FR" sz="1600" b="1" i="0" u="none">
                <a:solidFill>
                  <a:srgbClr val="000000"/>
                </a:solidFill>
                <a:latin typeface="Arial" charset="0"/>
                <a:ea typeface="ＭＳ Ｐゴシック" charset="0"/>
              </a:rPr>
              <a:t>100 MBytes/sec --&gt; TBytes/day</a:t>
            </a:r>
          </a:p>
        </p:txBody>
      </p:sp>
    </p:spTree>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Espace réservé du pied de page 4">
            <a:extLst>
              <a:ext uri="{FF2B5EF4-FFF2-40B4-BE49-F238E27FC236}">
                <a16:creationId xmlns:a16="http://schemas.microsoft.com/office/drawing/2014/main" id="{9F76E1EF-D505-DFAC-518D-BC71A4AA971D}"/>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fr-FR" altLang="fr-FR" sz="1200"/>
              <a:t>Award RT24</a:t>
            </a:r>
          </a:p>
        </p:txBody>
      </p:sp>
      <p:sp>
        <p:nvSpPr>
          <p:cNvPr id="60" name="Espace réservé du numéro de diapositive 5">
            <a:extLst>
              <a:ext uri="{FF2B5EF4-FFF2-40B4-BE49-F238E27FC236}">
                <a16:creationId xmlns:a16="http://schemas.microsoft.com/office/drawing/2014/main" id="{C5A4926A-38AA-66CE-2976-0F6E885EB52D}"/>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1423888D-5589-6D4F-885E-27FBD0A5BBF5}" type="slidenum">
              <a:rPr lang="fr-FR" altLang="fr-FR" sz="1200"/>
              <a:pPr eaLnBrk="1" hangingPunct="1"/>
              <a:t>24</a:t>
            </a:fld>
            <a:endParaRPr lang="fr-FR" altLang="fr-FR" sz="1200"/>
          </a:p>
        </p:txBody>
      </p:sp>
      <p:sp>
        <p:nvSpPr>
          <p:cNvPr id="246786" name="Rectangle 2">
            <a:extLst>
              <a:ext uri="{FF2B5EF4-FFF2-40B4-BE49-F238E27FC236}">
                <a16:creationId xmlns:a16="http://schemas.microsoft.com/office/drawing/2014/main" id="{A456E3DD-ABA5-FED3-6CBA-5BD1A08F4E67}"/>
              </a:ext>
            </a:extLst>
          </p:cNvPr>
          <p:cNvSpPr>
            <a:spLocks noGrp="1" noChangeArrowheads="1"/>
          </p:cNvSpPr>
          <p:nvPr>
            <p:ph type="title"/>
          </p:nvPr>
        </p:nvSpPr>
        <p:spPr>
          <a:xfrm>
            <a:off x="1712913" y="-100013"/>
            <a:ext cx="8193087" cy="792163"/>
          </a:xfrm>
        </p:spPr>
        <p:txBody>
          <a:bodyPr/>
          <a:lstStyle/>
          <a:p>
            <a:pPr eaLnBrk="1" hangingPunct="1">
              <a:defRPr/>
            </a:pPr>
            <a:r>
              <a:rPr lang="en-US" sz="2400">
                <a:effectLst/>
                <a:latin typeface="Arial" charset="0"/>
                <a:cs typeface="+mj-cs"/>
              </a:rPr>
              <a:t>Software</a:t>
            </a:r>
            <a:r>
              <a:rPr lang="en-US" sz="2400">
                <a:latin typeface="Arial" charset="0"/>
                <a:cs typeface="+mj-cs"/>
              </a:rPr>
              <a:t> Trigger concept </a:t>
            </a:r>
            <a:r>
              <a:rPr lang="en-US" sz="2400">
                <a:latin typeface="Arial" charset="0"/>
                <a:cs typeface="+mj-cs"/>
                <a:sym typeface="Wingdings" charset="0"/>
              </a:rPr>
              <a:t> </a:t>
            </a:r>
            <a:r>
              <a:rPr lang="en-US" sz="2400">
                <a:solidFill>
                  <a:srgbClr val="CCFFCC"/>
                </a:solidFill>
                <a:latin typeface="Arial" charset="0"/>
                <a:cs typeface="+mj-cs"/>
              </a:rPr>
              <a:t>No hardware trigger !</a:t>
            </a:r>
            <a:r>
              <a:rPr lang="en-US" sz="2400">
                <a:solidFill>
                  <a:srgbClr val="FF3300"/>
                </a:solidFill>
                <a:latin typeface="Arial" charset="0"/>
                <a:cs typeface="+mj-cs"/>
              </a:rPr>
              <a:t> </a:t>
            </a:r>
            <a:endParaRPr lang="fr-FR" sz="2400">
              <a:solidFill>
                <a:srgbClr val="FF3300"/>
              </a:solidFill>
              <a:latin typeface="Arial" charset="0"/>
              <a:cs typeface="+mj-cs"/>
            </a:endParaRPr>
          </a:p>
        </p:txBody>
      </p:sp>
      <p:sp>
        <p:nvSpPr>
          <p:cNvPr id="246788" name="Rectangle 4">
            <a:extLst>
              <a:ext uri="{FF2B5EF4-FFF2-40B4-BE49-F238E27FC236}">
                <a16:creationId xmlns:a16="http://schemas.microsoft.com/office/drawing/2014/main" id="{7F39457E-B7C6-EE28-9717-FCFF08F61EFF}"/>
              </a:ext>
            </a:extLst>
          </p:cNvPr>
          <p:cNvSpPr>
            <a:spLocks noChangeArrowheads="1"/>
          </p:cNvSpPr>
          <p:nvPr/>
        </p:nvSpPr>
        <p:spPr bwMode="auto">
          <a:xfrm>
            <a:off x="3481388" y="0"/>
            <a:ext cx="642461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ctr">
              <a:defRPr/>
            </a:pPr>
            <a:endParaRPr lang="fr-FR" sz="2800" b="1">
              <a:solidFill>
                <a:srgbClr val="FFFF00"/>
              </a:solidFill>
              <a:effectLst>
                <a:outerShdw blurRad="38100" dist="38100" dir="2700000" algn="tl">
                  <a:srgbClr val="000000"/>
                </a:outerShdw>
              </a:effectLst>
              <a:latin typeface="Arial" charset="0"/>
              <a:ea typeface="ＭＳ Ｐゴシック" charset="0"/>
            </a:endParaRPr>
          </a:p>
        </p:txBody>
      </p:sp>
      <p:sp>
        <p:nvSpPr>
          <p:cNvPr id="246789" name="Rectangle 5">
            <a:extLst>
              <a:ext uri="{FF2B5EF4-FFF2-40B4-BE49-F238E27FC236}">
                <a16:creationId xmlns:a16="http://schemas.microsoft.com/office/drawing/2014/main" id="{C3F97110-4195-723B-D1A7-EB3921D684E8}"/>
              </a:ext>
            </a:extLst>
          </p:cNvPr>
          <p:cNvSpPr>
            <a:spLocks noChangeArrowheads="1"/>
          </p:cNvSpPr>
          <p:nvPr/>
        </p:nvSpPr>
        <p:spPr bwMode="auto">
          <a:xfrm>
            <a:off x="3665538" y="908050"/>
            <a:ext cx="5467350" cy="1139825"/>
          </a:xfrm>
          <a:prstGeom prst="rect">
            <a:avLst/>
          </a:prstGeom>
          <a:solidFill>
            <a:srgbClr val="CC0099"/>
          </a:solidFill>
          <a:ln w="12700">
            <a:solidFill>
              <a:schemeClr val="tx1"/>
            </a:solidFill>
            <a:miter lim="800000"/>
            <a:headEnd/>
            <a:tailEnd/>
          </a:ln>
          <a:effectLst>
            <a:outerShdw blurRad="63500" dist="107763" dir="2700000" algn="ctr" rotWithShape="0">
              <a:schemeClr val="bg2">
                <a:alpha val="74998"/>
              </a:schemeClr>
            </a:outerShdw>
          </a:effectLst>
        </p:spPr>
        <p:txBody>
          <a:bodyPr wrap="none" lIns="90488" tIns="44450" rIns="90488" bIns="44450">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en-US" altLang="fr-FR" sz="2000" b="1">
                <a:solidFill>
                  <a:srgbClr val="FFFF00"/>
                </a:solidFill>
              </a:rPr>
              <a:t>     Sub-</a:t>
            </a:r>
            <a:r>
              <a:rPr lang="fr-FR" altLang="fr-FR" sz="2000" b="1">
                <a:solidFill>
                  <a:srgbClr val="FFFF00"/>
                </a:solidFill>
              </a:rPr>
              <a:t>Detectors FE </a:t>
            </a:r>
            <a:r>
              <a:rPr lang="en-US" altLang="fr-FR" sz="2000" b="1">
                <a:solidFill>
                  <a:srgbClr val="FFFF00"/>
                </a:solidFill>
              </a:rPr>
              <a:t> Read-out</a:t>
            </a:r>
          </a:p>
          <a:p>
            <a:pPr algn="ctr"/>
            <a:r>
              <a:rPr lang="en-US" altLang="fr-FR" sz="1600" b="1"/>
              <a:t>Signal</a:t>
            </a:r>
            <a:r>
              <a:rPr lang="en-US" altLang="fr-FR" sz="1600" b="1">
                <a:solidFill>
                  <a:srgbClr val="CC0099"/>
                </a:solidFill>
              </a:rPr>
              <a:t> </a:t>
            </a:r>
            <a:r>
              <a:rPr lang="en-US" altLang="fr-FR" sz="1600" b="1"/>
              <a:t>processing – digitization, no trigger interrupt</a:t>
            </a:r>
          </a:p>
          <a:p>
            <a:pPr algn="ctr"/>
            <a:r>
              <a:rPr lang="fr-FR" altLang="fr-FR" sz="1600" b="1"/>
              <a:t>Sparcification,cluster finding and/or data compression</a:t>
            </a:r>
          </a:p>
          <a:p>
            <a:pPr algn="ctr"/>
            <a:r>
              <a:rPr lang="fr-FR" altLang="fr-FR" sz="1600" b="1">
                <a:solidFill>
                  <a:srgbClr val="FFFF00"/>
                </a:solidFill>
              </a:rPr>
              <a:t>Buffering</a:t>
            </a:r>
            <a:endParaRPr lang="en-US" altLang="fr-FR" sz="1600" b="1">
              <a:solidFill>
                <a:srgbClr val="FFFF00"/>
              </a:solidFill>
            </a:endParaRPr>
          </a:p>
        </p:txBody>
      </p:sp>
      <p:sp>
        <p:nvSpPr>
          <p:cNvPr id="246790" name="Rectangle 6">
            <a:extLst>
              <a:ext uri="{FF2B5EF4-FFF2-40B4-BE49-F238E27FC236}">
                <a16:creationId xmlns:a16="http://schemas.microsoft.com/office/drawing/2014/main" id="{D1750249-4BCE-236D-3855-5AE4CCB75982}"/>
              </a:ext>
            </a:extLst>
          </p:cNvPr>
          <p:cNvSpPr>
            <a:spLocks noChangeArrowheads="1"/>
          </p:cNvSpPr>
          <p:nvPr/>
        </p:nvSpPr>
        <p:spPr bwMode="auto">
          <a:xfrm>
            <a:off x="2787650" y="2708275"/>
            <a:ext cx="6634163" cy="1809750"/>
          </a:xfrm>
          <a:prstGeom prst="rect">
            <a:avLst/>
          </a:prstGeom>
          <a:solidFill>
            <a:srgbClr val="FF0000"/>
          </a:solidFill>
          <a:ln w="12700">
            <a:solidFill>
              <a:schemeClr val="tx1"/>
            </a:solidFill>
            <a:miter lim="800000"/>
            <a:headEnd/>
            <a:tailEnd/>
          </a:ln>
          <a:effectLst>
            <a:outerShdw blurRad="63500" dist="107763" dir="2700000" algn="ctr" rotWithShape="0">
              <a:schemeClr val="bg2">
                <a:alpha val="74998"/>
              </a:schemeClr>
            </a:outerShdw>
          </a:effectLst>
        </p:spPr>
        <p:txBody>
          <a:bodyPr lIns="90488" tIns="44450" rIns="90488" bIns="44450">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en-US" altLang="fr-FR" sz="2000" b="1">
                <a:solidFill>
                  <a:srgbClr val="000000"/>
                </a:solidFill>
              </a:rPr>
              <a:t> </a:t>
            </a:r>
            <a:r>
              <a:rPr lang="fr-FR" altLang="fr-FR" sz="2000" b="1">
                <a:solidFill>
                  <a:srgbClr val="FFFF00"/>
                </a:solidFill>
                <a:latin typeface="Comic Sans MS" panose="030F0902030302020204" pitchFamily="66" charset="0"/>
              </a:rPr>
              <a:t>Data Collection is triggered by every train crossing</a:t>
            </a:r>
            <a:endParaRPr lang="en-US" altLang="fr-FR" sz="2000" b="1">
              <a:solidFill>
                <a:srgbClr val="FFFF00"/>
              </a:solidFill>
            </a:endParaRPr>
          </a:p>
          <a:p>
            <a:pPr algn="ctr"/>
            <a:r>
              <a:rPr lang="en-US" altLang="fr-FR" sz="1600" b="1"/>
              <a:t>Trigger :Software Event Selection  </a:t>
            </a:r>
            <a:r>
              <a:rPr lang="en-GB" altLang="fr-FR" sz="1800" i="1"/>
              <a:t>using partial information of a complete train</a:t>
            </a:r>
            <a:r>
              <a:rPr lang="fr-FR" altLang="fr-FR" sz="1600" b="1"/>
              <a:t> </a:t>
            </a:r>
            <a:r>
              <a:rPr lang="fr-FR" altLang="fr-FR" sz="1600">
                <a:latin typeface="Comic Sans MS" panose="030F0902030302020204" pitchFamily="66" charset="0"/>
              </a:rPr>
              <a:t>(equivalent to L1)</a:t>
            </a:r>
          </a:p>
          <a:p>
            <a:pPr algn="ctr" eaLnBrk="1" hangingPunct="1"/>
            <a:r>
              <a:rPr lang="fr-FR" altLang="fr-FR" sz="2000">
                <a:solidFill>
                  <a:srgbClr val="FFFF00"/>
                </a:solidFill>
                <a:latin typeface="Comic Sans MS" panose="030F0902030302020204" pitchFamily="66" charset="0"/>
              </a:rPr>
              <a:t>Select ‘Bunches Of Interest’</a:t>
            </a:r>
            <a:endParaRPr lang="fr-FR" altLang="ja-JP" sz="1600">
              <a:solidFill>
                <a:srgbClr val="FFFF00"/>
              </a:solidFill>
              <a:latin typeface="Comic Sans MS" panose="030F0902030302020204" pitchFamily="66" charset="0"/>
            </a:endParaRPr>
          </a:p>
          <a:p>
            <a:pPr algn="ctr"/>
            <a:r>
              <a:rPr lang="en-US" altLang="fr-FR" sz="1800" b="1"/>
              <a:t>Event classification </a:t>
            </a:r>
            <a:r>
              <a:rPr lang="fr-FR" altLang="fr-FR" sz="1800"/>
              <a:t>according to physics, calibration &amp; </a:t>
            </a:r>
            <a:r>
              <a:rPr lang="fr-FR" altLang="fr-FR" sz="1800">
                <a:solidFill>
                  <a:srgbClr val="FFFF00"/>
                </a:solidFill>
              </a:rPr>
              <a:t>machine</a:t>
            </a:r>
            <a:r>
              <a:rPr lang="fr-FR" altLang="fr-FR" sz="1800"/>
              <a:t> needs (HLT)</a:t>
            </a:r>
            <a:endParaRPr lang="fr-FR" altLang="fr-FR" sz="1600">
              <a:solidFill>
                <a:srgbClr val="FFFF00"/>
              </a:solidFill>
              <a:latin typeface="Comic Sans MS" panose="030F0902030302020204" pitchFamily="66" charset="0"/>
            </a:endParaRPr>
          </a:p>
        </p:txBody>
      </p:sp>
      <p:sp>
        <p:nvSpPr>
          <p:cNvPr id="246791" name="Rectangle 7">
            <a:extLst>
              <a:ext uri="{FF2B5EF4-FFF2-40B4-BE49-F238E27FC236}">
                <a16:creationId xmlns:a16="http://schemas.microsoft.com/office/drawing/2014/main" id="{98F76EDF-CCB9-94FD-88F9-894ADCF73879}"/>
              </a:ext>
            </a:extLst>
          </p:cNvPr>
          <p:cNvSpPr>
            <a:spLocks noChangeArrowheads="1"/>
          </p:cNvSpPr>
          <p:nvPr/>
        </p:nvSpPr>
        <p:spPr bwMode="auto">
          <a:xfrm>
            <a:off x="3200400" y="5181600"/>
            <a:ext cx="5846763" cy="406400"/>
          </a:xfrm>
          <a:prstGeom prst="rect">
            <a:avLst/>
          </a:prstGeom>
          <a:solidFill>
            <a:srgbClr val="009900"/>
          </a:solidFill>
          <a:ln w="12700">
            <a:solidFill>
              <a:schemeClr val="tx1"/>
            </a:solidFill>
            <a:miter lim="800000"/>
            <a:headEnd/>
            <a:tailEnd/>
          </a:ln>
          <a:effectLst>
            <a:outerShdw blurRad="63500" dist="107763" dir="2700000" algn="ctr" rotWithShape="0">
              <a:schemeClr val="bg2">
                <a:alpha val="74998"/>
              </a:schemeClr>
            </a:outerShdw>
          </a:effectLst>
        </p:spPr>
        <p:txBody>
          <a:bodyPr lIns="90488" tIns="44450" rIns="90488" bIns="44450">
            <a:spAutoFit/>
          </a:bodyPr>
          <a:lstStyle/>
          <a:p>
            <a:pPr algn="ctr" eaLnBrk="0" hangingPunct="0">
              <a:defRPr/>
            </a:pPr>
            <a:r>
              <a:rPr lang="en-US" sz="2000" b="1">
                <a:solidFill>
                  <a:srgbClr val="009900"/>
                </a:solidFill>
                <a:latin typeface="Arial" charset="0"/>
                <a:ea typeface="ＭＳ Ｐゴシック" charset="0"/>
              </a:rPr>
              <a:t>    </a:t>
            </a:r>
            <a:r>
              <a:rPr lang="en-US" sz="2000" b="1">
                <a:solidFill>
                  <a:srgbClr val="FFFF00"/>
                </a:solidFill>
                <a:latin typeface="Arial" charset="0"/>
                <a:ea typeface="ＭＳ Ｐゴシック" charset="0"/>
              </a:rPr>
              <a:t>Monitoring &amp; on-line </a:t>
            </a:r>
            <a:r>
              <a:rPr lang="en-US" b="1">
                <a:solidFill>
                  <a:srgbClr val="FFFF00"/>
                </a:solidFill>
                <a:latin typeface="Arial" charset="0"/>
                <a:ea typeface="ＭＳ Ｐゴシック" charset="0"/>
              </a:rPr>
              <a:t> processing</a:t>
            </a:r>
          </a:p>
        </p:txBody>
      </p:sp>
      <p:sp>
        <p:nvSpPr>
          <p:cNvPr id="246792" name="Oval 8">
            <a:extLst>
              <a:ext uri="{FF2B5EF4-FFF2-40B4-BE49-F238E27FC236}">
                <a16:creationId xmlns:a16="http://schemas.microsoft.com/office/drawing/2014/main" id="{A5821445-1BB2-E817-AC75-DADEF09C7B1E}"/>
              </a:ext>
            </a:extLst>
          </p:cNvPr>
          <p:cNvSpPr>
            <a:spLocks noChangeArrowheads="1"/>
          </p:cNvSpPr>
          <p:nvPr/>
        </p:nvSpPr>
        <p:spPr bwMode="auto">
          <a:xfrm>
            <a:off x="4610100" y="5967413"/>
            <a:ext cx="571500" cy="520700"/>
          </a:xfrm>
          <a:prstGeom prst="ellipse">
            <a:avLst/>
          </a:prstGeom>
          <a:solidFill>
            <a:schemeClr val="accent2"/>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793" name="Oval 9">
            <a:extLst>
              <a:ext uri="{FF2B5EF4-FFF2-40B4-BE49-F238E27FC236}">
                <a16:creationId xmlns:a16="http://schemas.microsoft.com/office/drawing/2014/main" id="{184D2062-2215-EF40-4F80-80D4A8872AC2}"/>
              </a:ext>
            </a:extLst>
          </p:cNvPr>
          <p:cNvSpPr>
            <a:spLocks noChangeArrowheads="1"/>
          </p:cNvSpPr>
          <p:nvPr/>
        </p:nvSpPr>
        <p:spPr bwMode="auto">
          <a:xfrm>
            <a:off x="5200650" y="5967413"/>
            <a:ext cx="571500" cy="520700"/>
          </a:xfrm>
          <a:prstGeom prst="ellipse">
            <a:avLst/>
          </a:prstGeom>
          <a:solidFill>
            <a:schemeClr val="accent2"/>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794" name="Oval 10">
            <a:extLst>
              <a:ext uri="{FF2B5EF4-FFF2-40B4-BE49-F238E27FC236}">
                <a16:creationId xmlns:a16="http://schemas.microsoft.com/office/drawing/2014/main" id="{FCF390E1-9A8B-4CEB-D48A-6F2FB234E38E}"/>
              </a:ext>
            </a:extLst>
          </p:cNvPr>
          <p:cNvSpPr>
            <a:spLocks noChangeArrowheads="1"/>
          </p:cNvSpPr>
          <p:nvPr/>
        </p:nvSpPr>
        <p:spPr bwMode="auto">
          <a:xfrm>
            <a:off x="5829300" y="5967413"/>
            <a:ext cx="571500" cy="520700"/>
          </a:xfrm>
          <a:prstGeom prst="ellipse">
            <a:avLst/>
          </a:prstGeom>
          <a:solidFill>
            <a:schemeClr val="accent2"/>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795" name="Oval 11">
            <a:extLst>
              <a:ext uri="{FF2B5EF4-FFF2-40B4-BE49-F238E27FC236}">
                <a16:creationId xmlns:a16="http://schemas.microsoft.com/office/drawing/2014/main" id="{6499C129-81DA-0DD0-83C1-A52DE54D779E}"/>
              </a:ext>
            </a:extLst>
          </p:cNvPr>
          <p:cNvSpPr>
            <a:spLocks noChangeArrowheads="1"/>
          </p:cNvSpPr>
          <p:nvPr/>
        </p:nvSpPr>
        <p:spPr bwMode="auto">
          <a:xfrm>
            <a:off x="6457950" y="5967413"/>
            <a:ext cx="571500" cy="520700"/>
          </a:xfrm>
          <a:prstGeom prst="ellipse">
            <a:avLst/>
          </a:prstGeom>
          <a:solidFill>
            <a:schemeClr val="accent2"/>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796" name="Oval 12">
            <a:extLst>
              <a:ext uri="{FF2B5EF4-FFF2-40B4-BE49-F238E27FC236}">
                <a16:creationId xmlns:a16="http://schemas.microsoft.com/office/drawing/2014/main" id="{CFC61B8A-C6CD-509B-0F2C-CE392E3142F6}"/>
              </a:ext>
            </a:extLst>
          </p:cNvPr>
          <p:cNvSpPr>
            <a:spLocks noChangeArrowheads="1"/>
          </p:cNvSpPr>
          <p:nvPr/>
        </p:nvSpPr>
        <p:spPr bwMode="auto">
          <a:xfrm>
            <a:off x="7086600" y="5967413"/>
            <a:ext cx="571500" cy="520700"/>
          </a:xfrm>
          <a:prstGeom prst="ellipse">
            <a:avLst/>
          </a:prstGeom>
          <a:solidFill>
            <a:schemeClr val="accent2"/>
          </a:solidFill>
          <a:ln w="127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797" name="Line 13">
            <a:extLst>
              <a:ext uri="{FF2B5EF4-FFF2-40B4-BE49-F238E27FC236}">
                <a16:creationId xmlns:a16="http://schemas.microsoft.com/office/drawing/2014/main" id="{EBF2414D-4EC6-CA4B-7CC9-27C4E65F9B6D}"/>
              </a:ext>
            </a:extLst>
          </p:cNvPr>
          <p:cNvSpPr>
            <a:spLocks noChangeShapeType="1"/>
          </p:cNvSpPr>
          <p:nvPr/>
        </p:nvSpPr>
        <p:spPr bwMode="auto">
          <a:xfrm flipH="1">
            <a:off x="4918075" y="5599113"/>
            <a:ext cx="9525" cy="33020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798" name="Line 14">
            <a:extLst>
              <a:ext uri="{FF2B5EF4-FFF2-40B4-BE49-F238E27FC236}">
                <a16:creationId xmlns:a16="http://schemas.microsoft.com/office/drawing/2014/main" id="{506ABA7F-DCD5-AC8C-F349-2EA3E019E6CA}"/>
              </a:ext>
            </a:extLst>
          </p:cNvPr>
          <p:cNvSpPr>
            <a:spLocks noChangeShapeType="1"/>
          </p:cNvSpPr>
          <p:nvPr/>
        </p:nvSpPr>
        <p:spPr bwMode="auto">
          <a:xfrm flipH="1">
            <a:off x="5527675" y="5599113"/>
            <a:ext cx="9525" cy="33020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799" name="Line 15">
            <a:extLst>
              <a:ext uri="{FF2B5EF4-FFF2-40B4-BE49-F238E27FC236}">
                <a16:creationId xmlns:a16="http://schemas.microsoft.com/office/drawing/2014/main" id="{F28E9405-6036-A1C0-99A6-5E0FFF03890E}"/>
              </a:ext>
            </a:extLst>
          </p:cNvPr>
          <p:cNvSpPr>
            <a:spLocks noChangeShapeType="1"/>
          </p:cNvSpPr>
          <p:nvPr/>
        </p:nvSpPr>
        <p:spPr bwMode="auto">
          <a:xfrm flipH="1">
            <a:off x="6137275" y="5599113"/>
            <a:ext cx="9525" cy="33020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800" name="Line 16">
            <a:extLst>
              <a:ext uri="{FF2B5EF4-FFF2-40B4-BE49-F238E27FC236}">
                <a16:creationId xmlns:a16="http://schemas.microsoft.com/office/drawing/2014/main" id="{6591B005-6731-F44B-9341-39DEEB0EC9B6}"/>
              </a:ext>
            </a:extLst>
          </p:cNvPr>
          <p:cNvSpPr>
            <a:spLocks noChangeShapeType="1"/>
          </p:cNvSpPr>
          <p:nvPr/>
        </p:nvSpPr>
        <p:spPr bwMode="auto">
          <a:xfrm flipH="1">
            <a:off x="6670675" y="5599113"/>
            <a:ext cx="9525" cy="33020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801" name="Line 17">
            <a:extLst>
              <a:ext uri="{FF2B5EF4-FFF2-40B4-BE49-F238E27FC236}">
                <a16:creationId xmlns:a16="http://schemas.microsoft.com/office/drawing/2014/main" id="{EF07D674-C39F-6ECD-23C3-C18C9951E6CC}"/>
              </a:ext>
            </a:extLst>
          </p:cNvPr>
          <p:cNvSpPr>
            <a:spLocks noChangeShapeType="1"/>
          </p:cNvSpPr>
          <p:nvPr/>
        </p:nvSpPr>
        <p:spPr bwMode="auto">
          <a:xfrm flipH="1">
            <a:off x="7356475" y="5599113"/>
            <a:ext cx="9525" cy="330200"/>
          </a:xfrm>
          <a:prstGeom prst="line">
            <a:avLst/>
          </a:prstGeom>
          <a:noFill/>
          <a:ln w="127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802" name="Rectangle 18">
            <a:extLst>
              <a:ext uri="{FF2B5EF4-FFF2-40B4-BE49-F238E27FC236}">
                <a16:creationId xmlns:a16="http://schemas.microsoft.com/office/drawing/2014/main" id="{875B942E-4AFF-729D-6824-A3CA1AC74A64}"/>
              </a:ext>
            </a:extLst>
          </p:cNvPr>
          <p:cNvSpPr>
            <a:spLocks noChangeArrowheads="1"/>
          </p:cNvSpPr>
          <p:nvPr/>
        </p:nvSpPr>
        <p:spPr bwMode="auto">
          <a:xfrm>
            <a:off x="4667250" y="6056313"/>
            <a:ext cx="492125" cy="393700"/>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sz="2000" b="1">
                <a:latin typeface="Arial" charset="0"/>
                <a:ea typeface="ＭＳ Ｐゴシック" charset="0"/>
              </a:rPr>
              <a:t>S1</a:t>
            </a:r>
          </a:p>
        </p:txBody>
      </p:sp>
      <p:sp>
        <p:nvSpPr>
          <p:cNvPr id="246803" name="Rectangle 19">
            <a:extLst>
              <a:ext uri="{FF2B5EF4-FFF2-40B4-BE49-F238E27FC236}">
                <a16:creationId xmlns:a16="http://schemas.microsoft.com/office/drawing/2014/main" id="{4EA93615-16CF-17C1-E122-28A5F8A040F5}"/>
              </a:ext>
            </a:extLst>
          </p:cNvPr>
          <p:cNvSpPr>
            <a:spLocks noChangeArrowheads="1"/>
          </p:cNvSpPr>
          <p:nvPr/>
        </p:nvSpPr>
        <p:spPr bwMode="auto">
          <a:xfrm>
            <a:off x="5257800" y="6056313"/>
            <a:ext cx="492125" cy="393700"/>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sz="2000" b="1">
                <a:latin typeface="Arial" charset="0"/>
                <a:ea typeface="ＭＳ Ｐゴシック" charset="0"/>
              </a:rPr>
              <a:t>S2</a:t>
            </a:r>
          </a:p>
        </p:txBody>
      </p:sp>
      <p:sp>
        <p:nvSpPr>
          <p:cNvPr id="246804" name="Rectangle 20">
            <a:extLst>
              <a:ext uri="{FF2B5EF4-FFF2-40B4-BE49-F238E27FC236}">
                <a16:creationId xmlns:a16="http://schemas.microsoft.com/office/drawing/2014/main" id="{DAD3CB5B-C676-6B44-58A1-4C5E9734A3F0}"/>
              </a:ext>
            </a:extLst>
          </p:cNvPr>
          <p:cNvSpPr>
            <a:spLocks noChangeArrowheads="1"/>
          </p:cNvSpPr>
          <p:nvPr/>
        </p:nvSpPr>
        <p:spPr bwMode="auto">
          <a:xfrm>
            <a:off x="5886450" y="6056313"/>
            <a:ext cx="492125" cy="393700"/>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sz="2000" b="1">
                <a:latin typeface="Arial" charset="0"/>
                <a:ea typeface="ＭＳ Ｐゴシック" charset="0"/>
              </a:rPr>
              <a:t>S3</a:t>
            </a:r>
          </a:p>
        </p:txBody>
      </p:sp>
      <p:sp>
        <p:nvSpPr>
          <p:cNvPr id="246805" name="Rectangle 21">
            <a:extLst>
              <a:ext uri="{FF2B5EF4-FFF2-40B4-BE49-F238E27FC236}">
                <a16:creationId xmlns:a16="http://schemas.microsoft.com/office/drawing/2014/main" id="{AE809472-EF81-66DE-E166-DE4AB58B1B68}"/>
              </a:ext>
            </a:extLst>
          </p:cNvPr>
          <p:cNvSpPr>
            <a:spLocks noChangeArrowheads="1"/>
          </p:cNvSpPr>
          <p:nvPr/>
        </p:nvSpPr>
        <p:spPr bwMode="auto">
          <a:xfrm>
            <a:off x="6496050" y="6056313"/>
            <a:ext cx="492125" cy="393700"/>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sz="2000" b="1">
                <a:latin typeface="Arial" charset="0"/>
                <a:ea typeface="ＭＳ Ｐゴシック" charset="0"/>
              </a:rPr>
              <a:t>S4</a:t>
            </a:r>
          </a:p>
        </p:txBody>
      </p:sp>
      <p:sp>
        <p:nvSpPr>
          <p:cNvPr id="246806" name="Rectangle 22">
            <a:extLst>
              <a:ext uri="{FF2B5EF4-FFF2-40B4-BE49-F238E27FC236}">
                <a16:creationId xmlns:a16="http://schemas.microsoft.com/office/drawing/2014/main" id="{22BD6133-1CFB-FB69-D1B5-64F71630EF0D}"/>
              </a:ext>
            </a:extLst>
          </p:cNvPr>
          <p:cNvSpPr>
            <a:spLocks noChangeArrowheads="1"/>
          </p:cNvSpPr>
          <p:nvPr/>
        </p:nvSpPr>
        <p:spPr bwMode="auto">
          <a:xfrm>
            <a:off x="7137400" y="6056313"/>
            <a:ext cx="504825" cy="393700"/>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sz="2000" b="1">
                <a:latin typeface="Arial" charset="0"/>
                <a:ea typeface="ＭＳ Ｐゴシック" charset="0"/>
              </a:rPr>
              <a:t>Sn</a:t>
            </a:r>
          </a:p>
        </p:txBody>
      </p:sp>
      <p:sp>
        <p:nvSpPr>
          <p:cNvPr id="246807" name="Rectangle 23">
            <a:extLst>
              <a:ext uri="{FF2B5EF4-FFF2-40B4-BE49-F238E27FC236}">
                <a16:creationId xmlns:a16="http://schemas.microsoft.com/office/drawing/2014/main" id="{B8C7C925-BAEC-9CF9-EA70-02CC3024FB34}"/>
              </a:ext>
            </a:extLst>
          </p:cNvPr>
          <p:cNvSpPr>
            <a:spLocks noChangeArrowheads="1"/>
          </p:cNvSpPr>
          <p:nvPr/>
        </p:nvSpPr>
        <p:spPr bwMode="auto">
          <a:xfrm>
            <a:off x="9577388" y="5327650"/>
            <a:ext cx="339725" cy="396875"/>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808" name="Rectangle 24">
            <a:extLst>
              <a:ext uri="{FF2B5EF4-FFF2-40B4-BE49-F238E27FC236}">
                <a16:creationId xmlns:a16="http://schemas.microsoft.com/office/drawing/2014/main" id="{689DC6B3-1C5E-3BF7-6C02-1E00132D73A3}"/>
              </a:ext>
            </a:extLst>
          </p:cNvPr>
          <p:cNvSpPr>
            <a:spLocks noChangeArrowheads="1"/>
          </p:cNvSpPr>
          <p:nvPr/>
        </p:nvSpPr>
        <p:spPr bwMode="auto">
          <a:xfrm>
            <a:off x="2865438" y="2060575"/>
            <a:ext cx="644525" cy="333375"/>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sz="1600" b="1">
                <a:latin typeface="Arial" charset="0"/>
                <a:ea typeface="ＭＳ Ｐゴシック" charset="0"/>
              </a:rPr>
              <a:t>1 ms</a:t>
            </a:r>
          </a:p>
        </p:txBody>
      </p:sp>
      <p:sp>
        <p:nvSpPr>
          <p:cNvPr id="246809" name="Rectangle 25">
            <a:extLst>
              <a:ext uri="{FF2B5EF4-FFF2-40B4-BE49-F238E27FC236}">
                <a16:creationId xmlns:a16="http://schemas.microsoft.com/office/drawing/2014/main" id="{73136626-6E79-CA86-13AF-1E2A0545F657}"/>
              </a:ext>
            </a:extLst>
          </p:cNvPr>
          <p:cNvSpPr>
            <a:spLocks noChangeArrowheads="1"/>
          </p:cNvSpPr>
          <p:nvPr/>
        </p:nvSpPr>
        <p:spPr bwMode="auto">
          <a:xfrm>
            <a:off x="2505075" y="4724400"/>
            <a:ext cx="927100" cy="333375"/>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sz="1600">
                <a:latin typeface="Arial" charset="0"/>
                <a:ea typeface="ＭＳ Ｐゴシック" charset="0"/>
              </a:rPr>
              <a:t> </a:t>
            </a:r>
            <a:r>
              <a:rPr lang="en-US" sz="1600" b="1">
                <a:latin typeface="Arial" charset="0"/>
                <a:ea typeface="ＭＳ Ｐゴシック" charset="0"/>
              </a:rPr>
              <a:t>200 ms</a:t>
            </a:r>
          </a:p>
        </p:txBody>
      </p:sp>
      <p:sp>
        <p:nvSpPr>
          <p:cNvPr id="246810" name="Rectangle 26">
            <a:extLst>
              <a:ext uri="{FF2B5EF4-FFF2-40B4-BE49-F238E27FC236}">
                <a16:creationId xmlns:a16="http://schemas.microsoft.com/office/drawing/2014/main" id="{ABEF6D12-8F32-F3E2-EDE5-7800AB96888B}"/>
              </a:ext>
            </a:extLst>
          </p:cNvPr>
          <p:cNvSpPr>
            <a:spLocks noChangeArrowheads="1"/>
          </p:cNvSpPr>
          <p:nvPr/>
        </p:nvSpPr>
        <p:spPr bwMode="auto">
          <a:xfrm>
            <a:off x="2505075" y="5734050"/>
            <a:ext cx="1138238" cy="333375"/>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algn="ctr" eaLnBrk="0" hangingPunct="0">
              <a:defRPr/>
            </a:pPr>
            <a:r>
              <a:rPr lang="en-US" sz="1600" b="1">
                <a:latin typeface="Arial" charset="0"/>
                <a:ea typeface="ＭＳ Ｐゴシック" charset="0"/>
              </a:rPr>
              <a:t>Few sec</a:t>
            </a:r>
          </a:p>
        </p:txBody>
      </p:sp>
      <p:sp>
        <p:nvSpPr>
          <p:cNvPr id="246811" name="Rectangle 27">
            <a:extLst>
              <a:ext uri="{FF2B5EF4-FFF2-40B4-BE49-F238E27FC236}">
                <a16:creationId xmlns:a16="http://schemas.microsoft.com/office/drawing/2014/main" id="{5D828852-C8C5-B0A2-5C5A-90ADF2BDA731}"/>
              </a:ext>
            </a:extLst>
          </p:cNvPr>
          <p:cNvSpPr>
            <a:spLocks noChangeArrowheads="1"/>
          </p:cNvSpPr>
          <p:nvPr/>
        </p:nvSpPr>
        <p:spPr bwMode="auto">
          <a:xfrm>
            <a:off x="2432050" y="6165850"/>
            <a:ext cx="1960563" cy="363538"/>
          </a:xfrm>
          <a:prstGeom prst="rect">
            <a:avLst/>
          </a:prstGeom>
          <a:solidFill>
            <a:schemeClr val="bg1"/>
          </a:solidFill>
          <a:ln>
            <a:noFill/>
          </a:ln>
          <a:effectLst/>
          <a:extLs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eaLnBrk="0" hangingPunct="0">
              <a:lnSpc>
                <a:spcPct val="90000"/>
              </a:lnSpc>
              <a:defRPr/>
            </a:pPr>
            <a:r>
              <a:rPr lang="en-US" sz="2000" b="1">
                <a:latin typeface="Arial" charset="0"/>
                <a:ea typeface="ＭＳ Ｐゴシック" charset="0"/>
              </a:rPr>
              <a:t>Data streams</a:t>
            </a:r>
          </a:p>
        </p:txBody>
      </p:sp>
      <p:sp>
        <p:nvSpPr>
          <p:cNvPr id="246812" name="Freeform 28">
            <a:extLst>
              <a:ext uri="{FF2B5EF4-FFF2-40B4-BE49-F238E27FC236}">
                <a16:creationId xmlns:a16="http://schemas.microsoft.com/office/drawing/2014/main" id="{E248BAE1-DC5E-01A6-06D1-F275C7FB835C}"/>
              </a:ext>
            </a:extLst>
          </p:cNvPr>
          <p:cNvSpPr>
            <a:spLocks/>
          </p:cNvSpPr>
          <p:nvPr/>
        </p:nvSpPr>
        <p:spPr bwMode="auto">
          <a:xfrm rot="10800000">
            <a:off x="1981200" y="1600200"/>
            <a:ext cx="593725" cy="400050"/>
          </a:xfrm>
          <a:custGeom>
            <a:avLst/>
            <a:gdLst>
              <a:gd name="T0" fmla="*/ 0 w 358"/>
              <a:gd name="T1" fmla="*/ 100013 h 252"/>
              <a:gd name="T2" fmla="*/ 230525 w 358"/>
              <a:gd name="T3" fmla="*/ 100013 h 252"/>
              <a:gd name="T4" fmla="*/ 175796 w 358"/>
              <a:gd name="T5" fmla="*/ 0 h 252"/>
              <a:gd name="T6" fmla="*/ 592067 w 358"/>
              <a:gd name="T7" fmla="*/ 198438 h 252"/>
              <a:gd name="T8" fmla="*/ 177454 w 358"/>
              <a:gd name="T9" fmla="*/ 398463 h 252"/>
              <a:gd name="T10" fmla="*/ 230525 w 358"/>
              <a:gd name="T11" fmla="*/ 298450 h 252"/>
              <a:gd name="T12" fmla="*/ 0 w 358"/>
              <a:gd name="T13" fmla="*/ 298450 h 252"/>
              <a:gd name="T14" fmla="*/ 0 w 358"/>
              <a:gd name="T15" fmla="*/ 100013 h 2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8" h="252">
                <a:moveTo>
                  <a:pt x="0" y="63"/>
                </a:moveTo>
                <a:lnTo>
                  <a:pt x="139" y="63"/>
                </a:lnTo>
                <a:lnTo>
                  <a:pt x="106" y="0"/>
                </a:lnTo>
                <a:lnTo>
                  <a:pt x="357" y="125"/>
                </a:lnTo>
                <a:lnTo>
                  <a:pt x="107" y="251"/>
                </a:lnTo>
                <a:lnTo>
                  <a:pt x="139" y="188"/>
                </a:lnTo>
                <a:lnTo>
                  <a:pt x="0" y="188"/>
                </a:lnTo>
                <a:lnTo>
                  <a:pt x="0" y="63"/>
                </a:lnTo>
              </a:path>
            </a:pathLst>
          </a:custGeom>
          <a:solidFill>
            <a:srgbClr val="A2C1FE"/>
          </a:solidFill>
          <a:ln>
            <a:noFill/>
          </a:ln>
          <a:effectLst/>
          <a:extLst>
            <a:ext uri="{91240B29-F687-4F45-9708-019B960494DF}">
              <a14:hiddenLine xmlns:a14="http://schemas.microsoft.com/office/drawing/2010/main" w="1270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246813" name="Freeform 29">
            <a:extLst>
              <a:ext uri="{FF2B5EF4-FFF2-40B4-BE49-F238E27FC236}">
                <a16:creationId xmlns:a16="http://schemas.microsoft.com/office/drawing/2014/main" id="{404002AB-CE9B-1F14-4039-C964BC94E3B4}"/>
              </a:ext>
            </a:extLst>
          </p:cNvPr>
          <p:cNvSpPr>
            <a:spLocks/>
          </p:cNvSpPr>
          <p:nvPr/>
        </p:nvSpPr>
        <p:spPr bwMode="auto">
          <a:xfrm rot="10800000">
            <a:off x="1676400" y="2667000"/>
            <a:ext cx="593725" cy="400050"/>
          </a:xfrm>
          <a:custGeom>
            <a:avLst/>
            <a:gdLst>
              <a:gd name="T0" fmla="*/ 0 w 358"/>
              <a:gd name="T1" fmla="*/ 100013 h 252"/>
              <a:gd name="T2" fmla="*/ 230525 w 358"/>
              <a:gd name="T3" fmla="*/ 100013 h 252"/>
              <a:gd name="T4" fmla="*/ 175796 w 358"/>
              <a:gd name="T5" fmla="*/ 0 h 252"/>
              <a:gd name="T6" fmla="*/ 592067 w 358"/>
              <a:gd name="T7" fmla="*/ 198438 h 252"/>
              <a:gd name="T8" fmla="*/ 177454 w 358"/>
              <a:gd name="T9" fmla="*/ 398463 h 252"/>
              <a:gd name="T10" fmla="*/ 230525 w 358"/>
              <a:gd name="T11" fmla="*/ 298450 h 252"/>
              <a:gd name="T12" fmla="*/ 0 w 358"/>
              <a:gd name="T13" fmla="*/ 298450 h 252"/>
              <a:gd name="T14" fmla="*/ 0 w 358"/>
              <a:gd name="T15" fmla="*/ 100013 h 2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8" h="252">
                <a:moveTo>
                  <a:pt x="0" y="63"/>
                </a:moveTo>
                <a:lnTo>
                  <a:pt x="139" y="63"/>
                </a:lnTo>
                <a:lnTo>
                  <a:pt x="106" y="0"/>
                </a:lnTo>
                <a:lnTo>
                  <a:pt x="357" y="125"/>
                </a:lnTo>
                <a:lnTo>
                  <a:pt x="107" y="251"/>
                </a:lnTo>
                <a:lnTo>
                  <a:pt x="139" y="188"/>
                </a:lnTo>
                <a:lnTo>
                  <a:pt x="0" y="188"/>
                </a:lnTo>
                <a:lnTo>
                  <a:pt x="0" y="63"/>
                </a:lnTo>
              </a:path>
            </a:pathLst>
          </a:custGeom>
          <a:solidFill>
            <a:srgbClr val="A2C1FE"/>
          </a:solidFill>
          <a:ln>
            <a:noFill/>
          </a:ln>
          <a:effectLst/>
          <a:extLst>
            <a:ext uri="{91240B29-F687-4F45-9708-019B960494DF}">
              <a14:hiddenLine xmlns:a14="http://schemas.microsoft.com/office/drawing/2010/main" w="1270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246814" name="Freeform 30">
            <a:extLst>
              <a:ext uri="{FF2B5EF4-FFF2-40B4-BE49-F238E27FC236}">
                <a16:creationId xmlns:a16="http://schemas.microsoft.com/office/drawing/2014/main" id="{E5CB9C0D-B487-AC4C-5211-76CEEA72FA3B}"/>
              </a:ext>
            </a:extLst>
          </p:cNvPr>
          <p:cNvSpPr>
            <a:spLocks/>
          </p:cNvSpPr>
          <p:nvPr/>
        </p:nvSpPr>
        <p:spPr bwMode="auto">
          <a:xfrm>
            <a:off x="5749925" y="2133600"/>
            <a:ext cx="690563" cy="566738"/>
          </a:xfrm>
          <a:custGeom>
            <a:avLst/>
            <a:gdLst>
              <a:gd name="T0" fmla="*/ 170571 w 417"/>
              <a:gd name="T1" fmla="*/ 0 h 357"/>
              <a:gd name="T2" fmla="*/ 170571 w 417"/>
              <a:gd name="T3" fmla="*/ 219075 h 357"/>
              <a:gd name="T4" fmla="*/ 0 w 417"/>
              <a:gd name="T5" fmla="*/ 166688 h 357"/>
              <a:gd name="T6" fmla="*/ 344453 w 417"/>
              <a:gd name="T7" fmla="*/ 565150 h 357"/>
              <a:gd name="T8" fmla="*/ 688907 w 417"/>
              <a:gd name="T9" fmla="*/ 168275 h 357"/>
              <a:gd name="T10" fmla="*/ 516680 w 417"/>
              <a:gd name="T11" fmla="*/ 219075 h 357"/>
              <a:gd name="T12" fmla="*/ 516680 w 417"/>
              <a:gd name="T13" fmla="*/ 0 h 357"/>
              <a:gd name="T14" fmla="*/ 170571 w 417"/>
              <a:gd name="T15" fmla="*/ 0 h 3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17" h="357">
                <a:moveTo>
                  <a:pt x="103" y="0"/>
                </a:moveTo>
                <a:lnTo>
                  <a:pt x="103" y="138"/>
                </a:lnTo>
                <a:lnTo>
                  <a:pt x="0" y="105"/>
                </a:lnTo>
                <a:lnTo>
                  <a:pt x="208" y="356"/>
                </a:lnTo>
                <a:lnTo>
                  <a:pt x="416" y="106"/>
                </a:lnTo>
                <a:lnTo>
                  <a:pt x="312" y="138"/>
                </a:lnTo>
                <a:lnTo>
                  <a:pt x="312" y="0"/>
                </a:lnTo>
                <a:lnTo>
                  <a:pt x="103" y="0"/>
                </a:lnTo>
              </a:path>
            </a:pathLst>
          </a:custGeom>
          <a:solidFill>
            <a:srgbClr val="DADADA"/>
          </a:solidFill>
          <a:ln>
            <a:noFill/>
          </a:ln>
          <a:effectLst/>
          <a:extLst>
            <a:ext uri="{91240B29-F687-4F45-9708-019B960494DF}">
              <a14:hiddenLine xmlns:a14="http://schemas.microsoft.com/office/drawing/2010/main" w="1270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246815" name="Freeform 31">
            <a:extLst>
              <a:ext uri="{FF2B5EF4-FFF2-40B4-BE49-F238E27FC236}">
                <a16:creationId xmlns:a16="http://schemas.microsoft.com/office/drawing/2014/main" id="{F739BABD-A01E-24E4-93EC-F85A274D81F0}"/>
              </a:ext>
            </a:extLst>
          </p:cNvPr>
          <p:cNvSpPr>
            <a:spLocks/>
          </p:cNvSpPr>
          <p:nvPr/>
        </p:nvSpPr>
        <p:spPr bwMode="auto">
          <a:xfrm>
            <a:off x="5867400" y="4648200"/>
            <a:ext cx="690563" cy="566738"/>
          </a:xfrm>
          <a:custGeom>
            <a:avLst/>
            <a:gdLst>
              <a:gd name="T0" fmla="*/ 170571 w 417"/>
              <a:gd name="T1" fmla="*/ 0 h 357"/>
              <a:gd name="T2" fmla="*/ 170571 w 417"/>
              <a:gd name="T3" fmla="*/ 219075 h 357"/>
              <a:gd name="T4" fmla="*/ 0 w 417"/>
              <a:gd name="T5" fmla="*/ 166688 h 357"/>
              <a:gd name="T6" fmla="*/ 344453 w 417"/>
              <a:gd name="T7" fmla="*/ 565150 h 357"/>
              <a:gd name="T8" fmla="*/ 688907 w 417"/>
              <a:gd name="T9" fmla="*/ 168275 h 357"/>
              <a:gd name="T10" fmla="*/ 516680 w 417"/>
              <a:gd name="T11" fmla="*/ 219075 h 357"/>
              <a:gd name="T12" fmla="*/ 516680 w 417"/>
              <a:gd name="T13" fmla="*/ 0 h 357"/>
              <a:gd name="T14" fmla="*/ 170571 w 417"/>
              <a:gd name="T15" fmla="*/ 0 h 3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17" h="357">
                <a:moveTo>
                  <a:pt x="103" y="0"/>
                </a:moveTo>
                <a:lnTo>
                  <a:pt x="103" y="138"/>
                </a:lnTo>
                <a:lnTo>
                  <a:pt x="0" y="105"/>
                </a:lnTo>
                <a:lnTo>
                  <a:pt x="208" y="356"/>
                </a:lnTo>
                <a:lnTo>
                  <a:pt x="416" y="106"/>
                </a:lnTo>
                <a:lnTo>
                  <a:pt x="312" y="138"/>
                </a:lnTo>
                <a:lnTo>
                  <a:pt x="312" y="0"/>
                </a:lnTo>
                <a:lnTo>
                  <a:pt x="103" y="0"/>
                </a:lnTo>
              </a:path>
            </a:pathLst>
          </a:custGeom>
          <a:solidFill>
            <a:srgbClr val="CECECE"/>
          </a:solidFill>
          <a:ln>
            <a:noFill/>
          </a:ln>
          <a:effectLst/>
          <a:extLst>
            <a:ext uri="{91240B29-F687-4F45-9708-019B960494DF}">
              <a14:hiddenLine xmlns:a14="http://schemas.microsoft.com/office/drawing/2010/main" w="1270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115744" name="Group 32">
            <a:extLst>
              <a:ext uri="{FF2B5EF4-FFF2-40B4-BE49-F238E27FC236}">
                <a16:creationId xmlns:a16="http://schemas.microsoft.com/office/drawing/2014/main" id="{1A35CE19-461E-6786-667A-FEF16EA6ECA7}"/>
              </a:ext>
            </a:extLst>
          </p:cNvPr>
          <p:cNvGrpSpPr>
            <a:grpSpLocks/>
          </p:cNvGrpSpPr>
          <p:nvPr/>
        </p:nvGrpSpPr>
        <p:grpSpPr bwMode="auto">
          <a:xfrm>
            <a:off x="5575300" y="457200"/>
            <a:ext cx="1041400" cy="400050"/>
            <a:chOff x="2752" y="361"/>
            <a:chExt cx="628" cy="252"/>
          </a:xfrm>
        </p:grpSpPr>
        <p:sp>
          <p:nvSpPr>
            <p:cNvPr id="246817" name="Freeform 33">
              <a:extLst>
                <a:ext uri="{FF2B5EF4-FFF2-40B4-BE49-F238E27FC236}">
                  <a16:creationId xmlns:a16="http://schemas.microsoft.com/office/drawing/2014/main" id="{E97D3E64-955F-E108-8261-7DCEF21C41AD}"/>
                </a:ext>
              </a:extLst>
            </p:cNvPr>
            <p:cNvSpPr>
              <a:spLocks/>
            </p:cNvSpPr>
            <p:nvPr/>
          </p:nvSpPr>
          <p:spPr bwMode="auto">
            <a:xfrm>
              <a:off x="2752" y="361"/>
              <a:ext cx="358" cy="252"/>
            </a:xfrm>
            <a:custGeom>
              <a:avLst/>
              <a:gdLst>
                <a:gd name="T0" fmla="*/ 0 w 358"/>
                <a:gd name="T1" fmla="*/ 63 h 252"/>
                <a:gd name="T2" fmla="*/ 139 w 358"/>
                <a:gd name="T3" fmla="*/ 63 h 252"/>
                <a:gd name="T4" fmla="*/ 106 w 358"/>
                <a:gd name="T5" fmla="*/ 0 h 252"/>
                <a:gd name="T6" fmla="*/ 357 w 358"/>
                <a:gd name="T7" fmla="*/ 125 h 252"/>
                <a:gd name="T8" fmla="*/ 107 w 358"/>
                <a:gd name="T9" fmla="*/ 251 h 252"/>
                <a:gd name="T10" fmla="*/ 139 w 358"/>
                <a:gd name="T11" fmla="*/ 188 h 252"/>
                <a:gd name="T12" fmla="*/ 0 w 358"/>
                <a:gd name="T13" fmla="*/ 188 h 252"/>
                <a:gd name="T14" fmla="*/ 0 w 358"/>
                <a:gd name="T15" fmla="*/ 63 h 2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8" h="252">
                  <a:moveTo>
                    <a:pt x="0" y="63"/>
                  </a:moveTo>
                  <a:lnTo>
                    <a:pt x="139" y="63"/>
                  </a:lnTo>
                  <a:lnTo>
                    <a:pt x="106" y="0"/>
                  </a:lnTo>
                  <a:lnTo>
                    <a:pt x="357" y="125"/>
                  </a:lnTo>
                  <a:lnTo>
                    <a:pt x="107" y="251"/>
                  </a:lnTo>
                  <a:lnTo>
                    <a:pt x="139" y="188"/>
                  </a:lnTo>
                  <a:lnTo>
                    <a:pt x="0" y="188"/>
                  </a:lnTo>
                  <a:lnTo>
                    <a:pt x="0" y="63"/>
                  </a:lnTo>
                </a:path>
              </a:pathLst>
            </a:custGeom>
            <a:solidFill>
              <a:srgbClr val="FFA27C"/>
            </a:solidFill>
            <a:ln>
              <a:noFill/>
            </a:ln>
            <a:effectLst/>
            <a:extLst>
              <a:ext uri="{91240B29-F687-4F45-9708-019B960494DF}">
                <a14:hiddenLine xmlns:a14="http://schemas.microsoft.com/office/drawing/2010/main" w="1270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246818" name="Freeform 34">
              <a:extLst>
                <a:ext uri="{FF2B5EF4-FFF2-40B4-BE49-F238E27FC236}">
                  <a16:creationId xmlns:a16="http://schemas.microsoft.com/office/drawing/2014/main" id="{1AEC060A-3B17-197C-D036-3A16DD661D96}"/>
                </a:ext>
              </a:extLst>
            </p:cNvPr>
            <p:cNvSpPr>
              <a:spLocks/>
            </p:cNvSpPr>
            <p:nvPr/>
          </p:nvSpPr>
          <p:spPr bwMode="auto">
            <a:xfrm>
              <a:off x="3022" y="361"/>
              <a:ext cx="358" cy="252"/>
            </a:xfrm>
            <a:custGeom>
              <a:avLst/>
              <a:gdLst>
                <a:gd name="T0" fmla="*/ 357 w 358"/>
                <a:gd name="T1" fmla="*/ 63 h 252"/>
                <a:gd name="T2" fmla="*/ 218 w 358"/>
                <a:gd name="T3" fmla="*/ 63 h 252"/>
                <a:gd name="T4" fmla="*/ 251 w 358"/>
                <a:gd name="T5" fmla="*/ 0 h 252"/>
                <a:gd name="T6" fmla="*/ 0 w 358"/>
                <a:gd name="T7" fmla="*/ 125 h 252"/>
                <a:gd name="T8" fmla="*/ 250 w 358"/>
                <a:gd name="T9" fmla="*/ 251 h 252"/>
                <a:gd name="T10" fmla="*/ 218 w 358"/>
                <a:gd name="T11" fmla="*/ 188 h 252"/>
                <a:gd name="T12" fmla="*/ 357 w 358"/>
                <a:gd name="T13" fmla="*/ 188 h 252"/>
                <a:gd name="T14" fmla="*/ 357 w 358"/>
                <a:gd name="T15" fmla="*/ 63 h 2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8" h="252">
                  <a:moveTo>
                    <a:pt x="357" y="63"/>
                  </a:moveTo>
                  <a:lnTo>
                    <a:pt x="218" y="63"/>
                  </a:lnTo>
                  <a:lnTo>
                    <a:pt x="251" y="0"/>
                  </a:lnTo>
                  <a:lnTo>
                    <a:pt x="0" y="125"/>
                  </a:lnTo>
                  <a:lnTo>
                    <a:pt x="250" y="251"/>
                  </a:lnTo>
                  <a:lnTo>
                    <a:pt x="218" y="188"/>
                  </a:lnTo>
                  <a:lnTo>
                    <a:pt x="357" y="188"/>
                  </a:lnTo>
                  <a:lnTo>
                    <a:pt x="357" y="63"/>
                  </a:lnTo>
                </a:path>
              </a:pathLst>
            </a:custGeom>
            <a:solidFill>
              <a:srgbClr val="FFA27C"/>
            </a:solidFill>
            <a:ln>
              <a:noFill/>
            </a:ln>
            <a:effectLst/>
            <a:extLst>
              <a:ext uri="{91240B29-F687-4F45-9708-019B960494DF}">
                <a14:hiddenLine xmlns:a14="http://schemas.microsoft.com/office/drawing/2010/main" w="1270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246819" name="Freeform 35">
            <a:extLst>
              <a:ext uri="{FF2B5EF4-FFF2-40B4-BE49-F238E27FC236}">
                <a16:creationId xmlns:a16="http://schemas.microsoft.com/office/drawing/2014/main" id="{6C7C0876-3B2C-37D0-208C-3FFF5C4BF965}"/>
              </a:ext>
            </a:extLst>
          </p:cNvPr>
          <p:cNvSpPr>
            <a:spLocks/>
          </p:cNvSpPr>
          <p:nvPr/>
        </p:nvSpPr>
        <p:spPr bwMode="auto">
          <a:xfrm rot="10800000">
            <a:off x="1600200" y="6019800"/>
            <a:ext cx="625475" cy="400050"/>
          </a:xfrm>
          <a:custGeom>
            <a:avLst/>
            <a:gdLst>
              <a:gd name="T0" fmla="*/ 0 w 358"/>
              <a:gd name="T1" fmla="*/ 100013 h 252"/>
              <a:gd name="T2" fmla="*/ 242852 w 358"/>
              <a:gd name="T3" fmla="*/ 100013 h 252"/>
              <a:gd name="T4" fmla="*/ 185197 w 358"/>
              <a:gd name="T5" fmla="*/ 0 h 252"/>
              <a:gd name="T6" fmla="*/ 623728 w 358"/>
              <a:gd name="T7" fmla="*/ 198438 h 252"/>
              <a:gd name="T8" fmla="*/ 186944 w 358"/>
              <a:gd name="T9" fmla="*/ 398463 h 252"/>
              <a:gd name="T10" fmla="*/ 242852 w 358"/>
              <a:gd name="T11" fmla="*/ 298450 h 252"/>
              <a:gd name="T12" fmla="*/ 0 w 358"/>
              <a:gd name="T13" fmla="*/ 298450 h 252"/>
              <a:gd name="T14" fmla="*/ 0 w 358"/>
              <a:gd name="T15" fmla="*/ 100013 h 2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8" h="252">
                <a:moveTo>
                  <a:pt x="0" y="63"/>
                </a:moveTo>
                <a:lnTo>
                  <a:pt x="139" y="63"/>
                </a:lnTo>
                <a:lnTo>
                  <a:pt x="106" y="0"/>
                </a:lnTo>
                <a:lnTo>
                  <a:pt x="357" y="125"/>
                </a:lnTo>
                <a:lnTo>
                  <a:pt x="107" y="251"/>
                </a:lnTo>
                <a:lnTo>
                  <a:pt x="139" y="188"/>
                </a:lnTo>
                <a:lnTo>
                  <a:pt x="0" y="188"/>
                </a:lnTo>
                <a:lnTo>
                  <a:pt x="0" y="63"/>
                </a:lnTo>
              </a:path>
            </a:pathLst>
          </a:custGeom>
          <a:solidFill>
            <a:srgbClr val="A2C1FE"/>
          </a:solidFill>
          <a:ln>
            <a:noFill/>
          </a:ln>
          <a:effectLst/>
          <a:extLst>
            <a:ext uri="{91240B29-F687-4F45-9708-019B960494DF}">
              <a14:hiddenLine xmlns:a14="http://schemas.microsoft.com/office/drawing/2010/main" w="1270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246820" name="Line 36">
            <a:extLst>
              <a:ext uri="{FF2B5EF4-FFF2-40B4-BE49-F238E27FC236}">
                <a16:creationId xmlns:a16="http://schemas.microsoft.com/office/drawing/2014/main" id="{5101D516-7326-4E7F-8FC7-7AED11184685}"/>
              </a:ext>
            </a:extLst>
          </p:cNvPr>
          <p:cNvSpPr>
            <a:spLocks noChangeShapeType="1"/>
          </p:cNvSpPr>
          <p:nvPr/>
        </p:nvSpPr>
        <p:spPr bwMode="auto">
          <a:xfrm>
            <a:off x="776288" y="4149725"/>
            <a:ext cx="1587" cy="1752600"/>
          </a:xfrm>
          <a:prstGeom prst="line">
            <a:avLst/>
          </a:prstGeom>
          <a:noFill/>
          <a:ln w="254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useBgFill="1">
        <p:nvSpPr>
          <p:cNvPr id="246821" name="AutoShape 37">
            <a:extLst>
              <a:ext uri="{FF2B5EF4-FFF2-40B4-BE49-F238E27FC236}">
                <a16:creationId xmlns:a16="http://schemas.microsoft.com/office/drawing/2014/main" id="{1C4F9A9B-8F81-3625-1888-72708CCC01F3}"/>
              </a:ext>
            </a:extLst>
          </p:cNvPr>
          <p:cNvSpPr>
            <a:spLocks noChangeArrowheads="1"/>
          </p:cNvSpPr>
          <p:nvPr/>
        </p:nvSpPr>
        <p:spPr bwMode="auto">
          <a:xfrm>
            <a:off x="150813" y="519113"/>
            <a:ext cx="1277937" cy="530225"/>
          </a:xfrm>
          <a:prstGeom prst="roundRect">
            <a:avLst>
              <a:gd name="adj" fmla="val 12495"/>
            </a:avLst>
          </a:prstGeom>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fr-FR">
              <a:solidFill>
                <a:srgbClr val="FFCC99"/>
              </a:solidFill>
              <a:latin typeface="Arial" charset="0"/>
              <a:ea typeface="ＭＳ Ｐゴシック" charset="0"/>
            </a:endParaRPr>
          </a:p>
        </p:txBody>
      </p:sp>
      <p:sp>
        <p:nvSpPr>
          <p:cNvPr id="246822" name="Line 38">
            <a:extLst>
              <a:ext uri="{FF2B5EF4-FFF2-40B4-BE49-F238E27FC236}">
                <a16:creationId xmlns:a16="http://schemas.microsoft.com/office/drawing/2014/main" id="{3BA39AE5-ED1C-7C80-A841-7DACD92ED304}"/>
              </a:ext>
            </a:extLst>
          </p:cNvPr>
          <p:cNvSpPr>
            <a:spLocks noChangeShapeType="1"/>
          </p:cNvSpPr>
          <p:nvPr/>
        </p:nvSpPr>
        <p:spPr bwMode="auto">
          <a:xfrm>
            <a:off x="765175" y="2119313"/>
            <a:ext cx="1588" cy="533400"/>
          </a:xfrm>
          <a:prstGeom prst="line">
            <a:avLst/>
          </a:prstGeom>
          <a:noFill/>
          <a:ln w="254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823" name="AutoShape 39">
            <a:extLst>
              <a:ext uri="{FF2B5EF4-FFF2-40B4-BE49-F238E27FC236}">
                <a16:creationId xmlns:a16="http://schemas.microsoft.com/office/drawing/2014/main" id="{59D18AFE-9F07-57F0-4A52-1EC9E386903D}"/>
              </a:ext>
            </a:extLst>
          </p:cNvPr>
          <p:cNvSpPr>
            <a:spLocks noChangeArrowheads="1"/>
          </p:cNvSpPr>
          <p:nvPr/>
        </p:nvSpPr>
        <p:spPr bwMode="auto">
          <a:xfrm>
            <a:off x="147638" y="2652713"/>
            <a:ext cx="1330325" cy="625475"/>
          </a:xfrm>
          <a:prstGeom prst="roundRect">
            <a:avLst>
              <a:gd name="adj" fmla="val 12495"/>
            </a:avLst>
          </a:prstGeom>
          <a:solidFill>
            <a:schemeClr val="hlink"/>
          </a:solidFill>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grpSp>
        <p:nvGrpSpPr>
          <p:cNvPr id="115750" name="Group 40">
            <a:extLst>
              <a:ext uri="{FF2B5EF4-FFF2-40B4-BE49-F238E27FC236}">
                <a16:creationId xmlns:a16="http://schemas.microsoft.com/office/drawing/2014/main" id="{765635E4-B635-8389-CE58-78A36B8488C0}"/>
              </a:ext>
            </a:extLst>
          </p:cNvPr>
          <p:cNvGrpSpPr>
            <a:grpSpLocks/>
          </p:cNvGrpSpPr>
          <p:nvPr/>
        </p:nvGrpSpPr>
        <p:grpSpPr bwMode="auto">
          <a:xfrm>
            <a:off x="88900" y="1509713"/>
            <a:ext cx="1411288" cy="595312"/>
            <a:chOff x="444" y="1676"/>
            <a:chExt cx="851" cy="375"/>
          </a:xfrm>
        </p:grpSpPr>
        <p:sp>
          <p:nvSpPr>
            <p:cNvPr id="246825" name="AutoShape 41">
              <a:extLst>
                <a:ext uri="{FF2B5EF4-FFF2-40B4-BE49-F238E27FC236}">
                  <a16:creationId xmlns:a16="http://schemas.microsoft.com/office/drawing/2014/main" id="{AC7F96AF-8D6C-48FD-E2E1-6BDD7F09EF28}"/>
                </a:ext>
              </a:extLst>
            </p:cNvPr>
            <p:cNvSpPr>
              <a:spLocks noChangeArrowheads="1"/>
            </p:cNvSpPr>
            <p:nvPr/>
          </p:nvSpPr>
          <p:spPr bwMode="auto">
            <a:xfrm>
              <a:off x="444" y="1676"/>
              <a:ext cx="851" cy="375"/>
            </a:xfrm>
            <a:prstGeom prst="roundRect">
              <a:avLst>
                <a:gd name="adj" fmla="val 12495"/>
              </a:avLst>
            </a:prstGeom>
            <a:solidFill>
              <a:srgbClr val="CCFFCC"/>
            </a:solidFill>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826" name="Rectangle 42">
              <a:extLst>
                <a:ext uri="{FF2B5EF4-FFF2-40B4-BE49-F238E27FC236}">
                  <a16:creationId xmlns:a16="http://schemas.microsoft.com/office/drawing/2014/main" id="{E570AD5C-2CBE-FEEC-3C70-88F0DF3A5D20}"/>
                </a:ext>
              </a:extLst>
            </p:cNvPr>
            <p:cNvSpPr>
              <a:spLocks noChangeArrowheads="1"/>
            </p:cNvSpPr>
            <p:nvPr/>
          </p:nvSpPr>
          <p:spPr bwMode="auto">
            <a:xfrm>
              <a:off x="500" y="1680"/>
              <a:ext cx="728" cy="3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rgbClr val="008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lnSpc>
                  <a:spcPct val="90000"/>
                </a:lnSpc>
                <a:defRPr/>
              </a:pPr>
              <a:r>
                <a:rPr lang="fr-FR" b="1">
                  <a:solidFill>
                    <a:srgbClr val="FF0000"/>
                  </a:solidFill>
                  <a:latin typeface="Arial" charset="0"/>
                  <a:ea typeface="ＭＳ Ｐゴシック" charset="0"/>
                </a:rPr>
                <a:t>Read-Out</a:t>
              </a:r>
            </a:p>
            <a:p>
              <a:pPr algn="ctr" eaLnBrk="0" hangingPunct="0">
                <a:lnSpc>
                  <a:spcPct val="90000"/>
                </a:lnSpc>
                <a:defRPr/>
              </a:pPr>
              <a:r>
                <a:rPr lang="fr-FR" b="1">
                  <a:solidFill>
                    <a:srgbClr val="FF0000"/>
                  </a:solidFill>
                  <a:latin typeface="Arial" charset="0"/>
                  <a:ea typeface="ＭＳ Ｐゴシック" charset="0"/>
                </a:rPr>
                <a:t>Buffer</a:t>
              </a:r>
              <a:endParaRPr lang="fr-FR" b="1">
                <a:solidFill>
                  <a:srgbClr val="008000"/>
                </a:solidFill>
                <a:latin typeface="Arial" charset="0"/>
                <a:ea typeface="ＭＳ Ｐゴシック" charset="0"/>
              </a:endParaRPr>
            </a:p>
          </p:txBody>
        </p:sp>
      </p:grpSp>
      <p:sp>
        <p:nvSpPr>
          <p:cNvPr id="246827" name="Rectangle 43">
            <a:extLst>
              <a:ext uri="{FF2B5EF4-FFF2-40B4-BE49-F238E27FC236}">
                <a16:creationId xmlns:a16="http://schemas.microsoft.com/office/drawing/2014/main" id="{041F1D55-C64D-B625-2FFB-51D6A682B61D}"/>
              </a:ext>
            </a:extLst>
          </p:cNvPr>
          <p:cNvSpPr>
            <a:spLocks noChangeArrowheads="1"/>
          </p:cNvSpPr>
          <p:nvPr/>
        </p:nvSpPr>
        <p:spPr bwMode="auto">
          <a:xfrm>
            <a:off x="200025" y="2781300"/>
            <a:ext cx="1082675" cy="336550"/>
          </a:xfrm>
          <a:prstGeom prst="rect">
            <a:avLst/>
          </a:prstGeom>
          <a:noFill/>
          <a:ln>
            <a:noFill/>
          </a:ln>
          <a:effectLst/>
          <a:extLst>
            <a:ext uri="{909E8E84-426E-40dd-AFC4-6F175D3DCCD1}">
              <a14:hiddenFill xmlns="" xmlns:a14="http://schemas.microsoft.com/office/drawing/2010/main">
                <a:solidFill>
                  <a:srgbClr val="99FF99"/>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lnSpc>
                <a:spcPct val="90000"/>
              </a:lnSpc>
              <a:defRPr/>
            </a:pPr>
            <a:r>
              <a:rPr lang="fr-FR" b="1">
                <a:solidFill>
                  <a:srgbClr val="3333CC"/>
                </a:solidFill>
                <a:latin typeface="Arial" charset="0"/>
                <a:ea typeface="ＭＳ Ｐゴシック" charset="0"/>
              </a:rPr>
              <a:t>Network</a:t>
            </a:r>
          </a:p>
        </p:txBody>
      </p:sp>
      <p:sp>
        <p:nvSpPr>
          <p:cNvPr id="246828" name="Rectangle 44">
            <a:extLst>
              <a:ext uri="{FF2B5EF4-FFF2-40B4-BE49-F238E27FC236}">
                <a16:creationId xmlns:a16="http://schemas.microsoft.com/office/drawing/2014/main" id="{CACDE58D-8003-BCCE-5D51-E6CB25D32996}"/>
              </a:ext>
            </a:extLst>
          </p:cNvPr>
          <p:cNvSpPr>
            <a:spLocks noChangeArrowheads="1"/>
          </p:cNvSpPr>
          <p:nvPr/>
        </p:nvSpPr>
        <p:spPr bwMode="auto">
          <a:xfrm>
            <a:off x="636588" y="290513"/>
            <a:ext cx="223837" cy="2714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eaLnBrk="0" hangingPunct="0">
              <a:defRPr/>
            </a:pPr>
            <a:r>
              <a:rPr lang="fr-FR" sz="1200" b="1">
                <a:latin typeface="Arial" charset="0"/>
                <a:ea typeface="ＭＳ Ｐゴシック" charset="0"/>
              </a:rPr>
              <a:t> </a:t>
            </a:r>
          </a:p>
        </p:txBody>
      </p:sp>
      <p:sp>
        <p:nvSpPr>
          <p:cNvPr id="246829" name="Rectangle 45">
            <a:extLst>
              <a:ext uri="{FF2B5EF4-FFF2-40B4-BE49-F238E27FC236}">
                <a16:creationId xmlns:a16="http://schemas.microsoft.com/office/drawing/2014/main" id="{45D30C3D-E4AD-65B2-65AF-78BB75ACB4D6}"/>
              </a:ext>
            </a:extLst>
          </p:cNvPr>
          <p:cNvSpPr>
            <a:spLocks noChangeArrowheads="1"/>
          </p:cNvSpPr>
          <p:nvPr/>
        </p:nvSpPr>
        <p:spPr bwMode="auto">
          <a:xfrm>
            <a:off x="158750" y="1204913"/>
            <a:ext cx="1266825" cy="587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830" name="Rectangle 46">
            <a:extLst>
              <a:ext uri="{FF2B5EF4-FFF2-40B4-BE49-F238E27FC236}">
                <a16:creationId xmlns:a16="http://schemas.microsoft.com/office/drawing/2014/main" id="{78FCBC8B-AD8C-BB31-D455-27242426F5CC}"/>
              </a:ext>
            </a:extLst>
          </p:cNvPr>
          <p:cNvSpPr>
            <a:spLocks noChangeArrowheads="1"/>
          </p:cNvSpPr>
          <p:nvPr/>
        </p:nvSpPr>
        <p:spPr bwMode="auto">
          <a:xfrm>
            <a:off x="161925" y="228600"/>
            <a:ext cx="1260475" cy="885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endParaRPr lang="fr-FR" b="1">
              <a:latin typeface="Arial" charset="0"/>
              <a:ea typeface="ＭＳ Ｐゴシック" charset="0"/>
            </a:endParaRPr>
          </a:p>
          <a:p>
            <a:pPr algn="ctr" eaLnBrk="0" hangingPunct="0">
              <a:lnSpc>
                <a:spcPct val="90000"/>
              </a:lnSpc>
              <a:defRPr/>
            </a:pPr>
            <a:r>
              <a:rPr lang="fr-FR" b="1">
                <a:latin typeface="Arial" charset="0"/>
                <a:ea typeface="ＭＳ Ｐゴシック" charset="0"/>
              </a:rPr>
              <a:t>Detector</a:t>
            </a:r>
          </a:p>
          <a:p>
            <a:pPr algn="ctr" eaLnBrk="0" hangingPunct="0">
              <a:defRPr/>
            </a:pPr>
            <a:r>
              <a:rPr lang="fr-FR" b="1">
                <a:latin typeface="Arial" charset="0"/>
                <a:ea typeface="ＭＳ Ｐゴシック" charset="0"/>
              </a:rPr>
              <a:t>Front End</a:t>
            </a:r>
          </a:p>
        </p:txBody>
      </p:sp>
      <p:sp>
        <p:nvSpPr>
          <p:cNvPr id="246831" name="Line 47">
            <a:extLst>
              <a:ext uri="{FF2B5EF4-FFF2-40B4-BE49-F238E27FC236}">
                <a16:creationId xmlns:a16="http://schemas.microsoft.com/office/drawing/2014/main" id="{A337A5B8-572D-15E9-8884-97CE1B4C232A}"/>
              </a:ext>
            </a:extLst>
          </p:cNvPr>
          <p:cNvSpPr>
            <a:spLocks noChangeShapeType="1"/>
          </p:cNvSpPr>
          <p:nvPr/>
        </p:nvSpPr>
        <p:spPr bwMode="auto">
          <a:xfrm flipH="1">
            <a:off x="765175" y="1128713"/>
            <a:ext cx="6350" cy="304800"/>
          </a:xfrm>
          <a:prstGeom prst="line">
            <a:avLst/>
          </a:prstGeom>
          <a:noFill/>
          <a:ln w="254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832" name="AutoShape 48">
            <a:extLst>
              <a:ext uri="{FF2B5EF4-FFF2-40B4-BE49-F238E27FC236}">
                <a16:creationId xmlns:a16="http://schemas.microsoft.com/office/drawing/2014/main" id="{50ED4999-C8C6-D602-695C-9716E31B8214}"/>
              </a:ext>
            </a:extLst>
          </p:cNvPr>
          <p:cNvSpPr>
            <a:spLocks noChangeArrowheads="1"/>
          </p:cNvSpPr>
          <p:nvPr/>
        </p:nvSpPr>
        <p:spPr bwMode="auto">
          <a:xfrm>
            <a:off x="79375" y="3948113"/>
            <a:ext cx="1438275" cy="617537"/>
          </a:xfrm>
          <a:prstGeom prst="roundRect">
            <a:avLst>
              <a:gd name="adj" fmla="val 12495"/>
            </a:avLst>
          </a:prstGeom>
          <a:solidFill>
            <a:srgbClr val="FFCC99"/>
          </a:solidFill>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endParaRPr lang="fr-FR" sz="2800" b="1">
              <a:solidFill>
                <a:schemeClr val="tx2"/>
              </a:solidFill>
              <a:latin typeface="Times New Roman" charset="0"/>
              <a:ea typeface="ＭＳ Ｐゴシック" charset="0"/>
            </a:endParaRPr>
          </a:p>
        </p:txBody>
      </p:sp>
      <p:sp>
        <p:nvSpPr>
          <p:cNvPr id="246833" name="Line 49">
            <a:extLst>
              <a:ext uri="{FF2B5EF4-FFF2-40B4-BE49-F238E27FC236}">
                <a16:creationId xmlns:a16="http://schemas.microsoft.com/office/drawing/2014/main" id="{B2840CFF-FABA-3539-51FA-0E5FB94A82B6}"/>
              </a:ext>
            </a:extLst>
          </p:cNvPr>
          <p:cNvSpPr>
            <a:spLocks noChangeShapeType="1"/>
          </p:cNvSpPr>
          <p:nvPr/>
        </p:nvSpPr>
        <p:spPr bwMode="auto">
          <a:xfrm>
            <a:off x="765175" y="3262313"/>
            <a:ext cx="1588" cy="679450"/>
          </a:xfrm>
          <a:prstGeom prst="line">
            <a:avLst/>
          </a:prstGeom>
          <a:noFill/>
          <a:ln w="254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246834" name="Rectangle 50">
            <a:extLst>
              <a:ext uri="{FF2B5EF4-FFF2-40B4-BE49-F238E27FC236}">
                <a16:creationId xmlns:a16="http://schemas.microsoft.com/office/drawing/2014/main" id="{74E29C6C-FF30-63DD-5E28-FC7131970D73}"/>
              </a:ext>
            </a:extLst>
          </p:cNvPr>
          <p:cNvSpPr>
            <a:spLocks noChangeArrowheads="1"/>
          </p:cNvSpPr>
          <p:nvPr/>
        </p:nvSpPr>
        <p:spPr bwMode="auto">
          <a:xfrm>
            <a:off x="101600" y="3975100"/>
            <a:ext cx="1298575" cy="584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rgbClr val="008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lnSpc>
                <a:spcPct val="90000"/>
              </a:lnSpc>
              <a:defRPr/>
            </a:pPr>
            <a:r>
              <a:rPr lang="fr-FR" b="1">
                <a:solidFill>
                  <a:srgbClr val="008000"/>
                </a:solidFill>
                <a:latin typeface="Arial" charset="0"/>
                <a:ea typeface="ＭＳ Ｐゴシック" charset="0"/>
              </a:rPr>
              <a:t>Processor</a:t>
            </a:r>
          </a:p>
          <a:p>
            <a:pPr algn="ctr" eaLnBrk="0" hangingPunct="0">
              <a:lnSpc>
                <a:spcPct val="90000"/>
              </a:lnSpc>
              <a:defRPr/>
            </a:pPr>
            <a:r>
              <a:rPr lang="fr-FR" b="1">
                <a:solidFill>
                  <a:srgbClr val="008000"/>
                </a:solidFill>
                <a:latin typeface="Arial" charset="0"/>
                <a:ea typeface="ＭＳ Ｐゴシック" charset="0"/>
              </a:rPr>
              <a:t>Farm(s)</a:t>
            </a:r>
          </a:p>
        </p:txBody>
      </p:sp>
      <p:sp>
        <p:nvSpPr>
          <p:cNvPr id="246835" name="Freeform 51">
            <a:extLst>
              <a:ext uri="{FF2B5EF4-FFF2-40B4-BE49-F238E27FC236}">
                <a16:creationId xmlns:a16="http://schemas.microsoft.com/office/drawing/2014/main" id="{2729B347-DF19-0CBB-0FB7-8006C6919E9F}"/>
              </a:ext>
            </a:extLst>
          </p:cNvPr>
          <p:cNvSpPr>
            <a:spLocks/>
          </p:cNvSpPr>
          <p:nvPr/>
        </p:nvSpPr>
        <p:spPr bwMode="auto">
          <a:xfrm rot="10800000">
            <a:off x="1524000" y="4038600"/>
            <a:ext cx="593725" cy="400050"/>
          </a:xfrm>
          <a:custGeom>
            <a:avLst/>
            <a:gdLst>
              <a:gd name="T0" fmla="*/ 0 w 358"/>
              <a:gd name="T1" fmla="*/ 100013 h 252"/>
              <a:gd name="T2" fmla="*/ 230525 w 358"/>
              <a:gd name="T3" fmla="*/ 100013 h 252"/>
              <a:gd name="T4" fmla="*/ 175796 w 358"/>
              <a:gd name="T5" fmla="*/ 0 h 252"/>
              <a:gd name="T6" fmla="*/ 592067 w 358"/>
              <a:gd name="T7" fmla="*/ 198438 h 252"/>
              <a:gd name="T8" fmla="*/ 177454 w 358"/>
              <a:gd name="T9" fmla="*/ 398463 h 252"/>
              <a:gd name="T10" fmla="*/ 230525 w 358"/>
              <a:gd name="T11" fmla="*/ 298450 h 252"/>
              <a:gd name="T12" fmla="*/ 0 w 358"/>
              <a:gd name="T13" fmla="*/ 298450 h 252"/>
              <a:gd name="T14" fmla="*/ 0 w 358"/>
              <a:gd name="T15" fmla="*/ 100013 h 25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58" h="252">
                <a:moveTo>
                  <a:pt x="0" y="63"/>
                </a:moveTo>
                <a:lnTo>
                  <a:pt x="139" y="63"/>
                </a:lnTo>
                <a:lnTo>
                  <a:pt x="106" y="0"/>
                </a:lnTo>
                <a:lnTo>
                  <a:pt x="357" y="125"/>
                </a:lnTo>
                <a:lnTo>
                  <a:pt x="107" y="251"/>
                </a:lnTo>
                <a:lnTo>
                  <a:pt x="139" y="188"/>
                </a:lnTo>
                <a:lnTo>
                  <a:pt x="0" y="188"/>
                </a:lnTo>
                <a:lnTo>
                  <a:pt x="0" y="63"/>
                </a:lnTo>
              </a:path>
            </a:pathLst>
          </a:custGeom>
          <a:solidFill>
            <a:srgbClr val="A2C1FE"/>
          </a:solidFill>
          <a:ln>
            <a:noFill/>
          </a:ln>
          <a:effectLst/>
          <a:extLst>
            <a:ext uri="{91240B29-F687-4F45-9708-019B960494DF}">
              <a14:hiddenLine xmlns:a14="http://schemas.microsoft.com/office/drawing/2010/main" w="1270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246836" name="Rectangle 52">
            <a:extLst>
              <a:ext uri="{FF2B5EF4-FFF2-40B4-BE49-F238E27FC236}">
                <a16:creationId xmlns:a16="http://schemas.microsoft.com/office/drawing/2014/main" id="{CB93A55B-D8C4-35E6-7B3E-EA803984B897}"/>
              </a:ext>
            </a:extLst>
          </p:cNvPr>
          <p:cNvSpPr>
            <a:spLocks noChangeArrowheads="1"/>
          </p:cNvSpPr>
          <p:nvPr/>
        </p:nvSpPr>
        <p:spPr bwMode="auto">
          <a:xfrm>
            <a:off x="2144713" y="3429000"/>
            <a:ext cx="317500" cy="2087563"/>
          </a:xfrm>
          <a:prstGeom prst="rect">
            <a:avLst/>
          </a:prstGeom>
          <a:solidFill>
            <a:schemeClr va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fr-FR">
              <a:solidFill>
                <a:srgbClr val="009900"/>
              </a:solidFill>
              <a:latin typeface="Arial" charset="0"/>
              <a:ea typeface="ＭＳ Ｐゴシック" charset="0"/>
            </a:endParaRPr>
          </a:p>
        </p:txBody>
      </p:sp>
      <p:sp>
        <p:nvSpPr>
          <p:cNvPr id="246837" name="AutoShape 53">
            <a:extLst>
              <a:ext uri="{FF2B5EF4-FFF2-40B4-BE49-F238E27FC236}">
                <a16:creationId xmlns:a16="http://schemas.microsoft.com/office/drawing/2014/main" id="{3323C9B3-EED2-353C-72C7-BF0A0D779DBD}"/>
              </a:ext>
            </a:extLst>
          </p:cNvPr>
          <p:cNvSpPr>
            <a:spLocks noChangeArrowheads="1"/>
          </p:cNvSpPr>
          <p:nvPr/>
        </p:nvSpPr>
        <p:spPr bwMode="auto">
          <a:xfrm>
            <a:off x="128588" y="5805488"/>
            <a:ext cx="1438275" cy="617537"/>
          </a:xfrm>
          <a:prstGeom prst="roundRect">
            <a:avLst>
              <a:gd name="adj" fmla="val 12495"/>
            </a:avLst>
          </a:prstGeom>
          <a:solidFill>
            <a:srgbClr val="DBFFB8"/>
          </a:solidFill>
          <a:ln w="25400">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en-US" sz="2000" b="1">
                <a:solidFill>
                  <a:srgbClr val="080808"/>
                </a:solidFill>
                <a:latin typeface="Arial" charset="0"/>
                <a:ea typeface="ＭＳ Ｐゴシック" charset="0"/>
              </a:rPr>
              <a:t>Storage</a:t>
            </a:r>
            <a:endParaRPr lang="en-GB" sz="2000" b="1">
              <a:solidFill>
                <a:srgbClr val="080808"/>
              </a:solidFill>
              <a:latin typeface="Arial" charset="0"/>
              <a:ea typeface="ＭＳ Ｐゴシック" charset="0"/>
            </a:endParaRPr>
          </a:p>
        </p:txBody>
      </p:sp>
      <p:sp>
        <p:nvSpPr>
          <p:cNvPr id="246838" name="Rectangle 54">
            <a:extLst>
              <a:ext uri="{FF2B5EF4-FFF2-40B4-BE49-F238E27FC236}">
                <a16:creationId xmlns:a16="http://schemas.microsoft.com/office/drawing/2014/main" id="{3F3C3ED0-8216-5739-41E6-427C6412F9FF}"/>
              </a:ext>
            </a:extLst>
          </p:cNvPr>
          <p:cNvSpPr>
            <a:spLocks noChangeArrowheads="1"/>
          </p:cNvSpPr>
          <p:nvPr/>
        </p:nvSpPr>
        <p:spPr bwMode="auto">
          <a:xfrm>
            <a:off x="8482013" y="2133600"/>
            <a:ext cx="938212" cy="333375"/>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sz="1600" b="1">
                <a:solidFill>
                  <a:srgbClr val="FFFF00"/>
                </a:solidFill>
                <a:latin typeface="Arial" charset="0"/>
                <a:ea typeface="ＭＳ Ｐゴシック" charset="0"/>
              </a:rPr>
              <a:t>3000 Hz</a:t>
            </a:r>
          </a:p>
        </p:txBody>
      </p:sp>
      <p:sp>
        <p:nvSpPr>
          <p:cNvPr id="246839" name="Rectangle 55">
            <a:extLst>
              <a:ext uri="{FF2B5EF4-FFF2-40B4-BE49-F238E27FC236}">
                <a16:creationId xmlns:a16="http://schemas.microsoft.com/office/drawing/2014/main" id="{91203247-29C0-F59B-3B45-0790361A0149}"/>
              </a:ext>
            </a:extLst>
          </p:cNvPr>
          <p:cNvSpPr>
            <a:spLocks noChangeArrowheads="1"/>
          </p:cNvSpPr>
          <p:nvPr/>
        </p:nvSpPr>
        <p:spPr bwMode="auto">
          <a:xfrm>
            <a:off x="8967788" y="4652963"/>
            <a:ext cx="938212" cy="333375"/>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sz="1600" b="1" dirty="0">
                <a:solidFill>
                  <a:srgbClr val="FFFF00"/>
                </a:solidFill>
                <a:latin typeface="Arial" charset="0"/>
                <a:ea typeface="ＭＳ Ｐゴシック" charset="0"/>
              </a:rPr>
              <a:t> Few Hz</a:t>
            </a:r>
          </a:p>
        </p:txBody>
      </p:sp>
      <p:sp>
        <p:nvSpPr>
          <p:cNvPr id="246840" name="Rectangle 56">
            <a:extLst>
              <a:ext uri="{FF2B5EF4-FFF2-40B4-BE49-F238E27FC236}">
                <a16:creationId xmlns:a16="http://schemas.microsoft.com/office/drawing/2014/main" id="{1405D75B-4568-A964-D200-86003C2518BE}"/>
              </a:ext>
            </a:extLst>
          </p:cNvPr>
          <p:cNvSpPr>
            <a:spLocks noChangeArrowheads="1"/>
          </p:cNvSpPr>
          <p:nvPr/>
        </p:nvSpPr>
        <p:spPr bwMode="auto">
          <a:xfrm>
            <a:off x="776288" y="4724400"/>
            <a:ext cx="1209675" cy="912813"/>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algn="ctr" eaLnBrk="0" hangingPunct="0">
              <a:defRPr/>
            </a:pPr>
            <a:r>
              <a:rPr lang="en-US">
                <a:latin typeface="Arial" charset="0"/>
                <a:ea typeface="ＭＳ Ｐゴシック" charset="0"/>
              </a:rPr>
              <a:t>1 </a:t>
            </a:r>
            <a:r>
              <a:rPr lang="fr-FR">
                <a:latin typeface="Arial" charset="0"/>
                <a:ea typeface="ＭＳ Ｐゴシック" charset="0"/>
              </a:rPr>
              <a:t>MBytes </a:t>
            </a:r>
          </a:p>
          <a:p>
            <a:pPr algn="ctr" eaLnBrk="0" hangingPunct="0">
              <a:defRPr/>
            </a:pPr>
            <a:r>
              <a:rPr lang="fr-FR">
                <a:latin typeface="Arial" charset="0"/>
                <a:ea typeface="ＭＳ Ｐゴシック" charset="0"/>
              </a:rPr>
              <a:t>Average</a:t>
            </a:r>
          </a:p>
          <a:p>
            <a:pPr algn="ctr" eaLnBrk="0" hangingPunct="0">
              <a:defRPr/>
            </a:pPr>
            <a:r>
              <a:rPr lang="fr-FR">
                <a:latin typeface="Arial" charset="0"/>
                <a:ea typeface="ＭＳ Ｐゴシック" charset="0"/>
              </a:rPr>
              <a:t>event size</a:t>
            </a:r>
            <a:endParaRPr lang="en-US" sz="1600" i="1">
              <a:latin typeface="Arial" charset="0"/>
              <a:ea typeface="ＭＳ Ｐゴシック" charset="0"/>
            </a:endParaRPr>
          </a:p>
        </p:txBody>
      </p:sp>
      <p:sp>
        <p:nvSpPr>
          <p:cNvPr id="246841" name="Text Box 57">
            <a:extLst>
              <a:ext uri="{FF2B5EF4-FFF2-40B4-BE49-F238E27FC236}">
                <a16:creationId xmlns:a16="http://schemas.microsoft.com/office/drawing/2014/main" id="{3BEAE5B0-3096-920F-FD87-F99637330D07}"/>
              </a:ext>
            </a:extLst>
          </p:cNvPr>
          <p:cNvSpPr txBox="1">
            <a:spLocks noChangeArrowheads="1"/>
          </p:cNvSpPr>
          <p:nvPr/>
        </p:nvSpPr>
        <p:spPr bwMode="auto">
          <a:xfrm>
            <a:off x="128588" y="0"/>
            <a:ext cx="13843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2000" b="1" i="1">
                <a:latin typeface="Arial" charset="0"/>
                <a:ea typeface="ＭＳ Ｐゴシック" charset="0"/>
              </a:rPr>
              <a:t>Data Flow</a:t>
            </a:r>
            <a:endParaRPr lang="en-GB" sz="2000" b="1" i="1">
              <a:latin typeface="Arial" charset="0"/>
              <a:ea typeface="ＭＳ Ｐゴシック" charset="0"/>
            </a:endParaRPr>
          </a:p>
        </p:txBody>
      </p:sp>
      <p:sp>
        <p:nvSpPr>
          <p:cNvPr id="246843" name="Rectangle 59">
            <a:extLst>
              <a:ext uri="{FF2B5EF4-FFF2-40B4-BE49-F238E27FC236}">
                <a16:creationId xmlns:a16="http://schemas.microsoft.com/office/drawing/2014/main" id="{D0EE390D-C6A8-24E6-882E-CFCE635B9938}"/>
              </a:ext>
            </a:extLst>
          </p:cNvPr>
          <p:cNvSpPr>
            <a:spLocks noChangeArrowheads="1"/>
          </p:cNvSpPr>
          <p:nvPr/>
        </p:nvSpPr>
        <p:spPr bwMode="auto">
          <a:xfrm>
            <a:off x="1857375" y="692150"/>
            <a:ext cx="1582738" cy="730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GB" sz="1400" b="1" i="1">
                <a:latin typeface="Arial" charset="0"/>
                <a:ea typeface="ＭＳ Ｐゴシック" charset="0"/>
              </a:rPr>
              <a:t>up to 1 ms</a:t>
            </a:r>
          </a:p>
          <a:p>
            <a:pPr algn="ctr">
              <a:defRPr/>
            </a:pPr>
            <a:r>
              <a:rPr lang="en-GB" sz="1400" b="1" i="1">
                <a:latin typeface="Arial" charset="0"/>
                <a:ea typeface="ＭＳ Ｐゴシック" charset="0"/>
              </a:rPr>
              <a:t> active pipeline</a:t>
            </a:r>
          </a:p>
          <a:p>
            <a:pPr algn="ctr">
              <a:defRPr/>
            </a:pPr>
            <a:r>
              <a:rPr lang="en-GB" sz="1400" b="1" i="1">
                <a:latin typeface="Arial" charset="0"/>
                <a:ea typeface="ＭＳ Ｐゴシック" charset="0"/>
              </a:rPr>
              <a:t> (full train)</a:t>
            </a:r>
          </a:p>
        </p:txBody>
      </p:sp>
      <p:sp>
        <p:nvSpPr>
          <p:cNvPr id="246845" name="Rectangle 61">
            <a:extLst>
              <a:ext uri="{FF2B5EF4-FFF2-40B4-BE49-F238E27FC236}">
                <a16:creationId xmlns:a16="http://schemas.microsoft.com/office/drawing/2014/main" id="{A4C9E431-08AE-0257-073B-3E75F4F22BEB}"/>
              </a:ext>
            </a:extLst>
          </p:cNvPr>
          <p:cNvSpPr>
            <a:spLocks noChangeArrowheads="1"/>
          </p:cNvSpPr>
          <p:nvPr/>
        </p:nvSpPr>
        <p:spPr bwMode="auto">
          <a:xfrm>
            <a:off x="9112250" y="1052513"/>
            <a:ext cx="793750" cy="9159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fr-FR" dirty="0">
                <a:latin typeface="Arial" charset="0"/>
                <a:ea typeface="ＭＳ Ｐゴシック" charset="0"/>
              </a:rPr>
              <a:t>Dead </a:t>
            </a:r>
          </a:p>
          <a:p>
            <a:pPr algn="ctr">
              <a:defRPr/>
            </a:pPr>
            <a:r>
              <a:rPr lang="fr-FR" dirty="0">
                <a:latin typeface="Arial" charset="0"/>
                <a:ea typeface="ＭＳ Ｐゴシック" charset="0"/>
              </a:rPr>
              <a:t>time </a:t>
            </a:r>
          </a:p>
          <a:p>
            <a:pPr algn="ctr">
              <a:defRPr/>
            </a:pPr>
            <a:r>
              <a:rPr lang="fr-FR" dirty="0">
                <a:latin typeface="Arial" charset="0"/>
                <a:ea typeface="ＭＳ Ｐゴシック" charset="0"/>
              </a:rPr>
              <a:t>free</a:t>
            </a:r>
          </a:p>
        </p:txBody>
      </p:sp>
    </p:spTree>
    <p:extLst>
      <p:ext uri="{BB962C8B-B14F-4D97-AF65-F5344CB8AC3E}">
        <p14:creationId xmlns:p14="http://schemas.microsoft.com/office/powerpoint/2010/main" val="23781821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Espace réservé du pied de page 3">
            <a:extLst>
              <a:ext uri="{FF2B5EF4-FFF2-40B4-BE49-F238E27FC236}">
                <a16:creationId xmlns:a16="http://schemas.microsoft.com/office/drawing/2014/main" id="{864B6933-5616-B4B6-F09B-8066730B21C6}"/>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fr-FR" altLang="fr-FR" sz="1200"/>
              <a:t>Award RT24</a:t>
            </a:r>
          </a:p>
        </p:txBody>
      </p:sp>
      <p:sp>
        <p:nvSpPr>
          <p:cNvPr id="108" name="Espace réservé du numéro de diapositive 4">
            <a:extLst>
              <a:ext uri="{FF2B5EF4-FFF2-40B4-BE49-F238E27FC236}">
                <a16:creationId xmlns:a16="http://schemas.microsoft.com/office/drawing/2014/main" id="{C6228776-D881-9AC2-324D-A9E92FAFE733}"/>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6C84FA24-AB23-0D43-8E0D-A50895A3A9EC}" type="slidenum">
              <a:rPr lang="fr-FR" altLang="fr-FR" sz="1200"/>
              <a:pPr eaLnBrk="1" hangingPunct="1"/>
              <a:t>25</a:t>
            </a:fld>
            <a:endParaRPr lang="fr-FR" altLang="fr-FR" sz="1200"/>
          </a:p>
        </p:txBody>
      </p:sp>
      <p:sp>
        <p:nvSpPr>
          <p:cNvPr id="316422" name="Rectangle 1030">
            <a:extLst>
              <a:ext uri="{FF2B5EF4-FFF2-40B4-BE49-F238E27FC236}">
                <a16:creationId xmlns:a16="http://schemas.microsoft.com/office/drawing/2014/main" id="{8B786463-B89E-3E12-81EA-86023AC1EF4E}"/>
              </a:ext>
            </a:extLst>
          </p:cNvPr>
          <p:cNvSpPr>
            <a:spLocks noChangeArrowheads="1"/>
          </p:cNvSpPr>
          <p:nvPr/>
        </p:nvSpPr>
        <p:spPr bwMode="auto">
          <a:xfrm>
            <a:off x="4017963" y="6804025"/>
            <a:ext cx="223837" cy="2714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eaLnBrk="0" hangingPunct="0">
              <a:defRPr/>
            </a:pPr>
            <a:r>
              <a:rPr lang="fr-FR" sz="1200" b="1">
                <a:latin typeface="Arial" charset="0"/>
                <a:ea typeface="ＭＳ Ｐゴシック" charset="0"/>
              </a:rPr>
              <a:t> </a:t>
            </a:r>
          </a:p>
        </p:txBody>
      </p:sp>
      <p:sp>
        <p:nvSpPr>
          <p:cNvPr id="316550" name="Rectangle 1158">
            <a:extLst>
              <a:ext uri="{FF2B5EF4-FFF2-40B4-BE49-F238E27FC236}">
                <a16:creationId xmlns:a16="http://schemas.microsoft.com/office/drawing/2014/main" id="{AB1BC78F-A48E-D529-9AE3-FACC7D95EA65}"/>
              </a:ext>
            </a:extLst>
          </p:cNvPr>
          <p:cNvSpPr>
            <a:spLocks noGrp="1" noChangeArrowheads="1"/>
          </p:cNvSpPr>
          <p:nvPr>
            <p:ph type="title"/>
          </p:nvPr>
        </p:nvSpPr>
        <p:spPr>
          <a:xfrm>
            <a:off x="404812" y="-43734"/>
            <a:ext cx="9348788" cy="561249"/>
          </a:xfrm>
        </p:spPr>
        <p:txBody>
          <a:bodyPr/>
          <a:lstStyle/>
          <a:p>
            <a:pPr eaLnBrk="1" hangingPunct="1">
              <a:defRPr/>
            </a:pPr>
            <a:r>
              <a:rPr lang="fr-FR" sz="2800" dirty="0">
                <a:effectLst/>
                <a:cs typeface="+mj-cs"/>
              </a:rPr>
              <a:t>ILC DAQ </a:t>
            </a:r>
            <a:r>
              <a:rPr lang="fr-FR" sz="2800" dirty="0" err="1">
                <a:effectLst/>
                <a:cs typeface="+mj-cs"/>
              </a:rPr>
              <a:t>conceptual</a:t>
            </a:r>
            <a:r>
              <a:rPr lang="fr-FR" sz="2800" dirty="0">
                <a:effectLst/>
                <a:cs typeface="+mj-cs"/>
              </a:rPr>
              <a:t> (ILD) Architecture 2005)</a:t>
            </a:r>
          </a:p>
        </p:txBody>
      </p:sp>
      <p:sp>
        <p:nvSpPr>
          <p:cNvPr id="316552" name="Rectangle 1160">
            <a:extLst>
              <a:ext uri="{FF2B5EF4-FFF2-40B4-BE49-F238E27FC236}">
                <a16:creationId xmlns:a16="http://schemas.microsoft.com/office/drawing/2014/main" id="{BB2A2EAA-A834-E5FA-0A34-F0E34654A083}"/>
              </a:ext>
            </a:extLst>
          </p:cNvPr>
          <p:cNvSpPr>
            <a:spLocks noChangeArrowheads="1"/>
          </p:cNvSpPr>
          <p:nvPr/>
        </p:nvSpPr>
        <p:spPr bwMode="auto">
          <a:xfrm>
            <a:off x="4017963" y="6804025"/>
            <a:ext cx="223837" cy="2714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eaLnBrk="0" hangingPunct="0">
              <a:defRPr/>
            </a:pPr>
            <a:r>
              <a:rPr lang="fr-FR" sz="1200" b="1">
                <a:latin typeface="Arial" charset="0"/>
                <a:ea typeface="ＭＳ Ｐゴシック" charset="0"/>
              </a:rPr>
              <a:t> </a:t>
            </a:r>
          </a:p>
        </p:txBody>
      </p:sp>
      <p:sp>
        <p:nvSpPr>
          <p:cNvPr id="316553" name="Rectangle 1161">
            <a:extLst>
              <a:ext uri="{FF2B5EF4-FFF2-40B4-BE49-F238E27FC236}">
                <a16:creationId xmlns:a16="http://schemas.microsoft.com/office/drawing/2014/main" id="{4EED1B3E-58BE-4F7D-73A8-FF7D374D8ED1}"/>
              </a:ext>
            </a:extLst>
          </p:cNvPr>
          <p:cNvSpPr>
            <a:spLocks noChangeArrowheads="1"/>
          </p:cNvSpPr>
          <p:nvPr/>
        </p:nvSpPr>
        <p:spPr bwMode="auto">
          <a:xfrm>
            <a:off x="150813" y="3813175"/>
            <a:ext cx="223837" cy="2714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eaLnBrk="0" hangingPunct="0">
              <a:defRPr/>
            </a:pPr>
            <a:r>
              <a:rPr lang="fr-FR" sz="1200" b="1">
                <a:latin typeface="Arial" charset="0"/>
                <a:ea typeface="ＭＳ Ｐゴシック" charset="0"/>
              </a:rPr>
              <a:t> </a:t>
            </a:r>
          </a:p>
        </p:txBody>
      </p:sp>
      <p:sp>
        <p:nvSpPr>
          <p:cNvPr id="316554" name="Rectangle 1162">
            <a:extLst>
              <a:ext uri="{FF2B5EF4-FFF2-40B4-BE49-F238E27FC236}">
                <a16:creationId xmlns:a16="http://schemas.microsoft.com/office/drawing/2014/main" id="{E8B7CA14-6E20-D290-8FBB-44CD5BB1CF5B}"/>
              </a:ext>
            </a:extLst>
          </p:cNvPr>
          <p:cNvSpPr>
            <a:spLocks noChangeArrowheads="1"/>
          </p:cNvSpPr>
          <p:nvPr/>
        </p:nvSpPr>
        <p:spPr bwMode="auto">
          <a:xfrm>
            <a:off x="2514600" y="1066800"/>
            <a:ext cx="762000" cy="609600"/>
          </a:xfrm>
          <a:prstGeom prst="rect">
            <a:avLst/>
          </a:prstGeom>
          <a:solidFill>
            <a:srgbClr val="FF0066"/>
          </a:solidFill>
          <a:ln w="381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fr-FR">
              <a:latin typeface="Arial" charset="0"/>
              <a:ea typeface="ＭＳ Ｐゴシック" charset="0"/>
            </a:endParaRPr>
          </a:p>
        </p:txBody>
      </p:sp>
      <p:sp>
        <p:nvSpPr>
          <p:cNvPr id="316555" name="Rectangle 1163">
            <a:extLst>
              <a:ext uri="{FF2B5EF4-FFF2-40B4-BE49-F238E27FC236}">
                <a16:creationId xmlns:a16="http://schemas.microsoft.com/office/drawing/2014/main" id="{101C6F59-4886-3B01-CA48-61BC0FCB2D17}"/>
              </a:ext>
            </a:extLst>
          </p:cNvPr>
          <p:cNvSpPr>
            <a:spLocks noChangeArrowheads="1"/>
          </p:cNvSpPr>
          <p:nvPr/>
        </p:nvSpPr>
        <p:spPr bwMode="auto">
          <a:xfrm>
            <a:off x="8915400" y="1036638"/>
            <a:ext cx="762000" cy="609600"/>
          </a:xfrm>
          <a:prstGeom prst="rect">
            <a:avLst/>
          </a:prstGeom>
          <a:solidFill>
            <a:srgbClr val="66FFFF"/>
          </a:solidFill>
          <a:ln w="381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316556" name="Rectangle 1164">
            <a:extLst>
              <a:ext uri="{FF2B5EF4-FFF2-40B4-BE49-F238E27FC236}">
                <a16:creationId xmlns:a16="http://schemas.microsoft.com/office/drawing/2014/main" id="{92670EBB-CB71-F196-3F5F-297FD3309F10}"/>
              </a:ext>
            </a:extLst>
          </p:cNvPr>
          <p:cNvSpPr>
            <a:spLocks noChangeArrowheads="1"/>
          </p:cNvSpPr>
          <p:nvPr/>
        </p:nvSpPr>
        <p:spPr bwMode="auto">
          <a:xfrm>
            <a:off x="8001000" y="1036638"/>
            <a:ext cx="762000" cy="609600"/>
          </a:xfrm>
          <a:prstGeom prst="rect">
            <a:avLst/>
          </a:prstGeom>
          <a:solidFill>
            <a:srgbClr val="FFFF99"/>
          </a:solidFill>
          <a:ln w="381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316557" name="Rectangle 1165">
            <a:extLst>
              <a:ext uri="{FF2B5EF4-FFF2-40B4-BE49-F238E27FC236}">
                <a16:creationId xmlns:a16="http://schemas.microsoft.com/office/drawing/2014/main" id="{412BE810-0539-513C-9228-27FFF93B535D}"/>
              </a:ext>
            </a:extLst>
          </p:cNvPr>
          <p:cNvSpPr>
            <a:spLocks noChangeArrowheads="1"/>
          </p:cNvSpPr>
          <p:nvPr/>
        </p:nvSpPr>
        <p:spPr bwMode="auto">
          <a:xfrm>
            <a:off x="7086600" y="1036638"/>
            <a:ext cx="762000" cy="609600"/>
          </a:xfrm>
          <a:prstGeom prst="rect">
            <a:avLst/>
          </a:prstGeom>
          <a:solidFill>
            <a:srgbClr val="FFFF99"/>
          </a:solidFill>
          <a:ln w="381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316558" name="Rectangle 1166">
            <a:extLst>
              <a:ext uri="{FF2B5EF4-FFF2-40B4-BE49-F238E27FC236}">
                <a16:creationId xmlns:a16="http://schemas.microsoft.com/office/drawing/2014/main" id="{E9DAB15F-F379-CAD1-CE7F-2FA7BFE68BDE}"/>
              </a:ext>
            </a:extLst>
          </p:cNvPr>
          <p:cNvSpPr>
            <a:spLocks noChangeArrowheads="1"/>
          </p:cNvSpPr>
          <p:nvPr/>
        </p:nvSpPr>
        <p:spPr bwMode="auto">
          <a:xfrm>
            <a:off x="5715000" y="1066800"/>
            <a:ext cx="762000" cy="609600"/>
          </a:xfrm>
          <a:prstGeom prst="rect">
            <a:avLst/>
          </a:prstGeom>
          <a:solidFill>
            <a:srgbClr val="FFCC99"/>
          </a:solidFill>
          <a:ln w="381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316559" name="Rectangle 1167">
            <a:extLst>
              <a:ext uri="{FF2B5EF4-FFF2-40B4-BE49-F238E27FC236}">
                <a16:creationId xmlns:a16="http://schemas.microsoft.com/office/drawing/2014/main" id="{106359DA-D0DD-4AAF-A518-1EC666AAE9C1}"/>
              </a:ext>
            </a:extLst>
          </p:cNvPr>
          <p:cNvSpPr>
            <a:spLocks noChangeArrowheads="1"/>
          </p:cNvSpPr>
          <p:nvPr/>
        </p:nvSpPr>
        <p:spPr bwMode="auto">
          <a:xfrm>
            <a:off x="3886200" y="1066800"/>
            <a:ext cx="762000" cy="609600"/>
          </a:xfrm>
          <a:prstGeom prst="rect">
            <a:avLst/>
          </a:prstGeom>
          <a:solidFill>
            <a:srgbClr val="CCFFCC"/>
          </a:solidFill>
          <a:ln w="381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316560" name="Text Box 1168">
            <a:extLst>
              <a:ext uri="{FF2B5EF4-FFF2-40B4-BE49-F238E27FC236}">
                <a16:creationId xmlns:a16="http://schemas.microsoft.com/office/drawing/2014/main" id="{DD130580-2D1B-36B6-7F83-59E9AE2F89A3}"/>
              </a:ext>
            </a:extLst>
          </p:cNvPr>
          <p:cNvSpPr txBox="1">
            <a:spLocks noChangeArrowheads="1"/>
          </p:cNvSpPr>
          <p:nvPr/>
        </p:nvSpPr>
        <p:spPr bwMode="auto">
          <a:xfrm>
            <a:off x="2514600" y="1112838"/>
            <a:ext cx="8778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2400">
                <a:latin typeface="Arial" charset="0"/>
                <a:ea typeface="ＭＳ Ｐゴシック" charset="0"/>
              </a:rPr>
              <a:t>VFD</a:t>
            </a:r>
            <a:endParaRPr lang="en-GB" sz="2400">
              <a:solidFill>
                <a:srgbClr val="CC0099"/>
              </a:solidFill>
              <a:latin typeface="Arial" charset="0"/>
              <a:ea typeface="ＭＳ Ｐゴシック" charset="0"/>
            </a:endParaRPr>
          </a:p>
        </p:txBody>
      </p:sp>
      <p:sp>
        <p:nvSpPr>
          <p:cNvPr id="316561" name="Text Box 1169">
            <a:extLst>
              <a:ext uri="{FF2B5EF4-FFF2-40B4-BE49-F238E27FC236}">
                <a16:creationId xmlns:a16="http://schemas.microsoft.com/office/drawing/2014/main" id="{0AC68439-262D-81A0-363D-A2E11DC71434}"/>
              </a:ext>
            </a:extLst>
          </p:cNvPr>
          <p:cNvSpPr txBox="1">
            <a:spLocks noChangeArrowheads="1"/>
          </p:cNvSpPr>
          <p:nvPr/>
        </p:nvSpPr>
        <p:spPr bwMode="auto">
          <a:xfrm>
            <a:off x="3849688" y="1157288"/>
            <a:ext cx="777875" cy="457200"/>
          </a:xfrm>
          <a:prstGeom prst="rect">
            <a:avLst/>
          </a:prstGeom>
          <a:noFill/>
          <a:ln>
            <a:noFill/>
          </a:ln>
          <a:effectLst/>
          <a:extLst>
            <a:ext uri="{909E8E84-426E-40dd-AFC4-6F175D3DCCD1}">
              <a14:hiddenFill xmlns="" xmlns:a14="http://schemas.microsoft.com/office/drawing/2010/main">
                <a:solidFill>
                  <a:srgbClr val="CC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2400">
                <a:solidFill>
                  <a:srgbClr val="CC0099"/>
                </a:solidFill>
                <a:latin typeface="Arial" charset="0"/>
                <a:ea typeface="ＭＳ Ｐゴシック" charset="0"/>
              </a:rPr>
              <a:t>VTX</a:t>
            </a:r>
            <a:endParaRPr lang="en-GB" sz="2400">
              <a:solidFill>
                <a:srgbClr val="CC0099"/>
              </a:solidFill>
              <a:latin typeface="Arial" charset="0"/>
              <a:ea typeface="ＭＳ Ｐゴシック" charset="0"/>
            </a:endParaRPr>
          </a:p>
        </p:txBody>
      </p:sp>
      <p:sp>
        <p:nvSpPr>
          <p:cNvPr id="316562" name="Text Box 1170">
            <a:extLst>
              <a:ext uri="{FF2B5EF4-FFF2-40B4-BE49-F238E27FC236}">
                <a16:creationId xmlns:a16="http://schemas.microsoft.com/office/drawing/2014/main" id="{99E73416-87D0-357C-BEE4-C51EE23BC52A}"/>
              </a:ext>
            </a:extLst>
          </p:cNvPr>
          <p:cNvSpPr txBox="1">
            <a:spLocks noChangeArrowheads="1"/>
          </p:cNvSpPr>
          <p:nvPr/>
        </p:nvSpPr>
        <p:spPr bwMode="auto">
          <a:xfrm>
            <a:off x="7086600" y="1143000"/>
            <a:ext cx="91440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2000">
                <a:solidFill>
                  <a:srgbClr val="CC0099"/>
                </a:solidFill>
                <a:latin typeface="Arial" charset="0"/>
                <a:ea typeface="ＭＳ Ｐゴシック" charset="0"/>
              </a:rPr>
              <a:t>ECAL</a:t>
            </a:r>
            <a:endParaRPr lang="en-GB" sz="2000">
              <a:solidFill>
                <a:srgbClr val="CC0099"/>
              </a:solidFill>
              <a:latin typeface="Arial" charset="0"/>
              <a:ea typeface="ＭＳ Ｐゴシック" charset="0"/>
            </a:endParaRPr>
          </a:p>
        </p:txBody>
      </p:sp>
      <p:sp>
        <p:nvSpPr>
          <p:cNvPr id="316563" name="Text Box 1171">
            <a:extLst>
              <a:ext uri="{FF2B5EF4-FFF2-40B4-BE49-F238E27FC236}">
                <a16:creationId xmlns:a16="http://schemas.microsoft.com/office/drawing/2014/main" id="{560C641C-D176-A651-7835-9ECA99591C0C}"/>
              </a:ext>
            </a:extLst>
          </p:cNvPr>
          <p:cNvSpPr txBox="1">
            <a:spLocks noChangeArrowheads="1"/>
          </p:cNvSpPr>
          <p:nvPr/>
        </p:nvSpPr>
        <p:spPr bwMode="auto">
          <a:xfrm>
            <a:off x="5715000" y="1143000"/>
            <a:ext cx="914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2400">
                <a:solidFill>
                  <a:srgbClr val="CC0099"/>
                </a:solidFill>
                <a:latin typeface="Arial" charset="0"/>
                <a:ea typeface="ＭＳ Ｐゴシック" charset="0"/>
              </a:rPr>
              <a:t>TPC</a:t>
            </a:r>
            <a:endParaRPr lang="en-GB" sz="2400">
              <a:solidFill>
                <a:srgbClr val="CC0099"/>
              </a:solidFill>
              <a:latin typeface="Arial" charset="0"/>
              <a:ea typeface="ＭＳ Ｐゴシック" charset="0"/>
            </a:endParaRPr>
          </a:p>
        </p:txBody>
      </p:sp>
      <p:sp>
        <p:nvSpPr>
          <p:cNvPr id="316564" name="Text Box 1172">
            <a:extLst>
              <a:ext uri="{FF2B5EF4-FFF2-40B4-BE49-F238E27FC236}">
                <a16:creationId xmlns:a16="http://schemas.microsoft.com/office/drawing/2014/main" id="{1880B182-D5F0-BE95-0044-664F96049A1A}"/>
              </a:ext>
            </a:extLst>
          </p:cNvPr>
          <p:cNvSpPr txBox="1">
            <a:spLocks noChangeArrowheads="1"/>
          </p:cNvSpPr>
          <p:nvPr/>
        </p:nvSpPr>
        <p:spPr bwMode="auto">
          <a:xfrm>
            <a:off x="8001000" y="1157288"/>
            <a:ext cx="865188" cy="396875"/>
          </a:xfrm>
          <a:prstGeom prst="rect">
            <a:avLst/>
          </a:prstGeom>
          <a:noFill/>
          <a:ln>
            <a:noFill/>
          </a:ln>
          <a:effectLst/>
          <a:extLst>
            <a:ext uri="{909E8E84-426E-40dd-AFC4-6F175D3DCCD1}">
              <a14:hiddenFill xmlns="" xmlns:a14="http://schemas.microsoft.com/office/drawing/2010/main">
                <a:solidFill>
                  <a:srgbClr val="CC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2000">
                <a:solidFill>
                  <a:srgbClr val="CC0099"/>
                </a:solidFill>
                <a:latin typeface="Arial" charset="0"/>
                <a:ea typeface="ＭＳ Ｐゴシック" charset="0"/>
              </a:rPr>
              <a:t>HCAL</a:t>
            </a:r>
            <a:endParaRPr lang="en-GB" sz="2000">
              <a:solidFill>
                <a:srgbClr val="CC0099"/>
              </a:solidFill>
              <a:latin typeface="Arial" charset="0"/>
              <a:ea typeface="ＭＳ Ｐゴシック" charset="0"/>
            </a:endParaRPr>
          </a:p>
        </p:txBody>
      </p:sp>
      <p:sp>
        <p:nvSpPr>
          <p:cNvPr id="316565" name="Text Box 1173">
            <a:extLst>
              <a:ext uri="{FF2B5EF4-FFF2-40B4-BE49-F238E27FC236}">
                <a16:creationId xmlns:a16="http://schemas.microsoft.com/office/drawing/2014/main" id="{393CBC45-4A69-315A-7E60-55CDE13952EB}"/>
              </a:ext>
            </a:extLst>
          </p:cNvPr>
          <p:cNvSpPr txBox="1">
            <a:spLocks noChangeArrowheads="1"/>
          </p:cNvSpPr>
          <p:nvPr/>
        </p:nvSpPr>
        <p:spPr bwMode="auto">
          <a:xfrm>
            <a:off x="8839200" y="1143000"/>
            <a:ext cx="1066800" cy="396875"/>
          </a:xfrm>
          <a:prstGeom prst="rect">
            <a:avLst/>
          </a:prstGeom>
          <a:noFill/>
          <a:ln>
            <a:noFill/>
          </a:ln>
          <a:effectLst/>
          <a:extLst>
            <a:ext uri="{909E8E84-426E-40dd-AFC4-6F175D3DCCD1}">
              <a14:hiddenFill xmlns="" xmlns:a14="http://schemas.microsoft.com/office/drawing/2010/main">
                <a:solidFill>
                  <a:srgbClr val="CC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2000">
                <a:solidFill>
                  <a:srgbClr val="CC0099"/>
                </a:solidFill>
                <a:latin typeface="Arial" charset="0"/>
                <a:ea typeface="ＭＳ Ｐゴシック" charset="0"/>
              </a:rPr>
              <a:t>MUON</a:t>
            </a:r>
            <a:endParaRPr lang="en-GB" sz="2000">
              <a:solidFill>
                <a:srgbClr val="CC0099"/>
              </a:solidFill>
              <a:latin typeface="Arial" charset="0"/>
              <a:ea typeface="ＭＳ Ｐゴシック" charset="0"/>
            </a:endParaRPr>
          </a:p>
        </p:txBody>
      </p:sp>
      <p:sp>
        <p:nvSpPr>
          <p:cNvPr id="316566" name="Oval 1174">
            <a:extLst>
              <a:ext uri="{FF2B5EF4-FFF2-40B4-BE49-F238E27FC236}">
                <a16:creationId xmlns:a16="http://schemas.microsoft.com/office/drawing/2014/main" id="{CFD861A0-7BF6-C5D9-8882-4F2B85E889B2}"/>
              </a:ext>
            </a:extLst>
          </p:cNvPr>
          <p:cNvSpPr>
            <a:spLocks noChangeArrowheads="1"/>
          </p:cNvSpPr>
          <p:nvPr/>
        </p:nvSpPr>
        <p:spPr bwMode="auto">
          <a:xfrm>
            <a:off x="3873500" y="2781300"/>
            <a:ext cx="2743200" cy="1066800"/>
          </a:xfrm>
          <a:prstGeom prst="ellipse">
            <a:avLst/>
          </a:prstGeom>
          <a:solidFill>
            <a:srgbClr val="FF0000"/>
          </a:solidFill>
          <a:ln w="38100">
            <a:solidFill>
              <a:schemeClr val="tx2"/>
            </a:solidFill>
            <a:round/>
            <a:headEnd/>
            <a:tailEnd/>
          </a:ln>
          <a:effectLst>
            <a:outerShdw blurRad="63500" dist="107763" dir="2700000" algn="ctr" rotWithShape="0">
              <a:schemeClr val="bg2">
                <a:alpha val="74998"/>
              </a:schemeClr>
            </a:outerShdw>
          </a:effectLst>
        </p:spPr>
        <p:txBody>
          <a:bodyPr wrap="none" anchor="ctr"/>
          <a:lstStyle/>
          <a:p>
            <a:pPr>
              <a:defRPr/>
            </a:pPr>
            <a:endParaRPr lang="fr-FR">
              <a:latin typeface="Arial" charset="0"/>
              <a:ea typeface="ＭＳ Ｐゴシック" charset="0"/>
            </a:endParaRPr>
          </a:p>
        </p:txBody>
      </p:sp>
      <p:sp>
        <p:nvSpPr>
          <p:cNvPr id="316567" name="Oval 1175">
            <a:extLst>
              <a:ext uri="{FF2B5EF4-FFF2-40B4-BE49-F238E27FC236}">
                <a16:creationId xmlns:a16="http://schemas.microsoft.com/office/drawing/2014/main" id="{F9B8F343-9BC0-FF07-F96A-20649A70DB5B}"/>
              </a:ext>
            </a:extLst>
          </p:cNvPr>
          <p:cNvSpPr>
            <a:spLocks noChangeArrowheads="1"/>
          </p:cNvSpPr>
          <p:nvPr/>
        </p:nvSpPr>
        <p:spPr bwMode="auto">
          <a:xfrm>
            <a:off x="38100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68" name="Oval 1176">
            <a:extLst>
              <a:ext uri="{FF2B5EF4-FFF2-40B4-BE49-F238E27FC236}">
                <a16:creationId xmlns:a16="http://schemas.microsoft.com/office/drawing/2014/main" id="{EC377718-E191-E915-21CA-D9FCA5830586}"/>
              </a:ext>
            </a:extLst>
          </p:cNvPr>
          <p:cNvSpPr>
            <a:spLocks noChangeArrowheads="1"/>
          </p:cNvSpPr>
          <p:nvPr/>
        </p:nvSpPr>
        <p:spPr bwMode="auto">
          <a:xfrm>
            <a:off x="44196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69" name="Oval 1177">
            <a:extLst>
              <a:ext uri="{FF2B5EF4-FFF2-40B4-BE49-F238E27FC236}">
                <a16:creationId xmlns:a16="http://schemas.microsoft.com/office/drawing/2014/main" id="{05C407D4-F50F-E674-B631-091232805D95}"/>
              </a:ext>
            </a:extLst>
          </p:cNvPr>
          <p:cNvSpPr>
            <a:spLocks noChangeArrowheads="1"/>
          </p:cNvSpPr>
          <p:nvPr/>
        </p:nvSpPr>
        <p:spPr bwMode="auto">
          <a:xfrm>
            <a:off x="19812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0" name="Oval 1178">
            <a:extLst>
              <a:ext uri="{FF2B5EF4-FFF2-40B4-BE49-F238E27FC236}">
                <a16:creationId xmlns:a16="http://schemas.microsoft.com/office/drawing/2014/main" id="{3B68E3A7-F4AA-612F-C83F-BE12FAB668D4}"/>
              </a:ext>
            </a:extLst>
          </p:cNvPr>
          <p:cNvSpPr>
            <a:spLocks noChangeArrowheads="1"/>
          </p:cNvSpPr>
          <p:nvPr/>
        </p:nvSpPr>
        <p:spPr bwMode="auto">
          <a:xfrm>
            <a:off x="13716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1" name="Oval 1179">
            <a:extLst>
              <a:ext uri="{FF2B5EF4-FFF2-40B4-BE49-F238E27FC236}">
                <a16:creationId xmlns:a16="http://schemas.microsoft.com/office/drawing/2014/main" id="{070805FF-9E8E-6DEE-4650-76B941EF018D}"/>
              </a:ext>
            </a:extLst>
          </p:cNvPr>
          <p:cNvSpPr>
            <a:spLocks noChangeArrowheads="1"/>
          </p:cNvSpPr>
          <p:nvPr/>
        </p:nvSpPr>
        <p:spPr bwMode="auto">
          <a:xfrm>
            <a:off x="7620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2" name="Oval 1180">
            <a:extLst>
              <a:ext uri="{FF2B5EF4-FFF2-40B4-BE49-F238E27FC236}">
                <a16:creationId xmlns:a16="http://schemas.microsoft.com/office/drawing/2014/main" id="{2D9D5F58-0604-484D-687B-AD2BDB3B9259}"/>
              </a:ext>
            </a:extLst>
          </p:cNvPr>
          <p:cNvSpPr>
            <a:spLocks noChangeArrowheads="1"/>
          </p:cNvSpPr>
          <p:nvPr/>
        </p:nvSpPr>
        <p:spPr bwMode="auto">
          <a:xfrm>
            <a:off x="92964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3" name="Oval 1181">
            <a:extLst>
              <a:ext uri="{FF2B5EF4-FFF2-40B4-BE49-F238E27FC236}">
                <a16:creationId xmlns:a16="http://schemas.microsoft.com/office/drawing/2014/main" id="{D17338B7-D9D2-B099-8CD6-1B1F4BEE969E}"/>
              </a:ext>
            </a:extLst>
          </p:cNvPr>
          <p:cNvSpPr>
            <a:spLocks noChangeArrowheads="1"/>
          </p:cNvSpPr>
          <p:nvPr/>
        </p:nvSpPr>
        <p:spPr bwMode="auto">
          <a:xfrm>
            <a:off x="62484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4" name="Oval 1182">
            <a:extLst>
              <a:ext uri="{FF2B5EF4-FFF2-40B4-BE49-F238E27FC236}">
                <a16:creationId xmlns:a16="http://schemas.microsoft.com/office/drawing/2014/main" id="{72B8DC89-8736-DD8F-BE76-7618968B7332}"/>
              </a:ext>
            </a:extLst>
          </p:cNvPr>
          <p:cNvSpPr>
            <a:spLocks noChangeArrowheads="1"/>
          </p:cNvSpPr>
          <p:nvPr/>
        </p:nvSpPr>
        <p:spPr bwMode="auto">
          <a:xfrm>
            <a:off x="56388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5" name="Oval 1183">
            <a:extLst>
              <a:ext uri="{FF2B5EF4-FFF2-40B4-BE49-F238E27FC236}">
                <a16:creationId xmlns:a16="http://schemas.microsoft.com/office/drawing/2014/main" id="{C390609C-A1B7-595F-B962-34E6784AB5DA}"/>
              </a:ext>
            </a:extLst>
          </p:cNvPr>
          <p:cNvSpPr>
            <a:spLocks noChangeArrowheads="1"/>
          </p:cNvSpPr>
          <p:nvPr/>
        </p:nvSpPr>
        <p:spPr bwMode="auto">
          <a:xfrm>
            <a:off x="50292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6" name="Oval 1184">
            <a:extLst>
              <a:ext uri="{FF2B5EF4-FFF2-40B4-BE49-F238E27FC236}">
                <a16:creationId xmlns:a16="http://schemas.microsoft.com/office/drawing/2014/main" id="{82B5BAC6-A864-01CC-5C2E-500A7A864BC5}"/>
              </a:ext>
            </a:extLst>
          </p:cNvPr>
          <p:cNvSpPr>
            <a:spLocks noChangeArrowheads="1"/>
          </p:cNvSpPr>
          <p:nvPr/>
        </p:nvSpPr>
        <p:spPr bwMode="auto">
          <a:xfrm>
            <a:off x="86868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7" name="Oval 1185">
            <a:extLst>
              <a:ext uri="{FF2B5EF4-FFF2-40B4-BE49-F238E27FC236}">
                <a16:creationId xmlns:a16="http://schemas.microsoft.com/office/drawing/2014/main" id="{78AA7A8B-0FEF-DAA5-D42D-C451FE7BC7BF}"/>
              </a:ext>
            </a:extLst>
          </p:cNvPr>
          <p:cNvSpPr>
            <a:spLocks noChangeArrowheads="1"/>
          </p:cNvSpPr>
          <p:nvPr/>
        </p:nvSpPr>
        <p:spPr bwMode="auto">
          <a:xfrm>
            <a:off x="80772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8" name="Oval 1186">
            <a:extLst>
              <a:ext uri="{FF2B5EF4-FFF2-40B4-BE49-F238E27FC236}">
                <a16:creationId xmlns:a16="http://schemas.microsoft.com/office/drawing/2014/main" id="{6B4586C7-93E4-15CE-AB97-575584CE3446}"/>
              </a:ext>
            </a:extLst>
          </p:cNvPr>
          <p:cNvSpPr>
            <a:spLocks noChangeArrowheads="1"/>
          </p:cNvSpPr>
          <p:nvPr/>
        </p:nvSpPr>
        <p:spPr bwMode="auto">
          <a:xfrm>
            <a:off x="32004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79" name="Oval 1187">
            <a:extLst>
              <a:ext uri="{FF2B5EF4-FFF2-40B4-BE49-F238E27FC236}">
                <a16:creationId xmlns:a16="http://schemas.microsoft.com/office/drawing/2014/main" id="{4777F1E4-A28E-0964-8FCD-F2474CF8B69F}"/>
              </a:ext>
            </a:extLst>
          </p:cNvPr>
          <p:cNvSpPr>
            <a:spLocks noChangeArrowheads="1"/>
          </p:cNvSpPr>
          <p:nvPr/>
        </p:nvSpPr>
        <p:spPr bwMode="auto">
          <a:xfrm>
            <a:off x="25908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80" name="Oval 1188">
            <a:extLst>
              <a:ext uri="{FF2B5EF4-FFF2-40B4-BE49-F238E27FC236}">
                <a16:creationId xmlns:a16="http://schemas.microsoft.com/office/drawing/2014/main" id="{9D6F1F1A-F317-1B8F-1A6E-7203F1722BF9}"/>
              </a:ext>
            </a:extLst>
          </p:cNvPr>
          <p:cNvSpPr>
            <a:spLocks noChangeArrowheads="1"/>
          </p:cNvSpPr>
          <p:nvPr/>
        </p:nvSpPr>
        <p:spPr bwMode="auto">
          <a:xfrm>
            <a:off x="19812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81" name="Oval 1189">
            <a:extLst>
              <a:ext uri="{FF2B5EF4-FFF2-40B4-BE49-F238E27FC236}">
                <a16:creationId xmlns:a16="http://schemas.microsoft.com/office/drawing/2014/main" id="{A452DC3B-A322-AF13-B6BE-574FF414181C}"/>
              </a:ext>
            </a:extLst>
          </p:cNvPr>
          <p:cNvSpPr>
            <a:spLocks noChangeArrowheads="1"/>
          </p:cNvSpPr>
          <p:nvPr/>
        </p:nvSpPr>
        <p:spPr bwMode="auto">
          <a:xfrm>
            <a:off x="68580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82" name="Oval 1190">
            <a:extLst>
              <a:ext uri="{FF2B5EF4-FFF2-40B4-BE49-F238E27FC236}">
                <a16:creationId xmlns:a16="http://schemas.microsoft.com/office/drawing/2014/main" id="{4F460008-E439-FF33-BC2B-EC374785D917}"/>
              </a:ext>
            </a:extLst>
          </p:cNvPr>
          <p:cNvSpPr>
            <a:spLocks noChangeArrowheads="1"/>
          </p:cNvSpPr>
          <p:nvPr/>
        </p:nvSpPr>
        <p:spPr bwMode="auto">
          <a:xfrm>
            <a:off x="7467600" y="4724400"/>
            <a:ext cx="457200" cy="457200"/>
          </a:xfrm>
          <a:prstGeom prst="ellipse">
            <a:avLst/>
          </a:prstGeom>
          <a:solidFill>
            <a:srgbClr val="0099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P</a:t>
            </a:r>
            <a:endParaRPr lang="en-GB" sz="2400">
              <a:latin typeface="Arial" charset="0"/>
              <a:ea typeface="ＭＳ Ｐゴシック" charset="0"/>
            </a:endParaRPr>
          </a:p>
        </p:txBody>
      </p:sp>
      <p:sp>
        <p:nvSpPr>
          <p:cNvPr id="316583" name="Line 1191">
            <a:extLst>
              <a:ext uri="{FF2B5EF4-FFF2-40B4-BE49-F238E27FC236}">
                <a16:creationId xmlns:a16="http://schemas.microsoft.com/office/drawing/2014/main" id="{284FA5B7-BD56-EA2A-0E9A-A27A1E435AE2}"/>
              </a:ext>
            </a:extLst>
          </p:cNvPr>
          <p:cNvSpPr>
            <a:spLocks noChangeShapeType="1"/>
          </p:cNvSpPr>
          <p:nvPr/>
        </p:nvSpPr>
        <p:spPr bwMode="auto">
          <a:xfrm>
            <a:off x="457200" y="1371600"/>
            <a:ext cx="0" cy="3581400"/>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84" name="AutoShape 1192">
            <a:extLst>
              <a:ext uri="{FF2B5EF4-FFF2-40B4-BE49-F238E27FC236}">
                <a16:creationId xmlns:a16="http://schemas.microsoft.com/office/drawing/2014/main" id="{228992C5-AF17-DBFC-61B7-15B27E1CD4A8}"/>
              </a:ext>
            </a:extLst>
          </p:cNvPr>
          <p:cNvSpPr>
            <a:spLocks noChangeArrowheads="1"/>
          </p:cNvSpPr>
          <p:nvPr/>
        </p:nvSpPr>
        <p:spPr bwMode="auto">
          <a:xfrm>
            <a:off x="0" y="2819400"/>
            <a:ext cx="1066800" cy="914400"/>
          </a:xfrm>
          <a:prstGeom prst="roundRect">
            <a:avLst>
              <a:gd name="adj" fmla="val 16667"/>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316585" name="Line 1193">
            <a:extLst>
              <a:ext uri="{FF2B5EF4-FFF2-40B4-BE49-F238E27FC236}">
                <a16:creationId xmlns:a16="http://schemas.microsoft.com/office/drawing/2014/main" id="{C7ED34EC-0D81-079D-1623-C03B336CD0DE}"/>
              </a:ext>
            </a:extLst>
          </p:cNvPr>
          <p:cNvSpPr>
            <a:spLocks noChangeShapeType="1"/>
          </p:cNvSpPr>
          <p:nvPr/>
        </p:nvSpPr>
        <p:spPr bwMode="auto">
          <a:xfrm>
            <a:off x="457200" y="1371600"/>
            <a:ext cx="304800" cy="0"/>
          </a:xfrm>
          <a:prstGeom prst="line">
            <a:avLst/>
          </a:prstGeom>
          <a:noFill/>
          <a:ln w="2857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86" name="Line 1194">
            <a:extLst>
              <a:ext uri="{FF2B5EF4-FFF2-40B4-BE49-F238E27FC236}">
                <a16:creationId xmlns:a16="http://schemas.microsoft.com/office/drawing/2014/main" id="{7E0B8B10-13F4-6292-3634-CBC3FC380015}"/>
              </a:ext>
            </a:extLst>
          </p:cNvPr>
          <p:cNvSpPr>
            <a:spLocks noChangeShapeType="1"/>
          </p:cNvSpPr>
          <p:nvPr/>
        </p:nvSpPr>
        <p:spPr bwMode="auto">
          <a:xfrm>
            <a:off x="457200" y="4953000"/>
            <a:ext cx="228600" cy="0"/>
          </a:xfrm>
          <a:prstGeom prst="line">
            <a:avLst/>
          </a:prstGeom>
          <a:noFill/>
          <a:ln w="2857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87" name="Line 1195">
            <a:extLst>
              <a:ext uri="{FF2B5EF4-FFF2-40B4-BE49-F238E27FC236}">
                <a16:creationId xmlns:a16="http://schemas.microsoft.com/office/drawing/2014/main" id="{03C43D08-E7B0-0DF7-AC71-AAC4E4D55543}"/>
              </a:ext>
            </a:extLst>
          </p:cNvPr>
          <p:cNvSpPr>
            <a:spLocks noChangeShapeType="1"/>
          </p:cNvSpPr>
          <p:nvPr/>
        </p:nvSpPr>
        <p:spPr bwMode="auto">
          <a:xfrm>
            <a:off x="1136650" y="3357563"/>
            <a:ext cx="2743200" cy="0"/>
          </a:xfrm>
          <a:prstGeom prst="line">
            <a:avLst/>
          </a:prstGeom>
          <a:noFill/>
          <a:ln w="28575">
            <a:solidFill>
              <a:schemeClr val="tx1"/>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88" name="Line 1196">
            <a:extLst>
              <a:ext uri="{FF2B5EF4-FFF2-40B4-BE49-F238E27FC236}">
                <a16:creationId xmlns:a16="http://schemas.microsoft.com/office/drawing/2014/main" id="{A7760465-D2D2-9CB2-10F1-515A178E0A11}"/>
              </a:ext>
            </a:extLst>
          </p:cNvPr>
          <p:cNvSpPr>
            <a:spLocks noChangeShapeType="1"/>
          </p:cNvSpPr>
          <p:nvPr/>
        </p:nvSpPr>
        <p:spPr bwMode="auto">
          <a:xfrm>
            <a:off x="1497013" y="1916113"/>
            <a:ext cx="2454275" cy="1139825"/>
          </a:xfrm>
          <a:prstGeom prst="line">
            <a:avLst/>
          </a:prstGeom>
          <a:noFill/>
          <a:ln w="38100">
            <a:solidFill>
              <a:srgbClr val="FFFF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89" name="Line 1197">
            <a:extLst>
              <a:ext uri="{FF2B5EF4-FFF2-40B4-BE49-F238E27FC236}">
                <a16:creationId xmlns:a16="http://schemas.microsoft.com/office/drawing/2014/main" id="{0743DE03-53F3-D444-AB19-5F36F30670AB}"/>
              </a:ext>
            </a:extLst>
          </p:cNvPr>
          <p:cNvSpPr>
            <a:spLocks noChangeShapeType="1"/>
          </p:cNvSpPr>
          <p:nvPr/>
        </p:nvSpPr>
        <p:spPr bwMode="auto">
          <a:xfrm>
            <a:off x="2936875" y="2060575"/>
            <a:ext cx="1295400" cy="936625"/>
          </a:xfrm>
          <a:prstGeom prst="line">
            <a:avLst/>
          </a:prstGeom>
          <a:noFill/>
          <a:ln w="38100">
            <a:solidFill>
              <a:srgbClr val="FFCCFF"/>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0" name="Line 1198">
            <a:extLst>
              <a:ext uri="{FF2B5EF4-FFF2-40B4-BE49-F238E27FC236}">
                <a16:creationId xmlns:a16="http://schemas.microsoft.com/office/drawing/2014/main" id="{35F8C9F0-D5EB-0DFA-9A8D-15B4482DB9CA}"/>
              </a:ext>
            </a:extLst>
          </p:cNvPr>
          <p:cNvSpPr>
            <a:spLocks noChangeShapeType="1"/>
          </p:cNvSpPr>
          <p:nvPr/>
        </p:nvSpPr>
        <p:spPr bwMode="auto">
          <a:xfrm>
            <a:off x="4267200" y="2133600"/>
            <a:ext cx="252413" cy="765175"/>
          </a:xfrm>
          <a:prstGeom prst="line">
            <a:avLst/>
          </a:prstGeom>
          <a:noFill/>
          <a:ln w="38100">
            <a:solidFill>
              <a:srgbClr val="CCFF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1" name="Line 1199">
            <a:extLst>
              <a:ext uri="{FF2B5EF4-FFF2-40B4-BE49-F238E27FC236}">
                <a16:creationId xmlns:a16="http://schemas.microsoft.com/office/drawing/2014/main" id="{1BBF8D0D-D8B5-C11F-AE6E-19BE0F2F7777}"/>
              </a:ext>
            </a:extLst>
          </p:cNvPr>
          <p:cNvSpPr>
            <a:spLocks noChangeShapeType="1"/>
          </p:cNvSpPr>
          <p:nvPr/>
        </p:nvSpPr>
        <p:spPr bwMode="auto">
          <a:xfrm>
            <a:off x="5105400" y="2057400"/>
            <a:ext cx="30163" cy="762000"/>
          </a:xfrm>
          <a:prstGeom prst="line">
            <a:avLst/>
          </a:prstGeom>
          <a:noFill/>
          <a:ln w="38100">
            <a:solidFill>
              <a:srgbClr val="FFCC99"/>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2" name="Line 1200">
            <a:extLst>
              <a:ext uri="{FF2B5EF4-FFF2-40B4-BE49-F238E27FC236}">
                <a16:creationId xmlns:a16="http://schemas.microsoft.com/office/drawing/2014/main" id="{4D42F3E0-0879-2C74-42A9-3C4B6EC600BF}"/>
              </a:ext>
            </a:extLst>
          </p:cNvPr>
          <p:cNvSpPr>
            <a:spLocks noChangeShapeType="1"/>
          </p:cNvSpPr>
          <p:nvPr/>
        </p:nvSpPr>
        <p:spPr bwMode="auto">
          <a:xfrm flipH="1">
            <a:off x="5715000" y="2057400"/>
            <a:ext cx="371475" cy="685800"/>
          </a:xfrm>
          <a:prstGeom prst="line">
            <a:avLst/>
          </a:prstGeom>
          <a:noFill/>
          <a:ln w="38100">
            <a:solidFill>
              <a:srgbClr val="FFCC99"/>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3" name="Line 1201">
            <a:extLst>
              <a:ext uri="{FF2B5EF4-FFF2-40B4-BE49-F238E27FC236}">
                <a16:creationId xmlns:a16="http://schemas.microsoft.com/office/drawing/2014/main" id="{4C99E2AA-7580-5886-69EF-49EFE24D0893}"/>
              </a:ext>
            </a:extLst>
          </p:cNvPr>
          <p:cNvSpPr>
            <a:spLocks noChangeShapeType="1"/>
          </p:cNvSpPr>
          <p:nvPr/>
        </p:nvSpPr>
        <p:spPr bwMode="auto">
          <a:xfrm flipH="1">
            <a:off x="6105525" y="2060575"/>
            <a:ext cx="1454150" cy="792163"/>
          </a:xfrm>
          <a:prstGeom prst="line">
            <a:avLst/>
          </a:prstGeom>
          <a:noFill/>
          <a:ln w="38100">
            <a:solidFill>
              <a:srgbClr val="FFFF99"/>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4" name="Line 1202">
            <a:extLst>
              <a:ext uri="{FF2B5EF4-FFF2-40B4-BE49-F238E27FC236}">
                <a16:creationId xmlns:a16="http://schemas.microsoft.com/office/drawing/2014/main" id="{7D96EEA7-7E6D-86BD-FF7D-29CC3BE2C1E0}"/>
              </a:ext>
            </a:extLst>
          </p:cNvPr>
          <p:cNvSpPr>
            <a:spLocks noChangeShapeType="1"/>
          </p:cNvSpPr>
          <p:nvPr/>
        </p:nvSpPr>
        <p:spPr bwMode="auto">
          <a:xfrm flipH="1">
            <a:off x="6392863" y="2060575"/>
            <a:ext cx="1941512" cy="936625"/>
          </a:xfrm>
          <a:prstGeom prst="line">
            <a:avLst/>
          </a:prstGeom>
          <a:noFill/>
          <a:ln w="38100">
            <a:solidFill>
              <a:srgbClr val="FFFF99"/>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5" name="Line 1203">
            <a:extLst>
              <a:ext uri="{FF2B5EF4-FFF2-40B4-BE49-F238E27FC236}">
                <a16:creationId xmlns:a16="http://schemas.microsoft.com/office/drawing/2014/main" id="{C8090D95-7176-1DE5-EB94-5E7D07EF70EC}"/>
              </a:ext>
            </a:extLst>
          </p:cNvPr>
          <p:cNvSpPr>
            <a:spLocks noChangeShapeType="1"/>
          </p:cNvSpPr>
          <p:nvPr/>
        </p:nvSpPr>
        <p:spPr bwMode="auto">
          <a:xfrm flipH="1">
            <a:off x="6629400" y="2057400"/>
            <a:ext cx="2438400" cy="1143000"/>
          </a:xfrm>
          <a:prstGeom prst="line">
            <a:avLst/>
          </a:prstGeom>
          <a:noFill/>
          <a:ln w="38100">
            <a:solidFill>
              <a:srgbClr val="66FFFF"/>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6" name="Line 1204">
            <a:extLst>
              <a:ext uri="{FF2B5EF4-FFF2-40B4-BE49-F238E27FC236}">
                <a16:creationId xmlns:a16="http://schemas.microsoft.com/office/drawing/2014/main" id="{448C3998-5493-C2E8-8BE0-32140AC443D0}"/>
              </a:ext>
            </a:extLst>
          </p:cNvPr>
          <p:cNvSpPr>
            <a:spLocks noChangeShapeType="1"/>
          </p:cNvSpPr>
          <p:nvPr/>
        </p:nvSpPr>
        <p:spPr bwMode="auto">
          <a:xfrm flipV="1">
            <a:off x="1066800" y="3505200"/>
            <a:ext cx="2819400" cy="1219200"/>
          </a:xfrm>
          <a:prstGeom prst="line">
            <a:avLst/>
          </a:prstGeom>
          <a:noFill/>
          <a:ln w="28575">
            <a:solidFill>
              <a:srgbClr val="3333CC"/>
            </a:solidFill>
            <a:round/>
            <a:headEnd type="arrow"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7" name="Line 1205">
            <a:extLst>
              <a:ext uri="{FF2B5EF4-FFF2-40B4-BE49-F238E27FC236}">
                <a16:creationId xmlns:a16="http://schemas.microsoft.com/office/drawing/2014/main" id="{DBBCE6C4-1505-8E6F-5860-39DEC529AFA8}"/>
              </a:ext>
            </a:extLst>
          </p:cNvPr>
          <p:cNvSpPr>
            <a:spLocks noChangeShapeType="1"/>
          </p:cNvSpPr>
          <p:nvPr/>
        </p:nvSpPr>
        <p:spPr bwMode="auto">
          <a:xfrm flipH="1">
            <a:off x="1676400" y="3581400"/>
            <a:ext cx="2362200" cy="11430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8" name="Line 1206">
            <a:extLst>
              <a:ext uri="{FF2B5EF4-FFF2-40B4-BE49-F238E27FC236}">
                <a16:creationId xmlns:a16="http://schemas.microsoft.com/office/drawing/2014/main" id="{EC87B6E4-024F-72EB-F398-220B4A346B61}"/>
              </a:ext>
            </a:extLst>
          </p:cNvPr>
          <p:cNvSpPr>
            <a:spLocks noChangeShapeType="1"/>
          </p:cNvSpPr>
          <p:nvPr/>
        </p:nvSpPr>
        <p:spPr bwMode="auto">
          <a:xfrm flipH="1">
            <a:off x="2209800" y="3657600"/>
            <a:ext cx="1981200" cy="10668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599" name="Line 1207">
            <a:extLst>
              <a:ext uri="{FF2B5EF4-FFF2-40B4-BE49-F238E27FC236}">
                <a16:creationId xmlns:a16="http://schemas.microsoft.com/office/drawing/2014/main" id="{53463B2F-A26B-007F-2A8A-9281A6288CFD}"/>
              </a:ext>
            </a:extLst>
          </p:cNvPr>
          <p:cNvSpPr>
            <a:spLocks noChangeShapeType="1"/>
          </p:cNvSpPr>
          <p:nvPr/>
        </p:nvSpPr>
        <p:spPr bwMode="auto">
          <a:xfrm flipH="1">
            <a:off x="2819400" y="3733800"/>
            <a:ext cx="1524000" cy="9906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0" name="Line 1208">
            <a:extLst>
              <a:ext uri="{FF2B5EF4-FFF2-40B4-BE49-F238E27FC236}">
                <a16:creationId xmlns:a16="http://schemas.microsoft.com/office/drawing/2014/main" id="{7C5BAFDC-F58E-24F7-512B-B86AC85C9076}"/>
              </a:ext>
            </a:extLst>
          </p:cNvPr>
          <p:cNvSpPr>
            <a:spLocks noChangeShapeType="1"/>
          </p:cNvSpPr>
          <p:nvPr/>
        </p:nvSpPr>
        <p:spPr bwMode="auto">
          <a:xfrm flipH="1">
            <a:off x="3505200" y="3810000"/>
            <a:ext cx="1066800" cy="9144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1" name="Line 1209">
            <a:extLst>
              <a:ext uri="{FF2B5EF4-FFF2-40B4-BE49-F238E27FC236}">
                <a16:creationId xmlns:a16="http://schemas.microsoft.com/office/drawing/2014/main" id="{4E996729-7593-9FA1-C5CC-061CFDE37DB0}"/>
              </a:ext>
            </a:extLst>
          </p:cNvPr>
          <p:cNvSpPr>
            <a:spLocks noChangeShapeType="1"/>
          </p:cNvSpPr>
          <p:nvPr/>
        </p:nvSpPr>
        <p:spPr bwMode="auto">
          <a:xfrm flipH="1">
            <a:off x="4038600" y="3886200"/>
            <a:ext cx="762000" cy="8382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2" name="Line 1210">
            <a:extLst>
              <a:ext uri="{FF2B5EF4-FFF2-40B4-BE49-F238E27FC236}">
                <a16:creationId xmlns:a16="http://schemas.microsoft.com/office/drawing/2014/main" id="{D26830E8-FB35-19A0-9873-D5D7380E7114}"/>
              </a:ext>
            </a:extLst>
          </p:cNvPr>
          <p:cNvSpPr>
            <a:spLocks noChangeShapeType="1"/>
          </p:cNvSpPr>
          <p:nvPr/>
        </p:nvSpPr>
        <p:spPr bwMode="auto">
          <a:xfrm flipH="1">
            <a:off x="4648200" y="3886200"/>
            <a:ext cx="457200" cy="8382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3" name="Line 1211">
            <a:extLst>
              <a:ext uri="{FF2B5EF4-FFF2-40B4-BE49-F238E27FC236}">
                <a16:creationId xmlns:a16="http://schemas.microsoft.com/office/drawing/2014/main" id="{6F2DE13D-4FFA-6785-49A5-0BEB7D371A13}"/>
              </a:ext>
            </a:extLst>
          </p:cNvPr>
          <p:cNvSpPr>
            <a:spLocks noChangeShapeType="1"/>
          </p:cNvSpPr>
          <p:nvPr/>
        </p:nvSpPr>
        <p:spPr bwMode="auto">
          <a:xfrm>
            <a:off x="5257800" y="3886200"/>
            <a:ext cx="0" cy="8382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4" name="Line 1212">
            <a:extLst>
              <a:ext uri="{FF2B5EF4-FFF2-40B4-BE49-F238E27FC236}">
                <a16:creationId xmlns:a16="http://schemas.microsoft.com/office/drawing/2014/main" id="{88A5F746-C4ED-ED66-0239-C1341E1A62C2}"/>
              </a:ext>
            </a:extLst>
          </p:cNvPr>
          <p:cNvSpPr>
            <a:spLocks noChangeShapeType="1"/>
          </p:cNvSpPr>
          <p:nvPr/>
        </p:nvSpPr>
        <p:spPr bwMode="auto">
          <a:xfrm>
            <a:off x="5486400" y="3886200"/>
            <a:ext cx="381000" cy="8382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5" name="Line 1213">
            <a:extLst>
              <a:ext uri="{FF2B5EF4-FFF2-40B4-BE49-F238E27FC236}">
                <a16:creationId xmlns:a16="http://schemas.microsoft.com/office/drawing/2014/main" id="{81553879-CC29-820E-0457-C69E13FC2178}"/>
              </a:ext>
            </a:extLst>
          </p:cNvPr>
          <p:cNvSpPr>
            <a:spLocks noChangeShapeType="1"/>
          </p:cNvSpPr>
          <p:nvPr/>
        </p:nvSpPr>
        <p:spPr bwMode="auto">
          <a:xfrm>
            <a:off x="5791200" y="3886200"/>
            <a:ext cx="609600" cy="8382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6" name="Line 1214">
            <a:extLst>
              <a:ext uri="{FF2B5EF4-FFF2-40B4-BE49-F238E27FC236}">
                <a16:creationId xmlns:a16="http://schemas.microsoft.com/office/drawing/2014/main" id="{80128B84-CCCC-5B1E-5825-02FAFB0BDA75}"/>
              </a:ext>
            </a:extLst>
          </p:cNvPr>
          <p:cNvSpPr>
            <a:spLocks noChangeShapeType="1"/>
          </p:cNvSpPr>
          <p:nvPr/>
        </p:nvSpPr>
        <p:spPr bwMode="auto">
          <a:xfrm>
            <a:off x="6019800" y="3810000"/>
            <a:ext cx="990600" cy="9144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7" name="Line 1215">
            <a:extLst>
              <a:ext uri="{FF2B5EF4-FFF2-40B4-BE49-F238E27FC236}">
                <a16:creationId xmlns:a16="http://schemas.microsoft.com/office/drawing/2014/main" id="{3CB1515B-3561-3EE8-0227-6A1B499196AE}"/>
              </a:ext>
            </a:extLst>
          </p:cNvPr>
          <p:cNvSpPr>
            <a:spLocks noChangeShapeType="1"/>
          </p:cNvSpPr>
          <p:nvPr/>
        </p:nvSpPr>
        <p:spPr bwMode="auto">
          <a:xfrm>
            <a:off x="6172200" y="3733800"/>
            <a:ext cx="1447800" cy="9906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8" name="Line 1216">
            <a:extLst>
              <a:ext uri="{FF2B5EF4-FFF2-40B4-BE49-F238E27FC236}">
                <a16:creationId xmlns:a16="http://schemas.microsoft.com/office/drawing/2014/main" id="{5A15C15A-C09D-DB72-73FC-334A8941F7EC}"/>
              </a:ext>
            </a:extLst>
          </p:cNvPr>
          <p:cNvSpPr>
            <a:spLocks noChangeShapeType="1"/>
          </p:cNvSpPr>
          <p:nvPr/>
        </p:nvSpPr>
        <p:spPr bwMode="auto">
          <a:xfrm>
            <a:off x="6477000" y="3733800"/>
            <a:ext cx="1752600" cy="9906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09" name="Line 1217">
            <a:extLst>
              <a:ext uri="{FF2B5EF4-FFF2-40B4-BE49-F238E27FC236}">
                <a16:creationId xmlns:a16="http://schemas.microsoft.com/office/drawing/2014/main" id="{93B2C6A8-F1A1-7D47-8F84-A4F9C1D5640D}"/>
              </a:ext>
            </a:extLst>
          </p:cNvPr>
          <p:cNvSpPr>
            <a:spLocks noChangeShapeType="1"/>
          </p:cNvSpPr>
          <p:nvPr/>
        </p:nvSpPr>
        <p:spPr bwMode="auto">
          <a:xfrm>
            <a:off x="6629400" y="3657600"/>
            <a:ext cx="2209800" cy="10668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10" name="Line 1218">
            <a:extLst>
              <a:ext uri="{FF2B5EF4-FFF2-40B4-BE49-F238E27FC236}">
                <a16:creationId xmlns:a16="http://schemas.microsoft.com/office/drawing/2014/main" id="{541280FA-28CB-0DF5-1032-0FAB0AC3DF91}"/>
              </a:ext>
            </a:extLst>
          </p:cNvPr>
          <p:cNvSpPr>
            <a:spLocks noChangeShapeType="1"/>
          </p:cNvSpPr>
          <p:nvPr/>
        </p:nvSpPr>
        <p:spPr bwMode="auto">
          <a:xfrm>
            <a:off x="6629400" y="3505200"/>
            <a:ext cx="2819400" cy="1219200"/>
          </a:xfrm>
          <a:prstGeom prst="line">
            <a:avLst/>
          </a:prstGeom>
          <a:noFill/>
          <a:ln w="28575">
            <a:solidFill>
              <a:srgbClr val="3333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11" name="AutoShape 1219">
            <a:extLst>
              <a:ext uri="{FF2B5EF4-FFF2-40B4-BE49-F238E27FC236}">
                <a16:creationId xmlns:a16="http://schemas.microsoft.com/office/drawing/2014/main" id="{A9990B0A-8DD7-9164-89D6-010F09F3ACEC}"/>
              </a:ext>
            </a:extLst>
          </p:cNvPr>
          <p:cNvSpPr>
            <a:spLocks noChangeArrowheads="1"/>
          </p:cNvSpPr>
          <p:nvPr/>
        </p:nvSpPr>
        <p:spPr bwMode="auto">
          <a:xfrm>
            <a:off x="762000" y="5638800"/>
            <a:ext cx="8991600" cy="457200"/>
          </a:xfrm>
          <a:prstGeom prst="roundRect">
            <a:avLst>
              <a:gd name="adj" fmla="val 16667"/>
            </a:avLst>
          </a:prstGeom>
          <a:solidFill>
            <a:srgbClr val="CC0099"/>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fr-FR" sz="2400">
                <a:latin typeface="Arial" charset="0"/>
                <a:ea typeface="ＭＳ Ｐゴシック" charset="0"/>
              </a:rPr>
              <a:t>Data Steams Logger and Mass Storage</a:t>
            </a:r>
            <a:r>
              <a:rPr lang="fr-FR">
                <a:latin typeface="Arial" charset="0"/>
                <a:ea typeface="ＭＳ Ｐゴシック" charset="0"/>
              </a:rPr>
              <a:t> </a:t>
            </a:r>
          </a:p>
        </p:txBody>
      </p:sp>
      <p:sp>
        <p:nvSpPr>
          <p:cNvPr id="316612" name="Text Box 1220">
            <a:extLst>
              <a:ext uri="{FF2B5EF4-FFF2-40B4-BE49-F238E27FC236}">
                <a16:creationId xmlns:a16="http://schemas.microsoft.com/office/drawing/2014/main" id="{DA8C859B-89FB-6B13-C1F2-1834DA05A476}"/>
              </a:ext>
            </a:extLst>
          </p:cNvPr>
          <p:cNvSpPr txBox="1">
            <a:spLocks noChangeArrowheads="1"/>
          </p:cNvSpPr>
          <p:nvPr/>
        </p:nvSpPr>
        <p:spPr bwMode="auto">
          <a:xfrm>
            <a:off x="4208463" y="2971800"/>
            <a:ext cx="2098675"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0" hangingPunct="0">
              <a:defRPr/>
            </a:pPr>
            <a:r>
              <a:rPr lang="fr-FR" sz="2400">
                <a:latin typeface="Arial" charset="0"/>
                <a:ea typeface="ＭＳ Ｐゴシック" charset="0"/>
              </a:rPr>
              <a:t>Event building</a:t>
            </a:r>
          </a:p>
          <a:p>
            <a:pPr algn="ctr" eaLnBrk="0" hangingPunct="0">
              <a:defRPr/>
            </a:pPr>
            <a:r>
              <a:rPr lang="fr-FR" sz="2400">
                <a:latin typeface="Arial" charset="0"/>
                <a:ea typeface="ＭＳ Ｐゴシック" charset="0"/>
              </a:rPr>
              <a:t>Network</a:t>
            </a:r>
            <a:endParaRPr lang="en-GB" sz="2400">
              <a:latin typeface="Arial" charset="0"/>
              <a:ea typeface="ＭＳ Ｐゴシック" charset="0"/>
            </a:endParaRPr>
          </a:p>
        </p:txBody>
      </p:sp>
      <p:sp>
        <p:nvSpPr>
          <p:cNvPr id="316613" name="Text Box 1221">
            <a:extLst>
              <a:ext uri="{FF2B5EF4-FFF2-40B4-BE49-F238E27FC236}">
                <a16:creationId xmlns:a16="http://schemas.microsoft.com/office/drawing/2014/main" id="{B969B2F9-EF60-37ED-7D15-40F81D8499E3}"/>
              </a:ext>
            </a:extLst>
          </p:cNvPr>
          <p:cNvSpPr txBox="1">
            <a:spLocks noChangeArrowheads="1"/>
          </p:cNvSpPr>
          <p:nvPr/>
        </p:nvSpPr>
        <p:spPr bwMode="auto">
          <a:xfrm>
            <a:off x="6934200" y="3200400"/>
            <a:ext cx="1836738"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2000">
                <a:solidFill>
                  <a:srgbClr val="FFFF00"/>
                </a:solidFill>
                <a:latin typeface="Arial" charset="0"/>
                <a:ea typeface="ＭＳ Ｐゴシック" charset="0"/>
              </a:rPr>
              <a:t>10-20 Gbit/sec</a:t>
            </a:r>
            <a:endParaRPr lang="en-GB" sz="2000">
              <a:latin typeface="Arial" charset="0"/>
              <a:ea typeface="ＭＳ Ｐゴシック" charset="0"/>
            </a:endParaRPr>
          </a:p>
        </p:txBody>
      </p:sp>
      <p:sp>
        <p:nvSpPr>
          <p:cNvPr id="316614" name="Text Box 1222">
            <a:extLst>
              <a:ext uri="{FF2B5EF4-FFF2-40B4-BE49-F238E27FC236}">
                <a16:creationId xmlns:a16="http://schemas.microsoft.com/office/drawing/2014/main" id="{0F80BFF6-6053-B2F2-7B2E-F27D378E0626}"/>
              </a:ext>
            </a:extLst>
          </p:cNvPr>
          <p:cNvSpPr txBox="1">
            <a:spLocks noChangeArrowheads="1"/>
          </p:cNvSpPr>
          <p:nvPr/>
        </p:nvSpPr>
        <p:spPr bwMode="auto">
          <a:xfrm>
            <a:off x="2268538" y="4114800"/>
            <a:ext cx="5519737" cy="3968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2000">
                <a:latin typeface="Arial" charset="0"/>
                <a:ea typeface="ＭＳ Ｐゴシック" charset="0"/>
              </a:rPr>
              <a:t>Processor farm (one bunch train per processor)</a:t>
            </a:r>
            <a:endParaRPr lang="en-GB" sz="2000">
              <a:latin typeface="Arial" charset="0"/>
              <a:ea typeface="ＭＳ Ｐゴシック" charset="0"/>
            </a:endParaRPr>
          </a:p>
        </p:txBody>
      </p:sp>
      <p:sp>
        <p:nvSpPr>
          <p:cNvPr id="316615" name="Text Box 1223">
            <a:extLst>
              <a:ext uri="{FF2B5EF4-FFF2-40B4-BE49-F238E27FC236}">
                <a16:creationId xmlns:a16="http://schemas.microsoft.com/office/drawing/2014/main" id="{019A60B8-004F-96DA-306F-C727D5C35D5F}"/>
              </a:ext>
            </a:extLst>
          </p:cNvPr>
          <p:cNvSpPr txBox="1">
            <a:spLocks noChangeArrowheads="1"/>
          </p:cNvSpPr>
          <p:nvPr/>
        </p:nvSpPr>
        <p:spPr bwMode="auto">
          <a:xfrm>
            <a:off x="0" y="2852738"/>
            <a:ext cx="1109663" cy="825500"/>
          </a:xfrm>
          <a:prstGeom prst="rect">
            <a:avLst/>
          </a:prstGeom>
          <a:noFill/>
          <a:ln>
            <a:noFill/>
          </a:ln>
          <a:effectLst/>
          <a:extLst>
            <a:ext uri="{909E8E84-426E-40dd-AFC4-6F175D3DCCD1}">
              <a14:hiddenFill xmlns="" xmlns:a14="http://schemas.microsoft.com/office/drawing/2010/main">
                <a:solidFill>
                  <a:srgbClr val="DDDDDD"/>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eaLnBrk="0" hangingPunct="0">
              <a:defRPr/>
            </a:pPr>
            <a:r>
              <a:rPr lang="fr-FR" sz="1600" b="1">
                <a:solidFill>
                  <a:schemeClr val="bg1"/>
                </a:solidFill>
                <a:latin typeface="Arial" charset="0"/>
                <a:ea typeface="ＭＳ Ｐゴシック" charset="0"/>
              </a:rPr>
              <a:t>Event </a:t>
            </a:r>
          </a:p>
          <a:p>
            <a:pPr algn="ctr" eaLnBrk="0" hangingPunct="0">
              <a:defRPr/>
            </a:pPr>
            <a:r>
              <a:rPr lang="fr-FR" sz="1600" b="1">
                <a:solidFill>
                  <a:schemeClr val="bg1"/>
                </a:solidFill>
                <a:latin typeface="Arial" charset="0"/>
                <a:ea typeface="ＭＳ Ｐゴシック" charset="0"/>
              </a:rPr>
              <a:t>manager </a:t>
            </a:r>
          </a:p>
          <a:p>
            <a:pPr algn="ctr" eaLnBrk="0" hangingPunct="0">
              <a:defRPr/>
            </a:pPr>
            <a:r>
              <a:rPr lang="fr-FR" sz="1600" b="1">
                <a:solidFill>
                  <a:schemeClr val="bg1"/>
                </a:solidFill>
                <a:latin typeface="Arial" charset="0"/>
                <a:ea typeface="ＭＳ Ｐゴシック" charset="0"/>
              </a:rPr>
              <a:t>&amp; Control</a:t>
            </a:r>
            <a:endParaRPr lang="en-GB" sz="1600" b="1">
              <a:solidFill>
                <a:schemeClr val="bg1"/>
              </a:solidFill>
              <a:latin typeface="Arial" charset="0"/>
              <a:ea typeface="ＭＳ Ｐゴシック" charset="0"/>
            </a:endParaRPr>
          </a:p>
        </p:txBody>
      </p:sp>
      <p:sp>
        <p:nvSpPr>
          <p:cNvPr id="316616" name="Text Box 1224">
            <a:extLst>
              <a:ext uri="{FF2B5EF4-FFF2-40B4-BE49-F238E27FC236}">
                <a16:creationId xmlns:a16="http://schemas.microsoft.com/office/drawing/2014/main" id="{B39EC31D-6D68-03ED-A8C4-D3B31B7F416F}"/>
              </a:ext>
            </a:extLst>
          </p:cNvPr>
          <p:cNvSpPr txBox="1">
            <a:spLocks noChangeArrowheads="1"/>
          </p:cNvSpPr>
          <p:nvPr/>
        </p:nvSpPr>
        <p:spPr bwMode="auto">
          <a:xfrm>
            <a:off x="2362200" y="2133600"/>
            <a:ext cx="7080250" cy="3968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2000">
                <a:latin typeface="Arial" charset="0"/>
                <a:ea typeface="ＭＳ Ｐゴシック" charset="0"/>
              </a:rPr>
              <a:t>Detector Buffering (per bunch train in Mbytes/BT = 140 MB/s)</a:t>
            </a:r>
            <a:endParaRPr lang="en-GB" sz="2000">
              <a:latin typeface="Arial" charset="0"/>
              <a:ea typeface="ＭＳ Ｐゴシック" charset="0"/>
            </a:endParaRPr>
          </a:p>
        </p:txBody>
      </p:sp>
      <p:grpSp>
        <p:nvGrpSpPr>
          <p:cNvPr id="117830" name="Group 1225">
            <a:extLst>
              <a:ext uri="{FF2B5EF4-FFF2-40B4-BE49-F238E27FC236}">
                <a16:creationId xmlns:a16="http://schemas.microsoft.com/office/drawing/2014/main" id="{D3523FA4-F2E3-73A0-2318-A5B73E6D56AD}"/>
              </a:ext>
            </a:extLst>
          </p:cNvPr>
          <p:cNvGrpSpPr>
            <a:grpSpLocks/>
          </p:cNvGrpSpPr>
          <p:nvPr/>
        </p:nvGrpSpPr>
        <p:grpSpPr bwMode="auto">
          <a:xfrm>
            <a:off x="990600" y="5181600"/>
            <a:ext cx="8534400" cy="457200"/>
            <a:chOff x="624" y="3216"/>
            <a:chExt cx="5376" cy="384"/>
          </a:xfrm>
        </p:grpSpPr>
        <p:sp>
          <p:nvSpPr>
            <p:cNvPr id="316618" name="Line 1226">
              <a:extLst>
                <a:ext uri="{FF2B5EF4-FFF2-40B4-BE49-F238E27FC236}">
                  <a16:creationId xmlns:a16="http://schemas.microsoft.com/office/drawing/2014/main" id="{2A826E3F-C0AE-BF07-B731-A6F5C6FAFA26}"/>
                </a:ext>
              </a:extLst>
            </p:cNvPr>
            <p:cNvSpPr>
              <a:spLocks noChangeShapeType="1"/>
            </p:cNvSpPr>
            <p:nvPr/>
          </p:nvSpPr>
          <p:spPr bwMode="auto">
            <a:xfrm>
              <a:off x="4464"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19" name="Line 1227">
              <a:extLst>
                <a:ext uri="{FF2B5EF4-FFF2-40B4-BE49-F238E27FC236}">
                  <a16:creationId xmlns:a16="http://schemas.microsoft.com/office/drawing/2014/main" id="{AC1E6DF9-63BF-5CED-B20E-B8161AD86ACF}"/>
                </a:ext>
              </a:extLst>
            </p:cNvPr>
            <p:cNvSpPr>
              <a:spLocks noChangeShapeType="1"/>
            </p:cNvSpPr>
            <p:nvPr/>
          </p:nvSpPr>
          <p:spPr bwMode="auto">
            <a:xfrm>
              <a:off x="4848"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0" name="Line 1228">
              <a:extLst>
                <a:ext uri="{FF2B5EF4-FFF2-40B4-BE49-F238E27FC236}">
                  <a16:creationId xmlns:a16="http://schemas.microsoft.com/office/drawing/2014/main" id="{DD67440B-6598-3CAF-B18E-DA4F0890B93F}"/>
                </a:ext>
              </a:extLst>
            </p:cNvPr>
            <p:cNvSpPr>
              <a:spLocks noChangeShapeType="1"/>
            </p:cNvSpPr>
            <p:nvPr/>
          </p:nvSpPr>
          <p:spPr bwMode="auto">
            <a:xfrm>
              <a:off x="5232"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1" name="Line 1229">
              <a:extLst>
                <a:ext uri="{FF2B5EF4-FFF2-40B4-BE49-F238E27FC236}">
                  <a16:creationId xmlns:a16="http://schemas.microsoft.com/office/drawing/2014/main" id="{6FB51924-B940-9801-BD62-F925B6CBA075}"/>
                </a:ext>
              </a:extLst>
            </p:cNvPr>
            <p:cNvSpPr>
              <a:spLocks noChangeShapeType="1"/>
            </p:cNvSpPr>
            <p:nvPr/>
          </p:nvSpPr>
          <p:spPr bwMode="auto">
            <a:xfrm>
              <a:off x="5616"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2" name="Line 1230">
              <a:extLst>
                <a:ext uri="{FF2B5EF4-FFF2-40B4-BE49-F238E27FC236}">
                  <a16:creationId xmlns:a16="http://schemas.microsoft.com/office/drawing/2014/main" id="{FFD01E83-37B1-0C3A-7B87-42C5577FAEBD}"/>
                </a:ext>
              </a:extLst>
            </p:cNvPr>
            <p:cNvSpPr>
              <a:spLocks noChangeShapeType="1"/>
            </p:cNvSpPr>
            <p:nvPr/>
          </p:nvSpPr>
          <p:spPr bwMode="auto">
            <a:xfrm>
              <a:off x="6000"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3" name="Line 1231">
              <a:extLst>
                <a:ext uri="{FF2B5EF4-FFF2-40B4-BE49-F238E27FC236}">
                  <a16:creationId xmlns:a16="http://schemas.microsoft.com/office/drawing/2014/main" id="{779A2759-B474-E09F-2163-57D796AAFAC6}"/>
                </a:ext>
              </a:extLst>
            </p:cNvPr>
            <p:cNvSpPr>
              <a:spLocks noChangeShapeType="1"/>
            </p:cNvSpPr>
            <p:nvPr/>
          </p:nvSpPr>
          <p:spPr bwMode="auto">
            <a:xfrm>
              <a:off x="4080"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4" name="Line 1232">
              <a:extLst>
                <a:ext uri="{FF2B5EF4-FFF2-40B4-BE49-F238E27FC236}">
                  <a16:creationId xmlns:a16="http://schemas.microsoft.com/office/drawing/2014/main" id="{5657DC4B-8EF0-5BC1-CEE8-A15D22123740}"/>
                </a:ext>
              </a:extLst>
            </p:cNvPr>
            <p:cNvSpPr>
              <a:spLocks noChangeShapeType="1"/>
            </p:cNvSpPr>
            <p:nvPr/>
          </p:nvSpPr>
          <p:spPr bwMode="auto">
            <a:xfrm>
              <a:off x="3696"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5" name="Line 1233">
              <a:extLst>
                <a:ext uri="{FF2B5EF4-FFF2-40B4-BE49-F238E27FC236}">
                  <a16:creationId xmlns:a16="http://schemas.microsoft.com/office/drawing/2014/main" id="{A2354040-CEDA-76B6-C7D9-4552DF1B482C}"/>
                </a:ext>
              </a:extLst>
            </p:cNvPr>
            <p:cNvSpPr>
              <a:spLocks noChangeShapeType="1"/>
            </p:cNvSpPr>
            <p:nvPr/>
          </p:nvSpPr>
          <p:spPr bwMode="auto">
            <a:xfrm>
              <a:off x="3312"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6" name="Line 1234">
              <a:extLst>
                <a:ext uri="{FF2B5EF4-FFF2-40B4-BE49-F238E27FC236}">
                  <a16:creationId xmlns:a16="http://schemas.microsoft.com/office/drawing/2014/main" id="{93FEC933-1D87-8BB9-32A2-995C35D39168}"/>
                </a:ext>
              </a:extLst>
            </p:cNvPr>
            <p:cNvSpPr>
              <a:spLocks noChangeShapeType="1"/>
            </p:cNvSpPr>
            <p:nvPr/>
          </p:nvSpPr>
          <p:spPr bwMode="auto">
            <a:xfrm>
              <a:off x="2928"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7" name="Line 1235">
              <a:extLst>
                <a:ext uri="{FF2B5EF4-FFF2-40B4-BE49-F238E27FC236}">
                  <a16:creationId xmlns:a16="http://schemas.microsoft.com/office/drawing/2014/main" id="{B1464B9F-A536-D0C5-C7BE-D1C1E025A7F3}"/>
                </a:ext>
              </a:extLst>
            </p:cNvPr>
            <p:cNvSpPr>
              <a:spLocks noChangeShapeType="1"/>
            </p:cNvSpPr>
            <p:nvPr/>
          </p:nvSpPr>
          <p:spPr bwMode="auto">
            <a:xfrm>
              <a:off x="1776"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8" name="Line 1236">
              <a:extLst>
                <a:ext uri="{FF2B5EF4-FFF2-40B4-BE49-F238E27FC236}">
                  <a16:creationId xmlns:a16="http://schemas.microsoft.com/office/drawing/2014/main" id="{23154BB4-FCD3-D810-F97F-818898BC0384}"/>
                </a:ext>
              </a:extLst>
            </p:cNvPr>
            <p:cNvSpPr>
              <a:spLocks noChangeShapeType="1"/>
            </p:cNvSpPr>
            <p:nvPr/>
          </p:nvSpPr>
          <p:spPr bwMode="auto">
            <a:xfrm>
              <a:off x="2160"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29" name="Line 1237">
              <a:extLst>
                <a:ext uri="{FF2B5EF4-FFF2-40B4-BE49-F238E27FC236}">
                  <a16:creationId xmlns:a16="http://schemas.microsoft.com/office/drawing/2014/main" id="{A37D6AA7-9329-9727-3A0F-5A99366C9832}"/>
                </a:ext>
              </a:extLst>
            </p:cNvPr>
            <p:cNvSpPr>
              <a:spLocks noChangeShapeType="1"/>
            </p:cNvSpPr>
            <p:nvPr/>
          </p:nvSpPr>
          <p:spPr bwMode="auto">
            <a:xfrm>
              <a:off x="2544"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30" name="Line 1238">
              <a:extLst>
                <a:ext uri="{FF2B5EF4-FFF2-40B4-BE49-F238E27FC236}">
                  <a16:creationId xmlns:a16="http://schemas.microsoft.com/office/drawing/2014/main" id="{60B4D8F4-4228-7D0F-67E6-7F7E50BBF27B}"/>
                </a:ext>
              </a:extLst>
            </p:cNvPr>
            <p:cNvSpPr>
              <a:spLocks noChangeShapeType="1"/>
            </p:cNvSpPr>
            <p:nvPr/>
          </p:nvSpPr>
          <p:spPr bwMode="auto">
            <a:xfrm>
              <a:off x="1392"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31" name="Line 1239">
              <a:extLst>
                <a:ext uri="{FF2B5EF4-FFF2-40B4-BE49-F238E27FC236}">
                  <a16:creationId xmlns:a16="http://schemas.microsoft.com/office/drawing/2014/main" id="{5FE28A89-9946-1531-CC71-FBAEA110E2FF}"/>
                </a:ext>
              </a:extLst>
            </p:cNvPr>
            <p:cNvSpPr>
              <a:spLocks noChangeShapeType="1"/>
            </p:cNvSpPr>
            <p:nvPr/>
          </p:nvSpPr>
          <p:spPr bwMode="auto">
            <a:xfrm>
              <a:off x="1008"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sp>
          <p:nvSpPr>
            <p:cNvPr id="316632" name="Line 1240">
              <a:extLst>
                <a:ext uri="{FF2B5EF4-FFF2-40B4-BE49-F238E27FC236}">
                  <a16:creationId xmlns:a16="http://schemas.microsoft.com/office/drawing/2014/main" id="{82DC0336-3543-A389-6612-E93DD52939EA}"/>
                </a:ext>
              </a:extLst>
            </p:cNvPr>
            <p:cNvSpPr>
              <a:spLocks noChangeShapeType="1"/>
            </p:cNvSpPr>
            <p:nvPr/>
          </p:nvSpPr>
          <p:spPr bwMode="auto">
            <a:xfrm>
              <a:off x="624" y="3216"/>
              <a:ext cx="0" cy="384"/>
            </a:xfrm>
            <a:prstGeom prst="line">
              <a:avLst/>
            </a:prstGeom>
            <a:noFill/>
            <a:ln w="28575">
              <a:solidFill>
                <a:srgbClr val="33CC33"/>
              </a:solidFill>
              <a:round/>
              <a:headEnd type="triangle" w="med" len="me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endParaRPr>
            </a:p>
          </p:txBody>
        </p:sp>
      </p:grpSp>
      <p:sp>
        <p:nvSpPr>
          <p:cNvPr id="316633" name="Text Box 1241">
            <a:extLst>
              <a:ext uri="{FF2B5EF4-FFF2-40B4-BE49-F238E27FC236}">
                <a16:creationId xmlns:a16="http://schemas.microsoft.com/office/drawing/2014/main" id="{349BC33A-9884-3E46-8783-B75644F06000}"/>
              </a:ext>
            </a:extLst>
          </p:cNvPr>
          <p:cNvSpPr txBox="1">
            <a:spLocks noChangeArrowheads="1"/>
          </p:cNvSpPr>
          <p:nvPr/>
        </p:nvSpPr>
        <p:spPr bwMode="auto">
          <a:xfrm>
            <a:off x="3429000" y="6248400"/>
            <a:ext cx="184150" cy="7016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endParaRPr lang="fr-FR" sz="2000">
              <a:latin typeface="Arial" charset="0"/>
              <a:ea typeface="ＭＳ Ｐゴシック" charset="0"/>
            </a:endParaRPr>
          </a:p>
          <a:p>
            <a:pPr eaLnBrk="0" hangingPunct="0">
              <a:defRPr/>
            </a:pPr>
            <a:endParaRPr lang="en-GB" sz="2000">
              <a:latin typeface="Arial" charset="0"/>
              <a:ea typeface="ＭＳ Ｐゴシック" charset="0"/>
            </a:endParaRPr>
          </a:p>
        </p:txBody>
      </p:sp>
      <p:sp>
        <p:nvSpPr>
          <p:cNvPr id="316634" name="Text Box 1242">
            <a:extLst>
              <a:ext uri="{FF2B5EF4-FFF2-40B4-BE49-F238E27FC236}">
                <a16:creationId xmlns:a16="http://schemas.microsoft.com/office/drawing/2014/main" id="{5D7D8FF1-38DE-4EB7-CAFD-C793C0326877}"/>
              </a:ext>
            </a:extLst>
          </p:cNvPr>
          <p:cNvSpPr txBox="1">
            <a:spLocks noChangeArrowheads="1"/>
          </p:cNvSpPr>
          <p:nvPr/>
        </p:nvSpPr>
        <p:spPr bwMode="auto">
          <a:xfrm>
            <a:off x="7467600" y="2667000"/>
            <a:ext cx="777875"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2000" i="1">
                <a:latin typeface="Arial" charset="0"/>
                <a:ea typeface="ＭＳ Ｐゴシック" charset="0"/>
              </a:rPr>
              <a:t>Links</a:t>
            </a:r>
            <a:endParaRPr lang="en-GB" sz="2000" i="1">
              <a:latin typeface="Arial" charset="0"/>
              <a:ea typeface="ＭＳ Ｐゴシック" charset="0"/>
            </a:endParaRPr>
          </a:p>
        </p:txBody>
      </p:sp>
      <p:sp>
        <p:nvSpPr>
          <p:cNvPr id="316635" name="Text Box 1243">
            <a:extLst>
              <a:ext uri="{FF2B5EF4-FFF2-40B4-BE49-F238E27FC236}">
                <a16:creationId xmlns:a16="http://schemas.microsoft.com/office/drawing/2014/main" id="{A2506B50-CA25-643D-B903-C1B79C75F112}"/>
              </a:ext>
            </a:extLst>
          </p:cNvPr>
          <p:cNvSpPr txBox="1">
            <a:spLocks noChangeArrowheads="1"/>
          </p:cNvSpPr>
          <p:nvPr/>
        </p:nvSpPr>
        <p:spPr bwMode="auto">
          <a:xfrm>
            <a:off x="3729038" y="5189538"/>
            <a:ext cx="3779837"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b="1">
                <a:solidFill>
                  <a:srgbClr val="FFFF00"/>
                </a:solidFill>
                <a:latin typeface="Arial" charset="0"/>
                <a:ea typeface="ＭＳ Ｐゴシック" charset="0"/>
              </a:rPr>
              <a:t>Select Bunch Of Interest (200 Hz)</a:t>
            </a:r>
          </a:p>
        </p:txBody>
      </p:sp>
      <p:sp>
        <p:nvSpPr>
          <p:cNvPr id="316636" name="Rectangle 1244">
            <a:extLst>
              <a:ext uri="{FF2B5EF4-FFF2-40B4-BE49-F238E27FC236}">
                <a16:creationId xmlns:a16="http://schemas.microsoft.com/office/drawing/2014/main" id="{47200AA0-65F0-7189-51EE-4EC12EA8F47C}"/>
              </a:ext>
            </a:extLst>
          </p:cNvPr>
          <p:cNvSpPr>
            <a:spLocks noChangeArrowheads="1"/>
          </p:cNvSpPr>
          <p:nvPr/>
        </p:nvSpPr>
        <p:spPr bwMode="auto">
          <a:xfrm>
            <a:off x="4786313" y="1081088"/>
            <a:ext cx="762000" cy="609600"/>
          </a:xfrm>
          <a:prstGeom prst="rect">
            <a:avLst/>
          </a:prstGeom>
          <a:solidFill>
            <a:srgbClr val="FFCC99"/>
          </a:solidFill>
          <a:ln w="381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316637" name="Text Box 1245">
            <a:extLst>
              <a:ext uri="{FF2B5EF4-FFF2-40B4-BE49-F238E27FC236}">
                <a16:creationId xmlns:a16="http://schemas.microsoft.com/office/drawing/2014/main" id="{5FFD50D4-19BE-4930-A22E-A268CA9A895A}"/>
              </a:ext>
            </a:extLst>
          </p:cNvPr>
          <p:cNvSpPr txBox="1">
            <a:spLocks noChangeArrowheads="1"/>
          </p:cNvSpPr>
          <p:nvPr/>
        </p:nvSpPr>
        <p:spPr bwMode="auto">
          <a:xfrm>
            <a:off x="4786313" y="1157288"/>
            <a:ext cx="914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2400">
                <a:solidFill>
                  <a:srgbClr val="CC0099"/>
                </a:solidFill>
                <a:latin typeface="Arial" charset="0"/>
                <a:ea typeface="ＭＳ Ｐゴシック" charset="0"/>
              </a:rPr>
              <a:t>SiT</a:t>
            </a:r>
            <a:endParaRPr lang="en-GB" sz="2400">
              <a:solidFill>
                <a:srgbClr val="CC0099"/>
              </a:solidFill>
              <a:latin typeface="Arial" charset="0"/>
              <a:ea typeface="ＭＳ Ｐゴシック" charset="0"/>
            </a:endParaRPr>
          </a:p>
        </p:txBody>
      </p:sp>
      <p:sp>
        <p:nvSpPr>
          <p:cNvPr id="316638" name="Rectangle 1246">
            <a:extLst>
              <a:ext uri="{FF2B5EF4-FFF2-40B4-BE49-F238E27FC236}">
                <a16:creationId xmlns:a16="http://schemas.microsoft.com/office/drawing/2014/main" id="{70856EB0-9AEA-C239-2527-8107D1DDD735}"/>
              </a:ext>
            </a:extLst>
          </p:cNvPr>
          <p:cNvSpPr>
            <a:spLocks noChangeArrowheads="1"/>
          </p:cNvSpPr>
          <p:nvPr/>
        </p:nvSpPr>
        <p:spPr bwMode="auto">
          <a:xfrm>
            <a:off x="849313" y="1036638"/>
            <a:ext cx="1511300" cy="609600"/>
          </a:xfrm>
          <a:prstGeom prst="rect">
            <a:avLst/>
          </a:prstGeom>
          <a:solidFill>
            <a:srgbClr val="FFFF00"/>
          </a:solidFill>
          <a:ln w="38100">
            <a:solidFill>
              <a:schemeClr val="tx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endParaRPr>
          </a:p>
        </p:txBody>
      </p:sp>
      <p:sp>
        <p:nvSpPr>
          <p:cNvPr id="316639" name="Text Box 1247">
            <a:extLst>
              <a:ext uri="{FF2B5EF4-FFF2-40B4-BE49-F238E27FC236}">
                <a16:creationId xmlns:a16="http://schemas.microsoft.com/office/drawing/2014/main" id="{1A783EA9-FEC6-290C-BFEE-ACD17E897B21}"/>
              </a:ext>
            </a:extLst>
          </p:cNvPr>
          <p:cNvSpPr txBox="1">
            <a:spLocks noChangeArrowheads="1"/>
          </p:cNvSpPr>
          <p:nvPr/>
        </p:nvSpPr>
        <p:spPr bwMode="auto">
          <a:xfrm>
            <a:off x="992188" y="1143000"/>
            <a:ext cx="1223962" cy="396875"/>
          </a:xfrm>
          <a:prstGeom prst="rect">
            <a:avLst/>
          </a:prstGeom>
          <a:noFill/>
          <a:ln>
            <a:noFill/>
          </a:ln>
          <a:effectLst/>
          <a:extLst>
            <a:ext uri="{909E8E84-426E-40dd-AFC4-6F175D3DCCD1}">
              <a14:hiddenFill xmlns="" xmlns:a14="http://schemas.microsoft.com/office/drawing/2010/main">
                <a:solidFill>
                  <a:srgbClr val="CCFFCC"/>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2000">
                <a:solidFill>
                  <a:srgbClr val="CC0099"/>
                </a:solidFill>
                <a:latin typeface="Arial" charset="0"/>
                <a:ea typeface="ＭＳ Ｐゴシック" charset="0"/>
              </a:rPr>
              <a:t>Machine</a:t>
            </a:r>
            <a:endParaRPr lang="en-GB" sz="2000">
              <a:solidFill>
                <a:srgbClr val="CC0099"/>
              </a:solidFill>
              <a:latin typeface="Arial" charset="0"/>
              <a:ea typeface="ＭＳ Ｐゴシック" charset="0"/>
            </a:endParaRPr>
          </a:p>
        </p:txBody>
      </p:sp>
      <p:sp>
        <p:nvSpPr>
          <p:cNvPr id="316640" name="Text Box 1248">
            <a:extLst>
              <a:ext uri="{FF2B5EF4-FFF2-40B4-BE49-F238E27FC236}">
                <a16:creationId xmlns:a16="http://schemas.microsoft.com/office/drawing/2014/main" id="{FCE88FA7-FB0F-D1B6-67C3-1460BCD094FB}"/>
              </a:ext>
            </a:extLst>
          </p:cNvPr>
          <p:cNvSpPr txBox="1">
            <a:spLocks noChangeArrowheads="1"/>
          </p:cNvSpPr>
          <p:nvPr/>
        </p:nvSpPr>
        <p:spPr bwMode="auto">
          <a:xfrm>
            <a:off x="3962400" y="669925"/>
            <a:ext cx="511175"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latin typeface="Arial" charset="0"/>
                <a:ea typeface="ＭＳ Ｐゴシック" charset="0"/>
              </a:rPr>
              <a:t>1 G</a:t>
            </a:r>
            <a:endParaRPr lang="en-GB" sz="1600">
              <a:latin typeface="Arial" charset="0"/>
              <a:ea typeface="ＭＳ Ｐゴシック" charset="0"/>
            </a:endParaRPr>
          </a:p>
        </p:txBody>
      </p:sp>
      <p:sp>
        <p:nvSpPr>
          <p:cNvPr id="316641" name="Text Box 1249">
            <a:extLst>
              <a:ext uri="{FF2B5EF4-FFF2-40B4-BE49-F238E27FC236}">
                <a16:creationId xmlns:a16="http://schemas.microsoft.com/office/drawing/2014/main" id="{DA528652-CA9E-029E-A417-3E0B08660325}"/>
              </a:ext>
            </a:extLst>
          </p:cNvPr>
          <p:cNvSpPr txBox="1">
            <a:spLocks noChangeArrowheads="1"/>
          </p:cNvSpPr>
          <p:nvPr/>
        </p:nvSpPr>
        <p:spPr bwMode="auto">
          <a:xfrm>
            <a:off x="5715000" y="669925"/>
            <a:ext cx="69215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latin typeface="Arial" charset="0"/>
                <a:ea typeface="ＭＳ Ｐゴシック" charset="0"/>
              </a:rPr>
              <a:t>2.6 M</a:t>
            </a:r>
            <a:endParaRPr lang="en-GB" sz="1600">
              <a:latin typeface="Arial" charset="0"/>
              <a:ea typeface="ＭＳ Ｐゴシック" charset="0"/>
            </a:endParaRPr>
          </a:p>
        </p:txBody>
      </p:sp>
      <p:sp>
        <p:nvSpPr>
          <p:cNvPr id="316642" name="Text Box 1250">
            <a:extLst>
              <a:ext uri="{FF2B5EF4-FFF2-40B4-BE49-F238E27FC236}">
                <a16:creationId xmlns:a16="http://schemas.microsoft.com/office/drawing/2014/main" id="{4D9FF9E1-90C6-9AA2-AFE0-2C072487E247}"/>
              </a:ext>
            </a:extLst>
          </p:cNvPr>
          <p:cNvSpPr txBox="1">
            <a:spLocks noChangeArrowheads="1"/>
          </p:cNvSpPr>
          <p:nvPr/>
        </p:nvSpPr>
        <p:spPr bwMode="auto">
          <a:xfrm>
            <a:off x="4876800" y="669925"/>
            <a:ext cx="522288"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latin typeface="Arial" charset="0"/>
                <a:ea typeface="ＭＳ Ｐゴシック" charset="0"/>
              </a:rPr>
              <a:t>5 M</a:t>
            </a:r>
            <a:endParaRPr lang="en-GB" sz="1600">
              <a:latin typeface="Arial" charset="0"/>
              <a:ea typeface="ＭＳ Ｐゴシック" charset="0"/>
            </a:endParaRPr>
          </a:p>
        </p:txBody>
      </p:sp>
      <p:sp>
        <p:nvSpPr>
          <p:cNvPr id="316643" name="Text Box 1251">
            <a:extLst>
              <a:ext uri="{FF2B5EF4-FFF2-40B4-BE49-F238E27FC236}">
                <a16:creationId xmlns:a16="http://schemas.microsoft.com/office/drawing/2014/main" id="{0E2EC84A-7946-95A8-6F9B-4B865B415250}"/>
              </a:ext>
            </a:extLst>
          </p:cNvPr>
          <p:cNvSpPr txBox="1">
            <a:spLocks noChangeArrowheads="1"/>
          </p:cNvSpPr>
          <p:nvPr/>
        </p:nvSpPr>
        <p:spPr bwMode="auto">
          <a:xfrm>
            <a:off x="2743200" y="669925"/>
            <a:ext cx="433388"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latin typeface="Arial" charset="0"/>
                <a:ea typeface="ＭＳ Ｐゴシック" charset="0"/>
              </a:rPr>
              <a:t>5K</a:t>
            </a:r>
            <a:endParaRPr lang="en-GB" sz="1600">
              <a:latin typeface="Arial" charset="0"/>
              <a:ea typeface="ＭＳ Ｐゴシック" charset="0"/>
            </a:endParaRPr>
          </a:p>
        </p:txBody>
      </p:sp>
      <p:sp>
        <p:nvSpPr>
          <p:cNvPr id="316644" name="Text Box 1252">
            <a:extLst>
              <a:ext uri="{FF2B5EF4-FFF2-40B4-BE49-F238E27FC236}">
                <a16:creationId xmlns:a16="http://schemas.microsoft.com/office/drawing/2014/main" id="{B024B3E1-DB01-F7D6-F82D-034BCA372B40}"/>
              </a:ext>
            </a:extLst>
          </p:cNvPr>
          <p:cNvSpPr txBox="1">
            <a:spLocks noChangeArrowheads="1"/>
          </p:cNvSpPr>
          <p:nvPr/>
        </p:nvSpPr>
        <p:spPr bwMode="auto">
          <a:xfrm>
            <a:off x="8001000" y="669925"/>
            <a:ext cx="828675"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latin typeface="Arial" charset="0"/>
                <a:ea typeface="ＭＳ Ｐゴシック" charset="0"/>
              </a:rPr>
              <a:t>4568 K</a:t>
            </a:r>
            <a:endParaRPr lang="en-GB" sz="1600">
              <a:latin typeface="Arial" charset="0"/>
              <a:ea typeface="ＭＳ Ｐゴシック" charset="0"/>
            </a:endParaRPr>
          </a:p>
        </p:txBody>
      </p:sp>
      <p:sp>
        <p:nvSpPr>
          <p:cNvPr id="316645" name="Text Box 1253">
            <a:extLst>
              <a:ext uri="{FF2B5EF4-FFF2-40B4-BE49-F238E27FC236}">
                <a16:creationId xmlns:a16="http://schemas.microsoft.com/office/drawing/2014/main" id="{54EC6DED-989C-CA57-5B29-C15AE973A8BC}"/>
              </a:ext>
            </a:extLst>
          </p:cNvPr>
          <p:cNvSpPr txBox="1">
            <a:spLocks noChangeArrowheads="1"/>
          </p:cNvSpPr>
          <p:nvPr/>
        </p:nvSpPr>
        <p:spPr bwMode="auto">
          <a:xfrm>
            <a:off x="8991600" y="669925"/>
            <a:ext cx="54610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latin typeface="Arial" charset="0"/>
                <a:ea typeface="ＭＳ Ｐゴシック" charset="0"/>
              </a:rPr>
              <a:t>12K</a:t>
            </a:r>
            <a:endParaRPr lang="en-GB" sz="1600">
              <a:latin typeface="Arial" charset="0"/>
              <a:ea typeface="ＭＳ Ｐゴシック" charset="0"/>
            </a:endParaRPr>
          </a:p>
        </p:txBody>
      </p:sp>
      <p:sp>
        <p:nvSpPr>
          <p:cNvPr id="316646" name="Text Box 1254">
            <a:extLst>
              <a:ext uri="{FF2B5EF4-FFF2-40B4-BE49-F238E27FC236}">
                <a16:creationId xmlns:a16="http://schemas.microsoft.com/office/drawing/2014/main" id="{42380EA6-08CA-0017-D569-B5E029E067B8}"/>
              </a:ext>
            </a:extLst>
          </p:cNvPr>
          <p:cNvSpPr txBox="1">
            <a:spLocks noChangeArrowheads="1"/>
          </p:cNvSpPr>
          <p:nvPr/>
        </p:nvSpPr>
        <p:spPr bwMode="auto">
          <a:xfrm>
            <a:off x="7086600" y="669925"/>
            <a:ext cx="771525"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latin typeface="Arial" charset="0"/>
                <a:ea typeface="ＭＳ Ｐゴシック" charset="0"/>
              </a:rPr>
              <a:t>9215K</a:t>
            </a:r>
            <a:endParaRPr lang="en-GB" sz="1600">
              <a:latin typeface="Arial" charset="0"/>
              <a:ea typeface="ＭＳ Ｐゴシック" charset="0"/>
            </a:endParaRPr>
          </a:p>
        </p:txBody>
      </p:sp>
      <p:sp>
        <p:nvSpPr>
          <p:cNvPr id="316647" name="Text Box 1255">
            <a:extLst>
              <a:ext uri="{FF2B5EF4-FFF2-40B4-BE49-F238E27FC236}">
                <a16:creationId xmlns:a16="http://schemas.microsoft.com/office/drawing/2014/main" id="{EB46541A-0784-2C93-E7C5-226BBC732299}"/>
              </a:ext>
            </a:extLst>
          </p:cNvPr>
          <p:cNvSpPr txBox="1">
            <a:spLocks noChangeArrowheads="1"/>
          </p:cNvSpPr>
          <p:nvPr/>
        </p:nvSpPr>
        <p:spPr bwMode="auto">
          <a:xfrm>
            <a:off x="2743200" y="1717675"/>
            <a:ext cx="511175" cy="336550"/>
          </a:xfrm>
          <a:prstGeom prst="rect">
            <a:avLst/>
          </a:prstGeom>
          <a:noFill/>
          <a:ln>
            <a:noFill/>
          </a:ln>
          <a:effectLst/>
          <a:extLst>
            <a:ext uri="{909E8E84-426E-40dd-AFC4-6F175D3DCCD1}">
              <a14:hiddenFill xmlns="" xmlns:a14="http://schemas.microsoft.com/office/drawing/2010/main">
                <a:solidFill>
                  <a:srgbClr val="D9F5F7"/>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latin typeface="Arial" charset="0"/>
                <a:ea typeface="ＭＳ Ｐゴシック" charset="0"/>
              </a:rPr>
              <a:t>10k</a:t>
            </a:r>
            <a:endParaRPr lang="en-GB" sz="1600">
              <a:latin typeface="Arial" charset="0"/>
              <a:ea typeface="ＭＳ Ｐゴシック" charset="0"/>
            </a:endParaRPr>
          </a:p>
        </p:txBody>
      </p:sp>
      <p:sp>
        <p:nvSpPr>
          <p:cNvPr id="316648" name="Text Box 1256">
            <a:extLst>
              <a:ext uri="{FF2B5EF4-FFF2-40B4-BE49-F238E27FC236}">
                <a16:creationId xmlns:a16="http://schemas.microsoft.com/office/drawing/2014/main" id="{04A96A75-A403-8F0D-537A-5749C07A5F46}"/>
              </a:ext>
            </a:extLst>
          </p:cNvPr>
          <p:cNvSpPr txBox="1">
            <a:spLocks noChangeArrowheads="1"/>
          </p:cNvSpPr>
          <p:nvPr/>
        </p:nvSpPr>
        <p:spPr bwMode="auto">
          <a:xfrm>
            <a:off x="4038600" y="1747838"/>
            <a:ext cx="601663" cy="336550"/>
          </a:xfrm>
          <a:prstGeom prst="rect">
            <a:avLst/>
          </a:prstGeom>
          <a:noFill/>
          <a:ln>
            <a:noFill/>
          </a:ln>
          <a:effectLst/>
          <a:extLst>
            <a:ext uri="{909E8E84-426E-40dd-AFC4-6F175D3DCCD1}">
              <a14:hiddenFill xmlns="" xmlns:a14="http://schemas.microsoft.com/office/drawing/2010/main">
                <a:solidFill>
                  <a:srgbClr val="D9F5F7"/>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solidFill>
                  <a:srgbClr val="FFFF00"/>
                </a:solidFill>
                <a:latin typeface="Arial" charset="0"/>
                <a:ea typeface="ＭＳ Ｐゴシック" charset="0"/>
              </a:rPr>
              <a:t>5MB</a:t>
            </a:r>
            <a:endParaRPr lang="en-GB" sz="1600">
              <a:latin typeface="Arial" charset="0"/>
              <a:ea typeface="ＭＳ Ｐゴシック" charset="0"/>
            </a:endParaRPr>
          </a:p>
        </p:txBody>
      </p:sp>
      <p:sp>
        <p:nvSpPr>
          <p:cNvPr id="316649" name="Text Box 1257">
            <a:extLst>
              <a:ext uri="{FF2B5EF4-FFF2-40B4-BE49-F238E27FC236}">
                <a16:creationId xmlns:a16="http://schemas.microsoft.com/office/drawing/2014/main" id="{81C1ADC1-1D69-D00E-1393-C89A5514E86C}"/>
              </a:ext>
            </a:extLst>
          </p:cNvPr>
          <p:cNvSpPr txBox="1">
            <a:spLocks noChangeArrowheads="1"/>
          </p:cNvSpPr>
          <p:nvPr/>
        </p:nvSpPr>
        <p:spPr bwMode="auto">
          <a:xfrm>
            <a:off x="4826000" y="1747838"/>
            <a:ext cx="601663" cy="336550"/>
          </a:xfrm>
          <a:prstGeom prst="rect">
            <a:avLst/>
          </a:prstGeom>
          <a:noFill/>
          <a:ln>
            <a:noFill/>
          </a:ln>
          <a:effectLst/>
          <a:extLst>
            <a:ext uri="{909E8E84-426E-40dd-AFC4-6F175D3DCCD1}">
              <a14:hiddenFill xmlns="" xmlns:a14="http://schemas.microsoft.com/office/drawing/2010/main">
                <a:solidFill>
                  <a:srgbClr val="D9F5F7"/>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fr-FR" sz="1600">
                <a:latin typeface="Arial" charset="0"/>
                <a:ea typeface="ＭＳ Ｐゴシック" charset="0"/>
              </a:rPr>
              <a:t>1MB</a:t>
            </a:r>
            <a:endParaRPr lang="en-GB" sz="1600">
              <a:latin typeface="Arial" charset="0"/>
              <a:ea typeface="ＭＳ Ｐゴシック" charset="0"/>
            </a:endParaRPr>
          </a:p>
        </p:txBody>
      </p:sp>
      <p:sp>
        <p:nvSpPr>
          <p:cNvPr id="316650" name="Text Box 1258">
            <a:extLst>
              <a:ext uri="{FF2B5EF4-FFF2-40B4-BE49-F238E27FC236}">
                <a16:creationId xmlns:a16="http://schemas.microsoft.com/office/drawing/2014/main" id="{90F43D7D-A1F5-30E8-B743-DC609879370C}"/>
              </a:ext>
            </a:extLst>
          </p:cNvPr>
          <p:cNvSpPr txBox="1">
            <a:spLocks noChangeArrowheads="1"/>
          </p:cNvSpPr>
          <p:nvPr/>
        </p:nvSpPr>
        <p:spPr bwMode="auto">
          <a:xfrm>
            <a:off x="5715000" y="1797050"/>
            <a:ext cx="838200" cy="304800"/>
          </a:xfrm>
          <a:prstGeom prst="rect">
            <a:avLst/>
          </a:prstGeom>
          <a:noFill/>
          <a:ln>
            <a:noFill/>
          </a:ln>
          <a:effectLst/>
          <a:extLst>
            <a:ext uri="{909E8E84-426E-40dd-AFC4-6F175D3DCCD1}">
              <a14:hiddenFill xmlns="" xmlns:a14="http://schemas.microsoft.com/office/drawing/2010/main">
                <a:solidFill>
                  <a:srgbClr val="D9F5F7"/>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1400">
                <a:solidFill>
                  <a:srgbClr val="FFFF00"/>
                </a:solidFill>
                <a:latin typeface="Arial" charset="0"/>
                <a:ea typeface="ＭＳ Ｐゴシック" charset="0"/>
              </a:rPr>
              <a:t>110 MB</a:t>
            </a:r>
            <a:endParaRPr lang="en-GB" sz="1400">
              <a:latin typeface="Arial" charset="0"/>
              <a:ea typeface="ＭＳ Ｐゴシック" charset="0"/>
            </a:endParaRPr>
          </a:p>
        </p:txBody>
      </p:sp>
      <p:sp>
        <p:nvSpPr>
          <p:cNvPr id="316651" name="Text Box 1259">
            <a:extLst>
              <a:ext uri="{FF2B5EF4-FFF2-40B4-BE49-F238E27FC236}">
                <a16:creationId xmlns:a16="http://schemas.microsoft.com/office/drawing/2014/main" id="{B0707B32-2644-C4DA-729F-F37E611C7236}"/>
              </a:ext>
            </a:extLst>
          </p:cNvPr>
          <p:cNvSpPr txBox="1">
            <a:spLocks noChangeArrowheads="1"/>
          </p:cNvSpPr>
          <p:nvPr/>
        </p:nvSpPr>
        <p:spPr bwMode="auto">
          <a:xfrm>
            <a:off x="7162800" y="1766888"/>
            <a:ext cx="914400" cy="336550"/>
          </a:xfrm>
          <a:prstGeom prst="rect">
            <a:avLst/>
          </a:prstGeom>
          <a:noFill/>
          <a:ln>
            <a:noFill/>
          </a:ln>
          <a:effectLst/>
          <a:extLst>
            <a:ext uri="{909E8E84-426E-40dd-AFC4-6F175D3DCCD1}">
              <a14:hiddenFill xmlns="" xmlns:a14="http://schemas.microsoft.com/office/drawing/2010/main">
                <a:solidFill>
                  <a:srgbClr val="D9F5F7"/>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1600">
                <a:solidFill>
                  <a:srgbClr val="FFFF00"/>
                </a:solidFill>
                <a:latin typeface="Arial" charset="0"/>
                <a:ea typeface="ＭＳ Ｐゴシック" charset="0"/>
              </a:rPr>
              <a:t>20 MB</a:t>
            </a:r>
            <a:endParaRPr lang="en-GB" sz="1600">
              <a:latin typeface="Arial" charset="0"/>
              <a:ea typeface="ＭＳ Ｐゴシック" charset="0"/>
            </a:endParaRPr>
          </a:p>
        </p:txBody>
      </p:sp>
      <p:sp>
        <p:nvSpPr>
          <p:cNvPr id="316652" name="Text Box 1260">
            <a:extLst>
              <a:ext uri="{FF2B5EF4-FFF2-40B4-BE49-F238E27FC236}">
                <a16:creationId xmlns:a16="http://schemas.microsoft.com/office/drawing/2014/main" id="{ED61DC51-06C1-5086-5E2D-88F78C2FA05D}"/>
              </a:ext>
            </a:extLst>
          </p:cNvPr>
          <p:cNvSpPr txBox="1">
            <a:spLocks noChangeArrowheads="1"/>
          </p:cNvSpPr>
          <p:nvPr/>
        </p:nvSpPr>
        <p:spPr bwMode="auto">
          <a:xfrm>
            <a:off x="8077200" y="1766888"/>
            <a:ext cx="762000" cy="336550"/>
          </a:xfrm>
          <a:prstGeom prst="rect">
            <a:avLst/>
          </a:prstGeom>
          <a:noFill/>
          <a:ln>
            <a:noFill/>
          </a:ln>
          <a:effectLst/>
          <a:extLst>
            <a:ext uri="{909E8E84-426E-40dd-AFC4-6F175D3DCCD1}">
              <a14:hiddenFill xmlns="" xmlns:a14="http://schemas.microsoft.com/office/drawing/2010/main">
                <a:solidFill>
                  <a:srgbClr val="D9F5F7"/>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1600">
                <a:latin typeface="Arial" charset="0"/>
                <a:ea typeface="ＭＳ Ｐゴシック" charset="0"/>
              </a:rPr>
              <a:t>3 MB</a:t>
            </a:r>
            <a:endParaRPr lang="en-GB" sz="1600">
              <a:latin typeface="Arial" charset="0"/>
              <a:ea typeface="ＭＳ Ｐゴシック" charset="0"/>
            </a:endParaRPr>
          </a:p>
        </p:txBody>
      </p:sp>
      <p:sp>
        <p:nvSpPr>
          <p:cNvPr id="316653" name="Text Box 1261">
            <a:extLst>
              <a:ext uri="{FF2B5EF4-FFF2-40B4-BE49-F238E27FC236}">
                <a16:creationId xmlns:a16="http://schemas.microsoft.com/office/drawing/2014/main" id="{1D0E4021-3B36-478B-53D7-229341555EF0}"/>
              </a:ext>
            </a:extLst>
          </p:cNvPr>
          <p:cNvSpPr txBox="1">
            <a:spLocks noChangeArrowheads="1"/>
          </p:cNvSpPr>
          <p:nvPr/>
        </p:nvSpPr>
        <p:spPr bwMode="auto">
          <a:xfrm>
            <a:off x="8915400" y="1766888"/>
            <a:ext cx="762000" cy="336550"/>
          </a:xfrm>
          <a:prstGeom prst="rect">
            <a:avLst/>
          </a:prstGeom>
          <a:noFill/>
          <a:ln>
            <a:noFill/>
          </a:ln>
          <a:effectLst/>
          <a:extLst>
            <a:ext uri="{909E8E84-426E-40dd-AFC4-6F175D3DCCD1}">
              <a14:hiddenFill xmlns="" xmlns:a14="http://schemas.microsoft.com/office/drawing/2010/main">
                <a:solidFill>
                  <a:srgbClr val="D9F5F7"/>
                </a:solidFill>
              </a14:hiddenFill>
            </a:ext>
            <a:ext uri="{91240B29-F687-4f45-9708-019B960494DF}">
              <a14:hiddenLine xmlns="" xmlns:a14="http://schemas.microsoft.com/office/drawing/2010/main" w="9525">
                <a:solidFill>
                  <a:srgbClr val="FF0066"/>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sz="1600">
                <a:latin typeface="Arial" charset="0"/>
                <a:ea typeface="ＭＳ Ｐゴシック" charset="0"/>
              </a:rPr>
              <a:t>1 MB</a:t>
            </a:r>
            <a:endParaRPr lang="en-GB" sz="1600">
              <a:latin typeface="Arial" charset="0"/>
              <a:ea typeface="ＭＳ Ｐゴシック" charset="0"/>
            </a:endParaRPr>
          </a:p>
        </p:txBody>
      </p:sp>
      <p:sp>
        <p:nvSpPr>
          <p:cNvPr id="316654" name="Text Box 1262">
            <a:extLst>
              <a:ext uri="{FF2B5EF4-FFF2-40B4-BE49-F238E27FC236}">
                <a16:creationId xmlns:a16="http://schemas.microsoft.com/office/drawing/2014/main" id="{301F6E69-3783-DE9D-5978-B806D6CEF1F3}"/>
              </a:ext>
            </a:extLst>
          </p:cNvPr>
          <p:cNvSpPr txBox="1">
            <a:spLocks noChangeArrowheads="1"/>
          </p:cNvSpPr>
          <p:nvPr/>
        </p:nvSpPr>
        <p:spPr bwMode="auto">
          <a:xfrm>
            <a:off x="3478213" y="6096000"/>
            <a:ext cx="2490787"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fr-FR">
                <a:latin typeface="Arial" charset="0"/>
                <a:ea typeface="ＭＳ Ｐゴシック" charset="0"/>
              </a:rPr>
              <a:t>1GB/s = 100 PB/year</a:t>
            </a:r>
          </a:p>
        </p:txBody>
      </p:sp>
    </p:spTree>
    <p:extLst>
      <p:ext uri="{BB962C8B-B14F-4D97-AF65-F5344CB8AC3E}">
        <p14:creationId xmlns:p14="http://schemas.microsoft.com/office/powerpoint/2010/main" val="31822372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Espace réservé du pied de page 4">
            <a:extLst>
              <a:ext uri="{FF2B5EF4-FFF2-40B4-BE49-F238E27FC236}">
                <a16:creationId xmlns:a16="http://schemas.microsoft.com/office/drawing/2014/main" id="{7A18D8B7-2EA2-E858-5F64-49F581CA861A}"/>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Award RT24</a:t>
            </a:r>
          </a:p>
        </p:txBody>
      </p:sp>
      <p:sp>
        <p:nvSpPr>
          <p:cNvPr id="36" name="Espace réservé du numéro de diapositive 5">
            <a:extLst>
              <a:ext uri="{FF2B5EF4-FFF2-40B4-BE49-F238E27FC236}">
                <a16:creationId xmlns:a16="http://schemas.microsoft.com/office/drawing/2014/main" id="{4ADE6F51-06DF-5D20-0644-A1C2B044366D}"/>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E16530B-C64F-F44C-A0EA-91C60AF0E025}"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25666" name="Rectangle 2">
            <a:extLst>
              <a:ext uri="{FF2B5EF4-FFF2-40B4-BE49-F238E27FC236}">
                <a16:creationId xmlns:a16="http://schemas.microsoft.com/office/drawing/2014/main" id="{E7E6603F-E67D-B496-F69E-7F63B1BDB8E4}"/>
              </a:ext>
            </a:extLst>
          </p:cNvPr>
          <p:cNvSpPr>
            <a:spLocks noChangeArrowheads="1"/>
          </p:cNvSpPr>
          <p:nvPr/>
        </p:nvSpPr>
        <p:spPr bwMode="auto">
          <a:xfrm>
            <a:off x="1981200" y="2438400"/>
            <a:ext cx="6096000" cy="18288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Summary</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of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my</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Trigger/DAQ time in HEP</a:t>
            </a:r>
            <a:endParaRPr kumimoji="0" lang="en-GB" alt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endParaRPr>
          </a:p>
        </p:txBody>
      </p:sp>
      <p:sp>
        <p:nvSpPr>
          <p:cNvPr id="38916" name="Line 3">
            <a:extLst>
              <a:ext uri="{FF2B5EF4-FFF2-40B4-BE49-F238E27FC236}">
                <a16:creationId xmlns:a16="http://schemas.microsoft.com/office/drawing/2014/main" id="{A7E2B4B3-919E-9C93-C762-A08F7F043187}"/>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17" name="Line 4">
            <a:extLst>
              <a:ext uri="{FF2B5EF4-FFF2-40B4-BE49-F238E27FC236}">
                <a16:creationId xmlns:a16="http://schemas.microsoft.com/office/drawing/2014/main" id="{DCF7446F-9BE0-80C2-71D0-23461B856010}"/>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18" name="Line 5">
            <a:extLst>
              <a:ext uri="{FF2B5EF4-FFF2-40B4-BE49-F238E27FC236}">
                <a16:creationId xmlns:a16="http://schemas.microsoft.com/office/drawing/2014/main" id="{D59895B7-6E50-CBD7-F530-1EDC2C5F6DE5}"/>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19" name="Line 6">
            <a:extLst>
              <a:ext uri="{FF2B5EF4-FFF2-40B4-BE49-F238E27FC236}">
                <a16:creationId xmlns:a16="http://schemas.microsoft.com/office/drawing/2014/main" id="{8FF513A2-BBAC-8512-E700-8292C983865B}"/>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0" name="Line 7">
            <a:extLst>
              <a:ext uri="{FF2B5EF4-FFF2-40B4-BE49-F238E27FC236}">
                <a16:creationId xmlns:a16="http://schemas.microsoft.com/office/drawing/2014/main" id="{8E9C0CE2-59B4-4E81-5D88-635036C40BB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1" name="Line 8">
            <a:extLst>
              <a:ext uri="{FF2B5EF4-FFF2-40B4-BE49-F238E27FC236}">
                <a16:creationId xmlns:a16="http://schemas.microsoft.com/office/drawing/2014/main" id="{01079890-76A1-191A-DDCB-2AAFD0B3EB56}"/>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2" name="Line 9">
            <a:extLst>
              <a:ext uri="{FF2B5EF4-FFF2-40B4-BE49-F238E27FC236}">
                <a16:creationId xmlns:a16="http://schemas.microsoft.com/office/drawing/2014/main" id="{6F333CED-F70B-762F-E09C-0E4219B736A8}"/>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3" name="Line 10">
            <a:extLst>
              <a:ext uri="{FF2B5EF4-FFF2-40B4-BE49-F238E27FC236}">
                <a16:creationId xmlns:a16="http://schemas.microsoft.com/office/drawing/2014/main" id="{47866640-EB76-5862-7CB8-578E6EB31091}"/>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4" name="Line 11">
            <a:extLst>
              <a:ext uri="{FF2B5EF4-FFF2-40B4-BE49-F238E27FC236}">
                <a16:creationId xmlns:a16="http://schemas.microsoft.com/office/drawing/2014/main" id="{5863AB67-093D-2377-5E39-6B3EEAE064E0}"/>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5" name="Line 12">
            <a:extLst>
              <a:ext uri="{FF2B5EF4-FFF2-40B4-BE49-F238E27FC236}">
                <a16:creationId xmlns:a16="http://schemas.microsoft.com/office/drawing/2014/main" id="{B2697902-56CB-6E2F-7D17-739DC8D440FD}"/>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6" name="Line 13">
            <a:extLst>
              <a:ext uri="{FF2B5EF4-FFF2-40B4-BE49-F238E27FC236}">
                <a16:creationId xmlns:a16="http://schemas.microsoft.com/office/drawing/2014/main" id="{20B9E8FB-D4BB-6C4E-04C0-3E91659DE1B2}"/>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7" name="Line 14">
            <a:extLst>
              <a:ext uri="{FF2B5EF4-FFF2-40B4-BE49-F238E27FC236}">
                <a16:creationId xmlns:a16="http://schemas.microsoft.com/office/drawing/2014/main" id="{C9A34933-81F1-40B8-7947-06CB55F374E8}"/>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8" name="Line 15">
            <a:extLst>
              <a:ext uri="{FF2B5EF4-FFF2-40B4-BE49-F238E27FC236}">
                <a16:creationId xmlns:a16="http://schemas.microsoft.com/office/drawing/2014/main" id="{27CCEBD0-D2E6-94FF-DEBF-75239671DA00}"/>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29" name="Line 16">
            <a:extLst>
              <a:ext uri="{FF2B5EF4-FFF2-40B4-BE49-F238E27FC236}">
                <a16:creationId xmlns:a16="http://schemas.microsoft.com/office/drawing/2014/main" id="{6F727492-BFA1-CA09-6546-9955DB40EBC7}"/>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0" name="Line 17">
            <a:extLst>
              <a:ext uri="{FF2B5EF4-FFF2-40B4-BE49-F238E27FC236}">
                <a16:creationId xmlns:a16="http://schemas.microsoft.com/office/drawing/2014/main" id="{89CBE2B1-4F51-1D65-DA3E-8C2F7BE89E31}"/>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1" name="Line 18">
            <a:extLst>
              <a:ext uri="{FF2B5EF4-FFF2-40B4-BE49-F238E27FC236}">
                <a16:creationId xmlns:a16="http://schemas.microsoft.com/office/drawing/2014/main" id="{DEFC96D6-6091-D862-48F9-173C75CEA43B}"/>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2" name="Line 19">
            <a:extLst>
              <a:ext uri="{FF2B5EF4-FFF2-40B4-BE49-F238E27FC236}">
                <a16:creationId xmlns:a16="http://schemas.microsoft.com/office/drawing/2014/main" id="{A6610D8F-0CF4-F868-28B4-58675A7BEDCD}"/>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3" name="Line 20">
            <a:extLst>
              <a:ext uri="{FF2B5EF4-FFF2-40B4-BE49-F238E27FC236}">
                <a16:creationId xmlns:a16="http://schemas.microsoft.com/office/drawing/2014/main" id="{9E035CBB-998B-F059-C4B3-5EC6C81AEDF0}"/>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4" name="Line 21">
            <a:extLst>
              <a:ext uri="{FF2B5EF4-FFF2-40B4-BE49-F238E27FC236}">
                <a16:creationId xmlns:a16="http://schemas.microsoft.com/office/drawing/2014/main" id="{BEE476DA-2403-1F4F-4C78-28C2B2ECB51F}"/>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5" name="Line 22">
            <a:extLst>
              <a:ext uri="{FF2B5EF4-FFF2-40B4-BE49-F238E27FC236}">
                <a16:creationId xmlns:a16="http://schemas.microsoft.com/office/drawing/2014/main" id="{8214D5A4-82FF-1A00-B311-061A5D699A53}"/>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6" name="Line 23">
            <a:extLst>
              <a:ext uri="{FF2B5EF4-FFF2-40B4-BE49-F238E27FC236}">
                <a16:creationId xmlns:a16="http://schemas.microsoft.com/office/drawing/2014/main" id="{8545CEC6-C580-140F-16AF-2B8DCA838F4B}"/>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7" name="Line 24">
            <a:extLst>
              <a:ext uri="{FF2B5EF4-FFF2-40B4-BE49-F238E27FC236}">
                <a16:creationId xmlns:a16="http://schemas.microsoft.com/office/drawing/2014/main" id="{66CC1C7D-EDFB-61E8-A054-E166B7DAF6B7}"/>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8" name="Line 25">
            <a:extLst>
              <a:ext uri="{FF2B5EF4-FFF2-40B4-BE49-F238E27FC236}">
                <a16:creationId xmlns:a16="http://schemas.microsoft.com/office/drawing/2014/main" id="{FAE58B25-8F5B-9728-59B5-1565831D6E11}"/>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39" name="Line 37">
            <a:extLst>
              <a:ext uri="{FF2B5EF4-FFF2-40B4-BE49-F238E27FC236}">
                <a16:creationId xmlns:a16="http://schemas.microsoft.com/office/drawing/2014/main" id="{4529369C-909D-DAE4-98F8-D5B9F7BCF456}"/>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40" name="Line 38">
            <a:extLst>
              <a:ext uri="{FF2B5EF4-FFF2-40B4-BE49-F238E27FC236}">
                <a16:creationId xmlns:a16="http://schemas.microsoft.com/office/drawing/2014/main" id="{E170BCCD-2BC6-B428-BFE5-614A5A8E9C32}"/>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41" name="Line 39">
            <a:extLst>
              <a:ext uri="{FF2B5EF4-FFF2-40B4-BE49-F238E27FC236}">
                <a16:creationId xmlns:a16="http://schemas.microsoft.com/office/drawing/2014/main" id="{3A9D57F4-013E-1F61-55CF-C8690D3BA009}"/>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42" name="Line 40">
            <a:extLst>
              <a:ext uri="{FF2B5EF4-FFF2-40B4-BE49-F238E27FC236}">
                <a16:creationId xmlns:a16="http://schemas.microsoft.com/office/drawing/2014/main" id="{482E405B-4F20-0AFE-74EE-7DF6D74E072A}"/>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43" name="Line 41">
            <a:extLst>
              <a:ext uri="{FF2B5EF4-FFF2-40B4-BE49-F238E27FC236}">
                <a16:creationId xmlns:a16="http://schemas.microsoft.com/office/drawing/2014/main" id="{3D7765C4-A0FB-AC19-6ECD-27B39EA7B53B}"/>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pic>
        <p:nvPicPr>
          <p:cNvPr id="38944" name="Picture 59">
            <a:extLst>
              <a:ext uri="{FF2B5EF4-FFF2-40B4-BE49-F238E27FC236}">
                <a16:creationId xmlns:a16="http://schemas.microsoft.com/office/drawing/2014/main" id="{1C6CDAD7-11C4-4723-F000-6E549F9514FB}"/>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0600" y="4419600"/>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45" name="Rectangle 61">
            <a:extLst>
              <a:ext uri="{FF2B5EF4-FFF2-40B4-BE49-F238E27FC236}">
                <a16:creationId xmlns:a16="http://schemas.microsoft.com/office/drawing/2014/main" id="{49D64AAF-2A0A-F2A1-10EA-3B29C6EE9B97}"/>
              </a:ext>
            </a:extLst>
          </p:cNvPr>
          <p:cNvSpPr>
            <a:spLocks noChangeArrowheads="1"/>
          </p:cNvSpPr>
          <p:nvPr/>
        </p:nvSpPr>
        <p:spPr bwMode="auto">
          <a:xfrm>
            <a:off x="8099425" y="4686300"/>
            <a:ext cx="1841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946" name="Text Box 62">
            <a:extLst>
              <a:ext uri="{FF2B5EF4-FFF2-40B4-BE49-F238E27FC236}">
                <a16:creationId xmlns:a16="http://schemas.microsoft.com/office/drawing/2014/main" id="{6ED67626-CD2F-E7F6-35FF-E9EBABB302E8}"/>
              </a:ext>
            </a:extLst>
          </p:cNvPr>
          <p:cNvSpPr txBox="1">
            <a:spLocks noChangeArrowheads="1"/>
          </p:cNvSpPr>
          <p:nvPr/>
        </p:nvSpPr>
        <p:spPr bwMode="auto">
          <a:xfrm>
            <a:off x="602456" y="4628836"/>
            <a:ext cx="8686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fr-FR" altLang="fr-FR" sz="4000" b="1" i="1" u="none" strike="noStrike" kern="1200" cap="none" spc="0" normalizeH="0" baseline="0" noProof="0" dirty="0">
                <a:ln>
                  <a:noFill/>
                </a:ln>
                <a:solidFill>
                  <a:srgbClr val="FF0000"/>
                </a:solidFill>
                <a:effectLst/>
                <a:uLnTx/>
                <a:uFillTx/>
                <a:latin typeface="Comic Sans MS" panose="030F0902030302020204" pitchFamily="66" charset="0"/>
                <a:ea typeface="ＭＳ Ｐゴシック" panose="020B0600070205080204" pitchFamily="34" charset="-128"/>
                <a:cs typeface="+mn-cs"/>
              </a:rPr>
              <a:t>1970 -2000</a:t>
            </a:r>
          </a:p>
        </p:txBody>
      </p:sp>
    </p:spTree>
    <p:extLst>
      <p:ext uri="{BB962C8B-B14F-4D97-AF65-F5344CB8AC3E}">
        <p14:creationId xmlns:p14="http://schemas.microsoft.com/office/powerpoint/2010/main" val="2444807989"/>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pied de page 4">
            <a:extLst>
              <a:ext uri="{FF2B5EF4-FFF2-40B4-BE49-F238E27FC236}">
                <a16:creationId xmlns:a16="http://schemas.microsoft.com/office/drawing/2014/main" id="{74547F15-A924-F29A-BC14-8C9866F1A6D9}"/>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sz="1200" i="0" u="none">
                <a:latin typeface="Arial" panose="020B0604020202020204" pitchFamily="34" charset="0"/>
              </a:rPr>
              <a:t>Award RT24</a:t>
            </a:r>
          </a:p>
        </p:txBody>
      </p:sp>
      <p:sp>
        <p:nvSpPr>
          <p:cNvPr id="19" name="Espace réservé du numéro de diapositive 5">
            <a:extLst>
              <a:ext uri="{FF2B5EF4-FFF2-40B4-BE49-F238E27FC236}">
                <a16:creationId xmlns:a16="http://schemas.microsoft.com/office/drawing/2014/main" id="{4876B698-E32A-13FB-5818-4B3EB19BF249}"/>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fld id="{98348253-EA2A-6646-A8DE-031C6FE4AD1C}" type="slidenum">
              <a:rPr lang="fr-FR" altLang="fr-FR" sz="1200" i="0" u="none">
                <a:latin typeface="Arial" panose="020B0604020202020204" pitchFamily="34" charset="0"/>
              </a:rPr>
              <a:pPr eaLnBrk="1" hangingPunct="1"/>
              <a:t>27</a:t>
            </a:fld>
            <a:endParaRPr lang="fr-FR" altLang="fr-FR" sz="1200" i="0" u="none">
              <a:latin typeface="Arial" panose="020B0604020202020204" pitchFamily="34" charset="0"/>
            </a:endParaRPr>
          </a:p>
        </p:txBody>
      </p:sp>
      <p:sp>
        <p:nvSpPr>
          <p:cNvPr id="611330" name="Line 2">
            <a:extLst>
              <a:ext uri="{FF2B5EF4-FFF2-40B4-BE49-F238E27FC236}">
                <a16:creationId xmlns:a16="http://schemas.microsoft.com/office/drawing/2014/main" id="{157D946D-8A4C-AE1F-F91E-EB7741C02E0C}"/>
              </a:ext>
            </a:extLst>
          </p:cNvPr>
          <p:cNvSpPr>
            <a:spLocks noChangeShapeType="1"/>
          </p:cNvSpPr>
          <p:nvPr/>
        </p:nvSpPr>
        <p:spPr bwMode="auto">
          <a:xfrm>
            <a:off x="228600" y="1066800"/>
            <a:ext cx="9477375" cy="5386388"/>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cs typeface="ＭＳ Ｐゴシック" charset="0"/>
            </a:endParaRPr>
          </a:p>
        </p:txBody>
      </p:sp>
      <p:sp>
        <p:nvSpPr>
          <p:cNvPr id="611331" name="Text Box 3">
            <a:extLst>
              <a:ext uri="{FF2B5EF4-FFF2-40B4-BE49-F238E27FC236}">
                <a16:creationId xmlns:a16="http://schemas.microsoft.com/office/drawing/2014/main" id="{B718D269-1CBA-3A8E-29A0-4FCFE255DF75}"/>
              </a:ext>
            </a:extLst>
          </p:cNvPr>
          <p:cNvSpPr txBox="1">
            <a:spLocks noChangeArrowheads="1"/>
          </p:cNvSpPr>
          <p:nvPr/>
        </p:nvSpPr>
        <p:spPr bwMode="auto">
          <a:xfrm>
            <a:off x="631825" y="1341438"/>
            <a:ext cx="914400" cy="457200"/>
          </a:xfrm>
          <a:prstGeom prst="rect">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fr-FR" i="0" dirty="0">
                <a:solidFill>
                  <a:srgbClr val="FFFF00"/>
                </a:solidFill>
                <a:latin typeface="Arial" charset="0"/>
                <a:ea typeface="ＭＳ Ｐゴシック" charset="0"/>
                <a:cs typeface="ＭＳ Ｐゴシック" charset="0"/>
              </a:rPr>
              <a:t>1970</a:t>
            </a:r>
            <a:endParaRPr lang="fr-FR" i="0" dirty="0">
              <a:latin typeface="Arial" charset="0"/>
              <a:ea typeface="ＭＳ Ｐゴシック" charset="0"/>
              <a:cs typeface="ＭＳ Ｐゴシック" charset="0"/>
            </a:endParaRPr>
          </a:p>
        </p:txBody>
      </p:sp>
      <p:sp>
        <p:nvSpPr>
          <p:cNvPr id="611335" name="Text Box 7">
            <a:extLst>
              <a:ext uri="{FF2B5EF4-FFF2-40B4-BE49-F238E27FC236}">
                <a16:creationId xmlns:a16="http://schemas.microsoft.com/office/drawing/2014/main" id="{501EF48E-E8BE-CBE8-252D-1904FFA1CE28}"/>
              </a:ext>
            </a:extLst>
          </p:cNvPr>
          <p:cNvSpPr txBox="1">
            <a:spLocks noChangeArrowheads="1"/>
          </p:cNvSpPr>
          <p:nvPr/>
        </p:nvSpPr>
        <p:spPr bwMode="auto">
          <a:xfrm>
            <a:off x="5313363" y="404813"/>
            <a:ext cx="3941762" cy="9540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lgn="ctr">
              <a:defRPr/>
            </a:pPr>
            <a:r>
              <a:rPr lang="fr-FR" sz="2800" i="0" u="none" dirty="0" err="1">
                <a:solidFill>
                  <a:srgbClr val="FFFF00"/>
                </a:solidFill>
                <a:latin typeface="Comic Sans MS" charset="0"/>
                <a:ea typeface="ＭＳ Ｐゴシック" charset="0"/>
                <a:cs typeface="ＭＳ Ｐゴシック" charset="0"/>
              </a:rPr>
              <a:t>Historical</a:t>
            </a:r>
            <a:r>
              <a:rPr lang="fr-FR" sz="2800" i="0" u="none" dirty="0">
                <a:solidFill>
                  <a:srgbClr val="FFFF00"/>
                </a:solidFill>
                <a:latin typeface="Comic Sans MS" charset="0"/>
                <a:ea typeface="ＭＳ Ｐゴシック" charset="0"/>
                <a:cs typeface="ＭＳ Ｐゴシック" charset="0"/>
              </a:rPr>
              <a:t> Evolution of</a:t>
            </a:r>
          </a:p>
          <a:p>
            <a:pPr algn="ctr">
              <a:defRPr/>
            </a:pPr>
            <a:r>
              <a:rPr lang="fr-FR" sz="2800" i="0" u="none" dirty="0">
                <a:solidFill>
                  <a:srgbClr val="FFFF00"/>
                </a:solidFill>
                <a:latin typeface="Comic Sans MS" charset="0"/>
                <a:ea typeface="ＭＳ Ｐゴシック" charset="0"/>
                <a:cs typeface="ＭＳ Ｐゴシック" charset="0"/>
              </a:rPr>
              <a:t> data collection</a:t>
            </a:r>
          </a:p>
        </p:txBody>
      </p:sp>
      <p:sp>
        <p:nvSpPr>
          <p:cNvPr id="611336" name="Text Box 8">
            <a:extLst>
              <a:ext uri="{FF2B5EF4-FFF2-40B4-BE49-F238E27FC236}">
                <a16:creationId xmlns:a16="http://schemas.microsoft.com/office/drawing/2014/main" id="{29FC4559-216B-B0C2-F47E-A4B07284C384}"/>
              </a:ext>
            </a:extLst>
          </p:cNvPr>
          <p:cNvSpPr txBox="1">
            <a:spLocks noChangeArrowheads="1"/>
          </p:cNvSpPr>
          <p:nvPr/>
        </p:nvSpPr>
        <p:spPr bwMode="auto">
          <a:xfrm>
            <a:off x="2720975" y="4652963"/>
            <a:ext cx="3687763"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fr-FR" sz="2000" b="1" i="0" u="none" dirty="0">
                <a:latin typeface="Arial" charset="0"/>
                <a:ea typeface="ＭＳ Ｐゴシック" charset="0"/>
                <a:cs typeface="ＭＳ Ｐゴシック" charset="0"/>
              </a:rPr>
              <a:t>VME (FIC) micro processor </a:t>
            </a:r>
            <a:r>
              <a:rPr lang="fr-FR" sz="2000" b="1" i="0" u="none" dirty="0" err="1">
                <a:latin typeface="Arial" charset="0"/>
                <a:ea typeface="ＭＳ Ｐゴシック" charset="0"/>
                <a:cs typeface="ＭＳ Ｐゴシック" charset="0"/>
              </a:rPr>
              <a:t>card</a:t>
            </a:r>
            <a:endParaRPr lang="fr-FR" sz="2000" b="1" i="0" u="none" dirty="0">
              <a:latin typeface="Arial" charset="0"/>
              <a:ea typeface="ＭＳ Ｐゴシック" charset="0"/>
              <a:cs typeface="ＭＳ Ｐゴシック" charset="0"/>
            </a:endParaRPr>
          </a:p>
        </p:txBody>
      </p:sp>
      <p:sp>
        <p:nvSpPr>
          <p:cNvPr id="611332" name="Text Box 4">
            <a:extLst>
              <a:ext uri="{FF2B5EF4-FFF2-40B4-BE49-F238E27FC236}">
                <a16:creationId xmlns:a16="http://schemas.microsoft.com/office/drawing/2014/main" id="{5521CD28-986A-7DD4-E848-4690B9E3B8BD}"/>
              </a:ext>
            </a:extLst>
          </p:cNvPr>
          <p:cNvSpPr txBox="1">
            <a:spLocks noChangeArrowheads="1"/>
          </p:cNvSpPr>
          <p:nvPr/>
        </p:nvSpPr>
        <p:spPr bwMode="auto">
          <a:xfrm>
            <a:off x="920750" y="2636838"/>
            <a:ext cx="876300" cy="457200"/>
          </a:xfrm>
          <a:prstGeom prst="rect">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fr-FR" i="0" dirty="0">
                <a:solidFill>
                  <a:srgbClr val="FFFF00"/>
                </a:solidFill>
                <a:latin typeface="Arial" charset="0"/>
                <a:ea typeface="ＭＳ Ｐゴシック" charset="0"/>
                <a:cs typeface="ＭＳ Ｐゴシック" charset="0"/>
              </a:rPr>
              <a:t>1980</a:t>
            </a:r>
            <a:endParaRPr lang="fr-FR" i="0" dirty="0">
              <a:latin typeface="Arial" charset="0"/>
              <a:ea typeface="ＭＳ Ｐゴシック" charset="0"/>
              <a:cs typeface="ＭＳ Ｐゴシック" charset="0"/>
            </a:endParaRPr>
          </a:p>
        </p:txBody>
      </p:sp>
      <p:sp>
        <p:nvSpPr>
          <p:cNvPr id="611348" name="Text Box 20">
            <a:extLst>
              <a:ext uri="{FF2B5EF4-FFF2-40B4-BE49-F238E27FC236}">
                <a16:creationId xmlns:a16="http://schemas.microsoft.com/office/drawing/2014/main" id="{CFDCAAA5-FFBA-6A47-B06C-D281600EDEAF}"/>
              </a:ext>
            </a:extLst>
          </p:cNvPr>
          <p:cNvSpPr txBox="1">
            <a:spLocks noChangeArrowheads="1"/>
          </p:cNvSpPr>
          <p:nvPr/>
        </p:nvSpPr>
        <p:spPr bwMode="auto">
          <a:xfrm>
            <a:off x="5384800" y="5876925"/>
            <a:ext cx="946150" cy="457200"/>
          </a:xfrm>
          <a:prstGeom prst="rect">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fr-FR" i="0" dirty="0">
                <a:solidFill>
                  <a:srgbClr val="FFFF00"/>
                </a:solidFill>
                <a:latin typeface="Arial" charset="0"/>
                <a:ea typeface="ＭＳ Ｐゴシック" charset="0"/>
                <a:cs typeface="ＭＳ Ｐゴシック" charset="0"/>
              </a:rPr>
              <a:t>2010</a:t>
            </a:r>
            <a:endParaRPr lang="fr-FR" i="0" dirty="0">
              <a:latin typeface="Arial" charset="0"/>
              <a:ea typeface="ＭＳ Ｐゴシック" charset="0"/>
              <a:cs typeface="ＭＳ Ｐゴシック" charset="0"/>
            </a:endParaRPr>
          </a:p>
        </p:txBody>
      </p:sp>
      <p:sp>
        <p:nvSpPr>
          <p:cNvPr id="235529" name="Rectangle 14">
            <a:extLst>
              <a:ext uri="{FF2B5EF4-FFF2-40B4-BE49-F238E27FC236}">
                <a16:creationId xmlns:a16="http://schemas.microsoft.com/office/drawing/2014/main" id="{CF457411-17C9-2F20-28B6-918E1B8AD886}"/>
              </a:ext>
            </a:extLst>
          </p:cNvPr>
          <p:cNvSpPr>
            <a:spLocks noChangeArrowheads="1"/>
          </p:cNvSpPr>
          <p:nvPr/>
        </p:nvSpPr>
        <p:spPr bwMode="auto">
          <a:xfrm>
            <a:off x="4737100" y="2276475"/>
            <a:ext cx="496887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6675" tIns="26988" rIns="66675" bIns="26988">
            <a:spAutoFit/>
          </a:bodyPr>
          <a:lstStyle>
            <a:lvl1pPr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60438"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60438"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60438"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60438"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nSpc>
                <a:spcPct val="95000"/>
              </a:lnSpc>
            </a:pPr>
            <a:r>
              <a:rPr lang="en-US" altLang="fr-FR" sz="2000" b="1" i="0" u="none">
                <a:solidFill>
                  <a:schemeClr val="tx2"/>
                </a:solidFill>
              </a:rPr>
              <a:t>Digital PDP 11/45 mini computer </a:t>
            </a:r>
            <a:endParaRPr lang="en-US" altLang="fr-FR" sz="2000" b="1" i="0" u="none">
              <a:solidFill>
                <a:schemeClr val="bg2"/>
              </a:solidFill>
              <a:latin typeface="Arial" panose="020B0604020202020204" pitchFamily="34" charset="0"/>
            </a:endParaRPr>
          </a:p>
        </p:txBody>
      </p:sp>
      <p:pic>
        <p:nvPicPr>
          <p:cNvPr id="235531" name="Image 2" descr="card.gif">
            <a:extLst>
              <a:ext uri="{FF2B5EF4-FFF2-40B4-BE49-F238E27FC236}">
                <a16:creationId xmlns:a16="http://schemas.microsoft.com/office/drawing/2014/main" id="{311498E1-5B54-ACD4-71A9-05155402D9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588" y="115888"/>
            <a:ext cx="2376487"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32" name="Image 3" descr="images.jpeg">
            <a:extLst>
              <a:ext uri="{FF2B5EF4-FFF2-40B4-BE49-F238E27FC236}">
                <a16:creationId xmlns:a16="http://schemas.microsoft.com/office/drawing/2014/main" id="{C84DACAE-6C9D-2C47-C729-9E438A59F1F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57375" y="1268413"/>
            <a:ext cx="2735263"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33" name="Image 4">
            <a:extLst>
              <a:ext uri="{FF2B5EF4-FFF2-40B4-BE49-F238E27FC236}">
                <a16:creationId xmlns:a16="http://schemas.microsoft.com/office/drawing/2014/main" id="{AD409030-F34A-731D-F706-4F23478481E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089400" y="3232150"/>
            <a:ext cx="2374900"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4">
            <a:extLst>
              <a:ext uri="{FF2B5EF4-FFF2-40B4-BE49-F238E27FC236}">
                <a16:creationId xmlns:a16="http://schemas.microsoft.com/office/drawing/2014/main" id="{780240DC-81C8-EDB8-E4AF-9C3375A82BFC}"/>
              </a:ext>
            </a:extLst>
          </p:cNvPr>
          <p:cNvSpPr txBox="1">
            <a:spLocks noChangeArrowheads="1"/>
          </p:cNvSpPr>
          <p:nvPr/>
        </p:nvSpPr>
        <p:spPr bwMode="auto">
          <a:xfrm>
            <a:off x="2432050" y="3573463"/>
            <a:ext cx="876300" cy="457200"/>
          </a:xfrm>
          <a:prstGeom prst="rect">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fr-FR" i="0" dirty="0">
                <a:solidFill>
                  <a:srgbClr val="FFFF00"/>
                </a:solidFill>
                <a:latin typeface="Arial" charset="0"/>
                <a:ea typeface="ＭＳ Ｐゴシック" charset="0"/>
                <a:cs typeface="ＭＳ Ｐゴシック" charset="0"/>
              </a:rPr>
              <a:t>1990</a:t>
            </a:r>
            <a:endParaRPr lang="fr-FR" i="0" dirty="0">
              <a:latin typeface="Arial" charset="0"/>
              <a:ea typeface="ＭＳ Ｐゴシック" charset="0"/>
              <a:cs typeface="ＭＳ Ｐゴシック" charset="0"/>
            </a:endParaRPr>
          </a:p>
        </p:txBody>
      </p:sp>
      <p:pic>
        <p:nvPicPr>
          <p:cNvPr id="235535" name="Image 6">
            <a:extLst>
              <a:ext uri="{FF2B5EF4-FFF2-40B4-BE49-F238E27FC236}">
                <a16:creationId xmlns:a16="http://schemas.microsoft.com/office/drawing/2014/main" id="{8B1799D0-E72A-089C-EA2A-0DA8A281A5A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465888" y="4365625"/>
            <a:ext cx="2846387"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8">
            <a:extLst>
              <a:ext uri="{FF2B5EF4-FFF2-40B4-BE49-F238E27FC236}">
                <a16:creationId xmlns:a16="http://schemas.microsoft.com/office/drawing/2014/main" id="{21BFDE89-B907-F462-04E0-2FBD51FABE50}"/>
              </a:ext>
            </a:extLst>
          </p:cNvPr>
          <p:cNvSpPr txBox="1">
            <a:spLocks noChangeArrowheads="1"/>
          </p:cNvSpPr>
          <p:nvPr/>
        </p:nvSpPr>
        <p:spPr bwMode="auto">
          <a:xfrm>
            <a:off x="6465888" y="6308725"/>
            <a:ext cx="2895600" cy="400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fr-FR" sz="2000" b="1" i="0" u="none" dirty="0">
                <a:latin typeface="Arial" charset="0"/>
                <a:ea typeface="ＭＳ Ｐゴシック" charset="0"/>
                <a:cs typeface="ＭＳ Ｐゴシック" charset="0"/>
              </a:rPr>
              <a:t>LHC PC </a:t>
            </a:r>
            <a:r>
              <a:rPr lang="fr-FR" sz="2000" b="1" i="0" u="none" dirty="0" err="1">
                <a:latin typeface="Arial" charset="0"/>
                <a:ea typeface="ＭＳ Ｐゴシック" charset="0"/>
                <a:cs typeface="ＭＳ Ｐゴシック" charset="0"/>
              </a:rPr>
              <a:t>farm</a:t>
            </a:r>
            <a:endParaRPr lang="fr-FR" sz="2000" b="1" i="0" u="none" dirty="0">
              <a:latin typeface="Arial" charset="0"/>
              <a:ea typeface="ＭＳ Ｐゴシック" charset="0"/>
              <a:cs typeface="ＭＳ Ｐゴシック" charset="0"/>
            </a:endParaRPr>
          </a:p>
        </p:txBody>
      </p:sp>
      <p:sp>
        <p:nvSpPr>
          <p:cNvPr id="235537" name="Rectangle 14">
            <a:extLst>
              <a:ext uri="{FF2B5EF4-FFF2-40B4-BE49-F238E27FC236}">
                <a16:creationId xmlns:a16="http://schemas.microsoft.com/office/drawing/2014/main" id="{FBDC2B7C-AAC6-45F8-5E37-57DBCF886989}"/>
              </a:ext>
            </a:extLst>
          </p:cNvPr>
          <p:cNvSpPr>
            <a:spLocks noChangeArrowheads="1"/>
          </p:cNvSpPr>
          <p:nvPr/>
        </p:nvSpPr>
        <p:spPr bwMode="auto">
          <a:xfrm>
            <a:off x="2576513" y="476250"/>
            <a:ext cx="1871662"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6675" tIns="26988" rIns="66675" bIns="26988">
            <a:spAutoFit/>
          </a:bodyPr>
          <a:lstStyle>
            <a:lvl1pPr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60438"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60438"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60438"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60438"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60438"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nSpc>
                <a:spcPct val="95000"/>
              </a:lnSpc>
            </a:pPr>
            <a:r>
              <a:rPr lang="en-US" altLang="fr-FR" sz="2000" b="1" i="0">
                <a:solidFill>
                  <a:schemeClr val="tx2"/>
                </a:solidFill>
              </a:rPr>
              <a:t>IBM card </a:t>
            </a:r>
            <a:endParaRPr lang="en-US" altLang="fr-FR" sz="2000" b="1" i="0">
              <a:solidFill>
                <a:schemeClr val="bg2"/>
              </a:solidFill>
              <a:latin typeface="Arial" panose="020B0604020202020204" pitchFamily="34" charset="0"/>
            </a:endParaRPr>
          </a:p>
        </p:txBody>
      </p:sp>
    </p:spTree>
    <p:extLst>
      <p:ext uri="{BB962C8B-B14F-4D97-AF65-F5344CB8AC3E}">
        <p14:creationId xmlns:p14="http://schemas.microsoft.com/office/powerpoint/2010/main" val="11748798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55EB8F-6159-667F-CE2E-3CED24762071}"/>
              </a:ext>
            </a:extLst>
          </p:cNvPr>
          <p:cNvSpPr>
            <a:spLocks noGrp="1"/>
          </p:cNvSpPr>
          <p:nvPr>
            <p:ph type="title"/>
          </p:nvPr>
        </p:nvSpPr>
        <p:spPr>
          <a:xfrm>
            <a:off x="-11113" y="177007"/>
            <a:ext cx="9890125" cy="496888"/>
          </a:xfrm>
        </p:spPr>
        <p:txBody>
          <a:bodyPr/>
          <a:lstStyle/>
          <a:p>
            <a:pPr>
              <a:defRPr/>
            </a:pPr>
            <a:r>
              <a:rPr lang="en-US" dirty="0">
                <a:ea typeface="+mj-ea"/>
              </a:rPr>
              <a:t>Signal processing first step  </a:t>
            </a:r>
            <a:r>
              <a:rPr lang="en-US" dirty="0">
                <a:ea typeface="+mj-ea"/>
                <a:sym typeface="Wingdings" pitchFamily="2" charset="2"/>
              </a:rPr>
              <a:t> THE discriminator </a:t>
            </a:r>
            <a:r>
              <a:rPr lang="en-US" dirty="0">
                <a:ea typeface="+mj-ea"/>
              </a:rPr>
              <a:t> </a:t>
            </a:r>
          </a:p>
        </p:txBody>
      </p:sp>
      <p:sp>
        <p:nvSpPr>
          <p:cNvPr id="3" name="Espace réservé du contenu 2">
            <a:extLst>
              <a:ext uri="{FF2B5EF4-FFF2-40B4-BE49-F238E27FC236}">
                <a16:creationId xmlns:a16="http://schemas.microsoft.com/office/drawing/2014/main" id="{245B1970-6669-88A4-EF13-576B0C9939C2}"/>
              </a:ext>
            </a:extLst>
          </p:cNvPr>
          <p:cNvSpPr>
            <a:spLocks noGrp="1"/>
          </p:cNvSpPr>
          <p:nvPr>
            <p:ph idx="1"/>
          </p:nvPr>
        </p:nvSpPr>
        <p:spPr>
          <a:xfrm>
            <a:off x="213311" y="3263900"/>
            <a:ext cx="2311400" cy="3097212"/>
          </a:xfrm>
        </p:spPr>
        <p:txBody>
          <a:bodyPr/>
          <a:lstStyle/>
          <a:p>
            <a:pPr marL="0" indent="0" algn="ctr">
              <a:buFont typeface="Wingdings" pitchFamily="2" charset="2"/>
              <a:buNone/>
              <a:defRPr/>
            </a:pPr>
            <a:r>
              <a:rPr lang="en-US" sz="2000" dirty="0">
                <a:ea typeface="+mn-ea"/>
              </a:rPr>
              <a:t>The  single threshold is the least precise time extraction measurement. It has the advantage of simplicity</a:t>
            </a:r>
          </a:p>
        </p:txBody>
      </p:sp>
      <p:sp>
        <p:nvSpPr>
          <p:cNvPr id="5" name="Espace réservé du pied de page 4">
            <a:extLst>
              <a:ext uri="{FF2B5EF4-FFF2-40B4-BE49-F238E27FC236}">
                <a16:creationId xmlns:a16="http://schemas.microsoft.com/office/drawing/2014/main" id="{236B6DB1-B80E-6E46-8345-E96A3A4B8A83}"/>
              </a:ext>
            </a:extLst>
          </p:cNvPr>
          <p:cNvSpPr>
            <a:spLocks noGrp="1"/>
          </p:cNvSpPr>
          <p:nvPr>
            <p:ph type="ftr" sz="quarter" idx="11"/>
          </p:nvPr>
        </p:nvSpPr>
        <p:spPr/>
        <p:txBody>
          <a:bodyPr/>
          <a:lstStyle/>
          <a:p>
            <a:pPr>
              <a:defRPr/>
            </a:pPr>
            <a:r>
              <a:rPr lang="fr-FR" altLang="fr-FR"/>
              <a:t>Award RT24</a:t>
            </a:r>
          </a:p>
        </p:txBody>
      </p:sp>
      <p:sp>
        <p:nvSpPr>
          <p:cNvPr id="6" name="Espace réservé du numéro de diapositive 5">
            <a:extLst>
              <a:ext uri="{FF2B5EF4-FFF2-40B4-BE49-F238E27FC236}">
                <a16:creationId xmlns:a16="http://schemas.microsoft.com/office/drawing/2014/main" id="{8E23DE7C-3257-006E-8CFD-1AD031285D8C}"/>
              </a:ext>
            </a:extLst>
          </p:cNvPr>
          <p:cNvSpPr>
            <a:spLocks noGrp="1"/>
          </p:cNvSpPr>
          <p:nvPr>
            <p:ph type="sldNum" sz="quarter" idx="12"/>
          </p:nvPr>
        </p:nvSpPr>
        <p:spPr/>
        <p:txBody>
          <a:bodyPr/>
          <a:lstStyle/>
          <a:p>
            <a:pPr>
              <a:defRPr/>
            </a:pPr>
            <a:fld id="{B5122C53-D8CC-1741-9C95-7C1EF373E445}" type="slidenum">
              <a:rPr lang="fr-FR" altLang="fr-FR" smtClean="0"/>
              <a:pPr>
                <a:defRPr/>
              </a:pPr>
              <a:t>28</a:t>
            </a:fld>
            <a:endParaRPr lang="fr-FR" altLang="fr-FR"/>
          </a:p>
        </p:txBody>
      </p:sp>
      <p:pic>
        <p:nvPicPr>
          <p:cNvPr id="257030" name="Image 6">
            <a:extLst>
              <a:ext uri="{FF2B5EF4-FFF2-40B4-BE49-F238E27FC236}">
                <a16:creationId xmlns:a16="http://schemas.microsoft.com/office/drawing/2014/main" id="{DD7EF7AE-44A1-088C-9BB5-8C476D0EC7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2" y="1333500"/>
            <a:ext cx="9901238" cy="181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7031" name="ZoneTexte 7">
            <a:extLst>
              <a:ext uri="{FF2B5EF4-FFF2-40B4-BE49-F238E27FC236}">
                <a16:creationId xmlns:a16="http://schemas.microsoft.com/office/drawing/2014/main" id="{4E8C1C39-6203-61DD-44FB-AD0A8A3CAD14}"/>
              </a:ext>
            </a:extLst>
          </p:cNvPr>
          <p:cNvSpPr txBox="1">
            <a:spLocks noChangeArrowheads="1"/>
          </p:cNvSpPr>
          <p:nvPr/>
        </p:nvSpPr>
        <p:spPr bwMode="auto">
          <a:xfrm>
            <a:off x="194261" y="825500"/>
            <a:ext cx="2155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MS PGothic"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MS PGothic"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MS PGothic"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MS PGothic"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9pPr>
          </a:lstStyle>
          <a:p>
            <a:pPr>
              <a:spcBef>
                <a:spcPct val="0"/>
              </a:spcBef>
              <a:buClrTx/>
              <a:buSzTx/>
              <a:buFontTx/>
              <a:buNone/>
            </a:pPr>
            <a:r>
              <a:rPr lang="en-US" altLang="fr-FR" sz="2000" i="0" u="none"/>
              <a:t>Single threshold</a:t>
            </a:r>
          </a:p>
        </p:txBody>
      </p:sp>
      <p:sp>
        <p:nvSpPr>
          <p:cNvPr id="257032" name="ZoneTexte 8">
            <a:extLst>
              <a:ext uri="{FF2B5EF4-FFF2-40B4-BE49-F238E27FC236}">
                <a16:creationId xmlns:a16="http://schemas.microsoft.com/office/drawing/2014/main" id="{770E11F8-238E-13DA-0297-D6E0F95A7737}"/>
              </a:ext>
            </a:extLst>
          </p:cNvPr>
          <p:cNvSpPr txBox="1">
            <a:spLocks noChangeArrowheads="1"/>
          </p:cNvSpPr>
          <p:nvPr/>
        </p:nvSpPr>
        <p:spPr bwMode="auto">
          <a:xfrm>
            <a:off x="2524711" y="841375"/>
            <a:ext cx="2393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MS PGothic"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MS PGothic"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MS PGothic"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MS PGothic"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9pPr>
          </a:lstStyle>
          <a:p>
            <a:pPr>
              <a:spcBef>
                <a:spcPct val="0"/>
              </a:spcBef>
              <a:buClrTx/>
              <a:buSzTx/>
              <a:buFontTx/>
              <a:buNone/>
            </a:pPr>
            <a:r>
              <a:rPr lang="en-US" altLang="fr-FR" sz="2000" i="0" u="none"/>
              <a:t>Multiple threshold</a:t>
            </a:r>
          </a:p>
        </p:txBody>
      </p:sp>
      <p:sp>
        <p:nvSpPr>
          <p:cNvPr id="257033" name="ZoneTexte 9">
            <a:extLst>
              <a:ext uri="{FF2B5EF4-FFF2-40B4-BE49-F238E27FC236}">
                <a16:creationId xmlns:a16="http://schemas.microsoft.com/office/drawing/2014/main" id="{8FC3A4CA-CAE0-828D-EAFB-99512662634B}"/>
              </a:ext>
            </a:extLst>
          </p:cNvPr>
          <p:cNvSpPr txBox="1">
            <a:spLocks noChangeArrowheads="1"/>
          </p:cNvSpPr>
          <p:nvPr/>
        </p:nvSpPr>
        <p:spPr bwMode="auto">
          <a:xfrm>
            <a:off x="5101224" y="841375"/>
            <a:ext cx="22939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MS PGothic"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MS PGothic"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MS PGothic"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MS PGothic"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9pPr>
          </a:lstStyle>
          <a:p>
            <a:pPr>
              <a:spcBef>
                <a:spcPct val="0"/>
              </a:spcBef>
              <a:buClrTx/>
              <a:buSzTx/>
              <a:buFontTx/>
              <a:buNone/>
            </a:pPr>
            <a:r>
              <a:rPr lang="en-US" altLang="fr-FR" sz="2000" i="0" u="none"/>
              <a:t>Constant fraction</a:t>
            </a:r>
          </a:p>
        </p:txBody>
      </p:sp>
      <p:sp>
        <p:nvSpPr>
          <p:cNvPr id="257034" name="ZoneTexte 10">
            <a:extLst>
              <a:ext uri="{FF2B5EF4-FFF2-40B4-BE49-F238E27FC236}">
                <a16:creationId xmlns:a16="http://schemas.microsoft.com/office/drawing/2014/main" id="{0F1A2571-2D4E-4176-551D-5B5AC9D667BB}"/>
              </a:ext>
            </a:extLst>
          </p:cNvPr>
          <p:cNvSpPr txBox="1">
            <a:spLocks noChangeArrowheads="1"/>
          </p:cNvSpPr>
          <p:nvPr/>
        </p:nvSpPr>
        <p:spPr bwMode="auto">
          <a:xfrm>
            <a:off x="7395161" y="841375"/>
            <a:ext cx="2517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MS PGothic"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MS PGothic"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MS PGothic"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MS PGothic"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MS PGothic" panose="020B0600070205080204" pitchFamily="34" charset="-128"/>
              </a:defRPr>
            </a:lvl9pPr>
          </a:lstStyle>
          <a:p>
            <a:pPr>
              <a:spcBef>
                <a:spcPct val="0"/>
              </a:spcBef>
              <a:buClrTx/>
              <a:buSzTx/>
              <a:buFontTx/>
              <a:buNone/>
            </a:pPr>
            <a:r>
              <a:rPr lang="en-US" altLang="fr-FR" sz="2000" i="0" u="none"/>
              <a:t>Waveform sampling</a:t>
            </a:r>
          </a:p>
        </p:txBody>
      </p:sp>
      <p:sp>
        <p:nvSpPr>
          <p:cNvPr id="12" name="Espace réservé du contenu 2">
            <a:extLst>
              <a:ext uri="{FF2B5EF4-FFF2-40B4-BE49-F238E27FC236}">
                <a16:creationId xmlns:a16="http://schemas.microsoft.com/office/drawing/2014/main" id="{50B4F7B5-59FA-BB3D-0F99-C710FE6BA33D}"/>
              </a:ext>
            </a:extLst>
          </p:cNvPr>
          <p:cNvSpPr txBox="1">
            <a:spLocks/>
          </p:cNvSpPr>
          <p:nvPr/>
        </p:nvSpPr>
        <p:spPr bwMode="auto">
          <a:xfrm>
            <a:off x="2626311" y="3316287"/>
            <a:ext cx="2474913" cy="3097213"/>
          </a:xfrm>
          <a:prstGeom prst="rect">
            <a:avLst/>
          </a:prstGeom>
          <a:noFill/>
          <a:ln>
            <a:noFill/>
          </a:ln>
          <a:effectLst/>
        </p:spPr>
        <p:txBody>
          <a:bodyPr/>
          <a:lstStyle>
            <a:lvl1pPr marL="342900" indent="-342900" algn="l" rtl="0" eaLnBrk="0" fontAlgn="base" hangingPunct="0">
              <a:spcBef>
                <a:spcPct val="20000"/>
              </a:spcBef>
              <a:spcAft>
                <a:spcPct val="0"/>
              </a:spcAft>
              <a:buClr>
                <a:schemeClr val="hlink"/>
              </a:buClr>
              <a:buSzPct val="90000"/>
              <a:buFont typeface="Wingdings" pitchFamily="2" charset="2"/>
              <a:buBlip>
                <a:blip r:embed="rId3"/>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4"/>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9pPr>
          </a:lstStyle>
          <a:p>
            <a:pPr marL="0" indent="0" algn="ctr">
              <a:buFont typeface="Wingdings" pitchFamily="2" charset="2"/>
              <a:buNone/>
              <a:defRPr/>
            </a:pPr>
            <a:r>
              <a:rPr lang="en-US" sz="2000" i="0" u="none" kern="0" dirty="0"/>
              <a:t>The  multiple threshold method take into account the finite slope of the signal. It is still easy to implement</a:t>
            </a:r>
          </a:p>
        </p:txBody>
      </p:sp>
      <p:sp>
        <p:nvSpPr>
          <p:cNvPr id="13" name="Espace réservé du contenu 2">
            <a:extLst>
              <a:ext uri="{FF2B5EF4-FFF2-40B4-BE49-F238E27FC236}">
                <a16:creationId xmlns:a16="http://schemas.microsoft.com/office/drawing/2014/main" id="{B875D0C5-1791-9BCD-C884-234A487750F9}"/>
              </a:ext>
            </a:extLst>
          </p:cNvPr>
          <p:cNvSpPr txBox="1">
            <a:spLocks/>
          </p:cNvSpPr>
          <p:nvPr/>
        </p:nvSpPr>
        <p:spPr bwMode="auto">
          <a:xfrm>
            <a:off x="5101224" y="3371850"/>
            <a:ext cx="2473325" cy="3097212"/>
          </a:xfrm>
          <a:prstGeom prst="rect">
            <a:avLst/>
          </a:prstGeom>
          <a:noFill/>
          <a:ln>
            <a:noFill/>
          </a:ln>
          <a:effectLst/>
        </p:spPr>
        <p:txBody>
          <a:bodyPr/>
          <a:lstStyle>
            <a:lvl1pPr marL="342900" indent="-342900" algn="l" rtl="0" eaLnBrk="0" fontAlgn="base" hangingPunct="0">
              <a:spcBef>
                <a:spcPct val="20000"/>
              </a:spcBef>
              <a:spcAft>
                <a:spcPct val="0"/>
              </a:spcAft>
              <a:buClr>
                <a:schemeClr val="hlink"/>
              </a:buClr>
              <a:buSzPct val="90000"/>
              <a:buFont typeface="Wingdings" pitchFamily="2" charset="2"/>
              <a:buBlip>
                <a:blip r:embed="rId3"/>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4"/>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9pPr>
          </a:lstStyle>
          <a:p>
            <a:pPr marL="0" indent="0" algn="ctr">
              <a:buFont typeface="Wingdings" pitchFamily="2" charset="2"/>
              <a:buNone/>
              <a:defRPr/>
            </a:pPr>
            <a:r>
              <a:rPr lang="en-US" sz="2000" i="0" u="none" kern="0" dirty="0"/>
              <a:t>The  constant fraction algorithm is very often used due to its relatively good performance and its simplicity for  Timing measurement</a:t>
            </a:r>
          </a:p>
        </p:txBody>
      </p:sp>
      <p:sp>
        <p:nvSpPr>
          <p:cNvPr id="14" name="Espace réservé du contenu 2">
            <a:extLst>
              <a:ext uri="{FF2B5EF4-FFF2-40B4-BE49-F238E27FC236}">
                <a16:creationId xmlns:a16="http://schemas.microsoft.com/office/drawing/2014/main" id="{912F0FE4-E985-AEC8-6121-34913899451B}"/>
              </a:ext>
            </a:extLst>
          </p:cNvPr>
          <p:cNvSpPr txBox="1">
            <a:spLocks/>
          </p:cNvSpPr>
          <p:nvPr/>
        </p:nvSpPr>
        <p:spPr bwMode="auto">
          <a:xfrm>
            <a:off x="7472949" y="3429000"/>
            <a:ext cx="2474912" cy="3097212"/>
          </a:xfrm>
          <a:prstGeom prst="rect">
            <a:avLst/>
          </a:prstGeom>
          <a:noFill/>
          <a:ln>
            <a:noFill/>
          </a:ln>
          <a:effectLst/>
        </p:spPr>
        <p:txBody>
          <a:bodyPr/>
          <a:lstStyle>
            <a:lvl1pPr marL="342900" indent="-342900" algn="l" rtl="0" eaLnBrk="0" fontAlgn="base" hangingPunct="0">
              <a:spcBef>
                <a:spcPct val="20000"/>
              </a:spcBef>
              <a:spcAft>
                <a:spcPct val="0"/>
              </a:spcAft>
              <a:buClr>
                <a:schemeClr val="hlink"/>
              </a:buClr>
              <a:buSzPct val="90000"/>
              <a:buFont typeface="Wingdings" pitchFamily="2" charset="2"/>
              <a:buBlip>
                <a:blip r:embed="rId3"/>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4"/>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9pPr>
          </a:lstStyle>
          <a:p>
            <a:pPr marL="0" indent="0" algn="ctr">
              <a:buFont typeface="Wingdings" pitchFamily="2" charset="2"/>
              <a:buNone/>
              <a:defRPr/>
            </a:pPr>
            <a:r>
              <a:rPr lang="en-US" sz="2000" b="1" i="0" u="none" kern="0" dirty="0">
                <a:solidFill>
                  <a:srgbClr val="FFFF00"/>
                </a:solidFill>
              </a:rPr>
              <a:t>The  waveform sampling above the </a:t>
            </a:r>
            <a:r>
              <a:rPr lang="en-US" sz="2000" b="1" i="0" u="none" kern="0" dirty="0" err="1">
                <a:solidFill>
                  <a:srgbClr val="FFFF00"/>
                </a:solidFill>
              </a:rPr>
              <a:t>Niquist</a:t>
            </a:r>
            <a:r>
              <a:rPr lang="en-US" sz="2000" b="1" i="0" u="none" kern="0" dirty="0">
                <a:solidFill>
                  <a:srgbClr val="FFFF00"/>
                </a:solidFill>
              </a:rPr>
              <a:t>  frequency is the best algorithm since its preserve the signal integrity (time and amplitude)</a:t>
            </a:r>
          </a:p>
        </p:txBody>
      </p:sp>
    </p:spTree>
    <p:extLst>
      <p:ext uri="{BB962C8B-B14F-4D97-AF65-F5344CB8AC3E}">
        <p14:creationId xmlns:p14="http://schemas.microsoft.com/office/powerpoint/2010/main" val="4047138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2">
            <a:extLst>
              <a:ext uri="{FF2B5EF4-FFF2-40B4-BE49-F238E27FC236}">
                <a16:creationId xmlns:a16="http://schemas.microsoft.com/office/drawing/2014/main" id="{9EF74910-B6D7-B9E1-3D5A-BE0C5A3FF9F3}"/>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fr-FR" altLang="fr-FR" sz="1200"/>
              <a:t>Award RT24</a:t>
            </a:r>
          </a:p>
        </p:txBody>
      </p:sp>
      <p:sp>
        <p:nvSpPr>
          <p:cNvPr id="17" name="Espace réservé du numéro de diapositive 3">
            <a:extLst>
              <a:ext uri="{FF2B5EF4-FFF2-40B4-BE49-F238E27FC236}">
                <a16:creationId xmlns:a16="http://schemas.microsoft.com/office/drawing/2014/main" id="{E5B4BAC6-830B-95B8-FF59-04F11BAC5D9E}"/>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B489713C-F63A-FC45-9800-C39046F0FECB}" type="slidenum">
              <a:rPr lang="fr-FR" altLang="fr-FR" sz="1200"/>
              <a:pPr eaLnBrk="1" hangingPunct="1"/>
              <a:t>29</a:t>
            </a:fld>
            <a:endParaRPr lang="fr-FR" altLang="fr-FR" sz="1200"/>
          </a:p>
        </p:txBody>
      </p:sp>
      <p:sp>
        <p:nvSpPr>
          <p:cNvPr id="419842" name="Line 2">
            <a:extLst>
              <a:ext uri="{FF2B5EF4-FFF2-40B4-BE49-F238E27FC236}">
                <a16:creationId xmlns:a16="http://schemas.microsoft.com/office/drawing/2014/main" id="{EB9CE9CD-89D1-31FD-496C-6ADA14258953}"/>
              </a:ext>
            </a:extLst>
          </p:cNvPr>
          <p:cNvSpPr>
            <a:spLocks noChangeShapeType="1"/>
          </p:cNvSpPr>
          <p:nvPr/>
        </p:nvSpPr>
        <p:spPr bwMode="auto">
          <a:xfrm>
            <a:off x="685800" y="1295400"/>
            <a:ext cx="7924800" cy="4648200"/>
          </a:xfrm>
          <a:prstGeom prst="line">
            <a:avLst/>
          </a:prstGeom>
          <a:noFill/>
          <a:ln w="762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mn-lt"/>
              <a:ea typeface="ＭＳ Ｐゴシック" charset="0"/>
            </a:endParaRPr>
          </a:p>
        </p:txBody>
      </p:sp>
      <p:sp>
        <p:nvSpPr>
          <p:cNvPr id="419843" name="Text Box 3">
            <a:extLst>
              <a:ext uri="{FF2B5EF4-FFF2-40B4-BE49-F238E27FC236}">
                <a16:creationId xmlns:a16="http://schemas.microsoft.com/office/drawing/2014/main" id="{D1723403-53C4-01AB-B3A1-F171FDF00AFC}"/>
              </a:ext>
            </a:extLst>
          </p:cNvPr>
          <p:cNvSpPr txBox="1">
            <a:spLocks noChangeArrowheads="1"/>
          </p:cNvSpPr>
          <p:nvPr/>
        </p:nvSpPr>
        <p:spPr bwMode="auto">
          <a:xfrm>
            <a:off x="914400" y="1676400"/>
            <a:ext cx="1524000" cy="457200"/>
          </a:xfrm>
          <a:prstGeom prst="rect">
            <a:avLst/>
          </a:prstGeom>
          <a:solidFill>
            <a:srgbClr val="FF0000"/>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fr-FR" sz="2400" u="none">
                <a:solidFill>
                  <a:srgbClr val="FFFF00"/>
                </a:solidFill>
                <a:latin typeface="+mn-lt"/>
                <a:ea typeface="ＭＳ Ｐゴシック" charset="0"/>
              </a:rPr>
              <a:t>CAMAC</a:t>
            </a:r>
            <a:endParaRPr lang="fr-FR" sz="2400" u="none">
              <a:latin typeface="+mn-lt"/>
              <a:ea typeface="ＭＳ Ｐゴシック" charset="0"/>
            </a:endParaRPr>
          </a:p>
        </p:txBody>
      </p:sp>
      <p:sp>
        <p:nvSpPr>
          <p:cNvPr id="419844" name="Text Box 4">
            <a:extLst>
              <a:ext uri="{FF2B5EF4-FFF2-40B4-BE49-F238E27FC236}">
                <a16:creationId xmlns:a16="http://schemas.microsoft.com/office/drawing/2014/main" id="{2E6308B6-EB4F-06A9-D55A-73FCD9E9AF33}"/>
              </a:ext>
            </a:extLst>
          </p:cNvPr>
          <p:cNvSpPr txBox="1">
            <a:spLocks noChangeArrowheads="1"/>
          </p:cNvSpPr>
          <p:nvPr/>
        </p:nvSpPr>
        <p:spPr bwMode="auto">
          <a:xfrm>
            <a:off x="2667000" y="3124200"/>
            <a:ext cx="1752600" cy="457200"/>
          </a:xfrm>
          <a:prstGeom prst="rect">
            <a:avLst/>
          </a:prstGeom>
          <a:solidFill>
            <a:srgbClr val="FF0000"/>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fr-FR" sz="2400" u="none">
                <a:solidFill>
                  <a:srgbClr val="FFFF00"/>
                </a:solidFill>
                <a:latin typeface="+mn-lt"/>
                <a:ea typeface="ＭＳ Ｐゴシック" charset="0"/>
              </a:rPr>
              <a:t>FASTBUS</a:t>
            </a:r>
            <a:endParaRPr lang="fr-FR" sz="2400" u="none">
              <a:latin typeface="+mn-lt"/>
              <a:ea typeface="ＭＳ Ｐゴシック" charset="0"/>
            </a:endParaRPr>
          </a:p>
        </p:txBody>
      </p:sp>
      <p:sp>
        <p:nvSpPr>
          <p:cNvPr id="419845" name="Text Box 5">
            <a:extLst>
              <a:ext uri="{FF2B5EF4-FFF2-40B4-BE49-F238E27FC236}">
                <a16:creationId xmlns:a16="http://schemas.microsoft.com/office/drawing/2014/main" id="{3A576453-4A28-E030-BD66-CCE24900DF53}"/>
              </a:ext>
            </a:extLst>
          </p:cNvPr>
          <p:cNvSpPr txBox="1">
            <a:spLocks noChangeArrowheads="1"/>
          </p:cNvSpPr>
          <p:nvPr/>
        </p:nvSpPr>
        <p:spPr bwMode="auto">
          <a:xfrm>
            <a:off x="4572000" y="3124200"/>
            <a:ext cx="914400" cy="457200"/>
          </a:xfrm>
          <a:prstGeom prst="rect">
            <a:avLst/>
          </a:prstGeom>
          <a:solidFill>
            <a:srgbClr val="13B42A"/>
          </a:solidFill>
          <a:ln>
            <a:noFill/>
          </a:ln>
          <a:effectLst>
            <a:outerShdw blurRad="63500" dist="38099" dir="2700000" algn="ctr" rotWithShape="0">
              <a:schemeClr val="bg2">
                <a:alpha val="74998"/>
              </a:schemeClr>
            </a:outerShdw>
          </a:effectLst>
          <a:extLst>
            <a:ext uri="{91240B29-F687-4f45-9708-019B960494DF}">
              <a14:hiddenLine xmlns="" xmlns:a14="http://schemas.microsoft.com/office/drawing/2010/main" w="9525">
                <a:solidFill>
                  <a:schemeClr val="tx1"/>
                </a:solidFill>
                <a:miter lim="800000"/>
                <a:headEnd/>
                <a:tailEnd/>
              </a14:hiddenLine>
            </a:ext>
          </a:extLst>
        </p:spPr>
        <p:txBody>
          <a:bodyPr>
            <a:spAutoFit/>
          </a:bodyPr>
          <a:lstStyle/>
          <a:p>
            <a:pPr>
              <a:defRPr/>
            </a:pPr>
            <a:r>
              <a:rPr lang="fr-FR" sz="2400" u="none">
                <a:solidFill>
                  <a:srgbClr val="FFFF00"/>
                </a:solidFill>
                <a:latin typeface="+mn-lt"/>
                <a:ea typeface="ＭＳ Ｐゴシック" charset="0"/>
              </a:rPr>
              <a:t>VME</a:t>
            </a:r>
            <a:endParaRPr lang="fr-FR" sz="2400" u="none">
              <a:latin typeface="+mn-lt"/>
              <a:ea typeface="ＭＳ Ｐゴシック" charset="0"/>
            </a:endParaRPr>
          </a:p>
        </p:txBody>
      </p:sp>
      <p:sp>
        <p:nvSpPr>
          <p:cNvPr id="419846" name="Text Box 6">
            <a:extLst>
              <a:ext uri="{FF2B5EF4-FFF2-40B4-BE49-F238E27FC236}">
                <a16:creationId xmlns:a16="http://schemas.microsoft.com/office/drawing/2014/main" id="{A0E289E8-C3E2-9A19-B0BE-9D0523E8E584}"/>
              </a:ext>
            </a:extLst>
          </p:cNvPr>
          <p:cNvSpPr txBox="1">
            <a:spLocks noChangeArrowheads="1"/>
          </p:cNvSpPr>
          <p:nvPr/>
        </p:nvSpPr>
        <p:spPr bwMode="auto">
          <a:xfrm>
            <a:off x="6553200" y="4572000"/>
            <a:ext cx="1371600" cy="457200"/>
          </a:xfrm>
          <a:prstGeom prst="rect">
            <a:avLst/>
          </a:prstGeom>
          <a:solidFill>
            <a:srgbClr val="13B42A"/>
          </a:solidFill>
          <a:ln>
            <a:noFill/>
          </a:ln>
          <a:effectLst>
            <a:outerShdw blurRad="63500" dist="38099" dir="2700000" algn="ctr" rotWithShape="0">
              <a:schemeClr val="bg2">
                <a:alpha val="74998"/>
              </a:schemeClr>
            </a:outerShdw>
          </a:effectLst>
          <a:extLst>
            <a:ext uri="{91240B29-F687-4f45-9708-019B960494DF}">
              <a14:hiddenLine xmlns="" xmlns:a14="http://schemas.microsoft.com/office/drawing/2010/main" w="9525">
                <a:solidFill>
                  <a:schemeClr val="tx1"/>
                </a:solidFill>
                <a:miter lim="800000"/>
                <a:headEnd/>
                <a:tailEnd/>
              </a14:hiddenLine>
            </a:ext>
          </a:extLst>
        </p:spPr>
        <p:txBody>
          <a:bodyPr>
            <a:spAutoFit/>
          </a:bodyPr>
          <a:lstStyle/>
          <a:p>
            <a:pPr>
              <a:defRPr/>
            </a:pPr>
            <a:r>
              <a:rPr lang="fr-FR" sz="2400" u="none" dirty="0">
                <a:solidFill>
                  <a:srgbClr val="FFFF00"/>
                </a:solidFill>
                <a:latin typeface="+mn-lt"/>
                <a:ea typeface="ＭＳ Ｐゴシック" charset="0"/>
              </a:rPr>
              <a:t>ATCA </a:t>
            </a:r>
            <a:endParaRPr lang="fr-FR" sz="2400" u="none" dirty="0">
              <a:latin typeface="+mn-lt"/>
              <a:ea typeface="ＭＳ Ｐゴシック" charset="0"/>
            </a:endParaRPr>
          </a:p>
        </p:txBody>
      </p:sp>
      <p:sp>
        <p:nvSpPr>
          <p:cNvPr id="419847" name="Text Box 7">
            <a:extLst>
              <a:ext uri="{FF2B5EF4-FFF2-40B4-BE49-F238E27FC236}">
                <a16:creationId xmlns:a16="http://schemas.microsoft.com/office/drawing/2014/main" id="{17E2E0AB-EE8F-B19D-EE9B-E1FF0418ADA6}"/>
              </a:ext>
            </a:extLst>
          </p:cNvPr>
          <p:cNvSpPr txBox="1">
            <a:spLocks noChangeArrowheads="1"/>
          </p:cNvSpPr>
          <p:nvPr/>
        </p:nvSpPr>
        <p:spPr bwMode="auto">
          <a:xfrm>
            <a:off x="3148013" y="381000"/>
            <a:ext cx="4032250" cy="523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sz="2800" dirty="0">
                <a:solidFill>
                  <a:srgbClr val="FFFF00"/>
                </a:solidFill>
                <a:latin typeface="+mn-lt"/>
                <a:ea typeface="ＭＳ Ｐゴシック" charset="0"/>
              </a:rPr>
              <a:t>Evolution of Standards</a:t>
            </a:r>
          </a:p>
        </p:txBody>
      </p:sp>
      <p:sp>
        <p:nvSpPr>
          <p:cNvPr id="419848" name="Text Box 8">
            <a:extLst>
              <a:ext uri="{FF2B5EF4-FFF2-40B4-BE49-F238E27FC236}">
                <a16:creationId xmlns:a16="http://schemas.microsoft.com/office/drawing/2014/main" id="{7EAA1126-76F7-D89C-2E07-197C662FE987}"/>
              </a:ext>
            </a:extLst>
          </p:cNvPr>
          <p:cNvSpPr txBox="1">
            <a:spLocks noChangeArrowheads="1"/>
          </p:cNvSpPr>
          <p:nvPr/>
        </p:nvSpPr>
        <p:spPr bwMode="auto">
          <a:xfrm>
            <a:off x="178845" y="2202597"/>
            <a:ext cx="2901756"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u="none" dirty="0">
                <a:latin typeface="+mn-lt"/>
                <a:ea typeface="ＭＳ Ｐゴシック" charset="0"/>
              </a:rPr>
              <a:t>1970 - 1990</a:t>
            </a:r>
          </a:p>
          <a:p>
            <a:pPr>
              <a:defRPr/>
            </a:pPr>
            <a:r>
              <a:rPr lang="fr-FR" u="none" dirty="0">
                <a:latin typeface="+mn-lt"/>
                <a:ea typeface="ＭＳ Ｐゴシック" charset="0"/>
              </a:rPr>
              <a:t>PS- ISR- SPS- LEP</a:t>
            </a:r>
          </a:p>
        </p:txBody>
      </p:sp>
      <p:sp>
        <p:nvSpPr>
          <p:cNvPr id="419849" name="Text Box 9">
            <a:extLst>
              <a:ext uri="{FF2B5EF4-FFF2-40B4-BE49-F238E27FC236}">
                <a16:creationId xmlns:a16="http://schemas.microsoft.com/office/drawing/2014/main" id="{4934EA58-ACDE-2F8D-12B0-1AF449DEF3C2}"/>
              </a:ext>
            </a:extLst>
          </p:cNvPr>
          <p:cNvSpPr txBox="1">
            <a:spLocks noChangeArrowheads="1"/>
          </p:cNvSpPr>
          <p:nvPr/>
        </p:nvSpPr>
        <p:spPr bwMode="auto">
          <a:xfrm>
            <a:off x="2743200" y="3657600"/>
            <a:ext cx="1896673"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u="none">
                <a:latin typeface="+mn-lt"/>
                <a:ea typeface="ＭＳ Ｐゴシック" charset="0"/>
              </a:rPr>
              <a:t>1980 - 1995</a:t>
            </a:r>
          </a:p>
          <a:p>
            <a:pPr>
              <a:defRPr/>
            </a:pPr>
            <a:r>
              <a:rPr lang="fr-FR" u="none">
                <a:latin typeface="+mn-lt"/>
                <a:ea typeface="ＭＳ Ｐゴシック" charset="0"/>
              </a:rPr>
              <a:t>UA2-LEP</a:t>
            </a:r>
          </a:p>
        </p:txBody>
      </p:sp>
      <p:sp>
        <p:nvSpPr>
          <p:cNvPr id="419850" name="Text Box 10">
            <a:extLst>
              <a:ext uri="{FF2B5EF4-FFF2-40B4-BE49-F238E27FC236}">
                <a16:creationId xmlns:a16="http://schemas.microsoft.com/office/drawing/2014/main" id="{F5A55F98-FCA8-504B-D966-0A4FC6E486A1}"/>
              </a:ext>
            </a:extLst>
          </p:cNvPr>
          <p:cNvSpPr txBox="1">
            <a:spLocks noChangeArrowheads="1"/>
          </p:cNvSpPr>
          <p:nvPr/>
        </p:nvSpPr>
        <p:spPr bwMode="auto">
          <a:xfrm>
            <a:off x="5562600" y="3200400"/>
            <a:ext cx="2234907"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u="none">
                <a:latin typeface="+mn-lt"/>
                <a:ea typeface="ＭＳ Ｐゴシック" charset="0"/>
              </a:rPr>
              <a:t>1980 - 2007</a:t>
            </a:r>
          </a:p>
          <a:p>
            <a:pPr>
              <a:defRPr/>
            </a:pPr>
            <a:r>
              <a:rPr lang="fr-FR" u="none">
                <a:latin typeface="+mn-lt"/>
                <a:ea typeface="ＭＳ Ｐゴシック" charset="0"/>
              </a:rPr>
              <a:t>UA1-LEP -LHC</a:t>
            </a:r>
          </a:p>
        </p:txBody>
      </p:sp>
      <p:sp>
        <p:nvSpPr>
          <p:cNvPr id="419851" name="Text Box 11">
            <a:extLst>
              <a:ext uri="{FF2B5EF4-FFF2-40B4-BE49-F238E27FC236}">
                <a16:creationId xmlns:a16="http://schemas.microsoft.com/office/drawing/2014/main" id="{A3670A7E-F2EA-EBC0-EF6D-D367F4A5E5FC}"/>
              </a:ext>
            </a:extLst>
          </p:cNvPr>
          <p:cNvSpPr txBox="1">
            <a:spLocks noChangeArrowheads="1"/>
          </p:cNvSpPr>
          <p:nvPr/>
        </p:nvSpPr>
        <p:spPr bwMode="auto">
          <a:xfrm>
            <a:off x="8001000" y="4267200"/>
            <a:ext cx="2321918" cy="12003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u="none" dirty="0">
                <a:latin typeface="Arial" charset="0"/>
                <a:ea typeface="ＭＳ Ｐゴシック" charset="0"/>
              </a:rPr>
              <a:t>2010 - ?</a:t>
            </a:r>
          </a:p>
          <a:p>
            <a:pPr>
              <a:defRPr/>
            </a:pPr>
            <a:r>
              <a:rPr lang="fr-FR" u="none" dirty="0">
                <a:latin typeface="Arial" charset="0"/>
                <a:ea typeface="ＭＳ Ｐゴシック" charset="0"/>
              </a:rPr>
              <a:t>AGATA-PANDA</a:t>
            </a:r>
          </a:p>
          <a:p>
            <a:pPr>
              <a:defRPr/>
            </a:pPr>
            <a:r>
              <a:rPr lang="fr-FR" u="none" dirty="0">
                <a:latin typeface="Arial" charset="0"/>
                <a:ea typeface="ＭＳ Ｐゴシック" charset="0"/>
              </a:rPr>
              <a:t>LHC/ ILC</a:t>
            </a:r>
          </a:p>
        </p:txBody>
      </p:sp>
      <p:sp>
        <p:nvSpPr>
          <p:cNvPr id="419852" name="Text Box 12">
            <a:extLst>
              <a:ext uri="{FF2B5EF4-FFF2-40B4-BE49-F238E27FC236}">
                <a16:creationId xmlns:a16="http://schemas.microsoft.com/office/drawing/2014/main" id="{0D89B05B-D4C9-6280-C8D6-8CB3C130968F}"/>
              </a:ext>
            </a:extLst>
          </p:cNvPr>
          <p:cNvSpPr txBox="1">
            <a:spLocks noChangeArrowheads="1"/>
          </p:cNvSpPr>
          <p:nvPr/>
        </p:nvSpPr>
        <p:spPr bwMode="auto">
          <a:xfrm>
            <a:off x="273050" y="2997200"/>
            <a:ext cx="1600200" cy="8302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sz="2400" u="none" dirty="0" err="1">
                <a:solidFill>
                  <a:srgbClr val="FFFF00"/>
                </a:solidFill>
                <a:latin typeface="+mn-lt"/>
                <a:ea typeface="ＭＳ Ｐゴシック" charset="0"/>
              </a:rPr>
              <a:t>From</a:t>
            </a:r>
            <a:r>
              <a:rPr lang="fr-FR" sz="2400" u="none" dirty="0">
                <a:solidFill>
                  <a:srgbClr val="FFFF00"/>
                </a:solidFill>
                <a:latin typeface="+mn-lt"/>
                <a:ea typeface="ＭＳ Ｐゴシック" charset="0"/>
              </a:rPr>
              <a:t> HEP</a:t>
            </a:r>
          </a:p>
          <a:p>
            <a:pPr>
              <a:defRPr/>
            </a:pPr>
            <a:r>
              <a:rPr lang="fr-FR" sz="2400" u="none" dirty="0">
                <a:solidFill>
                  <a:srgbClr val="FFFF00"/>
                </a:solidFill>
                <a:latin typeface="+mn-lt"/>
                <a:ea typeface="ＭＳ Ｐゴシック" charset="0"/>
              </a:rPr>
              <a:t>(ESONE)</a:t>
            </a:r>
            <a:endParaRPr lang="fr-FR" sz="2400" u="none" dirty="0">
              <a:latin typeface="+mn-lt"/>
              <a:ea typeface="ＭＳ Ｐゴシック" charset="0"/>
            </a:endParaRPr>
          </a:p>
        </p:txBody>
      </p:sp>
      <p:sp>
        <p:nvSpPr>
          <p:cNvPr id="419853" name="Text Box 13">
            <a:extLst>
              <a:ext uri="{FF2B5EF4-FFF2-40B4-BE49-F238E27FC236}">
                <a16:creationId xmlns:a16="http://schemas.microsoft.com/office/drawing/2014/main" id="{28259865-841B-1751-102C-5610AA7E9885}"/>
              </a:ext>
            </a:extLst>
          </p:cNvPr>
          <p:cNvSpPr txBox="1">
            <a:spLocks noChangeArrowheads="1"/>
          </p:cNvSpPr>
          <p:nvPr/>
        </p:nvSpPr>
        <p:spPr bwMode="auto">
          <a:xfrm>
            <a:off x="5600700" y="2708275"/>
            <a:ext cx="4151313" cy="461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sz="2400" u="none" dirty="0" err="1">
                <a:solidFill>
                  <a:srgbClr val="FFFF00"/>
                </a:solidFill>
                <a:latin typeface="+mn-lt"/>
                <a:ea typeface="ＭＳ Ｐゴシック" charset="0"/>
              </a:rPr>
              <a:t>From</a:t>
            </a:r>
            <a:r>
              <a:rPr lang="fr-FR" sz="2400" u="none" dirty="0">
                <a:solidFill>
                  <a:srgbClr val="FFFF00"/>
                </a:solidFill>
                <a:latin typeface="+mn-lt"/>
                <a:ea typeface="ＭＳ Ｐゴシック" charset="0"/>
              </a:rPr>
              <a:t> Computer INDUSTRY</a:t>
            </a:r>
            <a:endParaRPr lang="fr-FR" sz="2400" u="none" dirty="0">
              <a:latin typeface="+mn-lt"/>
              <a:ea typeface="ＭＳ Ｐゴシック" charset="0"/>
            </a:endParaRPr>
          </a:p>
        </p:txBody>
      </p:sp>
      <p:sp>
        <p:nvSpPr>
          <p:cNvPr id="419854" name="Text Box 14">
            <a:extLst>
              <a:ext uri="{FF2B5EF4-FFF2-40B4-BE49-F238E27FC236}">
                <a16:creationId xmlns:a16="http://schemas.microsoft.com/office/drawing/2014/main" id="{415E4D77-DCA1-CF71-B7B2-5172051A3A7C}"/>
              </a:ext>
            </a:extLst>
          </p:cNvPr>
          <p:cNvSpPr txBox="1">
            <a:spLocks noChangeArrowheads="1"/>
          </p:cNvSpPr>
          <p:nvPr/>
        </p:nvSpPr>
        <p:spPr bwMode="auto">
          <a:xfrm>
            <a:off x="2590800" y="1752600"/>
            <a:ext cx="1273175"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fr-FR" u="none">
                <a:latin typeface="+mn-lt"/>
                <a:ea typeface="ＭＳ Ｐゴシック" charset="0"/>
              </a:rPr>
              <a:t>BCNAF</a:t>
            </a:r>
          </a:p>
        </p:txBody>
      </p:sp>
      <p:sp>
        <p:nvSpPr>
          <p:cNvPr id="419855" name="Text Box 15">
            <a:extLst>
              <a:ext uri="{FF2B5EF4-FFF2-40B4-BE49-F238E27FC236}">
                <a16:creationId xmlns:a16="http://schemas.microsoft.com/office/drawing/2014/main" id="{60E6406B-42FF-AD94-2096-54C742E9EC5C}"/>
              </a:ext>
            </a:extLst>
          </p:cNvPr>
          <p:cNvSpPr txBox="1">
            <a:spLocks noChangeArrowheads="1"/>
          </p:cNvSpPr>
          <p:nvPr/>
        </p:nvSpPr>
        <p:spPr bwMode="auto">
          <a:xfrm>
            <a:off x="5580716" y="5410200"/>
            <a:ext cx="2294218"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defRPr/>
            </a:pPr>
            <a:r>
              <a:rPr lang="fr-FR" sz="2400" u="none" dirty="0" err="1">
                <a:solidFill>
                  <a:srgbClr val="FFFF00"/>
                </a:solidFill>
                <a:latin typeface="+mn-lt"/>
                <a:ea typeface="ＭＳ Ｐゴシック" charset="0"/>
              </a:rPr>
              <a:t>From</a:t>
            </a:r>
            <a:r>
              <a:rPr lang="fr-FR" sz="2400" u="none" dirty="0">
                <a:solidFill>
                  <a:srgbClr val="FFFF00"/>
                </a:solidFill>
                <a:latin typeface="+mn-lt"/>
                <a:ea typeface="ＭＳ Ｐゴシック" charset="0"/>
              </a:rPr>
              <a:t> Telecom </a:t>
            </a:r>
          </a:p>
          <a:p>
            <a:pPr algn="ctr">
              <a:defRPr/>
            </a:pPr>
            <a:r>
              <a:rPr lang="fr-FR" sz="2400" u="none" dirty="0">
                <a:solidFill>
                  <a:srgbClr val="FFFF00"/>
                </a:solidFill>
                <a:latin typeface="+mn-lt"/>
                <a:ea typeface="ＭＳ Ｐゴシック" charset="0"/>
              </a:rPr>
              <a:t>INDUSTRY</a:t>
            </a:r>
            <a:endParaRPr lang="fr-FR" sz="2400" u="none" dirty="0">
              <a:latin typeface="+mn-lt"/>
              <a:ea typeface="ＭＳ Ｐゴシック" charset="0"/>
            </a:endParaRPr>
          </a:p>
        </p:txBody>
      </p:sp>
    </p:spTree>
    <p:extLst>
      <p:ext uri="{BB962C8B-B14F-4D97-AF65-F5344CB8AC3E}">
        <p14:creationId xmlns:p14="http://schemas.microsoft.com/office/powerpoint/2010/main" val="1734312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Espace réservé du pied de page 4">
            <a:extLst>
              <a:ext uri="{FF2B5EF4-FFF2-40B4-BE49-F238E27FC236}">
                <a16:creationId xmlns:a16="http://schemas.microsoft.com/office/drawing/2014/main" id="{0003C1AA-2210-5A0D-00C7-E297DAF5FCA2}"/>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Award RT24</a:t>
            </a:r>
            <a:endParaRPr kumimoji="0" lang="fr-FR" sz="1200" b="0" i="0" u="none" strike="noStrike" kern="1200" cap="none" spc="0" normalizeH="0" baseline="0" noProof="0" dirty="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endParaRPr>
          </a:p>
        </p:txBody>
      </p:sp>
      <p:sp>
        <p:nvSpPr>
          <p:cNvPr id="37" name="Espace réservé du numéro de diapositive 5">
            <a:extLst>
              <a:ext uri="{FF2B5EF4-FFF2-40B4-BE49-F238E27FC236}">
                <a16:creationId xmlns:a16="http://schemas.microsoft.com/office/drawing/2014/main" id="{C1283D2F-E35C-892B-781D-061F2BB48A4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F952C3-44C9-4848-B528-2DD529B09B30}"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0962" name="Rectangle 2">
            <a:extLst>
              <a:ext uri="{FF2B5EF4-FFF2-40B4-BE49-F238E27FC236}">
                <a16:creationId xmlns:a16="http://schemas.microsoft.com/office/drawing/2014/main" id="{D1FA2384-B1B0-3284-AFDA-4F2EB833B0B2}"/>
              </a:ext>
            </a:extLst>
          </p:cNvPr>
          <p:cNvSpPr>
            <a:spLocks noChangeArrowheads="1"/>
          </p:cNvSpPr>
          <p:nvPr/>
        </p:nvSpPr>
        <p:spPr bwMode="auto">
          <a:xfrm>
            <a:off x="1752600" y="2438400"/>
            <a:ext cx="6096000" cy="18288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I </a:t>
            </a:r>
            <a:r>
              <a:rPr lang="fr-FR" altLang="fr-FR" sz="3600" b="1" i="0" u="none" dirty="0">
                <a:solidFill>
                  <a:srgbClr val="5B00B6"/>
                </a:solidFill>
                <a:effectLst>
                  <a:outerShdw blurRad="38100" dist="38100" dir="2700000" algn="tl">
                    <a:srgbClr val="000000"/>
                  </a:outerShdw>
                </a:effectLst>
              </a:rPr>
              <a:t>D</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edicace</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this</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talk and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Award</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to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my</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MENTORS</a:t>
            </a:r>
            <a:b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br>
            <a:endParaRPr kumimoji="0" lang="en-GB" alt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endParaRPr>
          </a:p>
        </p:txBody>
      </p:sp>
      <p:sp>
        <p:nvSpPr>
          <p:cNvPr id="184324" name="Line 3">
            <a:extLst>
              <a:ext uri="{FF2B5EF4-FFF2-40B4-BE49-F238E27FC236}">
                <a16:creationId xmlns:a16="http://schemas.microsoft.com/office/drawing/2014/main" id="{DA01F974-B40F-6E9D-C71F-3ABB322C675C}"/>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5" name="Line 4">
            <a:extLst>
              <a:ext uri="{FF2B5EF4-FFF2-40B4-BE49-F238E27FC236}">
                <a16:creationId xmlns:a16="http://schemas.microsoft.com/office/drawing/2014/main" id="{4E9DA266-8CCD-AF54-C691-3148BD0EB7A7}"/>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6" name="Line 5">
            <a:extLst>
              <a:ext uri="{FF2B5EF4-FFF2-40B4-BE49-F238E27FC236}">
                <a16:creationId xmlns:a16="http://schemas.microsoft.com/office/drawing/2014/main" id="{54B17B33-EAB4-D051-1DCA-634045F03090}"/>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7" name="Line 6">
            <a:extLst>
              <a:ext uri="{FF2B5EF4-FFF2-40B4-BE49-F238E27FC236}">
                <a16:creationId xmlns:a16="http://schemas.microsoft.com/office/drawing/2014/main" id="{EF3F798B-667C-2824-D947-957C3885DA19}"/>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8" name="Line 7">
            <a:extLst>
              <a:ext uri="{FF2B5EF4-FFF2-40B4-BE49-F238E27FC236}">
                <a16:creationId xmlns:a16="http://schemas.microsoft.com/office/drawing/2014/main" id="{57C00B88-7580-5A13-8C4E-D576AD2D86D0}"/>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9" name="Line 8">
            <a:extLst>
              <a:ext uri="{FF2B5EF4-FFF2-40B4-BE49-F238E27FC236}">
                <a16:creationId xmlns:a16="http://schemas.microsoft.com/office/drawing/2014/main" id="{A17FD920-5DD4-FE42-1FFF-18B1FA2AB578}"/>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0" name="Line 9">
            <a:extLst>
              <a:ext uri="{FF2B5EF4-FFF2-40B4-BE49-F238E27FC236}">
                <a16:creationId xmlns:a16="http://schemas.microsoft.com/office/drawing/2014/main" id="{0CC9FBE0-EFC5-8FC0-8EBA-2665996712DC}"/>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1" name="Line 10">
            <a:extLst>
              <a:ext uri="{FF2B5EF4-FFF2-40B4-BE49-F238E27FC236}">
                <a16:creationId xmlns:a16="http://schemas.microsoft.com/office/drawing/2014/main" id="{C5F760ED-D9D3-D545-5AFF-A620F06A78F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2" name="Line 11">
            <a:extLst>
              <a:ext uri="{FF2B5EF4-FFF2-40B4-BE49-F238E27FC236}">
                <a16:creationId xmlns:a16="http://schemas.microsoft.com/office/drawing/2014/main" id="{ECDCEE7F-2D6C-8224-2B17-24824087F632}"/>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3" name="Line 12">
            <a:extLst>
              <a:ext uri="{FF2B5EF4-FFF2-40B4-BE49-F238E27FC236}">
                <a16:creationId xmlns:a16="http://schemas.microsoft.com/office/drawing/2014/main" id="{CABC2947-BCA6-6043-BA1C-BCE2455EEDED}"/>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4" name="Line 13">
            <a:extLst>
              <a:ext uri="{FF2B5EF4-FFF2-40B4-BE49-F238E27FC236}">
                <a16:creationId xmlns:a16="http://schemas.microsoft.com/office/drawing/2014/main" id="{E9C4FCE0-5D70-149C-0053-6E800E510628}"/>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5" name="Line 14">
            <a:extLst>
              <a:ext uri="{FF2B5EF4-FFF2-40B4-BE49-F238E27FC236}">
                <a16:creationId xmlns:a16="http://schemas.microsoft.com/office/drawing/2014/main" id="{313CE0D0-940D-74D3-1463-3572F5A1F7AB}"/>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6" name="Line 15">
            <a:extLst>
              <a:ext uri="{FF2B5EF4-FFF2-40B4-BE49-F238E27FC236}">
                <a16:creationId xmlns:a16="http://schemas.microsoft.com/office/drawing/2014/main" id="{BF8DD89A-FD44-D44C-99A3-AE21CDC4D18C}"/>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7" name="Line 16">
            <a:extLst>
              <a:ext uri="{FF2B5EF4-FFF2-40B4-BE49-F238E27FC236}">
                <a16:creationId xmlns:a16="http://schemas.microsoft.com/office/drawing/2014/main" id="{A72CACAA-04E3-00D8-05CA-7C1859EF6939}"/>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8" name="Line 17">
            <a:extLst>
              <a:ext uri="{FF2B5EF4-FFF2-40B4-BE49-F238E27FC236}">
                <a16:creationId xmlns:a16="http://schemas.microsoft.com/office/drawing/2014/main" id="{8B7E599D-152A-FC3F-8163-320A86271683}"/>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9" name="Line 18">
            <a:extLst>
              <a:ext uri="{FF2B5EF4-FFF2-40B4-BE49-F238E27FC236}">
                <a16:creationId xmlns:a16="http://schemas.microsoft.com/office/drawing/2014/main" id="{142CE938-F9C1-97F1-A37A-348EFCC8D2B8}"/>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0" name="Line 19">
            <a:extLst>
              <a:ext uri="{FF2B5EF4-FFF2-40B4-BE49-F238E27FC236}">
                <a16:creationId xmlns:a16="http://schemas.microsoft.com/office/drawing/2014/main" id="{1214334C-A462-98E6-54C5-75CE7F7F6DF1}"/>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1" name="Line 20">
            <a:extLst>
              <a:ext uri="{FF2B5EF4-FFF2-40B4-BE49-F238E27FC236}">
                <a16:creationId xmlns:a16="http://schemas.microsoft.com/office/drawing/2014/main" id="{07A25D84-C545-4452-AEF8-357F1EE5550E}"/>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2" name="Line 21">
            <a:extLst>
              <a:ext uri="{FF2B5EF4-FFF2-40B4-BE49-F238E27FC236}">
                <a16:creationId xmlns:a16="http://schemas.microsoft.com/office/drawing/2014/main" id="{D55B6B82-8296-B0EE-5AC4-5234CAEDDA73}"/>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3" name="Line 22">
            <a:extLst>
              <a:ext uri="{FF2B5EF4-FFF2-40B4-BE49-F238E27FC236}">
                <a16:creationId xmlns:a16="http://schemas.microsoft.com/office/drawing/2014/main" id="{B8E3CB4F-CBE5-B8A1-B897-091E9F91103A}"/>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4" name="Line 23">
            <a:extLst>
              <a:ext uri="{FF2B5EF4-FFF2-40B4-BE49-F238E27FC236}">
                <a16:creationId xmlns:a16="http://schemas.microsoft.com/office/drawing/2014/main" id="{3C8550C6-A6A1-135B-BFDF-12ADED9AC56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5" name="Line 24">
            <a:extLst>
              <a:ext uri="{FF2B5EF4-FFF2-40B4-BE49-F238E27FC236}">
                <a16:creationId xmlns:a16="http://schemas.microsoft.com/office/drawing/2014/main" id="{DBF139CF-1E29-D5AA-6F4E-099F08604BE7}"/>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dirty="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6" name="Line 25">
            <a:extLst>
              <a:ext uri="{FF2B5EF4-FFF2-40B4-BE49-F238E27FC236}">
                <a16:creationId xmlns:a16="http://schemas.microsoft.com/office/drawing/2014/main" id="{737340E3-E6DC-3043-D2F8-EB60AF01E320}"/>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7" name="Line 26">
            <a:extLst>
              <a:ext uri="{FF2B5EF4-FFF2-40B4-BE49-F238E27FC236}">
                <a16:creationId xmlns:a16="http://schemas.microsoft.com/office/drawing/2014/main" id="{EB5331C7-2A5A-FD7F-717A-ACAC95E7F9EC}"/>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8" name="Line 27">
            <a:extLst>
              <a:ext uri="{FF2B5EF4-FFF2-40B4-BE49-F238E27FC236}">
                <a16:creationId xmlns:a16="http://schemas.microsoft.com/office/drawing/2014/main" id="{8B1C4BCD-F5BA-5800-BB26-F6788D33852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9" name="Line 28">
            <a:extLst>
              <a:ext uri="{FF2B5EF4-FFF2-40B4-BE49-F238E27FC236}">
                <a16:creationId xmlns:a16="http://schemas.microsoft.com/office/drawing/2014/main" id="{B85B717C-E63A-E353-E9EE-AD6FF4CAE89A}"/>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50" name="Line 29">
            <a:extLst>
              <a:ext uri="{FF2B5EF4-FFF2-40B4-BE49-F238E27FC236}">
                <a16:creationId xmlns:a16="http://schemas.microsoft.com/office/drawing/2014/main" id="{FB44A86B-3E55-ECB8-BB30-523A7917CC68}"/>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51" name="Line 30">
            <a:extLst>
              <a:ext uri="{FF2B5EF4-FFF2-40B4-BE49-F238E27FC236}">
                <a16:creationId xmlns:a16="http://schemas.microsoft.com/office/drawing/2014/main" id="{352A6E79-9E0D-7743-70A0-F85B2B4140F1}"/>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pic>
        <p:nvPicPr>
          <p:cNvPr id="184352" name="Picture 31">
            <a:extLst>
              <a:ext uri="{FF2B5EF4-FFF2-40B4-BE49-F238E27FC236}">
                <a16:creationId xmlns:a16="http://schemas.microsoft.com/office/drawing/2014/main" id="{2AC4B657-8DC6-0184-8355-1049150F66E5}"/>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00078" y="2487613"/>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a:extLst>
              <a:ext uri="{FF2B5EF4-FFF2-40B4-BE49-F238E27FC236}">
                <a16:creationId xmlns:a16="http://schemas.microsoft.com/office/drawing/2014/main" id="{89CD08AF-F49A-41FC-5A73-FC1543CAFEDC}"/>
              </a:ext>
            </a:extLst>
          </p:cNvPr>
          <p:cNvPicPr>
            <a:picLocks noChangeAspect="1"/>
          </p:cNvPicPr>
          <p:nvPr/>
        </p:nvPicPr>
        <p:blipFill>
          <a:blip r:embed="rId8"/>
          <a:stretch>
            <a:fillRect/>
          </a:stretch>
        </p:blipFill>
        <p:spPr>
          <a:xfrm>
            <a:off x="87180" y="4372183"/>
            <a:ext cx="2603500" cy="2374900"/>
          </a:xfrm>
          <a:prstGeom prst="rect">
            <a:avLst/>
          </a:prstGeom>
        </p:spPr>
      </p:pic>
      <p:pic>
        <p:nvPicPr>
          <p:cNvPr id="7" name="Picture 7">
            <a:extLst>
              <a:ext uri="{FF2B5EF4-FFF2-40B4-BE49-F238E27FC236}">
                <a16:creationId xmlns:a16="http://schemas.microsoft.com/office/drawing/2014/main" id="{8DB1B319-9E7C-B889-C275-06EB34B36FF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2532" y="131912"/>
            <a:ext cx="2087251" cy="2590018"/>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ZoneTexte 8">
            <a:extLst>
              <a:ext uri="{FF2B5EF4-FFF2-40B4-BE49-F238E27FC236}">
                <a16:creationId xmlns:a16="http://schemas.microsoft.com/office/drawing/2014/main" id="{8AC67014-2AF3-1EC7-A46B-6DDD3E837A9A}"/>
              </a:ext>
            </a:extLst>
          </p:cNvPr>
          <p:cNvSpPr txBox="1"/>
          <p:nvPr/>
        </p:nvSpPr>
        <p:spPr>
          <a:xfrm>
            <a:off x="2712658" y="4103335"/>
            <a:ext cx="5538696" cy="2677656"/>
          </a:xfrm>
          <a:prstGeom prst="rect">
            <a:avLst/>
          </a:prstGeom>
          <a:noFill/>
        </p:spPr>
        <p:txBody>
          <a:bodyPr wrap="none" rtlCol="0">
            <a:spAutoFit/>
          </a:bodyPr>
          <a:lstStyle/>
          <a:p>
            <a:endParaRPr lang="fr-FR" sz="2800" b="1" u="none" dirty="0">
              <a:solidFill>
                <a:srgbClr val="C00000"/>
              </a:solidFill>
            </a:endParaRPr>
          </a:p>
          <a:p>
            <a:r>
              <a:rPr lang="fr-FR" sz="2800" b="1" u="none" dirty="0">
                <a:solidFill>
                  <a:srgbClr val="C00000"/>
                </a:solidFill>
              </a:rPr>
              <a:t>Aldo </a:t>
            </a:r>
            <a:r>
              <a:rPr lang="fr-FR" sz="2800" b="1" u="none" dirty="0" err="1">
                <a:solidFill>
                  <a:srgbClr val="C00000"/>
                </a:solidFill>
              </a:rPr>
              <a:t>Michelini</a:t>
            </a:r>
            <a:r>
              <a:rPr lang="fr-FR" sz="2800" b="1" u="none" dirty="0">
                <a:solidFill>
                  <a:srgbClr val="C00000"/>
                </a:solidFill>
              </a:rPr>
              <a:t> </a:t>
            </a:r>
          </a:p>
          <a:p>
            <a:endParaRPr lang="fr-FR" sz="2800" b="1" u="none" dirty="0">
              <a:solidFill>
                <a:srgbClr val="C00000"/>
              </a:solidFill>
            </a:endParaRPr>
          </a:p>
          <a:p>
            <a:r>
              <a:rPr lang="fr-FR" sz="2800" b="1" u="none" dirty="0">
                <a:solidFill>
                  <a:srgbClr val="C00000"/>
                </a:solidFill>
              </a:rPr>
              <a:t>Omega Spark </a:t>
            </a:r>
            <a:r>
              <a:rPr lang="fr-FR" sz="2800" b="1" u="none" dirty="0" err="1">
                <a:solidFill>
                  <a:srgbClr val="C00000"/>
                </a:solidFill>
              </a:rPr>
              <a:t>chamber</a:t>
            </a:r>
            <a:r>
              <a:rPr lang="fr-FR" sz="2800" b="1" u="none" dirty="0">
                <a:solidFill>
                  <a:srgbClr val="C00000"/>
                </a:solidFill>
              </a:rPr>
              <a:t> </a:t>
            </a:r>
            <a:r>
              <a:rPr lang="fr-FR" sz="2800" b="1" u="none" dirty="0" err="1">
                <a:solidFill>
                  <a:srgbClr val="C00000"/>
                </a:solidFill>
              </a:rPr>
              <a:t>testing</a:t>
            </a:r>
            <a:r>
              <a:rPr lang="fr-FR" sz="2800" b="1" u="none" dirty="0">
                <a:solidFill>
                  <a:srgbClr val="C00000"/>
                </a:solidFill>
              </a:rPr>
              <a:t> </a:t>
            </a:r>
          </a:p>
          <a:p>
            <a:r>
              <a:rPr lang="fr-FR" sz="2800" b="1" u="none" dirty="0">
                <a:solidFill>
                  <a:srgbClr val="C00000"/>
                </a:solidFill>
              </a:rPr>
              <a:t>NA3 </a:t>
            </a:r>
            <a:r>
              <a:rPr lang="fr-FR" sz="2800" b="1" u="none" dirty="0" err="1">
                <a:solidFill>
                  <a:srgbClr val="C00000"/>
                </a:solidFill>
              </a:rPr>
              <a:t>experiment</a:t>
            </a:r>
            <a:r>
              <a:rPr lang="fr-FR" sz="2800" b="1" u="none" dirty="0">
                <a:solidFill>
                  <a:srgbClr val="C00000"/>
                </a:solidFill>
              </a:rPr>
              <a:t> Head </a:t>
            </a:r>
          </a:p>
          <a:p>
            <a:r>
              <a:rPr lang="fr-FR" sz="2800" b="1" u="none" dirty="0">
                <a:solidFill>
                  <a:srgbClr val="C00000"/>
                </a:solidFill>
              </a:rPr>
              <a:t>OPAL </a:t>
            </a:r>
            <a:r>
              <a:rPr lang="fr-FR" sz="2800" b="1" u="none" dirty="0" err="1">
                <a:solidFill>
                  <a:srgbClr val="C00000"/>
                </a:solidFill>
              </a:rPr>
              <a:t>experoment</a:t>
            </a:r>
            <a:r>
              <a:rPr lang="fr-FR" sz="2800" b="1" u="none" dirty="0">
                <a:solidFill>
                  <a:srgbClr val="C00000"/>
                </a:solidFill>
              </a:rPr>
              <a:t> Head</a:t>
            </a:r>
          </a:p>
        </p:txBody>
      </p:sp>
      <p:sp>
        <p:nvSpPr>
          <p:cNvPr id="10" name="ZoneTexte 9">
            <a:extLst>
              <a:ext uri="{FF2B5EF4-FFF2-40B4-BE49-F238E27FC236}">
                <a16:creationId xmlns:a16="http://schemas.microsoft.com/office/drawing/2014/main" id="{985F3EB8-2B29-EC56-8804-4E92691DC76D}"/>
              </a:ext>
            </a:extLst>
          </p:cNvPr>
          <p:cNvSpPr txBox="1"/>
          <p:nvPr/>
        </p:nvSpPr>
        <p:spPr>
          <a:xfrm>
            <a:off x="4784290" y="1084048"/>
            <a:ext cx="3581430" cy="523220"/>
          </a:xfrm>
          <a:prstGeom prst="rect">
            <a:avLst/>
          </a:prstGeom>
          <a:noFill/>
        </p:spPr>
        <p:txBody>
          <a:bodyPr wrap="none" rtlCol="0">
            <a:spAutoFit/>
          </a:bodyPr>
          <a:lstStyle/>
          <a:p>
            <a:r>
              <a:rPr lang="fr-FR" sz="2800" u="none" dirty="0">
                <a:solidFill>
                  <a:srgbClr val="C00000"/>
                </a:solidFill>
              </a:rPr>
              <a:t>MWPC </a:t>
            </a:r>
            <a:r>
              <a:rPr lang="fr-FR" sz="2800" u="none" dirty="0" err="1">
                <a:solidFill>
                  <a:srgbClr val="C00000"/>
                </a:solidFill>
              </a:rPr>
              <a:t>development</a:t>
            </a:r>
            <a:endParaRPr lang="fr-FR" sz="2800" u="none" dirty="0">
              <a:solidFill>
                <a:srgbClr val="C00000"/>
              </a:solidFill>
            </a:endParaRPr>
          </a:p>
        </p:txBody>
      </p:sp>
      <p:sp>
        <p:nvSpPr>
          <p:cNvPr id="3" name="ZoneTexte 2">
            <a:extLst>
              <a:ext uri="{FF2B5EF4-FFF2-40B4-BE49-F238E27FC236}">
                <a16:creationId xmlns:a16="http://schemas.microsoft.com/office/drawing/2014/main" id="{98C8CA83-D25A-E25C-F105-BCEA66624AFA}"/>
              </a:ext>
            </a:extLst>
          </p:cNvPr>
          <p:cNvSpPr txBox="1"/>
          <p:nvPr/>
        </p:nvSpPr>
        <p:spPr>
          <a:xfrm>
            <a:off x="0" y="6409035"/>
            <a:ext cx="1415772" cy="369332"/>
          </a:xfrm>
          <a:prstGeom prst="rect">
            <a:avLst/>
          </a:prstGeom>
          <a:noFill/>
        </p:spPr>
        <p:txBody>
          <a:bodyPr wrap="none" rtlCol="0">
            <a:spAutoFit/>
          </a:bodyPr>
          <a:lstStyle/>
          <a:p>
            <a:r>
              <a:rPr lang="fr-FR" sz="1800" b="1" u="none" dirty="0">
                <a:solidFill>
                  <a:srgbClr val="FFC000"/>
                </a:solidFill>
              </a:rPr>
              <a:t>1930-2020</a:t>
            </a:r>
          </a:p>
        </p:txBody>
      </p:sp>
      <p:sp>
        <p:nvSpPr>
          <p:cNvPr id="2" name="ZoneTexte 1">
            <a:extLst>
              <a:ext uri="{FF2B5EF4-FFF2-40B4-BE49-F238E27FC236}">
                <a16:creationId xmlns:a16="http://schemas.microsoft.com/office/drawing/2014/main" id="{3F561849-B2FC-F8CA-9AE2-AE8611F83197}"/>
              </a:ext>
            </a:extLst>
          </p:cNvPr>
          <p:cNvSpPr txBox="1"/>
          <p:nvPr/>
        </p:nvSpPr>
        <p:spPr>
          <a:xfrm>
            <a:off x="2238536" y="644417"/>
            <a:ext cx="1771639" cy="461665"/>
          </a:xfrm>
          <a:prstGeom prst="rect">
            <a:avLst/>
          </a:prstGeom>
          <a:noFill/>
        </p:spPr>
        <p:txBody>
          <a:bodyPr wrap="none" rtlCol="0">
            <a:spAutoFit/>
          </a:bodyPr>
          <a:lstStyle/>
          <a:p>
            <a:r>
              <a:rPr lang="fr-FR" b="1" u="none" dirty="0">
                <a:solidFill>
                  <a:srgbClr val="FFC000"/>
                </a:solidFill>
              </a:rPr>
              <a:t>1924-2010</a:t>
            </a:r>
          </a:p>
        </p:txBody>
      </p:sp>
      <p:sp>
        <p:nvSpPr>
          <p:cNvPr id="4" name="ZoneTexte 3">
            <a:extLst>
              <a:ext uri="{FF2B5EF4-FFF2-40B4-BE49-F238E27FC236}">
                <a16:creationId xmlns:a16="http://schemas.microsoft.com/office/drawing/2014/main" id="{DAC5BA4D-A059-9B7E-42B1-36E9F7CA268C}"/>
              </a:ext>
            </a:extLst>
          </p:cNvPr>
          <p:cNvSpPr txBox="1"/>
          <p:nvPr/>
        </p:nvSpPr>
        <p:spPr>
          <a:xfrm>
            <a:off x="2159297" y="100628"/>
            <a:ext cx="2685351" cy="461665"/>
          </a:xfrm>
          <a:prstGeom prst="rect">
            <a:avLst/>
          </a:prstGeom>
          <a:noFill/>
        </p:spPr>
        <p:txBody>
          <a:bodyPr wrap="none" rtlCol="0">
            <a:spAutoFit/>
          </a:bodyPr>
          <a:lstStyle/>
          <a:p>
            <a:r>
              <a:rPr lang="fr-FR" b="1" u="none" dirty="0" err="1">
                <a:solidFill>
                  <a:srgbClr val="FFC000"/>
                </a:solidFill>
              </a:rPr>
              <a:t>Gearges</a:t>
            </a:r>
            <a:r>
              <a:rPr lang="fr-FR" b="1" u="none" dirty="0">
                <a:solidFill>
                  <a:srgbClr val="FFC000"/>
                </a:solidFill>
              </a:rPr>
              <a:t> Charpak</a:t>
            </a:r>
          </a:p>
        </p:txBody>
      </p:sp>
    </p:spTree>
    <p:extLst>
      <p:ext uri="{BB962C8B-B14F-4D97-AF65-F5344CB8AC3E}">
        <p14:creationId xmlns:p14="http://schemas.microsoft.com/office/powerpoint/2010/main" val="1395123025"/>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A564E2C6-0B33-494B-8431-71A6B5C76200}"/>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fld id="{765CF9BA-35F7-E94F-A02F-D4D0A328A09E}" type="slidenum">
              <a:rPr lang="fr-FR" altLang="fr-FR" sz="1200"/>
              <a:pPr/>
              <a:t>30</a:t>
            </a:fld>
            <a:endParaRPr lang="fr-FR" altLang="fr-FR" sz="1200"/>
          </a:p>
        </p:txBody>
      </p:sp>
      <p:sp>
        <p:nvSpPr>
          <p:cNvPr id="326660" name="Rectangle 4">
            <a:extLst>
              <a:ext uri="{FF2B5EF4-FFF2-40B4-BE49-F238E27FC236}">
                <a16:creationId xmlns:a16="http://schemas.microsoft.com/office/drawing/2014/main" id="{FFD36B0E-B892-E3B4-C09F-F809DD00AE83}"/>
              </a:ext>
            </a:extLst>
          </p:cNvPr>
          <p:cNvSpPr>
            <a:spLocks noGrp="1" noChangeArrowheads="1"/>
          </p:cNvSpPr>
          <p:nvPr>
            <p:ph type="title"/>
          </p:nvPr>
        </p:nvSpPr>
        <p:spPr>
          <a:xfrm>
            <a:off x="1208088" y="-242888"/>
            <a:ext cx="7848600" cy="1368426"/>
          </a:xfrm>
        </p:spPr>
        <p:txBody>
          <a:bodyPr/>
          <a:lstStyle/>
          <a:p>
            <a:r>
              <a:rPr lang="fr-FR" altLang="fr-FR">
                <a:effectLst/>
              </a:rPr>
              <a:t>The  Long Term issue challenge </a:t>
            </a:r>
            <a:r>
              <a:rPr lang="fr-FR" altLang="fr-FR">
                <a:effectLst/>
                <a:sym typeface="Wingdings" pitchFamily="2" charset="2"/>
              </a:rPr>
              <a:t></a:t>
            </a:r>
            <a:br>
              <a:rPr lang="fr-FR" altLang="fr-FR">
                <a:effectLst/>
                <a:sym typeface="Wingdings" pitchFamily="2" charset="2"/>
              </a:rPr>
            </a:br>
            <a:r>
              <a:rPr lang="fr-FR" altLang="fr-FR"/>
              <a:t>15 years of design-20 years of life</a:t>
            </a:r>
          </a:p>
        </p:txBody>
      </p:sp>
      <p:pic>
        <p:nvPicPr>
          <p:cNvPr id="63491" name="Picture 7">
            <a:extLst>
              <a:ext uri="{FF2B5EF4-FFF2-40B4-BE49-F238E27FC236}">
                <a16:creationId xmlns:a16="http://schemas.microsoft.com/office/drawing/2014/main" id="{C6BA3954-4068-5672-D899-F2A47C653E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951" y="981075"/>
            <a:ext cx="7104063" cy="565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3492" name="Group 32">
            <a:extLst>
              <a:ext uri="{FF2B5EF4-FFF2-40B4-BE49-F238E27FC236}">
                <a16:creationId xmlns:a16="http://schemas.microsoft.com/office/drawing/2014/main" id="{A9D6B1A1-0299-A477-CE94-E47D729AA058}"/>
              </a:ext>
            </a:extLst>
          </p:cNvPr>
          <p:cNvGrpSpPr>
            <a:grpSpLocks/>
          </p:cNvGrpSpPr>
          <p:nvPr/>
        </p:nvGrpSpPr>
        <p:grpSpPr bwMode="auto">
          <a:xfrm>
            <a:off x="7543800" y="4267201"/>
            <a:ext cx="1905000" cy="1984375"/>
            <a:chOff x="5385" y="6"/>
            <a:chExt cx="775" cy="850"/>
          </a:xfrm>
        </p:grpSpPr>
        <p:sp>
          <p:nvSpPr>
            <p:cNvPr id="7" name="Freeform 33">
              <a:extLst>
                <a:ext uri="{FF2B5EF4-FFF2-40B4-BE49-F238E27FC236}">
                  <a16:creationId xmlns:a16="http://schemas.microsoft.com/office/drawing/2014/main" id="{07D9ACDC-6635-AF84-306A-F7F270F947B2}"/>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496" name="Group 34">
              <a:extLst>
                <a:ext uri="{FF2B5EF4-FFF2-40B4-BE49-F238E27FC236}">
                  <a16:creationId xmlns:a16="http://schemas.microsoft.com/office/drawing/2014/main" id="{CDB635E1-F3DD-F606-8036-00D7790BD99C}"/>
                </a:ext>
              </a:extLst>
            </p:cNvPr>
            <p:cNvGrpSpPr>
              <a:grpSpLocks/>
            </p:cNvGrpSpPr>
            <p:nvPr/>
          </p:nvGrpSpPr>
          <p:grpSpPr bwMode="auto">
            <a:xfrm>
              <a:off x="5411" y="490"/>
              <a:ext cx="196" cy="353"/>
              <a:chOff x="5411" y="490"/>
              <a:chExt cx="196" cy="353"/>
            </a:xfrm>
          </p:grpSpPr>
          <p:sp>
            <p:nvSpPr>
              <p:cNvPr id="97" name="Freeform 35">
                <a:extLst>
                  <a:ext uri="{FF2B5EF4-FFF2-40B4-BE49-F238E27FC236}">
                    <a16:creationId xmlns:a16="http://schemas.microsoft.com/office/drawing/2014/main" id="{9D9050E6-C172-4BAB-3E80-1A61E9EF7409}"/>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98" name="Freeform 36">
                <a:extLst>
                  <a:ext uri="{FF2B5EF4-FFF2-40B4-BE49-F238E27FC236}">
                    <a16:creationId xmlns:a16="http://schemas.microsoft.com/office/drawing/2014/main" id="{02FFFC44-F015-7E11-049B-0B3F740C00C8}"/>
                  </a:ext>
                </a:extLst>
              </p:cNvPr>
              <p:cNvSpPr>
                <a:spLocks/>
              </p:cNvSpPr>
              <p:nvPr/>
            </p:nvSpPr>
            <p:spPr bwMode="auto">
              <a:xfrm>
                <a:off x="5413"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9" name="Freeform 37">
              <a:extLst>
                <a:ext uri="{FF2B5EF4-FFF2-40B4-BE49-F238E27FC236}">
                  <a16:creationId xmlns:a16="http://schemas.microsoft.com/office/drawing/2014/main" id="{1D12B50C-2598-03A6-B7BD-22B1BD598A00}"/>
                </a:ext>
              </a:extLst>
            </p:cNvPr>
            <p:cNvSpPr>
              <a:spLocks/>
            </p:cNvSpPr>
            <p:nvPr/>
          </p:nvSpPr>
          <p:spPr bwMode="auto">
            <a:xfrm>
              <a:off x="5474" y="430"/>
              <a:ext cx="232" cy="405"/>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20 h 405"/>
                <a:gd name="T30" fmla="*/ 195 w 232"/>
                <a:gd name="T31" fmla="*/ 272 h 405"/>
                <a:gd name="T32" fmla="*/ 167 w 232"/>
                <a:gd name="T33" fmla="*/ 347 h 405"/>
                <a:gd name="T34" fmla="*/ 155 w 232"/>
                <a:gd name="T35" fmla="*/ 404 h 405"/>
                <a:gd name="T36" fmla="*/ 131 w 232"/>
                <a:gd name="T37" fmla="*/ 389 h 405"/>
                <a:gd name="T38" fmla="*/ 106 w 232"/>
                <a:gd name="T39" fmla="*/ 378 h 405"/>
                <a:gd name="T40" fmla="*/ 95 w 232"/>
                <a:gd name="T41" fmla="*/ 370 h 405"/>
                <a:gd name="T42" fmla="*/ 75 w 232"/>
                <a:gd name="T43" fmla="*/ 380 h 405"/>
                <a:gd name="T44" fmla="*/ 64 w 232"/>
                <a:gd name="T45" fmla="*/ 381 h 405"/>
                <a:gd name="T46" fmla="*/ 74 w 232"/>
                <a:gd name="T47" fmla="*/ 356 h 405"/>
                <a:gd name="T48" fmla="*/ 107 w 232"/>
                <a:gd name="T49" fmla="*/ 315 h 405"/>
                <a:gd name="T50" fmla="*/ 111 w 232"/>
                <a:gd name="T51" fmla="*/ 284 h 405"/>
                <a:gd name="T52" fmla="*/ 110 w 232"/>
                <a:gd name="T53" fmla="*/ 241 h 405"/>
                <a:gd name="T54" fmla="*/ 93 w 232"/>
                <a:gd name="T55" fmla="*/ 225 h 405"/>
                <a:gd name="T56" fmla="*/ 57 w 232"/>
                <a:gd name="T57" fmla="*/ 233 h 405"/>
                <a:gd name="T58" fmla="*/ 30 w 232"/>
                <a:gd name="T59" fmla="*/ 238 h 405"/>
                <a:gd name="T60" fmla="*/ 9 w 232"/>
                <a:gd name="T61" fmla="*/ 232 h 405"/>
                <a:gd name="T62" fmla="*/ 0 w 232"/>
                <a:gd name="T63" fmla="*/ 207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 name="Freeform 38">
              <a:extLst>
                <a:ext uri="{FF2B5EF4-FFF2-40B4-BE49-F238E27FC236}">
                  <a16:creationId xmlns:a16="http://schemas.microsoft.com/office/drawing/2014/main" id="{7DEAF8CD-B840-9D02-E371-3F01C92B39D9}"/>
                </a:ext>
              </a:extLst>
            </p:cNvPr>
            <p:cNvSpPr>
              <a:spLocks/>
            </p:cNvSpPr>
            <p:nvPr/>
          </p:nvSpPr>
          <p:spPr bwMode="auto">
            <a:xfrm>
              <a:off x="5435" y="6"/>
              <a:ext cx="687"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50 w 686"/>
                <a:gd name="T61" fmla="*/ 321 h 335"/>
                <a:gd name="T62" fmla="*/ 377 w 686"/>
                <a:gd name="T63" fmla="*/ 310 h 335"/>
                <a:gd name="T64" fmla="*/ 393 w 686"/>
                <a:gd name="T65" fmla="*/ 309 h 335"/>
                <a:gd name="T66" fmla="*/ 416 w 686"/>
                <a:gd name="T67" fmla="*/ 316 h 335"/>
                <a:gd name="T68" fmla="*/ 439 w 686"/>
                <a:gd name="T69" fmla="*/ 319 h 335"/>
                <a:gd name="T70" fmla="*/ 464 w 686"/>
                <a:gd name="T71" fmla="*/ 318 h 335"/>
                <a:gd name="T72" fmla="*/ 489 w 686"/>
                <a:gd name="T73" fmla="*/ 310 h 335"/>
                <a:gd name="T74" fmla="*/ 512 w 686"/>
                <a:gd name="T75" fmla="*/ 298 h 335"/>
                <a:gd name="T76" fmla="*/ 542 w 686"/>
                <a:gd name="T77" fmla="*/ 306 h 335"/>
                <a:gd name="T78" fmla="*/ 572 w 686"/>
                <a:gd name="T79" fmla="*/ 308 h 335"/>
                <a:gd name="T80" fmla="*/ 612 w 686"/>
                <a:gd name="T81" fmla="*/ 299 h 335"/>
                <a:gd name="T82" fmla="*/ 645 w 686"/>
                <a:gd name="T83" fmla="*/ 279 h 335"/>
                <a:gd name="T84" fmla="*/ 669 w 686"/>
                <a:gd name="T85" fmla="*/ 255 h 335"/>
                <a:gd name="T86" fmla="*/ 681 w 686"/>
                <a:gd name="T87" fmla="*/ 229 h 335"/>
                <a:gd name="T88" fmla="*/ 686 w 686"/>
                <a:gd name="T89" fmla="*/ 199 h 335"/>
                <a:gd name="T90" fmla="*/ 682 w 686"/>
                <a:gd name="T91" fmla="*/ 173 h 335"/>
                <a:gd name="T92" fmla="*/ 669 w 686"/>
                <a:gd name="T93" fmla="*/ 146 h 335"/>
                <a:gd name="T94" fmla="*/ 649 w 686"/>
                <a:gd name="T95" fmla="*/ 123 h 335"/>
                <a:gd name="T96" fmla="*/ 628 w 686"/>
                <a:gd name="T97" fmla="*/ 109 h 335"/>
                <a:gd name="T98" fmla="*/ 600 w 686"/>
                <a:gd name="T99" fmla="*/ 96 h 335"/>
                <a:gd name="T100" fmla="*/ 574 w 686"/>
                <a:gd name="T101" fmla="*/ 93 h 335"/>
                <a:gd name="T102" fmla="*/ 567 w 686"/>
                <a:gd name="T103" fmla="*/ 73 h 335"/>
                <a:gd name="T104" fmla="*/ 555 w 686"/>
                <a:gd name="T105" fmla="*/ 54 h 335"/>
                <a:gd name="T106" fmla="*/ 536 w 686"/>
                <a:gd name="T107" fmla="*/ 34 h 335"/>
                <a:gd name="T108" fmla="*/ 513 w 686"/>
                <a:gd name="T109" fmla="*/ 19 h 335"/>
                <a:gd name="T110" fmla="*/ 482 w 686"/>
                <a:gd name="T111" fmla="*/ 7 h 335"/>
                <a:gd name="T112" fmla="*/ 451 w 686"/>
                <a:gd name="T113" fmla="*/ 1 h 335"/>
                <a:gd name="T114" fmla="*/ 417 w 686"/>
                <a:gd name="T115" fmla="*/ 0 h 335"/>
                <a:gd name="T116" fmla="*/ 383 w 686"/>
                <a:gd name="T117" fmla="*/ 6 h 335"/>
                <a:gd name="T118" fmla="*/ 351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cmpd="sng">
              <a:solidFill>
                <a:srgbClr val="BFDFFF"/>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499" name="Group 39">
              <a:extLst>
                <a:ext uri="{FF2B5EF4-FFF2-40B4-BE49-F238E27FC236}">
                  <a16:creationId xmlns:a16="http://schemas.microsoft.com/office/drawing/2014/main" id="{F09696AB-7F94-916F-AB62-D29A68E996D9}"/>
                </a:ext>
              </a:extLst>
            </p:cNvPr>
            <p:cNvGrpSpPr>
              <a:grpSpLocks/>
            </p:cNvGrpSpPr>
            <p:nvPr/>
          </p:nvGrpSpPr>
          <p:grpSpPr bwMode="auto">
            <a:xfrm>
              <a:off x="5877" y="215"/>
              <a:ext cx="187" cy="210"/>
              <a:chOff x="5877" y="215"/>
              <a:chExt cx="187" cy="210"/>
            </a:xfrm>
          </p:grpSpPr>
          <p:sp>
            <p:nvSpPr>
              <p:cNvPr id="86" name="Freeform 40">
                <a:extLst>
                  <a:ext uri="{FF2B5EF4-FFF2-40B4-BE49-F238E27FC236}">
                    <a16:creationId xmlns:a16="http://schemas.microsoft.com/office/drawing/2014/main" id="{0A54B441-887C-43CF-70FD-1B76DF80612D}"/>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575" name="Group 41">
                <a:extLst>
                  <a:ext uri="{FF2B5EF4-FFF2-40B4-BE49-F238E27FC236}">
                    <a16:creationId xmlns:a16="http://schemas.microsoft.com/office/drawing/2014/main" id="{074CE0D9-7721-FD68-5B24-4109263E0489}"/>
                  </a:ext>
                </a:extLst>
              </p:cNvPr>
              <p:cNvGrpSpPr>
                <a:grpSpLocks/>
              </p:cNvGrpSpPr>
              <p:nvPr/>
            </p:nvGrpSpPr>
            <p:grpSpPr bwMode="auto">
              <a:xfrm>
                <a:off x="5921" y="361"/>
                <a:ext cx="35" cy="30"/>
                <a:chOff x="5921" y="361"/>
                <a:chExt cx="35" cy="30"/>
              </a:xfrm>
            </p:grpSpPr>
            <p:sp>
              <p:nvSpPr>
                <p:cNvPr id="95" name="Freeform 42">
                  <a:extLst>
                    <a:ext uri="{FF2B5EF4-FFF2-40B4-BE49-F238E27FC236}">
                      <a16:creationId xmlns:a16="http://schemas.microsoft.com/office/drawing/2014/main" id="{19F93CDF-DF94-9D83-196A-48B026AB1355}"/>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96" name="Freeform 43">
                  <a:extLst>
                    <a:ext uri="{FF2B5EF4-FFF2-40B4-BE49-F238E27FC236}">
                      <a16:creationId xmlns:a16="http://schemas.microsoft.com/office/drawing/2014/main" id="{5BB00FC0-94F0-5617-1F60-DD0D84CEC8D4}"/>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2">
                      <a:moveTo>
                        <a:pt x="0" y="1"/>
                      </a:moveTo>
                      <a:lnTo>
                        <a:pt x="0" y="11"/>
                      </a:lnTo>
                      <a:lnTo>
                        <a:pt x="27" y="11"/>
                      </a:lnTo>
                      <a:lnTo>
                        <a:pt x="26" y="0"/>
                      </a:lnTo>
                      <a:lnTo>
                        <a:pt x="0" y="1"/>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88" name="Freeform 44">
                <a:extLst>
                  <a:ext uri="{FF2B5EF4-FFF2-40B4-BE49-F238E27FC236}">
                    <a16:creationId xmlns:a16="http://schemas.microsoft.com/office/drawing/2014/main" id="{3FB982E1-2AC7-64E9-1023-132838ACA7E6}"/>
                  </a:ext>
                </a:extLst>
              </p:cNvPr>
              <p:cNvSpPr>
                <a:spLocks/>
              </p:cNvSpPr>
              <p:nvPr/>
            </p:nvSpPr>
            <p:spPr bwMode="auto">
              <a:xfrm>
                <a:off x="5877" y="232"/>
                <a:ext cx="163" cy="190"/>
              </a:xfrm>
              <a:custGeom>
                <a:avLst/>
                <a:gdLst>
                  <a:gd name="T0" fmla="*/ 24 w 164"/>
                  <a:gd name="T1" fmla="*/ 65 h 189"/>
                  <a:gd name="T2" fmla="*/ 11 w 164"/>
                  <a:gd name="T3" fmla="*/ 68 h 189"/>
                  <a:gd name="T4" fmla="*/ 3 w 164"/>
                  <a:gd name="T5" fmla="*/ 77 h 189"/>
                  <a:gd name="T6" fmla="*/ 0 w 164"/>
                  <a:gd name="T7" fmla="*/ 88 h 189"/>
                  <a:gd name="T8" fmla="*/ 1 w 164"/>
                  <a:gd name="T9" fmla="*/ 99 h 189"/>
                  <a:gd name="T10" fmla="*/ 6 w 164"/>
                  <a:gd name="T11" fmla="*/ 106 h 189"/>
                  <a:gd name="T12" fmla="*/ 16 w 164"/>
                  <a:gd name="T13" fmla="*/ 111 h 189"/>
                  <a:gd name="T14" fmla="*/ 30 w 164"/>
                  <a:gd name="T15" fmla="*/ 110 h 189"/>
                  <a:gd name="T16" fmla="*/ 37 w 164"/>
                  <a:gd name="T17" fmla="*/ 109 h 189"/>
                  <a:gd name="T18" fmla="*/ 32 w 164"/>
                  <a:gd name="T19" fmla="*/ 128 h 189"/>
                  <a:gd name="T20" fmla="*/ 54 w 164"/>
                  <a:gd name="T21" fmla="*/ 130 h 189"/>
                  <a:gd name="T22" fmla="*/ 63 w 164"/>
                  <a:gd name="T23" fmla="*/ 133 h 189"/>
                  <a:gd name="T24" fmla="*/ 68 w 164"/>
                  <a:gd name="T25" fmla="*/ 136 h 189"/>
                  <a:gd name="T26" fmla="*/ 60 w 164"/>
                  <a:gd name="T27" fmla="*/ 153 h 189"/>
                  <a:gd name="T28" fmla="*/ 42 w 164"/>
                  <a:gd name="T29" fmla="*/ 153 h 189"/>
                  <a:gd name="T30" fmla="*/ 36 w 164"/>
                  <a:gd name="T31" fmla="*/ 162 h 189"/>
                  <a:gd name="T32" fmla="*/ 41 w 164"/>
                  <a:gd name="T33" fmla="*/ 183 h 189"/>
                  <a:gd name="T34" fmla="*/ 53 w 164"/>
                  <a:gd name="T35" fmla="*/ 189 h 189"/>
                  <a:gd name="T36" fmla="*/ 83 w 164"/>
                  <a:gd name="T37" fmla="*/ 185 h 189"/>
                  <a:gd name="T38" fmla="*/ 113 w 164"/>
                  <a:gd name="T39" fmla="*/ 170 h 189"/>
                  <a:gd name="T40" fmla="*/ 132 w 164"/>
                  <a:gd name="T41" fmla="*/ 154 h 189"/>
                  <a:gd name="T42" fmla="*/ 139 w 164"/>
                  <a:gd name="T43" fmla="*/ 140 h 189"/>
                  <a:gd name="T44" fmla="*/ 153 w 164"/>
                  <a:gd name="T45" fmla="*/ 118 h 189"/>
                  <a:gd name="T46" fmla="*/ 159 w 164"/>
                  <a:gd name="T47" fmla="*/ 96 h 189"/>
                  <a:gd name="T48" fmla="*/ 162 w 164"/>
                  <a:gd name="T49" fmla="*/ 67 h 189"/>
                  <a:gd name="T50" fmla="*/ 157 w 164"/>
                  <a:gd name="T51" fmla="*/ 36 h 189"/>
                  <a:gd name="T52" fmla="*/ 140 w 164"/>
                  <a:gd name="T53" fmla="*/ 15 h 189"/>
                  <a:gd name="T54" fmla="*/ 126 w 164"/>
                  <a:gd name="T55" fmla="*/ 6 h 189"/>
                  <a:gd name="T56" fmla="*/ 106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577" name="Group 45">
                <a:extLst>
                  <a:ext uri="{FF2B5EF4-FFF2-40B4-BE49-F238E27FC236}">
                    <a16:creationId xmlns:a16="http://schemas.microsoft.com/office/drawing/2014/main" id="{0849E4FD-DA61-D8F8-B771-6AB55AB636E2}"/>
                  </a:ext>
                </a:extLst>
              </p:cNvPr>
              <p:cNvGrpSpPr>
                <a:grpSpLocks/>
              </p:cNvGrpSpPr>
              <p:nvPr/>
            </p:nvGrpSpPr>
            <p:grpSpPr bwMode="auto">
              <a:xfrm>
                <a:off x="5920" y="288"/>
                <a:ext cx="34" cy="45"/>
                <a:chOff x="5920" y="288"/>
                <a:chExt cx="34" cy="45"/>
              </a:xfrm>
            </p:grpSpPr>
            <p:sp>
              <p:nvSpPr>
                <p:cNvPr id="93" name="Freeform 46">
                  <a:extLst>
                    <a:ext uri="{FF2B5EF4-FFF2-40B4-BE49-F238E27FC236}">
                      <a16:creationId xmlns:a16="http://schemas.microsoft.com/office/drawing/2014/main" id="{6239CFE2-96B6-C66F-FCC3-EFC1FC058757}"/>
                    </a:ext>
                  </a:extLst>
                </p:cNvPr>
                <p:cNvSpPr>
                  <a:spLocks/>
                </p:cNvSpPr>
                <p:nvPr/>
              </p:nvSpPr>
              <p:spPr bwMode="auto">
                <a:xfrm>
                  <a:off x="5920" y="288"/>
                  <a:ext cx="34" cy="46"/>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28 h 45"/>
                    <a:gd name="T22" fmla="*/ 32 w 34"/>
                    <a:gd name="T23" fmla="*/ 33 h 45"/>
                    <a:gd name="T24" fmla="*/ 30 w 34"/>
                    <a:gd name="T25" fmla="*/ 37 h 45"/>
                    <a:gd name="T26" fmla="*/ 27 w 34"/>
                    <a:gd name="T27" fmla="*/ 39 h 45"/>
                    <a:gd name="T28" fmla="*/ 25 w 34"/>
                    <a:gd name="T29" fmla="*/ 42 h 45"/>
                    <a:gd name="T30" fmla="*/ 23 w 34"/>
                    <a:gd name="T31" fmla="*/ 43 h 45"/>
                    <a:gd name="T32" fmla="*/ 19 w 34"/>
                    <a:gd name="T33" fmla="*/ 44 h 45"/>
                    <a:gd name="T34" fmla="*/ 16 w 34"/>
                    <a:gd name="T35" fmla="*/ 45 h 45"/>
                    <a:gd name="T36" fmla="*/ 13 w 34"/>
                    <a:gd name="T37" fmla="*/ 44 h 45"/>
                    <a:gd name="T38" fmla="*/ 10 w 34"/>
                    <a:gd name="T39" fmla="*/ 43 h 45"/>
                    <a:gd name="T40" fmla="*/ 6 w 34"/>
                    <a:gd name="T41" fmla="*/ 41 h 45"/>
                    <a:gd name="T42" fmla="*/ 4 w 34"/>
                    <a:gd name="T43" fmla="*/ 39 h 45"/>
                    <a:gd name="T44" fmla="*/ 3 w 34"/>
                    <a:gd name="T45" fmla="*/ 37 h 45"/>
                    <a:gd name="T46" fmla="*/ 2 w 34"/>
                    <a:gd name="T47" fmla="*/ 34 h 45"/>
                    <a:gd name="T48" fmla="*/ 0 w 34"/>
                    <a:gd name="T49" fmla="*/ 30 h 45"/>
                    <a:gd name="T50" fmla="*/ 0 w 34"/>
                    <a:gd name="T51" fmla="*/ 27 h 45"/>
                    <a:gd name="T52" fmla="*/ 0 w 34"/>
                    <a:gd name="T53" fmla="*/ 24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94" name="Freeform 47">
                  <a:extLst>
                    <a:ext uri="{FF2B5EF4-FFF2-40B4-BE49-F238E27FC236}">
                      <a16:creationId xmlns:a16="http://schemas.microsoft.com/office/drawing/2014/main" id="{64AB20D4-9BCF-271E-11C3-5B2BB3E09E14}"/>
                    </a:ext>
                  </a:extLst>
                </p:cNvPr>
                <p:cNvSpPr>
                  <a:spLocks/>
                </p:cNvSpPr>
                <p:nvPr/>
              </p:nvSpPr>
              <p:spPr bwMode="auto">
                <a:xfrm>
                  <a:off x="5923" y="308"/>
                  <a:ext cx="7" cy="12"/>
                </a:xfrm>
                <a:custGeom>
                  <a:avLst/>
                  <a:gdLst>
                    <a:gd name="T0" fmla="*/ 3 w 7"/>
                    <a:gd name="T1" fmla="*/ 0 h 12"/>
                    <a:gd name="T2" fmla="*/ 3 w 7"/>
                    <a:gd name="T3" fmla="*/ 0 h 12"/>
                    <a:gd name="T4" fmla="*/ 4 w 7"/>
                    <a:gd name="T5" fmla="*/ 0 h 12"/>
                    <a:gd name="T6" fmla="*/ 4 w 7"/>
                    <a:gd name="T7" fmla="*/ 1 h 12"/>
                    <a:gd name="T8" fmla="*/ 5 w 7"/>
                    <a:gd name="T9" fmla="*/ 1 h 12"/>
                    <a:gd name="T10" fmla="*/ 5 w 7"/>
                    <a:gd name="T11" fmla="*/ 2 h 12"/>
                    <a:gd name="T12" fmla="*/ 6 w 7"/>
                    <a:gd name="T13" fmla="*/ 3 h 12"/>
                    <a:gd name="T14" fmla="*/ 6 w 7"/>
                    <a:gd name="T15" fmla="*/ 3 h 12"/>
                    <a:gd name="T16" fmla="*/ 6 w 7"/>
                    <a:gd name="T17" fmla="*/ 5 h 12"/>
                    <a:gd name="T18" fmla="*/ 6 w 7"/>
                    <a:gd name="T19" fmla="*/ 6 h 12"/>
                    <a:gd name="T20" fmla="*/ 6 w 7"/>
                    <a:gd name="T21" fmla="*/ 7 h 12"/>
                    <a:gd name="T22" fmla="*/ 6 w 7"/>
                    <a:gd name="T23" fmla="*/ 8 h 12"/>
                    <a:gd name="T24" fmla="*/ 6 w 7"/>
                    <a:gd name="T25" fmla="*/ 9 h 12"/>
                    <a:gd name="T26" fmla="*/ 5 w 7"/>
                    <a:gd name="T27" fmla="*/ 10 h 12"/>
                    <a:gd name="T28" fmla="*/ 5 w 7"/>
                    <a:gd name="T29" fmla="*/ 10 h 12"/>
                    <a:gd name="T30" fmla="*/ 4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ffectLst/>
                <a:extLst>
                  <a:ext uri="{91240B29-F687-4F45-9708-019B960494DF}">
                    <a14:hiddenLine xmlns:a14="http://schemas.microsoft.com/office/drawing/2010/main" w="127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63578" name="Group 48">
                <a:extLst>
                  <a:ext uri="{FF2B5EF4-FFF2-40B4-BE49-F238E27FC236}">
                    <a16:creationId xmlns:a16="http://schemas.microsoft.com/office/drawing/2014/main" id="{24043034-5EC5-66D6-F348-8FD6010B0EE6}"/>
                  </a:ext>
                </a:extLst>
              </p:cNvPr>
              <p:cNvGrpSpPr>
                <a:grpSpLocks/>
              </p:cNvGrpSpPr>
              <p:nvPr/>
            </p:nvGrpSpPr>
            <p:grpSpPr bwMode="auto">
              <a:xfrm>
                <a:off x="5916" y="215"/>
                <a:ext cx="148" cy="166"/>
                <a:chOff x="5916" y="215"/>
                <a:chExt cx="148" cy="166"/>
              </a:xfrm>
            </p:grpSpPr>
            <p:sp>
              <p:nvSpPr>
                <p:cNvPr id="91" name="Freeform 49">
                  <a:extLst>
                    <a:ext uri="{FF2B5EF4-FFF2-40B4-BE49-F238E27FC236}">
                      <a16:creationId xmlns:a16="http://schemas.microsoft.com/office/drawing/2014/main" id="{7260CEBA-DAEB-A71F-8D1A-2D9F6CBDEBA2}"/>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92" name="Freeform 50">
                  <a:extLst>
                    <a:ext uri="{FF2B5EF4-FFF2-40B4-BE49-F238E27FC236}">
                      <a16:creationId xmlns:a16="http://schemas.microsoft.com/office/drawing/2014/main" id="{9B3601AA-6FF6-18D0-A790-FFE7559A263A}"/>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grpSp>
          <p:nvGrpSpPr>
            <p:cNvPr id="63500" name="Group 51">
              <a:extLst>
                <a:ext uri="{FF2B5EF4-FFF2-40B4-BE49-F238E27FC236}">
                  <a16:creationId xmlns:a16="http://schemas.microsoft.com/office/drawing/2014/main" id="{D7261D2F-4A65-F2D3-0F0D-1CF129B60869}"/>
                </a:ext>
              </a:extLst>
            </p:cNvPr>
            <p:cNvGrpSpPr>
              <a:grpSpLocks/>
            </p:cNvGrpSpPr>
            <p:nvPr/>
          </p:nvGrpSpPr>
          <p:grpSpPr bwMode="auto">
            <a:xfrm>
              <a:off x="5597" y="537"/>
              <a:ext cx="375" cy="293"/>
              <a:chOff x="5597" y="537"/>
              <a:chExt cx="375" cy="293"/>
            </a:xfrm>
          </p:grpSpPr>
          <p:sp>
            <p:nvSpPr>
              <p:cNvPr id="84" name="Freeform 52">
                <a:extLst>
                  <a:ext uri="{FF2B5EF4-FFF2-40B4-BE49-F238E27FC236}">
                    <a16:creationId xmlns:a16="http://schemas.microsoft.com/office/drawing/2014/main" id="{2B76EA03-B0BF-FD9A-DB53-569988293DB2}"/>
                  </a:ext>
                </a:extLst>
              </p:cNvPr>
              <p:cNvSpPr>
                <a:spLocks/>
              </p:cNvSpPr>
              <p:nvPr/>
            </p:nvSpPr>
            <p:spPr bwMode="auto">
              <a:xfrm>
                <a:off x="5632" y="537"/>
                <a:ext cx="313"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10 w 312"/>
                  <a:gd name="T39" fmla="*/ 50 h 52"/>
                  <a:gd name="T40" fmla="*/ 253 w 312"/>
                  <a:gd name="T41" fmla="*/ 46 h 52"/>
                  <a:gd name="T42" fmla="*/ 278 w 312"/>
                  <a:gd name="T43" fmla="*/ 42 h 52"/>
                  <a:gd name="T44" fmla="*/ 292 w 312"/>
                  <a:gd name="T45" fmla="*/ 38 h 52"/>
                  <a:gd name="T46" fmla="*/ 301 w 312"/>
                  <a:gd name="T47" fmla="*/ 36 h 52"/>
                  <a:gd name="T48" fmla="*/ 306 w 312"/>
                  <a:gd name="T49" fmla="*/ 33 h 52"/>
                  <a:gd name="T50" fmla="*/ 310 w 312"/>
                  <a:gd name="T51" fmla="*/ 30 h 52"/>
                  <a:gd name="T52" fmla="*/ 312 w 312"/>
                  <a:gd name="T53" fmla="*/ 25 h 52"/>
                  <a:gd name="T54" fmla="*/ 307 w 312"/>
                  <a:gd name="T55" fmla="*/ 19 h 52"/>
                  <a:gd name="T56" fmla="*/ 299 w 312"/>
                  <a:gd name="T57" fmla="*/ 15 h 52"/>
                  <a:gd name="T58" fmla="*/ 282 w 312"/>
                  <a:gd name="T59" fmla="*/ 10 h 52"/>
                  <a:gd name="T60" fmla="*/ 252 w 312"/>
                  <a:gd name="T61" fmla="*/ 5 h 52"/>
                  <a:gd name="T62" fmla="*/ 210 w 312"/>
                  <a:gd name="T63" fmla="*/ 1 h 52"/>
                  <a:gd name="T64" fmla="*/ 160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85" name="Freeform 53">
                <a:extLst>
                  <a:ext uri="{FF2B5EF4-FFF2-40B4-BE49-F238E27FC236}">
                    <a16:creationId xmlns:a16="http://schemas.microsoft.com/office/drawing/2014/main" id="{59E50701-FB12-DD72-C8C2-243C0C79A2A6}"/>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13" name="Freeform 54">
              <a:extLst>
                <a:ext uri="{FF2B5EF4-FFF2-40B4-BE49-F238E27FC236}">
                  <a16:creationId xmlns:a16="http://schemas.microsoft.com/office/drawing/2014/main" id="{7FAA9466-A96A-3732-F6F3-E611C177B49C}"/>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4" name="Freeform 55">
              <a:extLst>
                <a:ext uri="{FF2B5EF4-FFF2-40B4-BE49-F238E27FC236}">
                  <a16:creationId xmlns:a16="http://schemas.microsoft.com/office/drawing/2014/main" id="{6010C21D-ED28-C93C-F229-D45272B610AD}"/>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503" name="Group 56">
              <a:extLst>
                <a:ext uri="{FF2B5EF4-FFF2-40B4-BE49-F238E27FC236}">
                  <a16:creationId xmlns:a16="http://schemas.microsoft.com/office/drawing/2014/main" id="{00481929-4ECD-1EBB-235C-0A595F44D011}"/>
                </a:ext>
              </a:extLst>
            </p:cNvPr>
            <p:cNvGrpSpPr>
              <a:grpSpLocks/>
            </p:cNvGrpSpPr>
            <p:nvPr/>
          </p:nvGrpSpPr>
          <p:grpSpPr bwMode="auto">
            <a:xfrm>
              <a:off x="5666" y="621"/>
              <a:ext cx="182" cy="107"/>
              <a:chOff x="5666" y="621"/>
              <a:chExt cx="182" cy="107"/>
            </a:xfrm>
          </p:grpSpPr>
          <p:sp>
            <p:nvSpPr>
              <p:cNvPr id="82" name="Freeform 57">
                <a:extLst>
                  <a:ext uri="{FF2B5EF4-FFF2-40B4-BE49-F238E27FC236}">
                    <a16:creationId xmlns:a16="http://schemas.microsoft.com/office/drawing/2014/main" id="{EC8A524D-5300-B22E-D196-53A49D8C204C}"/>
                  </a:ext>
                </a:extLst>
              </p:cNvPr>
              <p:cNvSpPr>
                <a:spLocks/>
              </p:cNvSpPr>
              <p:nvPr/>
            </p:nvSpPr>
            <p:spPr bwMode="auto">
              <a:xfrm>
                <a:off x="5777" y="651"/>
                <a:ext cx="71" cy="78"/>
              </a:xfrm>
              <a:custGeom>
                <a:avLst/>
                <a:gdLst>
                  <a:gd name="T0" fmla="*/ 38 w 71"/>
                  <a:gd name="T1" fmla="*/ 0 h 77"/>
                  <a:gd name="T2" fmla="*/ 24 w 71"/>
                  <a:gd name="T3" fmla="*/ 19 h 77"/>
                  <a:gd name="T4" fmla="*/ 0 w 71"/>
                  <a:gd name="T5" fmla="*/ 16 h 77"/>
                  <a:gd name="T6" fmla="*/ 19 w 71"/>
                  <a:gd name="T7" fmla="*/ 40 h 77"/>
                  <a:gd name="T8" fmla="*/ 2 w 71"/>
                  <a:gd name="T9" fmla="*/ 67 h 77"/>
                  <a:gd name="T10" fmla="*/ 33 w 71"/>
                  <a:gd name="T11" fmla="*/ 50 h 77"/>
                  <a:gd name="T12" fmla="*/ 55 w 71"/>
                  <a:gd name="T13" fmla="*/ 77 h 77"/>
                  <a:gd name="T14" fmla="*/ 50 w 71"/>
                  <a:gd name="T15" fmla="*/ 43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83" name="Freeform 58">
                <a:extLst>
                  <a:ext uri="{FF2B5EF4-FFF2-40B4-BE49-F238E27FC236}">
                    <a16:creationId xmlns:a16="http://schemas.microsoft.com/office/drawing/2014/main" id="{B8EA1E52-6BF5-4F2B-BCED-9E831E050AA6}"/>
                  </a:ext>
                </a:extLst>
              </p:cNvPr>
              <p:cNvSpPr>
                <a:spLocks/>
              </p:cNvSpPr>
              <p:nvPr/>
            </p:nvSpPr>
            <p:spPr bwMode="auto">
              <a:xfrm>
                <a:off x="5666" y="621"/>
                <a:ext cx="69" cy="78"/>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43 h 77"/>
                  <a:gd name="T24" fmla="*/ 1 w 69"/>
                  <a:gd name="T25" fmla="*/ 48 h 77"/>
                  <a:gd name="T26" fmla="*/ 2 w 69"/>
                  <a:gd name="T27" fmla="*/ 52 h 77"/>
                  <a:gd name="T28" fmla="*/ 4 w 69"/>
                  <a:gd name="T29" fmla="*/ 55 h 77"/>
                  <a:gd name="T30" fmla="*/ 5 w 69"/>
                  <a:gd name="T31" fmla="*/ 58 h 77"/>
                  <a:gd name="T32" fmla="*/ 8 w 69"/>
                  <a:gd name="T33" fmla="*/ 62 h 77"/>
                  <a:gd name="T34" fmla="*/ 10 w 69"/>
                  <a:gd name="T35" fmla="*/ 64 h 77"/>
                  <a:gd name="T36" fmla="*/ 13 w 69"/>
                  <a:gd name="T37" fmla="*/ 67 h 77"/>
                  <a:gd name="T38" fmla="*/ 16 w 69"/>
                  <a:gd name="T39" fmla="*/ 70 h 77"/>
                  <a:gd name="T40" fmla="*/ 19 w 69"/>
                  <a:gd name="T41" fmla="*/ 72 h 77"/>
                  <a:gd name="T42" fmla="*/ 22 w 69"/>
                  <a:gd name="T43" fmla="*/ 73 h 77"/>
                  <a:gd name="T44" fmla="*/ 25 w 69"/>
                  <a:gd name="T45" fmla="*/ 75 h 77"/>
                  <a:gd name="T46" fmla="*/ 28 w 69"/>
                  <a:gd name="T47" fmla="*/ 76 h 77"/>
                  <a:gd name="T48" fmla="*/ 32 w 69"/>
                  <a:gd name="T49" fmla="*/ 77 h 77"/>
                  <a:gd name="T50" fmla="*/ 35 w 69"/>
                  <a:gd name="T51" fmla="*/ 77 h 77"/>
                  <a:gd name="T52" fmla="*/ 40 w 69"/>
                  <a:gd name="T53" fmla="*/ 77 h 77"/>
                  <a:gd name="T54" fmla="*/ 44 w 69"/>
                  <a:gd name="T55" fmla="*/ 77 h 77"/>
                  <a:gd name="T56" fmla="*/ 47 w 69"/>
                  <a:gd name="T57" fmla="*/ 76 h 77"/>
                  <a:gd name="T58" fmla="*/ 50 w 69"/>
                  <a:gd name="T59" fmla="*/ 76 h 77"/>
                  <a:gd name="T60" fmla="*/ 53 w 69"/>
                  <a:gd name="T61" fmla="*/ 75 h 77"/>
                  <a:gd name="T62" fmla="*/ 57 w 69"/>
                  <a:gd name="T63" fmla="*/ 73 h 77"/>
                  <a:gd name="T64" fmla="*/ 60 w 69"/>
                  <a:gd name="T65" fmla="*/ 71 h 77"/>
                  <a:gd name="T66" fmla="*/ 62 w 69"/>
                  <a:gd name="T67" fmla="*/ 69 h 77"/>
                  <a:gd name="T68" fmla="*/ 64 w 69"/>
                  <a:gd name="T69" fmla="*/ 66 h 77"/>
                  <a:gd name="T70" fmla="*/ 65 w 69"/>
                  <a:gd name="T71" fmla="*/ 63 h 77"/>
                  <a:gd name="T72" fmla="*/ 67 w 69"/>
                  <a:gd name="T73" fmla="*/ 60 h 77"/>
                  <a:gd name="T74" fmla="*/ 68 w 69"/>
                  <a:gd name="T75" fmla="*/ 54 h 77"/>
                  <a:gd name="T76" fmla="*/ 68 w 69"/>
                  <a:gd name="T77" fmla="*/ 50 h 77"/>
                  <a:gd name="T78" fmla="*/ 63 w 69"/>
                  <a:gd name="T79" fmla="*/ 51 h 77"/>
                  <a:gd name="T80" fmla="*/ 60 w 69"/>
                  <a:gd name="T81" fmla="*/ 53 h 77"/>
                  <a:gd name="T82" fmla="*/ 54 w 69"/>
                  <a:gd name="T83" fmla="*/ 55 h 77"/>
                  <a:gd name="T84" fmla="*/ 47 w 69"/>
                  <a:gd name="T85" fmla="*/ 56 h 77"/>
                  <a:gd name="T86" fmla="*/ 40 w 69"/>
                  <a:gd name="T87" fmla="*/ 56 h 77"/>
                  <a:gd name="T88" fmla="*/ 35 w 69"/>
                  <a:gd name="T89" fmla="*/ 55 h 77"/>
                  <a:gd name="T90" fmla="*/ 28 w 69"/>
                  <a:gd name="T91" fmla="*/ 52 h 77"/>
                  <a:gd name="T92" fmla="*/ 22 w 69"/>
                  <a:gd name="T93" fmla="*/ 48 h 77"/>
                  <a:gd name="T94" fmla="*/ 19 w 69"/>
                  <a:gd name="T95" fmla="*/ 42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63504" name="Group 59">
              <a:extLst>
                <a:ext uri="{FF2B5EF4-FFF2-40B4-BE49-F238E27FC236}">
                  <a16:creationId xmlns:a16="http://schemas.microsoft.com/office/drawing/2014/main" id="{41802546-BCB3-F628-BE06-8030F90AEFFD}"/>
                </a:ext>
              </a:extLst>
            </p:cNvPr>
            <p:cNvGrpSpPr>
              <a:grpSpLocks/>
            </p:cNvGrpSpPr>
            <p:nvPr/>
          </p:nvGrpSpPr>
          <p:grpSpPr bwMode="auto">
            <a:xfrm>
              <a:off x="5657" y="612"/>
              <a:ext cx="183" cy="107"/>
              <a:chOff x="5657" y="612"/>
              <a:chExt cx="183" cy="107"/>
            </a:xfrm>
          </p:grpSpPr>
          <p:sp>
            <p:nvSpPr>
              <p:cNvPr id="80" name="Freeform 60">
                <a:extLst>
                  <a:ext uri="{FF2B5EF4-FFF2-40B4-BE49-F238E27FC236}">
                    <a16:creationId xmlns:a16="http://schemas.microsoft.com/office/drawing/2014/main" id="{35B4E174-5AEC-647F-2F34-F9C85F700B9E}"/>
                  </a:ext>
                </a:extLst>
              </p:cNvPr>
              <p:cNvSpPr>
                <a:spLocks/>
              </p:cNvSpPr>
              <p:nvPr/>
            </p:nvSpPr>
            <p:spPr bwMode="auto">
              <a:xfrm>
                <a:off x="5769" y="642"/>
                <a:ext cx="71" cy="78"/>
              </a:xfrm>
              <a:custGeom>
                <a:avLst/>
                <a:gdLst>
                  <a:gd name="T0" fmla="*/ 37 w 71"/>
                  <a:gd name="T1" fmla="*/ 0 h 77"/>
                  <a:gd name="T2" fmla="*/ 23 w 71"/>
                  <a:gd name="T3" fmla="*/ 19 h 77"/>
                  <a:gd name="T4" fmla="*/ 0 w 71"/>
                  <a:gd name="T5" fmla="*/ 17 h 77"/>
                  <a:gd name="T6" fmla="*/ 19 w 71"/>
                  <a:gd name="T7" fmla="*/ 40 h 77"/>
                  <a:gd name="T8" fmla="*/ 1 w 71"/>
                  <a:gd name="T9" fmla="*/ 68 h 77"/>
                  <a:gd name="T10" fmla="*/ 33 w 71"/>
                  <a:gd name="T11" fmla="*/ 50 h 77"/>
                  <a:gd name="T12" fmla="*/ 55 w 71"/>
                  <a:gd name="T13" fmla="*/ 77 h 77"/>
                  <a:gd name="T14" fmla="*/ 49 w 71"/>
                  <a:gd name="T15" fmla="*/ 43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81" name="Freeform 61">
                <a:extLst>
                  <a:ext uri="{FF2B5EF4-FFF2-40B4-BE49-F238E27FC236}">
                    <a16:creationId xmlns:a16="http://schemas.microsoft.com/office/drawing/2014/main" id="{8F425B81-E7D5-88B2-3A64-DCC9D23F2076}"/>
                  </a:ext>
                </a:extLst>
              </p:cNvPr>
              <p:cNvSpPr>
                <a:spLocks/>
              </p:cNvSpPr>
              <p:nvPr/>
            </p:nvSpPr>
            <p:spPr bwMode="auto">
              <a:xfrm>
                <a:off x="5657" y="612"/>
                <a:ext cx="70" cy="78"/>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43 h 77"/>
                  <a:gd name="T24" fmla="*/ 2 w 70"/>
                  <a:gd name="T25" fmla="*/ 48 h 77"/>
                  <a:gd name="T26" fmla="*/ 3 w 70"/>
                  <a:gd name="T27" fmla="*/ 52 h 77"/>
                  <a:gd name="T28" fmla="*/ 4 w 70"/>
                  <a:gd name="T29" fmla="*/ 55 h 77"/>
                  <a:gd name="T30" fmla="*/ 6 w 70"/>
                  <a:gd name="T31" fmla="*/ 59 h 77"/>
                  <a:gd name="T32" fmla="*/ 8 w 70"/>
                  <a:gd name="T33" fmla="*/ 62 h 77"/>
                  <a:gd name="T34" fmla="*/ 10 w 70"/>
                  <a:gd name="T35" fmla="*/ 65 h 77"/>
                  <a:gd name="T36" fmla="*/ 14 w 70"/>
                  <a:gd name="T37" fmla="*/ 68 h 77"/>
                  <a:gd name="T38" fmla="*/ 16 w 70"/>
                  <a:gd name="T39" fmla="*/ 70 h 77"/>
                  <a:gd name="T40" fmla="*/ 19 w 70"/>
                  <a:gd name="T41" fmla="*/ 72 h 77"/>
                  <a:gd name="T42" fmla="*/ 22 w 70"/>
                  <a:gd name="T43" fmla="*/ 74 h 77"/>
                  <a:gd name="T44" fmla="*/ 25 w 70"/>
                  <a:gd name="T45" fmla="*/ 75 h 77"/>
                  <a:gd name="T46" fmla="*/ 29 w 70"/>
                  <a:gd name="T47" fmla="*/ 76 h 77"/>
                  <a:gd name="T48" fmla="*/ 32 w 70"/>
                  <a:gd name="T49" fmla="*/ 77 h 77"/>
                  <a:gd name="T50" fmla="*/ 35 w 70"/>
                  <a:gd name="T51" fmla="*/ 77 h 77"/>
                  <a:gd name="T52" fmla="*/ 40 w 70"/>
                  <a:gd name="T53" fmla="*/ 77 h 77"/>
                  <a:gd name="T54" fmla="*/ 44 w 70"/>
                  <a:gd name="T55" fmla="*/ 77 h 77"/>
                  <a:gd name="T56" fmla="*/ 47 w 70"/>
                  <a:gd name="T57" fmla="*/ 76 h 77"/>
                  <a:gd name="T58" fmla="*/ 50 w 70"/>
                  <a:gd name="T59" fmla="*/ 76 h 77"/>
                  <a:gd name="T60" fmla="*/ 53 w 70"/>
                  <a:gd name="T61" fmla="*/ 75 h 77"/>
                  <a:gd name="T62" fmla="*/ 57 w 70"/>
                  <a:gd name="T63" fmla="*/ 73 h 77"/>
                  <a:gd name="T64" fmla="*/ 60 w 70"/>
                  <a:gd name="T65" fmla="*/ 72 h 77"/>
                  <a:gd name="T66" fmla="*/ 63 w 70"/>
                  <a:gd name="T67" fmla="*/ 69 h 77"/>
                  <a:gd name="T68" fmla="*/ 64 w 70"/>
                  <a:gd name="T69" fmla="*/ 66 h 77"/>
                  <a:gd name="T70" fmla="*/ 65 w 70"/>
                  <a:gd name="T71" fmla="*/ 64 h 77"/>
                  <a:gd name="T72" fmla="*/ 67 w 70"/>
                  <a:gd name="T73" fmla="*/ 60 h 77"/>
                  <a:gd name="T74" fmla="*/ 68 w 70"/>
                  <a:gd name="T75" fmla="*/ 54 h 77"/>
                  <a:gd name="T76" fmla="*/ 69 w 70"/>
                  <a:gd name="T77" fmla="*/ 50 h 77"/>
                  <a:gd name="T78" fmla="*/ 64 w 70"/>
                  <a:gd name="T79" fmla="*/ 51 h 77"/>
                  <a:gd name="T80" fmla="*/ 60 w 70"/>
                  <a:gd name="T81" fmla="*/ 53 h 77"/>
                  <a:gd name="T82" fmla="*/ 54 w 70"/>
                  <a:gd name="T83" fmla="*/ 55 h 77"/>
                  <a:gd name="T84" fmla="*/ 48 w 70"/>
                  <a:gd name="T85" fmla="*/ 56 h 77"/>
                  <a:gd name="T86" fmla="*/ 41 w 70"/>
                  <a:gd name="T87" fmla="*/ 56 h 77"/>
                  <a:gd name="T88" fmla="*/ 35 w 70"/>
                  <a:gd name="T89" fmla="*/ 55 h 77"/>
                  <a:gd name="T90" fmla="*/ 28 w 70"/>
                  <a:gd name="T91" fmla="*/ 52 h 77"/>
                  <a:gd name="T92" fmla="*/ 23 w 70"/>
                  <a:gd name="T93" fmla="*/ 48 h 77"/>
                  <a:gd name="T94" fmla="*/ 19 w 70"/>
                  <a:gd name="T95" fmla="*/ 42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63505" name="Group 62">
              <a:extLst>
                <a:ext uri="{FF2B5EF4-FFF2-40B4-BE49-F238E27FC236}">
                  <a16:creationId xmlns:a16="http://schemas.microsoft.com/office/drawing/2014/main" id="{583741F1-204D-D618-42C2-4159501D1359}"/>
                </a:ext>
              </a:extLst>
            </p:cNvPr>
            <p:cNvGrpSpPr>
              <a:grpSpLocks/>
            </p:cNvGrpSpPr>
            <p:nvPr/>
          </p:nvGrpSpPr>
          <p:grpSpPr bwMode="auto">
            <a:xfrm>
              <a:off x="5907" y="570"/>
              <a:ext cx="159" cy="251"/>
              <a:chOff x="5907" y="570"/>
              <a:chExt cx="159" cy="251"/>
            </a:xfrm>
          </p:grpSpPr>
          <p:sp>
            <p:nvSpPr>
              <p:cNvPr id="78" name="Freeform 63">
                <a:extLst>
                  <a:ext uri="{FF2B5EF4-FFF2-40B4-BE49-F238E27FC236}">
                    <a16:creationId xmlns:a16="http://schemas.microsoft.com/office/drawing/2014/main" id="{18DE854C-815A-7DBF-E3FA-081E8B4C3A8E}"/>
                  </a:ext>
                </a:extLst>
              </p:cNvPr>
              <p:cNvSpPr>
                <a:spLocks/>
              </p:cNvSpPr>
              <p:nvPr/>
            </p:nvSpPr>
            <p:spPr bwMode="auto">
              <a:xfrm>
                <a:off x="5935" y="570"/>
                <a:ext cx="131" cy="220"/>
              </a:xfrm>
              <a:custGeom>
                <a:avLst/>
                <a:gdLst>
                  <a:gd name="T0" fmla="*/ 120 w 131"/>
                  <a:gd name="T1" fmla="*/ 211 h 219"/>
                  <a:gd name="T2" fmla="*/ 104 w 131"/>
                  <a:gd name="T3" fmla="*/ 216 h 219"/>
                  <a:gd name="T4" fmla="*/ 83 w 131"/>
                  <a:gd name="T5" fmla="*/ 219 h 219"/>
                  <a:gd name="T6" fmla="*/ 62 w 131"/>
                  <a:gd name="T7" fmla="*/ 219 h 219"/>
                  <a:gd name="T8" fmla="*/ 48 w 131"/>
                  <a:gd name="T9" fmla="*/ 214 h 219"/>
                  <a:gd name="T10" fmla="*/ 41 w 131"/>
                  <a:gd name="T11" fmla="*/ 213 h 219"/>
                  <a:gd name="T12" fmla="*/ 32 w 131"/>
                  <a:gd name="T13" fmla="*/ 181 h 219"/>
                  <a:gd name="T14" fmla="*/ 26 w 131"/>
                  <a:gd name="T15" fmla="*/ 145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72 w 131"/>
                  <a:gd name="T35" fmla="*/ 8 h 219"/>
                  <a:gd name="T36" fmla="*/ 94 w 131"/>
                  <a:gd name="T37" fmla="*/ 3 h 219"/>
                  <a:gd name="T38" fmla="*/ 113 w 131"/>
                  <a:gd name="T39" fmla="*/ 0 h 219"/>
                  <a:gd name="T40" fmla="*/ 130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20 h 219"/>
                  <a:gd name="T52" fmla="*/ 78 w 131"/>
                  <a:gd name="T53" fmla="*/ 142 h 219"/>
                  <a:gd name="T54" fmla="*/ 97 w 131"/>
                  <a:gd name="T55" fmla="*/ 170 h 219"/>
                  <a:gd name="T56" fmla="*/ 120 w 131"/>
                  <a:gd name="T57" fmla="*/ 211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79" name="Freeform 64">
                <a:extLst>
                  <a:ext uri="{FF2B5EF4-FFF2-40B4-BE49-F238E27FC236}">
                    <a16:creationId xmlns:a16="http://schemas.microsoft.com/office/drawing/2014/main" id="{3E3571B7-71C4-9081-B1E3-2E5ED483C595}"/>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63506" name="Group 65">
              <a:extLst>
                <a:ext uri="{FF2B5EF4-FFF2-40B4-BE49-F238E27FC236}">
                  <a16:creationId xmlns:a16="http://schemas.microsoft.com/office/drawing/2014/main" id="{4D799FEF-8CCA-92B1-181A-04EE5217DBB1}"/>
                </a:ext>
              </a:extLst>
            </p:cNvPr>
            <p:cNvGrpSpPr>
              <a:grpSpLocks/>
            </p:cNvGrpSpPr>
            <p:nvPr/>
          </p:nvGrpSpPr>
          <p:grpSpPr bwMode="auto">
            <a:xfrm>
              <a:off x="5877" y="569"/>
              <a:ext cx="269" cy="271"/>
              <a:chOff x="5877" y="569"/>
              <a:chExt cx="269" cy="271"/>
            </a:xfrm>
          </p:grpSpPr>
          <p:sp>
            <p:nvSpPr>
              <p:cNvPr id="76" name="Freeform 66">
                <a:extLst>
                  <a:ext uri="{FF2B5EF4-FFF2-40B4-BE49-F238E27FC236}">
                    <a16:creationId xmlns:a16="http://schemas.microsoft.com/office/drawing/2014/main" id="{1015A771-564F-58DA-7767-E02070C39028}"/>
                  </a:ext>
                </a:extLst>
              </p:cNvPr>
              <p:cNvSpPr>
                <a:spLocks/>
              </p:cNvSpPr>
              <p:nvPr/>
            </p:nvSpPr>
            <p:spPr bwMode="auto">
              <a:xfrm>
                <a:off x="5877" y="793"/>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77" name="Freeform 67">
                <a:extLst>
                  <a:ext uri="{FF2B5EF4-FFF2-40B4-BE49-F238E27FC236}">
                    <a16:creationId xmlns:a16="http://schemas.microsoft.com/office/drawing/2014/main" id="{BBE2E329-D54E-1EFD-2E09-F4571F19999F}"/>
                  </a:ext>
                </a:extLst>
              </p:cNvPr>
              <p:cNvSpPr>
                <a:spLocks/>
              </p:cNvSpPr>
              <p:nvPr/>
            </p:nvSpPr>
            <p:spPr bwMode="auto">
              <a:xfrm>
                <a:off x="5927"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63507" name="Group 68">
              <a:extLst>
                <a:ext uri="{FF2B5EF4-FFF2-40B4-BE49-F238E27FC236}">
                  <a16:creationId xmlns:a16="http://schemas.microsoft.com/office/drawing/2014/main" id="{E5129861-9620-6BD6-DEFD-1D5241ADAC7A}"/>
                </a:ext>
              </a:extLst>
            </p:cNvPr>
            <p:cNvGrpSpPr>
              <a:grpSpLocks/>
            </p:cNvGrpSpPr>
            <p:nvPr/>
          </p:nvGrpSpPr>
          <p:grpSpPr bwMode="auto">
            <a:xfrm>
              <a:off x="5701" y="394"/>
              <a:ext cx="171" cy="168"/>
              <a:chOff x="5701" y="394"/>
              <a:chExt cx="171" cy="168"/>
            </a:xfrm>
          </p:grpSpPr>
          <p:grpSp>
            <p:nvGrpSpPr>
              <p:cNvPr id="63559" name="Group 69">
                <a:extLst>
                  <a:ext uri="{FF2B5EF4-FFF2-40B4-BE49-F238E27FC236}">
                    <a16:creationId xmlns:a16="http://schemas.microsoft.com/office/drawing/2014/main" id="{8668D2AD-ABF6-1547-F537-76404013C965}"/>
                  </a:ext>
                </a:extLst>
              </p:cNvPr>
              <p:cNvGrpSpPr>
                <a:grpSpLocks/>
              </p:cNvGrpSpPr>
              <p:nvPr/>
            </p:nvGrpSpPr>
            <p:grpSpPr bwMode="auto">
              <a:xfrm>
                <a:off x="5701" y="394"/>
                <a:ext cx="171" cy="168"/>
                <a:chOff x="5701" y="394"/>
                <a:chExt cx="171" cy="168"/>
              </a:xfrm>
            </p:grpSpPr>
            <p:sp>
              <p:nvSpPr>
                <p:cNvPr id="73" name="Oval 70">
                  <a:extLst>
                    <a:ext uri="{FF2B5EF4-FFF2-40B4-BE49-F238E27FC236}">
                      <a16:creationId xmlns:a16="http://schemas.microsoft.com/office/drawing/2014/main" id="{427ACD6E-9418-5B7F-E7D3-C5252ACEA00B}"/>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74" name="Oval 71">
                  <a:extLst>
                    <a:ext uri="{FF2B5EF4-FFF2-40B4-BE49-F238E27FC236}">
                      <a16:creationId xmlns:a16="http://schemas.microsoft.com/office/drawing/2014/main" id="{E7CCBE69-86A2-E6AF-F240-03E55743FE1A}"/>
                    </a:ext>
                  </a:extLst>
                </p:cNvPr>
                <p:cNvSpPr>
                  <a:spLocks noChangeArrowheads="1"/>
                </p:cNvSpPr>
                <p:nvPr/>
              </p:nvSpPr>
              <p:spPr bwMode="auto">
                <a:xfrm>
                  <a:off x="5710" y="394"/>
                  <a:ext cx="156" cy="152"/>
                </a:xfrm>
                <a:prstGeom prst="ellipse">
                  <a:avLst/>
                </a:prstGeom>
                <a:solidFill>
                  <a:srgbClr val="BFBFDF"/>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75" name="Oval 72">
                  <a:extLst>
                    <a:ext uri="{FF2B5EF4-FFF2-40B4-BE49-F238E27FC236}">
                      <a16:creationId xmlns:a16="http://schemas.microsoft.com/office/drawing/2014/main" id="{5ABFE364-6EBB-9B9D-89D6-43E4835A685B}"/>
                    </a:ext>
                  </a:extLst>
                </p:cNvPr>
                <p:cNvSpPr>
                  <a:spLocks noChangeArrowheads="1"/>
                </p:cNvSpPr>
                <p:nvPr/>
              </p:nvSpPr>
              <p:spPr bwMode="auto">
                <a:xfrm>
                  <a:off x="5739" y="402"/>
                  <a:ext cx="120" cy="115"/>
                </a:xfrm>
                <a:prstGeom prst="ellipse">
                  <a:avLst/>
                </a:prstGeom>
                <a:solidFill>
                  <a:srgbClr val="DFDFFF"/>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grpSp>
          <p:sp>
            <p:nvSpPr>
              <p:cNvPr id="72" name="Oval 73">
                <a:extLst>
                  <a:ext uri="{FF2B5EF4-FFF2-40B4-BE49-F238E27FC236}">
                    <a16:creationId xmlns:a16="http://schemas.microsoft.com/office/drawing/2014/main" id="{F808A509-6EB7-2BAD-5116-C5BCBE874BBA}"/>
                  </a:ext>
                </a:extLst>
              </p:cNvPr>
              <p:cNvSpPr>
                <a:spLocks noChangeArrowheads="1"/>
              </p:cNvSpPr>
              <p:nvPr/>
            </p:nvSpPr>
            <p:spPr bwMode="auto">
              <a:xfrm>
                <a:off x="5803" y="420"/>
                <a:ext cx="25" cy="25"/>
              </a:xfrm>
              <a:prstGeom prst="ellipse">
                <a:avLst/>
              </a:prstGeom>
              <a:solidFill>
                <a:srgbClr val="FFFFFF"/>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grpSp>
        <p:grpSp>
          <p:nvGrpSpPr>
            <p:cNvPr id="63508" name="Group 74">
              <a:extLst>
                <a:ext uri="{FF2B5EF4-FFF2-40B4-BE49-F238E27FC236}">
                  <a16:creationId xmlns:a16="http://schemas.microsoft.com/office/drawing/2014/main" id="{C02E1569-9236-3544-AC05-3BFC52BE13B3}"/>
                </a:ext>
              </a:extLst>
            </p:cNvPr>
            <p:cNvGrpSpPr>
              <a:grpSpLocks/>
            </p:cNvGrpSpPr>
            <p:nvPr/>
          </p:nvGrpSpPr>
          <p:grpSpPr bwMode="auto">
            <a:xfrm>
              <a:off x="5571" y="450"/>
              <a:ext cx="258" cy="130"/>
              <a:chOff x="5571" y="450"/>
              <a:chExt cx="258" cy="130"/>
            </a:xfrm>
          </p:grpSpPr>
          <p:sp>
            <p:nvSpPr>
              <p:cNvPr id="68" name="Freeform 75">
                <a:extLst>
                  <a:ext uri="{FF2B5EF4-FFF2-40B4-BE49-F238E27FC236}">
                    <a16:creationId xmlns:a16="http://schemas.microsoft.com/office/drawing/2014/main" id="{FBCD0E8E-15D9-BAF7-47EA-E87F36061C97}"/>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69" name="Freeform 76">
                <a:extLst>
                  <a:ext uri="{FF2B5EF4-FFF2-40B4-BE49-F238E27FC236}">
                    <a16:creationId xmlns:a16="http://schemas.microsoft.com/office/drawing/2014/main" id="{49E32B82-211A-3313-B988-535E2D9B9F44}"/>
                  </a:ext>
                </a:extLst>
              </p:cNvPr>
              <p:cNvSpPr>
                <a:spLocks/>
              </p:cNvSpPr>
              <p:nvPr/>
            </p:nvSpPr>
            <p:spPr bwMode="auto">
              <a:xfrm>
                <a:off x="5571" y="452"/>
                <a:ext cx="83" cy="128"/>
              </a:xfrm>
              <a:custGeom>
                <a:avLst/>
                <a:gdLst>
                  <a:gd name="T0" fmla="*/ 77 w 83"/>
                  <a:gd name="T1" fmla="*/ 102 h 128"/>
                  <a:gd name="T2" fmla="*/ 79 w 83"/>
                  <a:gd name="T3" fmla="*/ 92 h 128"/>
                  <a:gd name="T4" fmla="*/ 80 w 83"/>
                  <a:gd name="T5" fmla="*/ 88 h 128"/>
                  <a:gd name="T6" fmla="*/ 81 w 83"/>
                  <a:gd name="T7" fmla="*/ 86 h 128"/>
                  <a:gd name="T8" fmla="*/ 82 w 83"/>
                  <a:gd name="T9" fmla="*/ 82 h 128"/>
                  <a:gd name="T10" fmla="*/ 80 w 83"/>
                  <a:gd name="T11" fmla="*/ 79 h 128"/>
                  <a:gd name="T12" fmla="*/ 77 w 83"/>
                  <a:gd name="T13" fmla="*/ 75 h 128"/>
                  <a:gd name="T14" fmla="*/ 73 w 83"/>
                  <a:gd name="T15" fmla="*/ 72 h 128"/>
                  <a:gd name="T16" fmla="*/ 68 w 83"/>
                  <a:gd name="T17" fmla="*/ 69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8 h 128"/>
                  <a:gd name="T60" fmla="*/ 18 w 83"/>
                  <a:gd name="T61" fmla="*/ 82 h 128"/>
                  <a:gd name="T62" fmla="*/ 23 w 83"/>
                  <a:gd name="T63" fmla="*/ 89 h 128"/>
                  <a:gd name="T64" fmla="*/ 32 w 83"/>
                  <a:gd name="T65" fmla="*/ 102 h 128"/>
                  <a:gd name="T66" fmla="*/ 39 w 83"/>
                  <a:gd name="T67" fmla="*/ 114 h 128"/>
                  <a:gd name="T68" fmla="*/ 47 w 83"/>
                  <a:gd name="T69" fmla="*/ 123 h 128"/>
                  <a:gd name="T70" fmla="*/ 50 w 83"/>
                  <a:gd name="T71" fmla="*/ 127 h 128"/>
                  <a:gd name="T72" fmla="*/ 53 w 83"/>
                  <a:gd name="T73" fmla="*/ 120 h 128"/>
                  <a:gd name="T74" fmla="*/ 55 w 83"/>
                  <a:gd name="T75" fmla="*/ 109 h 128"/>
                  <a:gd name="T76" fmla="*/ 58 w 83"/>
                  <a:gd name="T77" fmla="*/ 103 h 128"/>
                  <a:gd name="T78" fmla="*/ 62 w 83"/>
                  <a:gd name="T79" fmla="*/ 97 h 128"/>
                  <a:gd name="T80" fmla="*/ 73 w 83"/>
                  <a:gd name="T81" fmla="*/ 91 h 128"/>
                  <a:gd name="T82" fmla="*/ 74 w 83"/>
                  <a:gd name="T83" fmla="*/ 91 h 128"/>
                  <a:gd name="T84" fmla="*/ 77 w 83"/>
                  <a:gd name="T85" fmla="*/ 102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70" name="Freeform 77">
                <a:extLst>
                  <a:ext uri="{FF2B5EF4-FFF2-40B4-BE49-F238E27FC236}">
                    <a16:creationId xmlns:a16="http://schemas.microsoft.com/office/drawing/2014/main" id="{5D9666E7-F6EB-EC42-7B4E-B17CD23FDD50}"/>
                  </a:ext>
                </a:extLst>
              </p:cNvPr>
              <p:cNvSpPr>
                <a:spLocks/>
              </p:cNvSpPr>
              <p:nvPr/>
            </p:nvSpPr>
            <p:spPr bwMode="auto">
              <a:xfrm>
                <a:off x="5621" y="551"/>
                <a:ext cx="19" cy="29"/>
              </a:xfrm>
              <a:custGeom>
                <a:avLst/>
                <a:gdLst>
                  <a:gd name="T0" fmla="*/ 11 w 19"/>
                  <a:gd name="T1" fmla="*/ 0 h 28"/>
                  <a:gd name="T2" fmla="*/ 8 w 19"/>
                  <a:gd name="T3" fmla="*/ 5 h 28"/>
                  <a:gd name="T4" fmla="*/ 5 w 19"/>
                  <a:gd name="T5" fmla="*/ 11 h 28"/>
                  <a:gd name="T6" fmla="*/ 3 w 19"/>
                  <a:gd name="T7" fmla="*/ 23 h 28"/>
                  <a:gd name="T8" fmla="*/ 0 w 19"/>
                  <a:gd name="T9" fmla="*/ 28 h 28"/>
                  <a:gd name="T10" fmla="*/ 6 w 19"/>
                  <a:gd name="T11" fmla="*/ 27 h 28"/>
                  <a:gd name="T12" fmla="*/ 14 w 19"/>
                  <a:gd name="T13" fmla="*/ 22 h 28"/>
                  <a:gd name="T14" fmla="*/ 17 w 19"/>
                  <a:gd name="T15" fmla="*/ 19 h 28"/>
                  <a:gd name="T16" fmla="*/ 18 w 19"/>
                  <a:gd name="T17" fmla="*/ 17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63509" name="Group 78">
              <a:extLst>
                <a:ext uri="{FF2B5EF4-FFF2-40B4-BE49-F238E27FC236}">
                  <a16:creationId xmlns:a16="http://schemas.microsoft.com/office/drawing/2014/main" id="{B1F2C725-BB73-CDC7-49C2-CB051CC38BCC}"/>
                </a:ext>
              </a:extLst>
            </p:cNvPr>
            <p:cNvGrpSpPr>
              <a:grpSpLocks/>
            </p:cNvGrpSpPr>
            <p:nvPr/>
          </p:nvGrpSpPr>
          <p:grpSpPr bwMode="auto">
            <a:xfrm>
              <a:off x="5913" y="400"/>
              <a:ext cx="247" cy="218"/>
              <a:chOff x="5913" y="400"/>
              <a:chExt cx="247" cy="218"/>
            </a:xfrm>
          </p:grpSpPr>
          <p:sp>
            <p:nvSpPr>
              <p:cNvPr id="61" name="Freeform 79">
                <a:extLst>
                  <a:ext uri="{FF2B5EF4-FFF2-40B4-BE49-F238E27FC236}">
                    <a16:creationId xmlns:a16="http://schemas.microsoft.com/office/drawing/2014/main" id="{78B4431C-D42F-7707-0A57-4120E6D44F8B}"/>
                  </a:ext>
                </a:extLst>
              </p:cNvPr>
              <p:cNvSpPr>
                <a:spLocks/>
              </p:cNvSpPr>
              <p:nvPr/>
            </p:nvSpPr>
            <p:spPr bwMode="auto">
              <a:xfrm>
                <a:off x="5913" y="436"/>
                <a:ext cx="134" cy="133"/>
              </a:xfrm>
              <a:custGeom>
                <a:avLst/>
                <a:gdLst>
                  <a:gd name="T0" fmla="*/ 0 w 134"/>
                  <a:gd name="T1" fmla="*/ 20 h 132"/>
                  <a:gd name="T2" fmla="*/ 44 w 134"/>
                  <a:gd name="T3" fmla="*/ 0 h 132"/>
                  <a:gd name="T4" fmla="*/ 60 w 134"/>
                  <a:gd name="T5" fmla="*/ 53 h 132"/>
                  <a:gd name="T6" fmla="*/ 71 w 134"/>
                  <a:gd name="T7" fmla="*/ 83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72 h 132"/>
                  <a:gd name="T24" fmla="*/ 75 w 134"/>
                  <a:gd name="T25" fmla="*/ 132 h 132"/>
                  <a:gd name="T26" fmla="*/ 67 w 134"/>
                  <a:gd name="T27" fmla="*/ 132 h 132"/>
                  <a:gd name="T28" fmla="*/ 56 w 134"/>
                  <a:gd name="T29" fmla="*/ 126 h 132"/>
                  <a:gd name="T30" fmla="*/ 48 w 134"/>
                  <a:gd name="T31" fmla="*/ 117 h 132"/>
                  <a:gd name="T32" fmla="*/ 24 w 134"/>
                  <a:gd name="T33" fmla="*/ 80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550" name="Group 80">
                <a:extLst>
                  <a:ext uri="{FF2B5EF4-FFF2-40B4-BE49-F238E27FC236}">
                    <a16:creationId xmlns:a16="http://schemas.microsoft.com/office/drawing/2014/main" id="{0DBA3FDA-AB63-2B70-28B7-C78784D974CB}"/>
                  </a:ext>
                </a:extLst>
              </p:cNvPr>
              <p:cNvGrpSpPr>
                <a:grpSpLocks/>
              </p:cNvGrpSpPr>
              <p:nvPr/>
            </p:nvGrpSpPr>
            <p:grpSpPr bwMode="auto">
              <a:xfrm>
                <a:off x="5982" y="400"/>
                <a:ext cx="178" cy="218"/>
                <a:chOff x="5982" y="400"/>
                <a:chExt cx="178" cy="218"/>
              </a:xfrm>
            </p:grpSpPr>
            <p:sp>
              <p:nvSpPr>
                <p:cNvPr id="63" name="Freeform 81">
                  <a:extLst>
                    <a:ext uri="{FF2B5EF4-FFF2-40B4-BE49-F238E27FC236}">
                      <a16:creationId xmlns:a16="http://schemas.microsoft.com/office/drawing/2014/main" id="{E6A1D34F-81A7-B09A-1A7B-854F039EA726}"/>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64" name="Freeform 82">
                  <a:extLst>
                    <a:ext uri="{FF2B5EF4-FFF2-40B4-BE49-F238E27FC236}">
                      <a16:creationId xmlns:a16="http://schemas.microsoft.com/office/drawing/2014/main" id="{A6873C83-7841-6BE4-55F4-22611B4C852E}"/>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56">
                      <a:moveTo>
                        <a:pt x="42" y="12"/>
                      </a:moveTo>
                      <a:lnTo>
                        <a:pt x="27" y="0"/>
                      </a:lnTo>
                      <a:lnTo>
                        <a:pt x="2" y="22"/>
                      </a:lnTo>
                      <a:lnTo>
                        <a:pt x="0" y="32"/>
                      </a:lnTo>
                      <a:lnTo>
                        <a:pt x="6" y="55"/>
                      </a:lnTo>
                      <a:lnTo>
                        <a:pt x="42" y="12"/>
                      </a:lnTo>
                    </a:path>
                  </a:pathLst>
                </a:custGeom>
                <a:solidFill>
                  <a:srgbClr val="FFF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553" name="Group 83">
                  <a:extLst>
                    <a:ext uri="{FF2B5EF4-FFF2-40B4-BE49-F238E27FC236}">
                      <a16:creationId xmlns:a16="http://schemas.microsoft.com/office/drawing/2014/main" id="{72A3A8F9-5ECE-C511-44FA-C878FFD4FF02}"/>
                    </a:ext>
                  </a:extLst>
                </p:cNvPr>
                <p:cNvGrpSpPr>
                  <a:grpSpLocks/>
                </p:cNvGrpSpPr>
                <p:nvPr/>
              </p:nvGrpSpPr>
              <p:grpSpPr bwMode="auto">
                <a:xfrm>
                  <a:off x="5993" y="411"/>
                  <a:ext cx="167" cy="207"/>
                  <a:chOff x="5993" y="411"/>
                  <a:chExt cx="167" cy="207"/>
                </a:xfrm>
              </p:grpSpPr>
              <p:sp>
                <p:nvSpPr>
                  <p:cNvPr id="66" name="Freeform 84">
                    <a:extLst>
                      <a:ext uri="{FF2B5EF4-FFF2-40B4-BE49-F238E27FC236}">
                        <a16:creationId xmlns:a16="http://schemas.microsoft.com/office/drawing/2014/main" id="{E8186F57-D589-7CA1-339C-B9DB373052FE}"/>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67" name="Freeform 85">
                    <a:extLst>
                      <a:ext uri="{FF2B5EF4-FFF2-40B4-BE49-F238E27FC236}">
                        <a16:creationId xmlns:a16="http://schemas.microsoft.com/office/drawing/2014/main" id="{7E683A20-DF52-E154-AB44-C0BBBB09A646}"/>
                      </a:ext>
                    </a:extLst>
                  </p:cNvPr>
                  <p:cNvSpPr>
                    <a:spLocks/>
                  </p:cNvSpPr>
                  <p:nvPr/>
                </p:nvSpPr>
                <p:spPr bwMode="auto">
                  <a:xfrm>
                    <a:off x="6008" y="411"/>
                    <a:ext cx="35" cy="109"/>
                  </a:xfrm>
                  <a:custGeom>
                    <a:avLst/>
                    <a:gdLst>
                      <a:gd name="T0" fmla="*/ 34 w 35"/>
                      <a:gd name="T1" fmla="*/ 0 h 108"/>
                      <a:gd name="T2" fmla="*/ 31 w 35"/>
                      <a:gd name="T3" fmla="*/ 14 h 108"/>
                      <a:gd name="T4" fmla="*/ 23 w 35"/>
                      <a:gd name="T5" fmla="*/ 36 h 108"/>
                      <a:gd name="T6" fmla="*/ 11 w 35"/>
                      <a:gd name="T7" fmla="*/ 25 h 108"/>
                      <a:gd name="T8" fmla="*/ 17 w 35"/>
                      <a:gd name="T9" fmla="*/ 42 h 108"/>
                      <a:gd name="T10" fmla="*/ 0 w 35"/>
                      <a:gd name="T11" fmla="*/ 108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108">
                        <a:moveTo>
                          <a:pt x="34" y="0"/>
                        </a:moveTo>
                        <a:lnTo>
                          <a:pt x="31" y="14"/>
                        </a:lnTo>
                        <a:lnTo>
                          <a:pt x="23" y="36"/>
                        </a:lnTo>
                        <a:lnTo>
                          <a:pt x="11" y="25"/>
                        </a:lnTo>
                        <a:lnTo>
                          <a:pt x="17" y="42"/>
                        </a:lnTo>
                        <a:lnTo>
                          <a:pt x="0" y="107"/>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grpSp>
        <p:grpSp>
          <p:nvGrpSpPr>
            <p:cNvPr id="63510" name="Group 86">
              <a:extLst>
                <a:ext uri="{FF2B5EF4-FFF2-40B4-BE49-F238E27FC236}">
                  <a16:creationId xmlns:a16="http://schemas.microsoft.com/office/drawing/2014/main" id="{C54055D6-C298-3417-3434-68EDCF240B50}"/>
                </a:ext>
              </a:extLst>
            </p:cNvPr>
            <p:cNvGrpSpPr>
              <a:grpSpLocks/>
            </p:cNvGrpSpPr>
            <p:nvPr/>
          </p:nvGrpSpPr>
          <p:grpSpPr bwMode="auto">
            <a:xfrm>
              <a:off x="5826" y="530"/>
              <a:ext cx="96" cy="60"/>
              <a:chOff x="5826" y="530"/>
              <a:chExt cx="96" cy="60"/>
            </a:xfrm>
          </p:grpSpPr>
          <p:sp>
            <p:nvSpPr>
              <p:cNvPr id="56" name="Freeform 87">
                <a:extLst>
                  <a:ext uri="{FF2B5EF4-FFF2-40B4-BE49-F238E27FC236}">
                    <a16:creationId xmlns:a16="http://schemas.microsoft.com/office/drawing/2014/main" id="{5A24FBF0-0653-9E3B-EC30-1B79FC7ADC01}"/>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545" name="Group 88">
                <a:extLst>
                  <a:ext uri="{FF2B5EF4-FFF2-40B4-BE49-F238E27FC236}">
                    <a16:creationId xmlns:a16="http://schemas.microsoft.com/office/drawing/2014/main" id="{D55C4CA9-E261-38F9-78DD-12A7E300E858}"/>
                  </a:ext>
                </a:extLst>
              </p:cNvPr>
              <p:cNvGrpSpPr>
                <a:grpSpLocks/>
              </p:cNvGrpSpPr>
              <p:nvPr/>
            </p:nvGrpSpPr>
            <p:grpSpPr bwMode="auto">
              <a:xfrm>
                <a:off x="5833" y="543"/>
                <a:ext cx="34" cy="36"/>
                <a:chOff x="5833" y="543"/>
                <a:chExt cx="34" cy="36"/>
              </a:xfrm>
            </p:grpSpPr>
            <p:sp>
              <p:nvSpPr>
                <p:cNvPr id="58" name="Freeform 89">
                  <a:extLst>
                    <a:ext uri="{FF2B5EF4-FFF2-40B4-BE49-F238E27FC236}">
                      <a16:creationId xmlns:a16="http://schemas.microsoft.com/office/drawing/2014/main" id="{04DC4CA3-7290-3739-B27D-B06F2BAF1A0D}"/>
                    </a:ext>
                  </a:extLst>
                </p:cNvPr>
                <p:cNvSpPr>
                  <a:spLocks/>
                </p:cNvSpPr>
                <p:nvPr/>
              </p:nvSpPr>
              <p:spPr bwMode="auto">
                <a:xfrm>
                  <a:off x="5833" y="543"/>
                  <a:ext cx="28" cy="17"/>
                </a:xfrm>
                <a:custGeom>
                  <a:avLst/>
                  <a:gdLst>
                    <a:gd name="T0" fmla="*/ 27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17">
                      <a:moveTo>
                        <a:pt x="28" y="1"/>
                      </a:moveTo>
                      <a:lnTo>
                        <a:pt x="14" y="0"/>
                      </a:lnTo>
                      <a:lnTo>
                        <a:pt x="2" y="7"/>
                      </a:lnTo>
                      <a:lnTo>
                        <a:pt x="0" y="13"/>
                      </a:lnTo>
                      <a:lnTo>
                        <a:pt x="1" y="16"/>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59" name="Freeform 90">
                  <a:extLst>
                    <a:ext uri="{FF2B5EF4-FFF2-40B4-BE49-F238E27FC236}">
                      <a16:creationId xmlns:a16="http://schemas.microsoft.com/office/drawing/2014/main" id="{CF4243B0-2B52-0E04-F280-33A996F99BEC}"/>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7">
                      <a:moveTo>
                        <a:pt x="16" y="0"/>
                      </a:moveTo>
                      <a:lnTo>
                        <a:pt x="1" y="16"/>
                      </a:lnTo>
                      <a:lnTo>
                        <a:pt x="0" y="19"/>
                      </a:lnTo>
                      <a:lnTo>
                        <a:pt x="1" y="23"/>
                      </a:lnTo>
                      <a:lnTo>
                        <a:pt x="3" y="26"/>
                      </a:lnTo>
                      <a:lnTo>
                        <a:pt x="4" y="26"/>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60" name="Freeform 91">
                  <a:extLst>
                    <a:ext uri="{FF2B5EF4-FFF2-40B4-BE49-F238E27FC236}">
                      <a16:creationId xmlns:a16="http://schemas.microsoft.com/office/drawing/2014/main" id="{96AB8B69-908E-D858-379D-6E6A9C9FFE4B}"/>
                    </a:ext>
                  </a:extLst>
                </p:cNvPr>
                <p:cNvSpPr>
                  <a:spLocks/>
                </p:cNvSpPr>
                <p:nvPr/>
              </p:nvSpPr>
              <p:spPr bwMode="auto">
                <a:xfrm>
                  <a:off x="5841" y="549"/>
                  <a:ext cx="23" cy="30"/>
                </a:xfrm>
                <a:custGeom>
                  <a:avLst/>
                  <a:gdLst>
                    <a:gd name="T0" fmla="*/ 22 w 23"/>
                    <a:gd name="T1" fmla="*/ 0 h 30"/>
                    <a:gd name="T2" fmla="*/ 12 w 23"/>
                    <a:gd name="T3" fmla="*/ 2 h 30"/>
                    <a:gd name="T4" fmla="*/ 2 w 23"/>
                    <a:gd name="T5" fmla="*/ 8 h 30"/>
                    <a:gd name="T6" fmla="*/ 0 w 23"/>
                    <a:gd name="T7" fmla="*/ 14 h 30"/>
                    <a:gd name="T8" fmla="*/ 9 w 23"/>
                    <a:gd name="T9" fmla="*/ 27 h 30"/>
                    <a:gd name="T10" fmla="*/ 12 w 23"/>
                    <a:gd name="T11" fmla="*/ 29 h 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 h="30">
                      <a:moveTo>
                        <a:pt x="22" y="0"/>
                      </a:moveTo>
                      <a:lnTo>
                        <a:pt x="12" y="2"/>
                      </a:lnTo>
                      <a:lnTo>
                        <a:pt x="2" y="8"/>
                      </a:lnTo>
                      <a:lnTo>
                        <a:pt x="0" y="14"/>
                      </a:lnTo>
                      <a:lnTo>
                        <a:pt x="9" y="27"/>
                      </a:lnTo>
                      <a:lnTo>
                        <a:pt x="12" y="29"/>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sp>
          <p:nvSpPr>
            <p:cNvPr id="23" name="Freeform 92">
              <a:extLst>
                <a:ext uri="{FF2B5EF4-FFF2-40B4-BE49-F238E27FC236}">
                  <a16:creationId xmlns:a16="http://schemas.microsoft.com/office/drawing/2014/main" id="{B817F56A-46B1-A784-1FB4-0E6A607B3350}"/>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0">
                  <a:moveTo>
                    <a:pt x="0" y="0"/>
                  </a:moveTo>
                  <a:lnTo>
                    <a:pt x="12" y="29"/>
                  </a:lnTo>
                  <a:lnTo>
                    <a:pt x="28" y="28"/>
                  </a:lnTo>
                  <a:lnTo>
                    <a:pt x="19" y="0"/>
                  </a:lnTo>
                  <a:lnTo>
                    <a:pt x="0" y="0"/>
                  </a:lnTo>
                </a:path>
              </a:pathLst>
            </a:custGeom>
            <a:solidFill>
              <a:srgbClr val="FFF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24" name="Freeform 93">
              <a:extLst>
                <a:ext uri="{FF2B5EF4-FFF2-40B4-BE49-F238E27FC236}">
                  <a16:creationId xmlns:a16="http://schemas.microsoft.com/office/drawing/2014/main" id="{068ED8F1-4C52-6B5C-64E0-538714959D3F}"/>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513" name="Group 94">
              <a:extLst>
                <a:ext uri="{FF2B5EF4-FFF2-40B4-BE49-F238E27FC236}">
                  <a16:creationId xmlns:a16="http://schemas.microsoft.com/office/drawing/2014/main" id="{ED3C85C2-59EA-23D0-6D7F-607666B96F3D}"/>
                </a:ext>
              </a:extLst>
            </p:cNvPr>
            <p:cNvGrpSpPr>
              <a:grpSpLocks/>
            </p:cNvGrpSpPr>
            <p:nvPr/>
          </p:nvGrpSpPr>
          <p:grpSpPr bwMode="auto">
            <a:xfrm>
              <a:off x="5884" y="370"/>
              <a:ext cx="70" cy="75"/>
              <a:chOff x="5884" y="370"/>
              <a:chExt cx="70" cy="75"/>
            </a:xfrm>
          </p:grpSpPr>
          <p:sp>
            <p:nvSpPr>
              <p:cNvPr id="53" name="Freeform 95">
                <a:extLst>
                  <a:ext uri="{FF2B5EF4-FFF2-40B4-BE49-F238E27FC236}">
                    <a16:creationId xmlns:a16="http://schemas.microsoft.com/office/drawing/2014/main" id="{37D1F249-F668-9F59-1B1B-AF88EBA05872}"/>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54" name="Freeform 96">
                <a:extLst>
                  <a:ext uri="{FF2B5EF4-FFF2-40B4-BE49-F238E27FC236}">
                    <a16:creationId xmlns:a16="http://schemas.microsoft.com/office/drawing/2014/main" id="{C34251CF-E706-EBB1-6B57-2DE4359FD834}"/>
                  </a:ext>
                </a:extLst>
              </p:cNvPr>
              <p:cNvSpPr>
                <a:spLocks/>
              </p:cNvSpPr>
              <p:nvPr/>
            </p:nvSpPr>
            <p:spPr bwMode="auto">
              <a:xfrm>
                <a:off x="5943"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8">
                    <a:moveTo>
                      <a:pt x="0" y="0"/>
                    </a:moveTo>
                    <a:lnTo>
                      <a:pt x="1" y="4"/>
                    </a:lnTo>
                    <a:lnTo>
                      <a:pt x="2" y="5"/>
                    </a:lnTo>
                    <a:lnTo>
                      <a:pt x="3" y="7"/>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55" name="Freeform 97">
                <a:extLst>
                  <a:ext uri="{FF2B5EF4-FFF2-40B4-BE49-F238E27FC236}">
                    <a16:creationId xmlns:a16="http://schemas.microsoft.com/office/drawing/2014/main" id="{F0DCFA56-3C76-2856-3ACF-F8E342355994}"/>
                  </a:ext>
                </a:extLst>
              </p:cNvPr>
              <p:cNvSpPr>
                <a:spLocks/>
              </p:cNvSpPr>
              <p:nvPr/>
            </p:nvSpPr>
            <p:spPr bwMode="auto">
              <a:xfrm>
                <a:off x="5895" y="375"/>
                <a:ext cx="16" cy="20"/>
              </a:xfrm>
              <a:custGeom>
                <a:avLst/>
                <a:gdLst>
                  <a:gd name="T0" fmla="*/ 15 w 16"/>
                  <a:gd name="T1" fmla="*/ 0 h 19"/>
                  <a:gd name="T2" fmla="*/ 6 w 16"/>
                  <a:gd name="T3" fmla="*/ 3 h 19"/>
                  <a:gd name="T4" fmla="*/ 3 w 16"/>
                  <a:gd name="T5" fmla="*/ 7 h 19"/>
                  <a:gd name="T6" fmla="*/ 1 w 16"/>
                  <a:gd name="T7" fmla="*/ 13 h 19"/>
                  <a:gd name="T8" fmla="*/ 0 w 16"/>
                  <a:gd name="T9" fmla="*/ 18 h 19"/>
                  <a:gd name="T10" fmla="*/ 0 w 16"/>
                  <a:gd name="T11" fmla="*/ 19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9">
                    <a:moveTo>
                      <a:pt x="15" y="0"/>
                    </a:moveTo>
                    <a:lnTo>
                      <a:pt x="6" y="3"/>
                    </a:lnTo>
                    <a:lnTo>
                      <a:pt x="3" y="7"/>
                    </a:lnTo>
                    <a:lnTo>
                      <a:pt x="1" y="12"/>
                    </a:lnTo>
                    <a:lnTo>
                      <a:pt x="0" y="17"/>
                    </a:lnTo>
                    <a:lnTo>
                      <a:pt x="0" y="18"/>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26" name="Freeform 98">
              <a:extLst>
                <a:ext uri="{FF2B5EF4-FFF2-40B4-BE49-F238E27FC236}">
                  <a16:creationId xmlns:a16="http://schemas.microsoft.com/office/drawing/2014/main" id="{73279F0A-898E-35D3-887E-932868544545}"/>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29">
                  <a:moveTo>
                    <a:pt x="6" y="28"/>
                  </a:moveTo>
                  <a:lnTo>
                    <a:pt x="0" y="14"/>
                  </a:lnTo>
                  <a:lnTo>
                    <a:pt x="34" y="0"/>
                  </a:lnTo>
                  <a:lnTo>
                    <a:pt x="41" y="12"/>
                  </a:lnTo>
                  <a:lnTo>
                    <a:pt x="6" y="28"/>
                  </a:lnTo>
                </a:path>
              </a:pathLst>
            </a:custGeom>
            <a:solidFill>
              <a:srgbClr val="FFF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515" name="Group 99">
              <a:extLst>
                <a:ext uri="{FF2B5EF4-FFF2-40B4-BE49-F238E27FC236}">
                  <a16:creationId xmlns:a16="http://schemas.microsoft.com/office/drawing/2014/main" id="{BB76E1D2-4F5F-2745-0C26-884C2C01D29E}"/>
                </a:ext>
              </a:extLst>
            </p:cNvPr>
            <p:cNvGrpSpPr>
              <a:grpSpLocks/>
            </p:cNvGrpSpPr>
            <p:nvPr/>
          </p:nvGrpSpPr>
          <p:grpSpPr bwMode="auto">
            <a:xfrm>
              <a:off x="5434" y="219"/>
              <a:ext cx="288" cy="399"/>
              <a:chOff x="5434" y="219"/>
              <a:chExt cx="288" cy="399"/>
            </a:xfrm>
          </p:grpSpPr>
          <p:grpSp>
            <p:nvGrpSpPr>
              <p:cNvPr id="63521" name="Group 100">
                <a:extLst>
                  <a:ext uri="{FF2B5EF4-FFF2-40B4-BE49-F238E27FC236}">
                    <a16:creationId xmlns:a16="http://schemas.microsoft.com/office/drawing/2014/main" id="{14ADBDF8-FF99-D160-E434-80DBE847BD9B}"/>
                  </a:ext>
                </a:extLst>
              </p:cNvPr>
              <p:cNvGrpSpPr>
                <a:grpSpLocks/>
              </p:cNvGrpSpPr>
              <p:nvPr/>
            </p:nvGrpSpPr>
            <p:grpSpPr bwMode="auto">
              <a:xfrm>
                <a:off x="5560" y="245"/>
                <a:ext cx="162" cy="199"/>
                <a:chOff x="5560" y="245"/>
                <a:chExt cx="162" cy="199"/>
              </a:xfrm>
            </p:grpSpPr>
            <p:sp>
              <p:nvSpPr>
                <p:cNvPr id="39" name="Freeform 101">
                  <a:extLst>
                    <a:ext uri="{FF2B5EF4-FFF2-40B4-BE49-F238E27FC236}">
                      <a16:creationId xmlns:a16="http://schemas.microsoft.com/office/drawing/2014/main" id="{21D29A53-D80E-FEB6-A468-9EF7E94CBA1B}"/>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63528" name="Group 102">
                  <a:extLst>
                    <a:ext uri="{FF2B5EF4-FFF2-40B4-BE49-F238E27FC236}">
                      <a16:creationId xmlns:a16="http://schemas.microsoft.com/office/drawing/2014/main" id="{176EF2BF-8DF0-B898-2409-1969AFEB6DF4}"/>
                    </a:ext>
                  </a:extLst>
                </p:cNvPr>
                <p:cNvGrpSpPr>
                  <a:grpSpLocks/>
                </p:cNvGrpSpPr>
                <p:nvPr/>
              </p:nvGrpSpPr>
              <p:grpSpPr bwMode="auto">
                <a:xfrm>
                  <a:off x="5560" y="245"/>
                  <a:ext cx="162" cy="187"/>
                  <a:chOff x="5560" y="245"/>
                  <a:chExt cx="162" cy="187"/>
                </a:xfrm>
              </p:grpSpPr>
              <p:grpSp>
                <p:nvGrpSpPr>
                  <p:cNvPr id="63529" name="Group 103">
                    <a:extLst>
                      <a:ext uri="{FF2B5EF4-FFF2-40B4-BE49-F238E27FC236}">
                        <a16:creationId xmlns:a16="http://schemas.microsoft.com/office/drawing/2014/main" id="{50B58EBB-BD2A-2178-0005-EE5ABF93E843}"/>
                      </a:ext>
                    </a:extLst>
                  </p:cNvPr>
                  <p:cNvGrpSpPr>
                    <a:grpSpLocks/>
                  </p:cNvGrpSpPr>
                  <p:nvPr/>
                </p:nvGrpSpPr>
                <p:grpSpPr bwMode="auto">
                  <a:xfrm>
                    <a:off x="5633" y="368"/>
                    <a:ext cx="22" cy="27"/>
                    <a:chOff x="5633" y="368"/>
                    <a:chExt cx="22" cy="27"/>
                  </a:xfrm>
                </p:grpSpPr>
                <p:sp>
                  <p:nvSpPr>
                    <p:cNvPr id="51" name="Freeform 104">
                      <a:extLst>
                        <a:ext uri="{FF2B5EF4-FFF2-40B4-BE49-F238E27FC236}">
                          <a16:creationId xmlns:a16="http://schemas.microsoft.com/office/drawing/2014/main" id="{E6DF7434-3E31-4D3C-BD20-D2B0E7D43362}"/>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2">
                          <a:moveTo>
                            <a:pt x="21" y="1"/>
                          </a:moveTo>
                          <a:lnTo>
                            <a:pt x="20" y="11"/>
                          </a:lnTo>
                          <a:lnTo>
                            <a:pt x="0" y="9"/>
                          </a:lnTo>
                          <a:lnTo>
                            <a:pt x="3" y="0"/>
                          </a:lnTo>
                          <a:lnTo>
                            <a:pt x="21" y="1"/>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52" name="Freeform 105">
                      <a:extLst>
                        <a:ext uri="{FF2B5EF4-FFF2-40B4-BE49-F238E27FC236}">
                          <a16:creationId xmlns:a16="http://schemas.microsoft.com/office/drawing/2014/main" id="{8DAF0A46-5EB6-9B36-D074-10902AF6121B}"/>
                        </a:ext>
                      </a:extLst>
                    </p:cNvPr>
                    <p:cNvSpPr>
                      <a:spLocks/>
                    </p:cNvSpPr>
                    <p:nvPr/>
                  </p:nvSpPr>
                  <p:spPr bwMode="auto">
                    <a:xfrm>
                      <a:off x="5633" y="378"/>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63530" name="Group 106">
                    <a:extLst>
                      <a:ext uri="{FF2B5EF4-FFF2-40B4-BE49-F238E27FC236}">
                        <a16:creationId xmlns:a16="http://schemas.microsoft.com/office/drawing/2014/main" id="{0A56AAB4-FFF3-B815-A6B1-EAC22D761AB1}"/>
                      </a:ext>
                    </a:extLst>
                  </p:cNvPr>
                  <p:cNvGrpSpPr>
                    <a:grpSpLocks/>
                  </p:cNvGrpSpPr>
                  <p:nvPr/>
                </p:nvGrpSpPr>
                <p:grpSpPr bwMode="auto">
                  <a:xfrm>
                    <a:off x="5560" y="245"/>
                    <a:ext cx="162" cy="187"/>
                    <a:chOff x="5560" y="245"/>
                    <a:chExt cx="162" cy="187"/>
                  </a:xfrm>
                </p:grpSpPr>
                <p:sp>
                  <p:nvSpPr>
                    <p:cNvPr id="48" name="Freeform 107">
                      <a:extLst>
                        <a:ext uri="{FF2B5EF4-FFF2-40B4-BE49-F238E27FC236}">
                          <a16:creationId xmlns:a16="http://schemas.microsoft.com/office/drawing/2014/main" id="{1140101D-294F-5357-9092-55F80B35B094}"/>
                        </a:ext>
                      </a:extLst>
                    </p:cNvPr>
                    <p:cNvSpPr>
                      <a:spLocks/>
                    </p:cNvSpPr>
                    <p:nvPr/>
                  </p:nvSpPr>
                  <p:spPr bwMode="auto">
                    <a:xfrm>
                      <a:off x="5560" y="245"/>
                      <a:ext cx="162" cy="187"/>
                    </a:xfrm>
                    <a:custGeom>
                      <a:avLst/>
                      <a:gdLst>
                        <a:gd name="T0" fmla="*/ 110 w 162"/>
                        <a:gd name="T1" fmla="*/ 15 h 187"/>
                        <a:gd name="T2" fmla="*/ 122 w 162"/>
                        <a:gd name="T3" fmla="*/ 25 h 187"/>
                        <a:gd name="T4" fmla="*/ 133 w 162"/>
                        <a:gd name="T5" fmla="*/ 40 h 187"/>
                        <a:gd name="T6" fmla="*/ 134 w 162"/>
                        <a:gd name="T7" fmla="*/ 57 h 187"/>
                        <a:gd name="T8" fmla="*/ 134 w 162"/>
                        <a:gd name="T9" fmla="*/ 67 h 187"/>
                        <a:gd name="T10" fmla="*/ 144 w 162"/>
                        <a:gd name="T11" fmla="*/ 81 h 187"/>
                        <a:gd name="T12" fmla="*/ 154 w 162"/>
                        <a:gd name="T13" fmla="*/ 97 h 187"/>
                        <a:gd name="T14" fmla="*/ 160 w 162"/>
                        <a:gd name="T15" fmla="*/ 110 h 187"/>
                        <a:gd name="T16" fmla="*/ 160 w 162"/>
                        <a:gd name="T17" fmla="*/ 124 h 187"/>
                        <a:gd name="T18" fmla="*/ 156 w 162"/>
                        <a:gd name="T19" fmla="*/ 130 h 187"/>
                        <a:gd name="T20" fmla="*/ 147 w 162"/>
                        <a:gd name="T21" fmla="*/ 133 h 187"/>
                        <a:gd name="T22" fmla="*/ 131 w 162"/>
                        <a:gd name="T23" fmla="*/ 124 h 187"/>
                        <a:gd name="T24" fmla="*/ 122 w 162"/>
                        <a:gd name="T25" fmla="*/ 111 h 187"/>
                        <a:gd name="T26" fmla="*/ 116 w 162"/>
                        <a:gd name="T27" fmla="*/ 133 h 187"/>
                        <a:gd name="T28" fmla="*/ 103 w 162"/>
                        <a:gd name="T29" fmla="*/ 124 h 187"/>
                        <a:gd name="T30" fmla="*/ 84 w 162"/>
                        <a:gd name="T31" fmla="*/ 125 h 187"/>
                        <a:gd name="T32" fmla="*/ 75 w 162"/>
                        <a:gd name="T33" fmla="*/ 133 h 187"/>
                        <a:gd name="T34" fmla="*/ 76 w 162"/>
                        <a:gd name="T35" fmla="*/ 140 h 187"/>
                        <a:gd name="T36" fmla="*/ 94 w 162"/>
                        <a:gd name="T37" fmla="*/ 146 h 187"/>
                        <a:gd name="T38" fmla="*/ 110 w 162"/>
                        <a:gd name="T39" fmla="*/ 149 h 187"/>
                        <a:gd name="T40" fmla="*/ 109 w 162"/>
                        <a:gd name="T41" fmla="*/ 165 h 187"/>
                        <a:gd name="T42" fmla="*/ 105 w 162"/>
                        <a:gd name="T43" fmla="*/ 181 h 187"/>
                        <a:gd name="T44" fmla="*/ 99 w 162"/>
                        <a:gd name="T45" fmla="*/ 186 h 187"/>
                        <a:gd name="T46" fmla="*/ 87 w 162"/>
                        <a:gd name="T47" fmla="*/ 182 h 187"/>
                        <a:gd name="T48" fmla="*/ 51 w 162"/>
                        <a:gd name="T49" fmla="*/ 160 h 187"/>
                        <a:gd name="T50" fmla="*/ 34 w 162"/>
                        <a:gd name="T51" fmla="*/ 146 h 187"/>
                        <a:gd name="T52" fmla="*/ 32 w 162"/>
                        <a:gd name="T53" fmla="*/ 140 h 187"/>
                        <a:gd name="T54" fmla="*/ 21 w 162"/>
                        <a:gd name="T55" fmla="*/ 140 h 187"/>
                        <a:gd name="T56" fmla="*/ 13 w 162"/>
                        <a:gd name="T57" fmla="*/ 134 h 187"/>
                        <a:gd name="T58" fmla="*/ 11 w 162"/>
                        <a:gd name="T59" fmla="*/ 117 h 187"/>
                        <a:gd name="T60" fmla="*/ 6 w 162"/>
                        <a:gd name="T61" fmla="*/ 100 h 187"/>
                        <a:gd name="T62" fmla="*/ 0 w 162"/>
                        <a:gd name="T63" fmla="*/ 69 h 187"/>
                        <a:gd name="T64" fmla="*/ 8 w 162"/>
                        <a:gd name="T65" fmla="*/ 32 h 187"/>
                        <a:gd name="T66" fmla="*/ 20 w 162"/>
                        <a:gd name="T67" fmla="*/ 16 h 187"/>
                        <a:gd name="T68" fmla="*/ 40 w 162"/>
                        <a:gd name="T69" fmla="*/ 3 h 187"/>
                        <a:gd name="T70" fmla="*/ 62 w 162"/>
                        <a:gd name="T71" fmla="*/ 0 h 187"/>
                        <a:gd name="T72" fmla="*/ 80 w 162"/>
                        <a:gd name="T73" fmla="*/ 2 h 187"/>
                        <a:gd name="T74" fmla="*/ 98 w 162"/>
                        <a:gd name="T75" fmla="*/ 8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49" name="Freeform 108">
                      <a:extLst>
                        <a:ext uri="{FF2B5EF4-FFF2-40B4-BE49-F238E27FC236}">
                          <a16:creationId xmlns:a16="http://schemas.microsoft.com/office/drawing/2014/main" id="{A158C63C-641D-3668-D59F-A4AA6203D9EF}"/>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50" name="Freeform 109">
                      <a:extLst>
                        <a:ext uri="{FF2B5EF4-FFF2-40B4-BE49-F238E27FC236}">
                          <a16:creationId xmlns:a16="http://schemas.microsoft.com/office/drawing/2014/main" id="{FAC0F32D-9158-476E-1E4D-89AA41E7898B}"/>
                        </a:ext>
                      </a:extLst>
                    </p:cNvPr>
                    <p:cNvSpPr>
                      <a:spLocks/>
                    </p:cNvSpPr>
                    <p:nvPr/>
                  </p:nvSpPr>
                  <p:spPr bwMode="auto">
                    <a:xfrm>
                      <a:off x="5584" y="330"/>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43" name="Arc 110">
                    <a:extLst>
                      <a:ext uri="{FF2B5EF4-FFF2-40B4-BE49-F238E27FC236}">
                        <a16:creationId xmlns:a16="http://schemas.microsoft.com/office/drawing/2014/main" id="{F2F004C6-AABF-8EF9-BC27-C999722E70C5}"/>
                      </a:ext>
                    </a:extLst>
                  </p:cNvPr>
                  <p:cNvSpPr>
                    <a:spLocks/>
                  </p:cNvSpPr>
                  <p:nvPr/>
                </p:nvSpPr>
                <p:spPr bwMode="auto">
                  <a:xfrm>
                    <a:off x="5570" y="370"/>
                    <a:ext cx="15" cy="29"/>
                  </a:xfrm>
                  <a:custGeom>
                    <a:avLst/>
                    <a:gdLst>
                      <a:gd name="T0" fmla="*/ 15 w 43200"/>
                      <a:gd name="T1" fmla="*/ 12 h 43023"/>
                      <a:gd name="T2" fmla="*/ 7 w 43200"/>
                      <a:gd name="T3" fmla="*/ 0 h 43023"/>
                      <a:gd name="T4" fmla="*/ 8 w 43200"/>
                      <a:gd name="T5" fmla="*/ 14 h 43023"/>
                      <a:gd name="T6" fmla="*/ 0 60000 65536"/>
                      <a:gd name="T7" fmla="*/ 0 60000 65536"/>
                      <a:gd name="T8" fmla="*/ 0 60000 65536"/>
                    </a:gdLst>
                    <a:ahLst/>
                    <a:cxnLst>
                      <a:cxn ang="T6">
                        <a:pos x="T0" y="T1"/>
                      </a:cxn>
                      <a:cxn ang="T7">
                        <a:pos x="T2" y="T3"/>
                      </a:cxn>
                      <a:cxn ang="T8">
                        <a:pos x="T4" y="T5"/>
                      </a:cxn>
                    </a:cxnLst>
                    <a:rect l="0" t="0" r="r" b="b"/>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fr-FR"/>
                  </a:p>
                </p:txBody>
              </p:sp>
              <p:grpSp>
                <p:nvGrpSpPr>
                  <p:cNvPr id="63532" name="Group 111">
                    <a:extLst>
                      <a:ext uri="{FF2B5EF4-FFF2-40B4-BE49-F238E27FC236}">
                        <a16:creationId xmlns:a16="http://schemas.microsoft.com/office/drawing/2014/main" id="{56A0C785-7128-451E-F2B9-832A34699788}"/>
                      </a:ext>
                    </a:extLst>
                  </p:cNvPr>
                  <p:cNvGrpSpPr>
                    <a:grpSpLocks/>
                  </p:cNvGrpSpPr>
                  <p:nvPr/>
                </p:nvGrpSpPr>
                <p:grpSpPr bwMode="auto">
                  <a:xfrm>
                    <a:off x="5645" y="294"/>
                    <a:ext cx="39" cy="46"/>
                    <a:chOff x="5645" y="294"/>
                    <a:chExt cx="39" cy="46"/>
                  </a:xfrm>
                </p:grpSpPr>
                <p:sp>
                  <p:nvSpPr>
                    <p:cNvPr id="45" name="Freeform 112">
                      <a:extLst>
                        <a:ext uri="{FF2B5EF4-FFF2-40B4-BE49-F238E27FC236}">
                          <a16:creationId xmlns:a16="http://schemas.microsoft.com/office/drawing/2014/main" id="{C62C2B43-FD71-1AF5-D141-4FEEE8145D6C}"/>
                        </a:ext>
                      </a:extLst>
                    </p:cNvPr>
                    <p:cNvSpPr>
                      <a:spLocks/>
                    </p:cNvSpPr>
                    <p:nvPr/>
                  </p:nvSpPr>
                  <p:spPr bwMode="auto">
                    <a:xfrm>
                      <a:off x="5649" y="298"/>
                      <a:ext cx="35" cy="42"/>
                    </a:xfrm>
                    <a:custGeom>
                      <a:avLst/>
                      <a:gdLst>
                        <a:gd name="T0" fmla="*/ 31 w 35"/>
                        <a:gd name="T1" fmla="*/ 6 h 42"/>
                        <a:gd name="T2" fmla="*/ 34 w 35"/>
                        <a:gd name="T3" fmla="*/ 11 h 42"/>
                        <a:gd name="T4" fmla="*/ 34 w 35"/>
                        <a:gd name="T5" fmla="*/ 16 h 42"/>
                        <a:gd name="T6" fmla="*/ 34 w 35"/>
                        <a:gd name="T7" fmla="*/ 20 h 42"/>
                        <a:gd name="T8" fmla="*/ 34 w 35"/>
                        <a:gd name="T9" fmla="*/ 25 h 42"/>
                        <a:gd name="T10" fmla="*/ 33 w 35"/>
                        <a:gd name="T11" fmla="*/ 28 h 42"/>
                        <a:gd name="T12" fmla="*/ 31 w 35"/>
                        <a:gd name="T13" fmla="*/ 32 h 42"/>
                        <a:gd name="T14" fmla="*/ 28 w 35"/>
                        <a:gd name="T15" fmla="*/ 36 h 42"/>
                        <a:gd name="T16" fmla="*/ 24 w 35"/>
                        <a:gd name="T17" fmla="*/ 39 h 42"/>
                        <a:gd name="T18" fmla="*/ 21 w 35"/>
                        <a:gd name="T19" fmla="*/ 41 h 42"/>
                        <a:gd name="T20" fmla="*/ 16 w 35"/>
                        <a:gd name="T21" fmla="*/ 41 h 42"/>
                        <a:gd name="T22" fmla="*/ 12 w 35"/>
                        <a:gd name="T23" fmla="*/ 40 h 42"/>
                        <a:gd name="T24" fmla="*/ 9 w 35"/>
                        <a:gd name="T25" fmla="*/ 38 h 42"/>
                        <a:gd name="T26" fmla="*/ 7 w 35"/>
                        <a:gd name="T27" fmla="*/ 36 h 42"/>
                        <a:gd name="T28" fmla="*/ 4 w 35"/>
                        <a:gd name="T29" fmla="*/ 32 h 42"/>
                        <a:gd name="T30" fmla="*/ 1 w 35"/>
                        <a:gd name="T31" fmla="*/ 28 h 42"/>
                        <a:gd name="T32" fmla="*/ 0 w 35"/>
                        <a:gd name="T33" fmla="*/ 23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46" name="Freeform 113">
                      <a:extLst>
                        <a:ext uri="{FF2B5EF4-FFF2-40B4-BE49-F238E27FC236}">
                          <a16:creationId xmlns:a16="http://schemas.microsoft.com/office/drawing/2014/main" id="{CCF2EFB0-AFFD-711A-254C-8B263F634BD2}"/>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ffectLst/>
                    <a:extLst>
                      <a:ext uri="{91240B29-F687-4F45-9708-019B960494DF}">
                        <a14:hiddenLine xmlns:a14="http://schemas.microsoft.com/office/drawing/2010/main" w="127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47" name="Freeform 114">
                      <a:extLst>
                        <a:ext uri="{FF2B5EF4-FFF2-40B4-BE49-F238E27FC236}">
                          <a16:creationId xmlns:a16="http://schemas.microsoft.com/office/drawing/2014/main" id="{45E6FF27-95DC-D9F3-6F76-A1A9B32CCC4B}"/>
                        </a:ext>
                      </a:extLst>
                    </p:cNvPr>
                    <p:cNvSpPr>
                      <a:spLocks/>
                    </p:cNvSpPr>
                    <p:nvPr/>
                  </p:nvSpPr>
                  <p:spPr bwMode="auto">
                    <a:xfrm>
                      <a:off x="5645" y="294"/>
                      <a:ext cx="37" cy="35"/>
                    </a:xfrm>
                    <a:custGeom>
                      <a:avLst/>
                      <a:gdLst>
                        <a:gd name="T0" fmla="*/ 36 w 38"/>
                        <a:gd name="T1" fmla="*/ 9 h 35"/>
                        <a:gd name="T2" fmla="*/ 31 w 38"/>
                        <a:gd name="T3" fmla="*/ 4 h 35"/>
                        <a:gd name="T4" fmla="*/ 26 w 38"/>
                        <a:gd name="T5" fmla="*/ 2 h 35"/>
                        <a:gd name="T6" fmla="*/ 21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36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grpSp>
          <p:grpSp>
            <p:nvGrpSpPr>
              <p:cNvPr id="63522" name="Group 115">
                <a:extLst>
                  <a:ext uri="{FF2B5EF4-FFF2-40B4-BE49-F238E27FC236}">
                    <a16:creationId xmlns:a16="http://schemas.microsoft.com/office/drawing/2014/main" id="{DE6A4F15-EA0C-6058-02D4-0F614EFE7A57}"/>
                  </a:ext>
                </a:extLst>
              </p:cNvPr>
              <p:cNvGrpSpPr>
                <a:grpSpLocks/>
              </p:cNvGrpSpPr>
              <p:nvPr/>
            </p:nvGrpSpPr>
            <p:grpSpPr bwMode="auto">
              <a:xfrm>
                <a:off x="5434" y="219"/>
                <a:ext cx="241" cy="399"/>
                <a:chOff x="5434" y="219"/>
                <a:chExt cx="241" cy="399"/>
              </a:xfrm>
            </p:grpSpPr>
            <p:sp>
              <p:nvSpPr>
                <p:cNvPr id="35" name="Freeform 116">
                  <a:extLst>
                    <a:ext uri="{FF2B5EF4-FFF2-40B4-BE49-F238E27FC236}">
                      <a16:creationId xmlns:a16="http://schemas.microsoft.com/office/drawing/2014/main" id="{5F31B2A0-5A55-F741-16A4-E0A489F78759}"/>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36" name="Oval 117">
                  <a:extLst>
                    <a:ext uri="{FF2B5EF4-FFF2-40B4-BE49-F238E27FC236}">
                      <a16:creationId xmlns:a16="http://schemas.microsoft.com/office/drawing/2014/main" id="{37032C04-C9B6-B901-F94E-AE22ECD752F2}"/>
                    </a:ext>
                  </a:extLst>
                </p:cNvPr>
                <p:cNvSpPr>
                  <a:spLocks noChangeArrowheads="1"/>
                </p:cNvSpPr>
                <p:nvPr/>
              </p:nvSpPr>
              <p:spPr bwMode="auto">
                <a:xfrm>
                  <a:off x="5516" y="380"/>
                  <a:ext cx="44" cy="45"/>
                </a:xfrm>
                <a:prstGeom prst="ellipse">
                  <a:avLst/>
                </a:prstGeom>
                <a:solidFill>
                  <a:srgbClr val="FF00F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37" name="Freeform 118">
                  <a:extLst>
                    <a:ext uri="{FF2B5EF4-FFF2-40B4-BE49-F238E27FC236}">
                      <a16:creationId xmlns:a16="http://schemas.microsoft.com/office/drawing/2014/main" id="{8B7905D0-F111-80C0-C867-4A36FF23DAF8}"/>
                    </a:ext>
                  </a:extLst>
                </p:cNvPr>
                <p:cNvSpPr>
                  <a:spLocks/>
                </p:cNvSpPr>
                <p:nvPr/>
              </p:nvSpPr>
              <p:spPr bwMode="auto">
                <a:xfrm>
                  <a:off x="5545" y="227"/>
                  <a:ext cx="103" cy="149"/>
                </a:xfrm>
                <a:custGeom>
                  <a:avLst/>
                  <a:gdLst>
                    <a:gd name="T0" fmla="*/ 102 w 103"/>
                    <a:gd name="T1" fmla="*/ 0 h 149"/>
                    <a:gd name="T2" fmla="*/ 94 w 103"/>
                    <a:gd name="T3" fmla="*/ 8 h 149"/>
                    <a:gd name="T4" fmla="*/ 85 w 103"/>
                    <a:gd name="T5" fmla="*/ 17 h 149"/>
                    <a:gd name="T6" fmla="*/ 79 w 103"/>
                    <a:gd name="T7" fmla="*/ 23 h 149"/>
                    <a:gd name="T8" fmla="*/ 74 w 103"/>
                    <a:gd name="T9" fmla="*/ 31 h 149"/>
                    <a:gd name="T10" fmla="*/ 70 w 103"/>
                    <a:gd name="T11" fmla="*/ 37 h 149"/>
                    <a:gd name="T12" fmla="*/ 67 w 103"/>
                    <a:gd name="T13" fmla="*/ 45 h 149"/>
                    <a:gd name="T14" fmla="*/ 65 w 103"/>
                    <a:gd name="T15" fmla="*/ 55 h 149"/>
                    <a:gd name="T16" fmla="*/ 61 w 103"/>
                    <a:gd name="T17" fmla="*/ 70 h 149"/>
                    <a:gd name="T18" fmla="*/ 59 w 103"/>
                    <a:gd name="T19" fmla="*/ 79 h 149"/>
                    <a:gd name="T20" fmla="*/ 56 w 103"/>
                    <a:gd name="T21" fmla="*/ 89 h 149"/>
                    <a:gd name="T22" fmla="*/ 52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38" name="Freeform 119">
                  <a:extLst>
                    <a:ext uri="{FF2B5EF4-FFF2-40B4-BE49-F238E27FC236}">
                      <a16:creationId xmlns:a16="http://schemas.microsoft.com/office/drawing/2014/main" id="{514B472C-01D9-CDD2-E0C0-B5892AA290D1}"/>
                    </a:ext>
                  </a:extLst>
                </p:cNvPr>
                <p:cNvSpPr>
                  <a:spLocks/>
                </p:cNvSpPr>
                <p:nvPr/>
              </p:nvSpPr>
              <p:spPr bwMode="auto">
                <a:xfrm>
                  <a:off x="5527" y="222"/>
                  <a:ext cx="77" cy="154"/>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82 h 153"/>
                    <a:gd name="T18" fmla="*/ 23 w 77"/>
                    <a:gd name="T19" fmla="*/ 92 h 153"/>
                    <a:gd name="T20" fmla="*/ 19 w 77"/>
                    <a:gd name="T21" fmla="*/ 101 h 153"/>
                    <a:gd name="T22" fmla="*/ 15 w 77"/>
                    <a:gd name="T23" fmla="*/ 108 h 153"/>
                    <a:gd name="T24" fmla="*/ 11 w 77"/>
                    <a:gd name="T25" fmla="*/ 118 h 153"/>
                    <a:gd name="T26" fmla="*/ 7 w 77"/>
                    <a:gd name="T27" fmla="*/ 128 h 153"/>
                    <a:gd name="T28" fmla="*/ 2 w 77"/>
                    <a:gd name="T29" fmla="*/ 141 h 153"/>
                    <a:gd name="T30" fmla="*/ 0 w 77"/>
                    <a:gd name="T31" fmla="*/ 153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grpSp>
          <p:nvGrpSpPr>
            <p:cNvPr id="63516" name="Group 120">
              <a:extLst>
                <a:ext uri="{FF2B5EF4-FFF2-40B4-BE49-F238E27FC236}">
                  <a16:creationId xmlns:a16="http://schemas.microsoft.com/office/drawing/2014/main" id="{D137F047-F84A-C9FD-FEA7-219437C5EEC0}"/>
                </a:ext>
              </a:extLst>
            </p:cNvPr>
            <p:cNvGrpSpPr>
              <a:grpSpLocks/>
            </p:cNvGrpSpPr>
            <p:nvPr/>
          </p:nvGrpSpPr>
          <p:grpSpPr bwMode="auto">
            <a:xfrm>
              <a:off x="5572" y="429"/>
              <a:ext cx="46" cy="19"/>
              <a:chOff x="5572" y="429"/>
              <a:chExt cx="46" cy="19"/>
            </a:xfrm>
          </p:grpSpPr>
          <p:sp>
            <p:nvSpPr>
              <p:cNvPr id="29" name="Oval 121">
                <a:extLst>
                  <a:ext uri="{FF2B5EF4-FFF2-40B4-BE49-F238E27FC236}">
                    <a16:creationId xmlns:a16="http://schemas.microsoft.com/office/drawing/2014/main" id="{E93F5AF1-CB4A-8AD6-06FA-1E30B7F775F6}"/>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30" name="Oval 122">
                <a:extLst>
                  <a:ext uri="{FF2B5EF4-FFF2-40B4-BE49-F238E27FC236}">
                    <a16:creationId xmlns:a16="http://schemas.microsoft.com/office/drawing/2014/main" id="{0BEC0823-54FB-235D-8D14-EA120107A629}"/>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31" name="Oval 123">
                <a:extLst>
                  <a:ext uri="{FF2B5EF4-FFF2-40B4-BE49-F238E27FC236}">
                    <a16:creationId xmlns:a16="http://schemas.microsoft.com/office/drawing/2014/main" id="{0C3AEE5A-18D6-0764-374C-60899C732B1B}"/>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32" name="Oval 124">
                <a:extLst>
                  <a:ext uri="{FF2B5EF4-FFF2-40B4-BE49-F238E27FC236}">
                    <a16:creationId xmlns:a16="http://schemas.microsoft.com/office/drawing/2014/main" id="{992DA76A-70F1-BEFA-5906-B29C93435CF1}"/>
                  </a:ext>
                </a:extLst>
              </p:cNvPr>
              <p:cNvSpPr>
                <a:spLocks noChangeArrowheads="1"/>
              </p:cNvSpPr>
              <p:nvPr/>
            </p:nvSpPr>
            <p:spPr bwMode="auto">
              <a:xfrm>
                <a:off x="5604" y="444"/>
                <a:ext cx="5" cy="4"/>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grpSp>
      </p:grpSp>
      <p:sp>
        <p:nvSpPr>
          <p:cNvPr id="63493" name="ZoneTexte 326655">
            <a:extLst>
              <a:ext uri="{FF2B5EF4-FFF2-40B4-BE49-F238E27FC236}">
                <a16:creationId xmlns:a16="http://schemas.microsoft.com/office/drawing/2014/main" id="{BC7DA065-6841-09F3-DEDF-A329DBFC23C7}"/>
              </a:ext>
            </a:extLst>
          </p:cNvPr>
          <p:cNvSpPr txBox="1">
            <a:spLocks noChangeArrowheads="1"/>
          </p:cNvSpPr>
          <p:nvPr/>
        </p:nvSpPr>
        <p:spPr bwMode="auto">
          <a:xfrm>
            <a:off x="7650163" y="2781300"/>
            <a:ext cx="1909754" cy="707886"/>
          </a:xfrm>
          <a:prstGeom prst="rect">
            <a:avLst/>
          </a:prstGeom>
          <a:solidFill>
            <a:srgbClr val="2E9E2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r>
              <a:rPr lang="fr-FR" altLang="fr-FR" sz="2000">
                <a:solidFill>
                  <a:srgbClr val="FAFF6D"/>
                </a:solidFill>
              </a:rPr>
              <a:t>The ‘More law’ </a:t>
            </a:r>
          </a:p>
          <a:p>
            <a:r>
              <a:rPr lang="fr-FR" altLang="fr-FR" sz="2000">
                <a:solidFill>
                  <a:srgbClr val="FAFF6D"/>
                </a:solidFill>
              </a:rPr>
              <a:t> LHC example </a:t>
            </a:r>
          </a:p>
        </p:txBody>
      </p:sp>
      <p:sp>
        <p:nvSpPr>
          <p:cNvPr id="56327" name="ZoneTexte 326656">
            <a:extLst>
              <a:ext uri="{FF2B5EF4-FFF2-40B4-BE49-F238E27FC236}">
                <a16:creationId xmlns:a16="http://schemas.microsoft.com/office/drawing/2014/main" id="{65E5A238-5ACA-FC4F-4013-1120EDC9C633}"/>
              </a:ext>
            </a:extLst>
          </p:cNvPr>
          <p:cNvSpPr txBox="1">
            <a:spLocks noChangeArrowheads="1"/>
          </p:cNvSpPr>
          <p:nvPr/>
        </p:nvSpPr>
        <p:spPr bwMode="auto">
          <a:xfrm>
            <a:off x="7735889" y="1341438"/>
            <a:ext cx="1462087" cy="1014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800">
                <a:solidFill>
                  <a:schemeClr val="tx1"/>
                </a:solidFill>
                <a:latin typeface="Arial" charset="0"/>
                <a:ea typeface="ＭＳ Ｐゴシック" charset="0"/>
                <a:cs typeface="ＭＳ Ｐゴシック" charset="0"/>
              </a:defRPr>
            </a:lvl1pPr>
            <a:lvl2pPr marL="742950" indent="-285750">
              <a:defRPr sz="2800">
                <a:solidFill>
                  <a:schemeClr val="tx1"/>
                </a:solidFill>
                <a:latin typeface="Arial" charset="0"/>
                <a:ea typeface="ＭＳ Ｐゴシック" charset="0"/>
              </a:defRPr>
            </a:lvl2pPr>
            <a:lvl3pPr marL="1143000" indent="-228600">
              <a:defRPr sz="2800">
                <a:solidFill>
                  <a:schemeClr val="tx1"/>
                </a:solidFill>
                <a:latin typeface="Arial" charset="0"/>
                <a:ea typeface="ＭＳ Ｐゴシック" charset="0"/>
              </a:defRPr>
            </a:lvl3pPr>
            <a:lvl4pPr marL="1600200" indent="-228600">
              <a:defRPr sz="2800">
                <a:solidFill>
                  <a:schemeClr val="tx1"/>
                </a:solidFill>
                <a:latin typeface="Arial" charset="0"/>
                <a:ea typeface="ＭＳ Ｐゴシック" charset="0"/>
              </a:defRPr>
            </a:lvl4pPr>
            <a:lvl5pPr marL="2057400" indent="-228600">
              <a:defRPr sz="2800">
                <a:solidFill>
                  <a:schemeClr val="tx1"/>
                </a:solidFill>
                <a:latin typeface="Arial" charset="0"/>
                <a:ea typeface="ＭＳ Ｐゴシック" charset="0"/>
              </a:defRPr>
            </a:lvl5pPr>
            <a:lvl6pPr marL="2514600" indent="-228600" eaLnBrk="0" fontAlgn="base" hangingPunct="0">
              <a:spcBef>
                <a:spcPct val="0"/>
              </a:spcBef>
              <a:spcAft>
                <a:spcPct val="0"/>
              </a:spcAft>
              <a:defRPr sz="2800">
                <a:solidFill>
                  <a:schemeClr val="tx1"/>
                </a:solidFill>
                <a:latin typeface="Arial" charset="0"/>
                <a:ea typeface="ＭＳ Ｐゴシック" charset="0"/>
              </a:defRPr>
            </a:lvl6pPr>
            <a:lvl7pPr marL="2971800" indent="-228600" eaLnBrk="0" fontAlgn="base" hangingPunct="0">
              <a:spcBef>
                <a:spcPct val="0"/>
              </a:spcBef>
              <a:spcAft>
                <a:spcPct val="0"/>
              </a:spcAft>
              <a:defRPr sz="2800">
                <a:solidFill>
                  <a:schemeClr val="tx1"/>
                </a:solidFill>
                <a:latin typeface="Arial" charset="0"/>
                <a:ea typeface="ＭＳ Ｐゴシック" charset="0"/>
              </a:defRPr>
            </a:lvl7pPr>
            <a:lvl8pPr marL="3429000" indent="-228600" eaLnBrk="0" fontAlgn="base" hangingPunct="0">
              <a:spcBef>
                <a:spcPct val="0"/>
              </a:spcBef>
              <a:spcAft>
                <a:spcPct val="0"/>
              </a:spcAft>
              <a:defRPr sz="2800">
                <a:solidFill>
                  <a:schemeClr val="tx1"/>
                </a:solidFill>
                <a:latin typeface="Arial" charset="0"/>
                <a:ea typeface="ＭＳ Ｐゴシック" charset="0"/>
              </a:defRPr>
            </a:lvl8pPr>
            <a:lvl9pPr marL="3886200" indent="-228600" eaLnBrk="0" fontAlgn="base" hangingPunct="0">
              <a:spcBef>
                <a:spcPct val="0"/>
              </a:spcBef>
              <a:spcAft>
                <a:spcPct val="0"/>
              </a:spcAft>
              <a:defRPr sz="2800">
                <a:solidFill>
                  <a:schemeClr val="tx1"/>
                </a:solidFill>
                <a:latin typeface="Arial" charset="0"/>
                <a:ea typeface="ＭＳ Ｐゴシック" charset="0"/>
              </a:defRPr>
            </a:lvl9pPr>
          </a:lstStyle>
          <a:p>
            <a:pPr algn="ctr">
              <a:defRPr/>
            </a:pPr>
            <a:r>
              <a:rPr lang="fr-FR" sz="2000" dirty="0" err="1">
                <a:latin typeface="+mn-lt"/>
              </a:rPr>
              <a:t>Tevatron</a:t>
            </a:r>
            <a:endParaRPr lang="fr-FR" sz="2000" dirty="0">
              <a:latin typeface="+mn-lt"/>
            </a:endParaRPr>
          </a:p>
          <a:p>
            <a:pPr algn="ctr">
              <a:defRPr/>
            </a:pPr>
            <a:r>
              <a:rPr lang="fr-FR" sz="2000" dirty="0">
                <a:latin typeface="+mn-lt"/>
              </a:rPr>
              <a:t> CDF/DO</a:t>
            </a:r>
          </a:p>
          <a:p>
            <a:pPr algn="ctr">
              <a:defRPr/>
            </a:pPr>
            <a:r>
              <a:rPr lang="fr-FR" sz="2000" dirty="0">
                <a:latin typeface="+mn-lt"/>
              </a:rPr>
              <a:t>1980-2012</a:t>
            </a:r>
          </a:p>
        </p:txBody>
      </p:sp>
      <p:sp>
        <p:nvSpPr>
          <p:cNvPr id="3" name="Espace réservé du pied de page 2">
            <a:extLst>
              <a:ext uri="{FF2B5EF4-FFF2-40B4-BE49-F238E27FC236}">
                <a16:creationId xmlns:a16="http://schemas.microsoft.com/office/drawing/2014/main" id="{7E2ADB17-4728-B4E5-5AA6-15E668B6A402}"/>
              </a:ext>
            </a:extLst>
          </p:cNvPr>
          <p:cNvSpPr>
            <a:spLocks noGrp="1"/>
          </p:cNvSpPr>
          <p:nvPr>
            <p:ph type="ftr" sz="quarter" idx="11"/>
          </p:nvPr>
        </p:nvSpPr>
        <p:spPr/>
        <p:txBody>
          <a:bodyPr/>
          <a:lstStyle/>
          <a:p>
            <a:pPr>
              <a:defRPr/>
            </a:pPr>
            <a:r>
              <a:rPr lang="fr-FR"/>
              <a:t>Award RT24</a:t>
            </a:r>
          </a:p>
        </p:txBody>
      </p:sp>
    </p:spTree>
    <p:extLst>
      <p:ext uri="{BB962C8B-B14F-4D97-AF65-F5344CB8AC3E}">
        <p14:creationId xmlns:p14="http://schemas.microsoft.com/office/powerpoint/2010/main" val="22718950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Espace réservé du numéro de diapositive 7">
            <a:extLst>
              <a:ext uri="{FF2B5EF4-FFF2-40B4-BE49-F238E27FC236}">
                <a16:creationId xmlns:a16="http://schemas.microsoft.com/office/drawing/2014/main" id="{48F3F256-2E7B-9598-54FC-3B25C2EAE2F4}"/>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E75A9566-F449-9743-A563-487F0D868694}" type="slidenum">
              <a:rPr lang="fr-FR" altLang="fr-FR" sz="1200"/>
              <a:pPr eaLnBrk="1" hangingPunct="1"/>
              <a:t>31</a:t>
            </a:fld>
            <a:endParaRPr lang="fr-FR" altLang="fr-FR" sz="1200"/>
          </a:p>
        </p:txBody>
      </p:sp>
      <p:sp>
        <p:nvSpPr>
          <p:cNvPr id="421890" name="Rectangle 2">
            <a:extLst>
              <a:ext uri="{FF2B5EF4-FFF2-40B4-BE49-F238E27FC236}">
                <a16:creationId xmlns:a16="http://schemas.microsoft.com/office/drawing/2014/main" id="{CA0F2CC9-BA49-F656-967D-39FFD6D882B1}"/>
              </a:ext>
            </a:extLst>
          </p:cNvPr>
          <p:cNvSpPr>
            <a:spLocks noGrp="1" noChangeArrowheads="1"/>
          </p:cNvSpPr>
          <p:nvPr>
            <p:ph type="title"/>
          </p:nvPr>
        </p:nvSpPr>
        <p:spPr>
          <a:xfrm>
            <a:off x="533400" y="0"/>
            <a:ext cx="8915400" cy="533400"/>
          </a:xfrm>
        </p:spPr>
        <p:txBody>
          <a:bodyPr/>
          <a:lstStyle/>
          <a:p>
            <a:pPr eaLnBrk="1" hangingPunct="1">
              <a:defRPr/>
            </a:pPr>
            <a:r>
              <a:rPr lang="en-US" sz="2800">
                <a:cs typeface="+mj-cs"/>
              </a:rPr>
              <a:t>Evolution of DAQ technologies and architectures</a:t>
            </a:r>
            <a:endParaRPr lang="fr-FR" sz="2800">
              <a:cs typeface="+mj-cs"/>
            </a:endParaRPr>
          </a:p>
        </p:txBody>
      </p:sp>
      <p:sp>
        <p:nvSpPr>
          <p:cNvPr id="421895" name="Rectangle 7">
            <a:extLst>
              <a:ext uri="{FF2B5EF4-FFF2-40B4-BE49-F238E27FC236}">
                <a16:creationId xmlns:a16="http://schemas.microsoft.com/office/drawing/2014/main" id="{76F51B0B-16F5-E3A6-0360-D0C2B100C55B}"/>
              </a:ext>
            </a:extLst>
          </p:cNvPr>
          <p:cNvSpPr>
            <a:spLocks noChangeArrowheads="1"/>
          </p:cNvSpPr>
          <p:nvPr/>
        </p:nvSpPr>
        <p:spPr bwMode="auto">
          <a:xfrm>
            <a:off x="1546225" y="3078163"/>
            <a:ext cx="184150" cy="369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fr-FR">
              <a:latin typeface="+mn-lt"/>
              <a:ea typeface="ＭＳ Ｐゴシック" charset="0"/>
            </a:endParaRPr>
          </a:p>
        </p:txBody>
      </p:sp>
      <p:pic>
        <p:nvPicPr>
          <p:cNvPr id="87044" name="Picture 8">
            <a:extLst>
              <a:ext uri="{FF2B5EF4-FFF2-40B4-BE49-F238E27FC236}">
                <a16:creationId xmlns:a16="http://schemas.microsoft.com/office/drawing/2014/main" id="{B7971935-F09A-9563-0D10-9E1A018DFE77}"/>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685800"/>
            <a:ext cx="2438400" cy="22860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pic>
      <p:pic>
        <p:nvPicPr>
          <p:cNvPr id="87045" name="Picture 9">
            <a:extLst>
              <a:ext uri="{FF2B5EF4-FFF2-40B4-BE49-F238E27FC236}">
                <a16:creationId xmlns:a16="http://schemas.microsoft.com/office/drawing/2014/main" id="{3F4A5455-5955-5FBE-1552-36005C72371D}"/>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685800"/>
            <a:ext cx="251460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8183" name="Rectangle 10">
            <a:extLst>
              <a:ext uri="{FF2B5EF4-FFF2-40B4-BE49-F238E27FC236}">
                <a16:creationId xmlns:a16="http://schemas.microsoft.com/office/drawing/2014/main" id="{00954D34-9C93-99A1-A242-9DDFDA0856B6}"/>
              </a:ext>
            </a:extLst>
          </p:cNvPr>
          <p:cNvSpPr>
            <a:spLocks/>
          </p:cNvSpPr>
          <p:nvPr/>
        </p:nvSpPr>
        <p:spPr bwMode="auto">
          <a:xfrm>
            <a:off x="250825" y="3009900"/>
            <a:ext cx="2243138" cy="1620838"/>
          </a:xfrm>
          <a:prstGeom prst="rect">
            <a:avLst/>
          </a:prstGeom>
          <a:noFill/>
          <a:ln>
            <a:noFill/>
          </a:ln>
          <a:extLst>
            <a:ext uri="{909E8E84-426E-40dd-AFC4-6F175D3DCCD1}">
              <a14:hiddenFill xmlns="" xmlns:a14="http://schemas.microsoft.com/office/drawing/2010/main">
                <a:solidFill>
                  <a:srgbClr val="FFFF00"/>
                </a:solidFill>
              </a14:hiddenFill>
            </a:ext>
            <a:ext uri="{91240B29-F687-4f45-9708-019B960494DF}">
              <a14:hiddenLine xmlns="" xmlns:a14="http://schemas.microsoft.com/office/drawing/2010/main" w="9525">
                <a:solidFill>
                  <a:srgbClr val="FFFF00"/>
                </a:solidFill>
                <a:miter lim="800000"/>
                <a:headEnd/>
                <a:tailEnd/>
              </a14:hiddenLine>
            </a:ext>
          </a:extLst>
        </p:spPr>
        <p:txBody>
          <a:bodyPr wrap="none" lIns="0" tIns="0" rIns="0" bIns="0">
            <a:spAutoFit/>
          </a:bodyPr>
          <a:lstStyle/>
          <a:p>
            <a:pPr algn="ctr">
              <a:defRPr/>
            </a:pPr>
            <a:r>
              <a:rPr lang="en-US" sz="2000" b="1">
                <a:solidFill>
                  <a:srgbClr val="FFFF00"/>
                </a:solidFill>
                <a:latin typeface="+mn-lt"/>
                <a:ea typeface="ＭＳ Ｐゴシック" charset="0"/>
                <a:cs typeface="Arial" charset="0"/>
                <a:sym typeface="Arial" charset="0"/>
              </a:rPr>
              <a:t>1970-80</a:t>
            </a:r>
          </a:p>
          <a:p>
            <a:pPr algn="ctr">
              <a:defRPr/>
            </a:pPr>
            <a:r>
              <a:rPr lang="en-US" sz="2000" b="1">
                <a:solidFill>
                  <a:srgbClr val="FFFF00"/>
                </a:solidFill>
                <a:latin typeface="+mn-lt"/>
                <a:ea typeface="ＭＳ Ｐゴシック" charset="0"/>
                <a:cs typeface="Arial" charset="0"/>
                <a:sym typeface="Arial" charset="0"/>
              </a:rPr>
              <a:t> </a:t>
            </a:r>
            <a:r>
              <a:rPr lang="en-US" sz="1600" b="1">
                <a:solidFill>
                  <a:srgbClr val="66FFFF"/>
                </a:solidFill>
                <a:latin typeface="+mn-lt"/>
                <a:ea typeface="ＭＳ Ｐゴシック" charset="0"/>
                <a:cs typeface="Arial" charset="0"/>
                <a:sym typeface="Arial" charset="0"/>
              </a:rPr>
              <a:t>CERN PS/SPS</a:t>
            </a:r>
            <a:endParaRPr lang="en-US" sz="2000" b="1">
              <a:solidFill>
                <a:srgbClr val="FFFF00"/>
              </a:solidFill>
              <a:latin typeface="+mn-lt"/>
              <a:ea typeface="ＭＳ Ｐゴシック" charset="0"/>
              <a:cs typeface="Arial" charset="0"/>
              <a:sym typeface="Arial" charset="0"/>
            </a:endParaRPr>
          </a:p>
          <a:p>
            <a:pPr algn="ctr">
              <a:defRPr/>
            </a:pPr>
            <a:r>
              <a:rPr lang="en-US" sz="2000" b="1">
                <a:solidFill>
                  <a:srgbClr val="FFFF00"/>
                </a:solidFill>
                <a:latin typeface="+mn-lt"/>
                <a:ea typeface="ＭＳ Ｐゴシック" charset="0"/>
                <a:cs typeface="Arial" charset="0"/>
                <a:sym typeface="Arial" charset="0"/>
              </a:rPr>
              <a:t>Minicomputers</a:t>
            </a:r>
            <a:endParaRPr lang="en-US" sz="2000" b="1">
              <a:solidFill>
                <a:srgbClr val="8A0504"/>
              </a:solidFill>
              <a:latin typeface="+mn-lt"/>
              <a:ea typeface="ＭＳ Ｐゴシック" charset="0"/>
              <a:cs typeface="Arial" charset="0"/>
              <a:sym typeface="Arial" charset="0"/>
            </a:endParaRPr>
          </a:p>
          <a:p>
            <a:pPr algn="ctr">
              <a:defRPr/>
            </a:pPr>
            <a:r>
              <a:rPr lang="en-US" sz="1600">
                <a:latin typeface="+mn-lt"/>
                <a:ea typeface="ＭＳ Ｐゴシック" charset="0"/>
                <a:cs typeface="Arial" charset="0"/>
                <a:sym typeface="Arial" charset="0"/>
              </a:rPr>
              <a:t>Readout custom design</a:t>
            </a:r>
          </a:p>
          <a:p>
            <a:pPr algn="ctr">
              <a:defRPr/>
            </a:pPr>
            <a:r>
              <a:rPr lang="en-US" sz="1600">
                <a:latin typeface="+mn-lt"/>
                <a:ea typeface="ＭＳ Ｐゴシック" charset="0"/>
                <a:cs typeface="Arial" charset="0"/>
                <a:sym typeface="Arial" charset="0"/>
              </a:rPr>
              <a:t>First standard: CAMAC</a:t>
            </a:r>
          </a:p>
          <a:p>
            <a:pPr algn="ctr">
              <a:lnSpc>
                <a:spcPct val="80000"/>
              </a:lnSpc>
              <a:defRPr/>
            </a:pPr>
            <a:r>
              <a:rPr lang="en-US" sz="1600" b="1">
                <a:latin typeface="+mn-lt"/>
                <a:ea typeface="ＭＳ Ｐゴシック" charset="0"/>
                <a:cs typeface="Arial" charset="0"/>
                <a:sym typeface="Arial" charset="0"/>
              </a:rPr>
              <a:t> kByte/s</a:t>
            </a:r>
            <a:endParaRPr lang="en-US" b="1">
              <a:latin typeface="+mn-lt"/>
              <a:ea typeface="ＭＳ Ｐゴシック" charset="0"/>
              <a:cs typeface="Arial" charset="0"/>
              <a:sym typeface="Arial" charset="0"/>
            </a:endParaRPr>
          </a:p>
        </p:txBody>
      </p:sp>
      <p:sp>
        <p:nvSpPr>
          <p:cNvPr id="87047" name="Rectangle 11">
            <a:extLst>
              <a:ext uri="{FF2B5EF4-FFF2-40B4-BE49-F238E27FC236}">
                <a16:creationId xmlns:a16="http://schemas.microsoft.com/office/drawing/2014/main" id="{45800C9B-7F19-23DF-9D9B-11EEFFB17C7B}"/>
              </a:ext>
            </a:extLst>
          </p:cNvPr>
          <p:cNvSpPr>
            <a:spLocks/>
          </p:cNvSpPr>
          <p:nvPr/>
        </p:nvSpPr>
        <p:spPr bwMode="auto">
          <a:xfrm>
            <a:off x="3578225" y="715963"/>
            <a:ext cx="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fr-FR" sz="3000" b="1">
                <a:solidFill>
                  <a:srgbClr val="E9000E"/>
                </a:solidFill>
                <a:cs typeface="Arial" panose="020B0604020202020204" pitchFamily="34" charset="0"/>
                <a:sym typeface="Arial" panose="020B0604020202020204" pitchFamily="34" charset="0"/>
              </a:rPr>
              <a:t>  </a:t>
            </a:r>
          </a:p>
        </p:txBody>
      </p:sp>
      <p:sp>
        <p:nvSpPr>
          <p:cNvPr id="178185" name="Rectangle 12">
            <a:extLst>
              <a:ext uri="{FF2B5EF4-FFF2-40B4-BE49-F238E27FC236}">
                <a16:creationId xmlns:a16="http://schemas.microsoft.com/office/drawing/2014/main" id="{7DBFC176-92F9-03AF-F3CA-F228B4A76AFA}"/>
              </a:ext>
            </a:extLst>
          </p:cNvPr>
          <p:cNvSpPr>
            <a:spLocks/>
          </p:cNvSpPr>
          <p:nvPr/>
        </p:nvSpPr>
        <p:spPr bwMode="auto">
          <a:xfrm>
            <a:off x="3048000" y="3048000"/>
            <a:ext cx="2514600" cy="1774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txBody>
          <a:bodyPr lIns="0" tIns="0" rIns="0" bIns="0">
            <a:spAutoFit/>
          </a:bodyPr>
          <a:lstStyle/>
          <a:p>
            <a:pPr algn="ctr">
              <a:defRPr/>
            </a:pPr>
            <a:r>
              <a:rPr lang="en-US" sz="2000" b="1">
                <a:solidFill>
                  <a:srgbClr val="FFFF00"/>
                </a:solidFill>
                <a:latin typeface="+mn-lt"/>
                <a:ea typeface="ＭＳ Ｐゴシック" charset="0"/>
                <a:cs typeface="Arial" charset="0"/>
                <a:sym typeface="Arial" charset="0"/>
              </a:rPr>
              <a:t>1980-90</a:t>
            </a:r>
          </a:p>
          <a:p>
            <a:pPr algn="ctr">
              <a:defRPr/>
            </a:pPr>
            <a:r>
              <a:rPr lang="en-US" sz="1600" b="1">
                <a:solidFill>
                  <a:srgbClr val="66FFFF"/>
                </a:solidFill>
                <a:latin typeface="+mn-lt"/>
                <a:ea typeface="ＭＳ Ｐゴシック" charset="0"/>
                <a:cs typeface="Arial" charset="0"/>
                <a:sym typeface="Arial" charset="0"/>
              </a:rPr>
              <a:t>LEP</a:t>
            </a:r>
            <a:endParaRPr lang="en-US" sz="2000" b="1">
              <a:solidFill>
                <a:srgbClr val="FFFF00"/>
              </a:solidFill>
              <a:latin typeface="+mn-lt"/>
              <a:ea typeface="ＭＳ Ｐゴシック" charset="0"/>
              <a:cs typeface="Arial" charset="0"/>
              <a:sym typeface="Arial" charset="0"/>
            </a:endParaRPr>
          </a:p>
          <a:p>
            <a:pPr algn="ctr">
              <a:defRPr/>
            </a:pPr>
            <a:r>
              <a:rPr lang="en-US" sz="2000" b="1">
                <a:solidFill>
                  <a:srgbClr val="FFFF00"/>
                </a:solidFill>
                <a:latin typeface="+mn-lt"/>
                <a:ea typeface="ＭＳ Ｐゴシック" charset="0"/>
                <a:cs typeface="Arial" charset="0"/>
                <a:sym typeface="Arial" charset="0"/>
              </a:rPr>
              <a:t>Microprocessors</a:t>
            </a:r>
            <a:endParaRPr lang="en-US" sz="2000" b="1">
              <a:solidFill>
                <a:srgbClr val="8A0504"/>
              </a:solidFill>
              <a:latin typeface="+mn-lt"/>
              <a:ea typeface="ＭＳ Ｐゴシック" charset="0"/>
              <a:cs typeface="Arial" charset="0"/>
              <a:sym typeface="Arial" charset="0"/>
            </a:endParaRPr>
          </a:p>
          <a:p>
            <a:pPr algn="ctr">
              <a:defRPr/>
            </a:pPr>
            <a:r>
              <a:rPr lang="en-US" sz="1400">
                <a:latin typeface="+mn-lt"/>
                <a:ea typeface="ＭＳ Ｐゴシック" charset="0"/>
                <a:cs typeface="Arial" charset="0"/>
                <a:sym typeface="Arial" charset="0"/>
              </a:rPr>
              <a:t>HEP standards (Fastbus)</a:t>
            </a:r>
          </a:p>
          <a:p>
            <a:pPr algn="ctr">
              <a:defRPr/>
            </a:pPr>
            <a:r>
              <a:rPr lang="en-US" sz="1400">
                <a:latin typeface="+mn-lt"/>
                <a:ea typeface="ＭＳ Ｐゴシック" charset="0"/>
                <a:cs typeface="Arial" charset="0"/>
                <a:sym typeface="Arial" charset="0"/>
              </a:rPr>
              <a:t>Embedded CPU,</a:t>
            </a:r>
          </a:p>
          <a:p>
            <a:pPr algn="ctr">
              <a:defRPr/>
            </a:pPr>
            <a:r>
              <a:rPr lang="en-US" sz="1400">
                <a:latin typeface="+mn-lt"/>
                <a:ea typeface="ＭＳ Ｐゴシック" charset="0"/>
                <a:cs typeface="Arial" charset="0"/>
                <a:sym typeface="Arial" charset="0"/>
              </a:rPr>
              <a:t> Industry standards (VME)</a:t>
            </a:r>
          </a:p>
          <a:p>
            <a:pPr algn="ctr">
              <a:lnSpc>
                <a:spcPct val="80000"/>
              </a:lnSpc>
              <a:defRPr/>
            </a:pPr>
            <a:r>
              <a:rPr lang="en-US" sz="1600" b="1">
                <a:latin typeface="+mn-lt"/>
                <a:ea typeface="ＭＳ Ｐゴシック" charset="0"/>
                <a:cs typeface="Arial" charset="0"/>
                <a:sym typeface="Arial" charset="0"/>
              </a:rPr>
              <a:t> MByte/s</a:t>
            </a:r>
            <a:endParaRPr lang="en-US" b="1">
              <a:latin typeface="+mn-lt"/>
              <a:ea typeface="ＭＳ Ｐゴシック" charset="0"/>
              <a:cs typeface="Arial" charset="0"/>
              <a:sym typeface="Arial" charset="0"/>
            </a:endParaRPr>
          </a:p>
        </p:txBody>
      </p:sp>
      <p:sp>
        <p:nvSpPr>
          <p:cNvPr id="87049" name="Rectangle 13">
            <a:extLst>
              <a:ext uri="{FF2B5EF4-FFF2-40B4-BE49-F238E27FC236}">
                <a16:creationId xmlns:a16="http://schemas.microsoft.com/office/drawing/2014/main" id="{FB4BC1F4-E68A-8237-7CA2-BB827CCA14F6}"/>
              </a:ext>
            </a:extLst>
          </p:cNvPr>
          <p:cNvSpPr>
            <a:spLocks/>
          </p:cNvSpPr>
          <p:nvPr/>
        </p:nvSpPr>
        <p:spPr bwMode="auto">
          <a:xfrm>
            <a:off x="7202488" y="715963"/>
            <a:ext cx="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0" tIns="0" rIns="0" bIns="0">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fr-FR" sz="3000" b="1">
                <a:solidFill>
                  <a:srgbClr val="E9000E"/>
                </a:solidFill>
                <a:cs typeface="Arial" panose="020B0604020202020204" pitchFamily="34" charset="0"/>
                <a:sym typeface="Arial" panose="020B0604020202020204" pitchFamily="34" charset="0"/>
              </a:rPr>
              <a:t>  </a:t>
            </a:r>
          </a:p>
        </p:txBody>
      </p:sp>
      <p:sp>
        <p:nvSpPr>
          <p:cNvPr id="178187" name="Rectangle 14">
            <a:extLst>
              <a:ext uri="{FF2B5EF4-FFF2-40B4-BE49-F238E27FC236}">
                <a16:creationId xmlns:a16="http://schemas.microsoft.com/office/drawing/2014/main" id="{80A8EEAB-FAC7-1609-F544-E2FC1BF2DDDA}"/>
              </a:ext>
            </a:extLst>
          </p:cNvPr>
          <p:cNvSpPr>
            <a:spLocks/>
          </p:cNvSpPr>
          <p:nvPr/>
        </p:nvSpPr>
        <p:spPr bwMode="auto">
          <a:xfrm>
            <a:off x="6510338" y="3048000"/>
            <a:ext cx="24130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lIns="0" tIns="0" rIns="0" bIns="0">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fr-FR" sz="2000" b="1">
                <a:solidFill>
                  <a:srgbClr val="FFFF00"/>
                </a:solidFill>
                <a:latin typeface="Comic Sans MS" panose="030F0902030302020204" pitchFamily="66" charset="0"/>
                <a:cs typeface="Arial" panose="020B0604020202020204" pitchFamily="34" charset="0"/>
                <a:sym typeface="Arial" panose="020B0604020202020204" pitchFamily="34" charset="0"/>
              </a:rPr>
              <a:t>2007 …</a:t>
            </a:r>
          </a:p>
          <a:p>
            <a:pPr algn="ctr" eaLnBrk="1" hangingPunct="1"/>
            <a:r>
              <a:rPr lang="en-US" altLang="fr-FR" sz="1600" b="1">
                <a:solidFill>
                  <a:srgbClr val="66FFFF"/>
                </a:solidFill>
                <a:latin typeface="Comic Sans MS" panose="030F0902030302020204" pitchFamily="66" charset="0"/>
                <a:cs typeface="Arial" panose="020B0604020202020204" pitchFamily="34" charset="0"/>
                <a:sym typeface="Arial" panose="020B0604020202020204" pitchFamily="34" charset="0"/>
              </a:rPr>
              <a:t>LHC  (CMS)</a:t>
            </a:r>
            <a:endParaRPr lang="en-US" altLang="fr-FR" sz="2000" b="1">
              <a:solidFill>
                <a:srgbClr val="FFFF00"/>
              </a:solidFill>
              <a:latin typeface="Comic Sans MS" panose="030F0902030302020204" pitchFamily="66" charset="0"/>
              <a:cs typeface="Arial" panose="020B0604020202020204" pitchFamily="34" charset="0"/>
              <a:sym typeface="Arial" panose="020B0604020202020204" pitchFamily="34" charset="0"/>
            </a:endParaRPr>
          </a:p>
          <a:p>
            <a:pPr algn="ctr" eaLnBrk="1" hangingPunct="1"/>
            <a:r>
              <a:rPr lang="en-US" altLang="fr-FR" sz="2000" b="1">
                <a:solidFill>
                  <a:srgbClr val="FFFF00"/>
                </a:solidFill>
                <a:latin typeface="Comic Sans MS" panose="030F0902030302020204" pitchFamily="66" charset="0"/>
                <a:cs typeface="Arial" panose="020B0604020202020204" pitchFamily="34" charset="0"/>
                <a:sym typeface="Arial" panose="020B0604020202020204" pitchFamily="34" charset="0"/>
              </a:rPr>
              <a:t>Networks/Grids</a:t>
            </a:r>
            <a:endParaRPr lang="en-US" altLang="fr-FR" sz="2600" b="1">
              <a:solidFill>
                <a:srgbClr val="8A0504"/>
              </a:solidFill>
              <a:latin typeface="Comic Sans MS" panose="030F0902030302020204" pitchFamily="66" charset="0"/>
              <a:cs typeface="Arial" panose="020B0604020202020204" pitchFamily="34" charset="0"/>
              <a:sym typeface="Arial" panose="020B0604020202020204" pitchFamily="34" charset="0"/>
            </a:endParaRPr>
          </a:p>
          <a:p>
            <a:pPr algn="ctr" eaLnBrk="1" hangingPunct="1"/>
            <a:r>
              <a:rPr lang="en-US" altLang="fr-FR" sz="1400">
                <a:latin typeface="Comic Sans MS" panose="030F0902030302020204" pitchFamily="66" charset="0"/>
                <a:cs typeface="Arial" panose="020B0604020202020204" pitchFamily="34" charset="0"/>
                <a:sym typeface="Arial" panose="020B0604020202020204" pitchFamily="34" charset="0"/>
              </a:rPr>
              <a:t>IT commodities, PC, Clusters</a:t>
            </a:r>
          </a:p>
          <a:p>
            <a:pPr algn="ctr" eaLnBrk="1" hangingPunct="1"/>
            <a:r>
              <a:rPr lang="en-US" altLang="fr-FR" sz="1400">
                <a:latin typeface="Comic Sans MS" panose="030F0902030302020204" pitchFamily="66" charset="0"/>
                <a:cs typeface="Arial" panose="020B0604020202020204" pitchFamily="34" charset="0"/>
                <a:sym typeface="Arial" panose="020B0604020202020204" pitchFamily="34" charset="0"/>
              </a:rPr>
              <a:t>Internet,  Web, etc.</a:t>
            </a:r>
          </a:p>
          <a:p>
            <a:pPr algn="ctr" eaLnBrk="1" hangingPunct="1"/>
            <a:r>
              <a:rPr lang="en-US" altLang="fr-FR" sz="1600" b="1">
                <a:latin typeface="Comic Sans MS" panose="030F0902030302020204" pitchFamily="66" charset="0"/>
                <a:cs typeface="Arial" panose="020B0604020202020204" pitchFamily="34" charset="0"/>
                <a:sym typeface="Arial" panose="020B0604020202020204" pitchFamily="34" charset="0"/>
              </a:rPr>
              <a:t>GByte/s</a:t>
            </a:r>
            <a:endParaRPr lang="en-US" altLang="fr-FR" sz="1800" b="1">
              <a:latin typeface="Comic Sans MS" panose="030F0902030302020204" pitchFamily="66" charset="0"/>
              <a:cs typeface="Arial" panose="020B0604020202020204" pitchFamily="34" charset="0"/>
              <a:sym typeface="Arial" panose="020B0604020202020204" pitchFamily="34" charset="0"/>
            </a:endParaRPr>
          </a:p>
        </p:txBody>
      </p:sp>
      <p:pic>
        <p:nvPicPr>
          <p:cNvPr id="87051" name="Picture 15">
            <a:extLst>
              <a:ext uri="{FF2B5EF4-FFF2-40B4-BE49-F238E27FC236}">
                <a16:creationId xmlns:a16="http://schemas.microsoft.com/office/drawing/2014/main" id="{3CE56FC5-0A44-7263-E762-E89884D6F9C3}"/>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1200" y="685800"/>
            <a:ext cx="3810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21904" name="Rectangle 16">
            <a:extLst>
              <a:ext uri="{FF2B5EF4-FFF2-40B4-BE49-F238E27FC236}">
                <a16:creationId xmlns:a16="http://schemas.microsoft.com/office/drawing/2014/main" id="{1E8D0328-E0F3-2B8C-2A88-B0FD0E675E83}"/>
              </a:ext>
            </a:extLst>
          </p:cNvPr>
          <p:cNvSpPr>
            <a:spLocks noChangeArrowheads="1"/>
          </p:cNvSpPr>
          <p:nvPr/>
        </p:nvSpPr>
        <p:spPr bwMode="auto">
          <a:xfrm>
            <a:off x="5610225" y="4132263"/>
            <a:ext cx="184150" cy="369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fr-FR">
              <a:latin typeface="+mn-lt"/>
              <a:ea typeface="ＭＳ Ｐゴシック" charset="0"/>
            </a:endParaRPr>
          </a:p>
        </p:txBody>
      </p:sp>
      <p:grpSp>
        <p:nvGrpSpPr>
          <p:cNvPr id="87053" name="Group 17">
            <a:extLst>
              <a:ext uri="{FF2B5EF4-FFF2-40B4-BE49-F238E27FC236}">
                <a16:creationId xmlns:a16="http://schemas.microsoft.com/office/drawing/2014/main" id="{E75D8746-AB5B-50BB-9737-9A209AB77D5A}"/>
              </a:ext>
            </a:extLst>
          </p:cNvPr>
          <p:cNvGrpSpPr>
            <a:grpSpLocks/>
          </p:cNvGrpSpPr>
          <p:nvPr/>
        </p:nvGrpSpPr>
        <p:grpSpPr bwMode="auto">
          <a:xfrm>
            <a:off x="349250" y="4724400"/>
            <a:ext cx="1890713" cy="1727200"/>
            <a:chOff x="0" y="0"/>
            <a:chExt cx="1190" cy="1088"/>
          </a:xfrm>
        </p:grpSpPr>
        <p:sp>
          <p:nvSpPr>
            <p:cNvPr id="178217" name="Rectangle 18">
              <a:extLst>
                <a:ext uri="{FF2B5EF4-FFF2-40B4-BE49-F238E27FC236}">
                  <a16:creationId xmlns:a16="http://schemas.microsoft.com/office/drawing/2014/main" id="{8CC447C6-A4F4-414F-E2D8-872EE09DC038}"/>
                </a:ext>
              </a:extLst>
            </p:cNvPr>
            <p:cNvSpPr>
              <a:spLocks/>
            </p:cNvSpPr>
            <p:nvPr/>
          </p:nvSpPr>
          <p:spPr bwMode="auto">
            <a:xfrm>
              <a:off x="840" y="0"/>
              <a:ext cx="350" cy="241"/>
            </a:xfrm>
            <a:prstGeom prst="rect">
              <a:avLst/>
            </a:prstGeom>
            <a:solidFill>
              <a:srgbClr val="FFBBBD"/>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18" name="Rectangle 19">
              <a:extLst>
                <a:ext uri="{FF2B5EF4-FFF2-40B4-BE49-F238E27FC236}">
                  <a16:creationId xmlns:a16="http://schemas.microsoft.com/office/drawing/2014/main" id="{BAA4A44A-3224-E81D-5A8B-E2285AE48B36}"/>
                </a:ext>
              </a:extLst>
            </p:cNvPr>
            <p:cNvSpPr>
              <a:spLocks/>
            </p:cNvSpPr>
            <p:nvPr/>
          </p:nvSpPr>
          <p:spPr bwMode="auto">
            <a:xfrm>
              <a:off x="0" y="0"/>
              <a:ext cx="350" cy="241"/>
            </a:xfrm>
            <a:prstGeom prst="rect">
              <a:avLst/>
            </a:prstGeom>
            <a:solidFill>
              <a:srgbClr val="FFBBBD"/>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grpSp>
          <p:nvGrpSpPr>
            <p:cNvPr id="87084" name="Group 20">
              <a:extLst>
                <a:ext uri="{FF2B5EF4-FFF2-40B4-BE49-F238E27FC236}">
                  <a16:creationId xmlns:a16="http://schemas.microsoft.com/office/drawing/2014/main" id="{AD884DD2-4A7D-6D4F-0A1D-2C9C46C69289}"/>
                </a:ext>
              </a:extLst>
            </p:cNvPr>
            <p:cNvGrpSpPr>
              <a:grpSpLocks/>
            </p:cNvGrpSpPr>
            <p:nvPr/>
          </p:nvGrpSpPr>
          <p:grpSpPr bwMode="auto">
            <a:xfrm>
              <a:off x="0" y="282"/>
              <a:ext cx="1190" cy="241"/>
              <a:chOff x="0" y="0"/>
              <a:chExt cx="1190" cy="241"/>
            </a:xfrm>
          </p:grpSpPr>
          <p:sp>
            <p:nvSpPr>
              <p:cNvPr id="178229" name="Rectangle 21">
                <a:extLst>
                  <a:ext uri="{FF2B5EF4-FFF2-40B4-BE49-F238E27FC236}">
                    <a16:creationId xmlns:a16="http://schemas.microsoft.com/office/drawing/2014/main" id="{ED9B1EF1-E273-8126-E2B2-82404192692D}"/>
                  </a:ext>
                </a:extLst>
              </p:cNvPr>
              <p:cNvSpPr>
                <a:spLocks/>
              </p:cNvSpPr>
              <p:nvPr/>
            </p:nvSpPr>
            <p:spPr bwMode="auto">
              <a:xfrm>
                <a:off x="0" y="0"/>
                <a:ext cx="1190" cy="241"/>
              </a:xfrm>
              <a:prstGeom prst="rect">
                <a:avLst/>
              </a:prstGeom>
              <a:solidFill>
                <a:srgbClr val="8FC0E2"/>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30" name="Rectangle 22">
                <a:extLst>
                  <a:ext uri="{FF2B5EF4-FFF2-40B4-BE49-F238E27FC236}">
                    <a16:creationId xmlns:a16="http://schemas.microsoft.com/office/drawing/2014/main" id="{BCC9E1F4-2080-8298-9852-A32CC598A6E2}"/>
                  </a:ext>
                </a:extLst>
              </p:cNvPr>
              <p:cNvSpPr>
                <a:spLocks/>
              </p:cNvSpPr>
              <p:nvPr/>
            </p:nvSpPr>
            <p:spPr bwMode="auto">
              <a:xfrm>
                <a:off x="135" y="5"/>
                <a:ext cx="917"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txBody>
              <a:bodyPr lIns="0" tIns="0" rIns="53353" bIns="0" anchor="ctr"/>
              <a:lstStyle/>
              <a:p>
                <a:pPr marL="52388" algn="ctr">
                  <a:defRPr/>
                </a:pPr>
                <a:r>
                  <a:rPr lang="en-US" sz="1400">
                    <a:latin typeface="+mn-lt"/>
                    <a:ea typeface="ＭＳ Ｐゴシック" charset="0"/>
                    <a:cs typeface="Helvetica" charset="0"/>
                    <a:sym typeface="Helvetica" charset="0"/>
                  </a:rPr>
                  <a:t>Event building</a:t>
                </a:r>
              </a:p>
            </p:txBody>
          </p:sp>
        </p:grpSp>
        <p:grpSp>
          <p:nvGrpSpPr>
            <p:cNvPr id="87085" name="Group 23">
              <a:extLst>
                <a:ext uri="{FF2B5EF4-FFF2-40B4-BE49-F238E27FC236}">
                  <a16:creationId xmlns:a16="http://schemas.microsoft.com/office/drawing/2014/main" id="{29EA5147-3ACE-B5D4-04C2-DC4EEC6D32A5}"/>
                </a:ext>
              </a:extLst>
            </p:cNvPr>
            <p:cNvGrpSpPr>
              <a:grpSpLocks/>
            </p:cNvGrpSpPr>
            <p:nvPr/>
          </p:nvGrpSpPr>
          <p:grpSpPr bwMode="auto">
            <a:xfrm>
              <a:off x="26" y="0"/>
              <a:ext cx="1116" cy="241"/>
              <a:chOff x="0" y="0"/>
              <a:chExt cx="1115" cy="241"/>
            </a:xfrm>
          </p:grpSpPr>
          <p:sp>
            <p:nvSpPr>
              <p:cNvPr id="178227" name="Rectangle 24">
                <a:extLst>
                  <a:ext uri="{FF2B5EF4-FFF2-40B4-BE49-F238E27FC236}">
                    <a16:creationId xmlns:a16="http://schemas.microsoft.com/office/drawing/2014/main" id="{266C6D53-2EF5-6CD5-3872-3FDD5F7DBC41}"/>
                  </a:ext>
                </a:extLst>
              </p:cNvPr>
              <p:cNvSpPr>
                <a:spLocks/>
              </p:cNvSpPr>
              <p:nvPr/>
            </p:nvSpPr>
            <p:spPr bwMode="auto">
              <a:xfrm>
                <a:off x="382" y="0"/>
                <a:ext cx="348" cy="241"/>
              </a:xfrm>
              <a:prstGeom prst="rect">
                <a:avLst/>
              </a:prstGeom>
              <a:solidFill>
                <a:srgbClr val="FFBBBD"/>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28" name="Rectangle 25">
                <a:extLst>
                  <a:ext uri="{FF2B5EF4-FFF2-40B4-BE49-F238E27FC236}">
                    <a16:creationId xmlns:a16="http://schemas.microsoft.com/office/drawing/2014/main" id="{D2890073-FBC3-B87B-58A5-3E0130090525}"/>
                  </a:ext>
                </a:extLst>
              </p:cNvPr>
              <p:cNvSpPr>
                <a:spLocks/>
              </p:cNvSpPr>
              <p:nvPr/>
            </p:nvSpPr>
            <p:spPr bwMode="auto">
              <a:xfrm>
                <a:off x="0" y="5"/>
                <a:ext cx="1115"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txBody>
              <a:bodyPr lIns="0" tIns="0" rIns="53353" bIns="0" anchor="ctr"/>
              <a:lstStyle/>
              <a:p>
                <a:pPr marL="52388" algn="ctr">
                  <a:defRPr/>
                </a:pPr>
                <a:r>
                  <a:rPr lang="en-US" sz="1400">
                    <a:latin typeface="+mn-lt"/>
                    <a:ea typeface="ＭＳ Ｐゴシック" charset="0"/>
                    <a:cs typeface="Helvetica" charset="0"/>
                    <a:sym typeface="Helvetica" charset="0"/>
                  </a:rPr>
                  <a:t>Detector Readout</a:t>
                </a:r>
              </a:p>
            </p:txBody>
          </p:sp>
        </p:grpSp>
        <p:grpSp>
          <p:nvGrpSpPr>
            <p:cNvPr id="87086" name="Group 26">
              <a:extLst>
                <a:ext uri="{FF2B5EF4-FFF2-40B4-BE49-F238E27FC236}">
                  <a16:creationId xmlns:a16="http://schemas.microsoft.com/office/drawing/2014/main" id="{D452F35A-8601-E670-B4F8-5D2600916923}"/>
                </a:ext>
              </a:extLst>
            </p:cNvPr>
            <p:cNvGrpSpPr>
              <a:grpSpLocks/>
            </p:cNvGrpSpPr>
            <p:nvPr/>
          </p:nvGrpSpPr>
          <p:grpSpPr bwMode="auto">
            <a:xfrm>
              <a:off x="0" y="564"/>
              <a:ext cx="1190" cy="242"/>
              <a:chOff x="0" y="0"/>
              <a:chExt cx="1190" cy="241"/>
            </a:xfrm>
          </p:grpSpPr>
          <p:sp>
            <p:nvSpPr>
              <p:cNvPr id="178225" name="Rectangle 27">
                <a:extLst>
                  <a:ext uri="{FF2B5EF4-FFF2-40B4-BE49-F238E27FC236}">
                    <a16:creationId xmlns:a16="http://schemas.microsoft.com/office/drawing/2014/main" id="{7ED2ECFF-EB30-56C7-EC14-2CD862E129B8}"/>
                  </a:ext>
                </a:extLst>
              </p:cNvPr>
              <p:cNvSpPr>
                <a:spLocks/>
              </p:cNvSpPr>
              <p:nvPr/>
            </p:nvSpPr>
            <p:spPr bwMode="auto">
              <a:xfrm>
                <a:off x="0" y="0"/>
                <a:ext cx="1190" cy="241"/>
              </a:xfrm>
              <a:prstGeom prst="rect">
                <a:avLst/>
              </a:prstGeom>
              <a:solidFill>
                <a:srgbClr val="6DCE93"/>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26" name="Rectangle 28">
                <a:extLst>
                  <a:ext uri="{FF2B5EF4-FFF2-40B4-BE49-F238E27FC236}">
                    <a16:creationId xmlns:a16="http://schemas.microsoft.com/office/drawing/2014/main" id="{B050AC28-97AB-0EC6-44F3-C699911743FD}"/>
                  </a:ext>
                </a:extLst>
              </p:cNvPr>
              <p:cNvSpPr>
                <a:spLocks/>
              </p:cNvSpPr>
              <p:nvPr/>
            </p:nvSpPr>
            <p:spPr bwMode="auto">
              <a:xfrm>
                <a:off x="5" y="5"/>
                <a:ext cx="1178"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txBody>
              <a:bodyPr lIns="0" tIns="0" rIns="53353" bIns="0" anchor="ctr"/>
              <a:lstStyle/>
              <a:p>
                <a:pPr marL="52388" algn="ctr">
                  <a:defRPr/>
                </a:pPr>
                <a:r>
                  <a:rPr lang="en-US" sz="1400">
                    <a:latin typeface="+mn-lt"/>
                    <a:ea typeface="ＭＳ Ｐゴシック" charset="0"/>
                    <a:cs typeface="Helvetica" charset="0"/>
                    <a:sym typeface="Helvetica" charset="0"/>
                  </a:rPr>
                  <a:t>On-line processing</a:t>
                </a:r>
              </a:p>
            </p:txBody>
          </p:sp>
        </p:grpSp>
        <p:grpSp>
          <p:nvGrpSpPr>
            <p:cNvPr id="87087" name="Group 29">
              <a:extLst>
                <a:ext uri="{FF2B5EF4-FFF2-40B4-BE49-F238E27FC236}">
                  <a16:creationId xmlns:a16="http://schemas.microsoft.com/office/drawing/2014/main" id="{9A976A2C-FB00-3D22-AEF1-C831706075DC}"/>
                </a:ext>
              </a:extLst>
            </p:cNvPr>
            <p:cNvGrpSpPr>
              <a:grpSpLocks/>
            </p:cNvGrpSpPr>
            <p:nvPr/>
          </p:nvGrpSpPr>
          <p:grpSpPr bwMode="auto">
            <a:xfrm>
              <a:off x="0" y="846"/>
              <a:ext cx="1190" cy="242"/>
              <a:chOff x="0" y="0"/>
              <a:chExt cx="1190" cy="241"/>
            </a:xfrm>
          </p:grpSpPr>
          <p:sp>
            <p:nvSpPr>
              <p:cNvPr id="178223" name="Rectangle 30">
                <a:extLst>
                  <a:ext uri="{FF2B5EF4-FFF2-40B4-BE49-F238E27FC236}">
                    <a16:creationId xmlns:a16="http://schemas.microsoft.com/office/drawing/2014/main" id="{DCBAA3A8-5511-7F16-20FB-167D67E85182}"/>
                  </a:ext>
                </a:extLst>
              </p:cNvPr>
              <p:cNvSpPr>
                <a:spLocks/>
              </p:cNvSpPr>
              <p:nvPr/>
            </p:nvSpPr>
            <p:spPr bwMode="auto">
              <a:xfrm>
                <a:off x="0" y="0"/>
                <a:ext cx="1190" cy="241"/>
              </a:xfrm>
              <a:prstGeom prst="rect">
                <a:avLst/>
              </a:prstGeom>
              <a:solidFill>
                <a:srgbClr val="66CF4F"/>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24" name="Rectangle 31">
                <a:extLst>
                  <a:ext uri="{FF2B5EF4-FFF2-40B4-BE49-F238E27FC236}">
                    <a16:creationId xmlns:a16="http://schemas.microsoft.com/office/drawing/2014/main" id="{9434C831-9B66-25F1-CDA9-817F1CC10D44}"/>
                  </a:ext>
                </a:extLst>
              </p:cNvPr>
              <p:cNvSpPr>
                <a:spLocks/>
              </p:cNvSpPr>
              <p:nvPr/>
            </p:nvSpPr>
            <p:spPr bwMode="auto">
              <a:xfrm>
                <a:off x="31" y="5"/>
                <a:ext cx="1126"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txBody>
              <a:bodyPr lIns="0" tIns="0" rIns="53353" bIns="0" anchor="ctr"/>
              <a:lstStyle/>
              <a:p>
                <a:pPr marL="52388" algn="ctr">
                  <a:defRPr/>
                </a:pPr>
                <a:r>
                  <a:rPr lang="en-US" sz="1400">
                    <a:latin typeface="+mn-lt"/>
                    <a:ea typeface="ＭＳ Ｐゴシック" charset="0"/>
                    <a:cs typeface="Helvetica" charset="0"/>
                    <a:sym typeface="Helvetica" charset="0"/>
                  </a:rPr>
                  <a:t>Off-line data store</a:t>
                </a:r>
              </a:p>
            </p:txBody>
          </p:sp>
        </p:grpSp>
      </p:grpSp>
      <p:sp>
        <p:nvSpPr>
          <p:cNvPr id="421920" name="Rectangle 32">
            <a:extLst>
              <a:ext uri="{FF2B5EF4-FFF2-40B4-BE49-F238E27FC236}">
                <a16:creationId xmlns:a16="http://schemas.microsoft.com/office/drawing/2014/main" id="{1F1D4145-5A81-92DB-B74A-3D4B9E9068B1}"/>
              </a:ext>
            </a:extLst>
          </p:cNvPr>
          <p:cNvSpPr>
            <a:spLocks noChangeArrowheads="1"/>
          </p:cNvSpPr>
          <p:nvPr/>
        </p:nvSpPr>
        <p:spPr bwMode="auto">
          <a:xfrm>
            <a:off x="4192588" y="5300663"/>
            <a:ext cx="184150" cy="369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fr-FR">
              <a:latin typeface="+mn-lt"/>
              <a:ea typeface="ＭＳ Ｐゴシック" charset="0"/>
            </a:endParaRPr>
          </a:p>
        </p:txBody>
      </p:sp>
      <p:grpSp>
        <p:nvGrpSpPr>
          <p:cNvPr id="87055" name="Group 33">
            <a:extLst>
              <a:ext uri="{FF2B5EF4-FFF2-40B4-BE49-F238E27FC236}">
                <a16:creationId xmlns:a16="http://schemas.microsoft.com/office/drawing/2014/main" id="{27B4F078-9689-6CCB-BDF2-D2AE184FA5C6}"/>
              </a:ext>
            </a:extLst>
          </p:cNvPr>
          <p:cNvGrpSpPr>
            <a:grpSpLocks/>
          </p:cNvGrpSpPr>
          <p:nvPr/>
        </p:nvGrpSpPr>
        <p:grpSpPr bwMode="auto">
          <a:xfrm>
            <a:off x="3321050" y="4800600"/>
            <a:ext cx="1885950" cy="1727200"/>
            <a:chOff x="0" y="0"/>
            <a:chExt cx="1189" cy="1088"/>
          </a:xfrm>
        </p:grpSpPr>
        <p:sp>
          <p:nvSpPr>
            <p:cNvPr id="178209" name="Rectangle 34">
              <a:extLst>
                <a:ext uri="{FF2B5EF4-FFF2-40B4-BE49-F238E27FC236}">
                  <a16:creationId xmlns:a16="http://schemas.microsoft.com/office/drawing/2014/main" id="{50956476-D2B4-AA53-D32A-A372F2967994}"/>
                </a:ext>
              </a:extLst>
            </p:cNvPr>
            <p:cNvSpPr>
              <a:spLocks/>
            </p:cNvSpPr>
            <p:nvPr/>
          </p:nvSpPr>
          <p:spPr bwMode="auto">
            <a:xfrm>
              <a:off x="0" y="282"/>
              <a:ext cx="350" cy="241"/>
            </a:xfrm>
            <a:prstGeom prst="rect">
              <a:avLst/>
            </a:prstGeom>
            <a:solidFill>
              <a:srgbClr val="8FC0E2"/>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10" name="Rectangle 35">
              <a:extLst>
                <a:ext uri="{FF2B5EF4-FFF2-40B4-BE49-F238E27FC236}">
                  <a16:creationId xmlns:a16="http://schemas.microsoft.com/office/drawing/2014/main" id="{F8787978-7C78-F92C-F9B1-45AE031E25DE}"/>
                </a:ext>
              </a:extLst>
            </p:cNvPr>
            <p:cNvSpPr>
              <a:spLocks/>
            </p:cNvSpPr>
            <p:nvPr/>
          </p:nvSpPr>
          <p:spPr bwMode="auto">
            <a:xfrm>
              <a:off x="0" y="564"/>
              <a:ext cx="1189" cy="242"/>
            </a:xfrm>
            <a:prstGeom prst="rect">
              <a:avLst/>
            </a:prstGeom>
            <a:solidFill>
              <a:srgbClr val="6DCE93"/>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11" name="Rectangle 36">
              <a:extLst>
                <a:ext uri="{FF2B5EF4-FFF2-40B4-BE49-F238E27FC236}">
                  <a16:creationId xmlns:a16="http://schemas.microsoft.com/office/drawing/2014/main" id="{80B0EACB-03B3-1EE2-6FFF-089228BB7ED5}"/>
                </a:ext>
              </a:extLst>
            </p:cNvPr>
            <p:cNvSpPr>
              <a:spLocks/>
            </p:cNvSpPr>
            <p:nvPr/>
          </p:nvSpPr>
          <p:spPr bwMode="auto">
            <a:xfrm>
              <a:off x="0" y="846"/>
              <a:ext cx="1189" cy="242"/>
            </a:xfrm>
            <a:prstGeom prst="rect">
              <a:avLst/>
            </a:prstGeom>
            <a:solidFill>
              <a:srgbClr val="66CF4F"/>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12" name="Rectangle 37">
              <a:extLst>
                <a:ext uri="{FF2B5EF4-FFF2-40B4-BE49-F238E27FC236}">
                  <a16:creationId xmlns:a16="http://schemas.microsoft.com/office/drawing/2014/main" id="{E4B1BE3A-73BF-BB11-A7C9-E109469D3B9D}"/>
                </a:ext>
              </a:extLst>
            </p:cNvPr>
            <p:cNvSpPr>
              <a:spLocks/>
            </p:cNvSpPr>
            <p:nvPr/>
          </p:nvSpPr>
          <p:spPr bwMode="auto">
            <a:xfrm>
              <a:off x="0" y="0"/>
              <a:ext cx="350" cy="241"/>
            </a:xfrm>
            <a:prstGeom prst="rect">
              <a:avLst/>
            </a:prstGeom>
            <a:solidFill>
              <a:srgbClr val="FFBBBD"/>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13" name="Rectangle 38">
              <a:extLst>
                <a:ext uri="{FF2B5EF4-FFF2-40B4-BE49-F238E27FC236}">
                  <a16:creationId xmlns:a16="http://schemas.microsoft.com/office/drawing/2014/main" id="{A3DB0DD8-B9BF-965D-156A-2044FFECD811}"/>
                </a:ext>
              </a:extLst>
            </p:cNvPr>
            <p:cNvSpPr>
              <a:spLocks/>
            </p:cNvSpPr>
            <p:nvPr/>
          </p:nvSpPr>
          <p:spPr bwMode="auto">
            <a:xfrm>
              <a:off x="408" y="0"/>
              <a:ext cx="343" cy="241"/>
            </a:xfrm>
            <a:prstGeom prst="rect">
              <a:avLst/>
            </a:prstGeom>
            <a:solidFill>
              <a:srgbClr val="FFBBBD"/>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14" name="Rectangle 39">
              <a:extLst>
                <a:ext uri="{FF2B5EF4-FFF2-40B4-BE49-F238E27FC236}">
                  <a16:creationId xmlns:a16="http://schemas.microsoft.com/office/drawing/2014/main" id="{8DFD60CB-A42D-EBAE-CFB2-50DA5F8BFFEF}"/>
                </a:ext>
              </a:extLst>
            </p:cNvPr>
            <p:cNvSpPr>
              <a:spLocks/>
            </p:cNvSpPr>
            <p:nvPr/>
          </p:nvSpPr>
          <p:spPr bwMode="auto">
            <a:xfrm>
              <a:off x="840" y="0"/>
              <a:ext cx="349" cy="241"/>
            </a:xfrm>
            <a:prstGeom prst="rect">
              <a:avLst/>
            </a:prstGeom>
            <a:solidFill>
              <a:srgbClr val="FFBBBD"/>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15" name="Rectangle 40">
              <a:extLst>
                <a:ext uri="{FF2B5EF4-FFF2-40B4-BE49-F238E27FC236}">
                  <a16:creationId xmlns:a16="http://schemas.microsoft.com/office/drawing/2014/main" id="{D2002639-F083-F064-8678-670F98BB8E5D}"/>
                </a:ext>
              </a:extLst>
            </p:cNvPr>
            <p:cNvSpPr>
              <a:spLocks/>
            </p:cNvSpPr>
            <p:nvPr/>
          </p:nvSpPr>
          <p:spPr bwMode="auto">
            <a:xfrm>
              <a:off x="408" y="282"/>
              <a:ext cx="343" cy="241"/>
            </a:xfrm>
            <a:prstGeom prst="rect">
              <a:avLst/>
            </a:prstGeom>
            <a:solidFill>
              <a:srgbClr val="8FC0E2"/>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16" name="Rectangle 41">
              <a:extLst>
                <a:ext uri="{FF2B5EF4-FFF2-40B4-BE49-F238E27FC236}">
                  <a16:creationId xmlns:a16="http://schemas.microsoft.com/office/drawing/2014/main" id="{08072D07-ECB2-BDA8-8A2E-BBC76E0811BC}"/>
                </a:ext>
              </a:extLst>
            </p:cNvPr>
            <p:cNvSpPr>
              <a:spLocks/>
            </p:cNvSpPr>
            <p:nvPr/>
          </p:nvSpPr>
          <p:spPr bwMode="auto">
            <a:xfrm>
              <a:off x="840" y="282"/>
              <a:ext cx="349" cy="241"/>
            </a:xfrm>
            <a:prstGeom prst="rect">
              <a:avLst/>
            </a:prstGeom>
            <a:solidFill>
              <a:srgbClr val="8FC0E2"/>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grpSp>
      <p:sp>
        <p:nvSpPr>
          <p:cNvPr id="421930" name="Rectangle 42">
            <a:extLst>
              <a:ext uri="{FF2B5EF4-FFF2-40B4-BE49-F238E27FC236}">
                <a16:creationId xmlns:a16="http://schemas.microsoft.com/office/drawing/2014/main" id="{059EF8F5-0D2B-1674-A99D-CF7A89B001AC}"/>
              </a:ext>
            </a:extLst>
          </p:cNvPr>
          <p:cNvSpPr>
            <a:spLocks noChangeArrowheads="1"/>
          </p:cNvSpPr>
          <p:nvPr/>
        </p:nvSpPr>
        <p:spPr bwMode="auto">
          <a:xfrm>
            <a:off x="7062788" y="5008563"/>
            <a:ext cx="185737" cy="369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fr-FR">
              <a:latin typeface="+mn-lt"/>
              <a:ea typeface="ＭＳ Ｐゴシック" charset="0"/>
            </a:endParaRPr>
          </a:p>
        </p:txBody>
      </p:sp>
      <p:grpSp>
        <p:nvGrpSpPr>
          <p:cNvPr id="87057" name="Group 43">
            <a:extLst>
              <a:ext uri="{FF2B5EF4-FFF2-40B4-BE49-F238E27FC236}">
                <a16:creationId xmlns:a16="http://schemas.microsoft.com/office/drawing/2014/main" id="{B6259439-150F-D2D8-4E19-AFBC1E847549}"/>
              </a:ext>
            </a:extLst>
          </p:cNvPr>
          <p:cNvGrpSpPr>
            <a:grpSpLocks/>
          </p:cNvGrpSpPr>
          <p:nvPr/>
        </p:nvGrpSpPr>
        <p:grpSpPr bwMode="auto">
          <a:xfrm>
            <a:off x="6826250" y="4724400"/>
            <a:ext cx="1928813" cy="1727200"/>
            <a:chOff x="0" y="0"/>
            <a:chExt cx="1216" cy="1088"/>
          </a:xfrm>
        </p:grpSpPr>
        <p:sp>
          <p:nvSpPr>
            <p:cNvPr id="178196" name="Rectangle 44">
              <a:extLst>
                <a:ext uri="{FF2B5EF4-FFF2-40B4-BE49-F238E27FC236}">
                  <a16:creationId xmlns:a16="http://schemas.microsoft.com/office/drawing/2014/main" id="{3DD186DD-B723-2E8C-A176-29A153268004}"/>
                </a:ext>
              </a:extLst>
            </p:cNvPr>
            <p:cNvSpPr>
              <a:spLocks/>
            </p:cNvSpPr>
            <p:nvPr/>
          </p:nvSpPr>
          <p:spPr bwMode="auto">
            <a:xfrm>
              <a:off x="549" y="392"/>
              <a:ext cx="144" cy="2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txBody>
            <a:bodyPr lIns="0" tIns="0" rIns="0" bIns="0"/>
            <a:lstStyle/>
            <a:p>
              <a:pPr>
                <a:defRPr/>
              </a:pPr>
              <a:r>
                <a:rPr lang="en-US" sz="3000" b="1">
                  <a:solidFill>
                    <a:srgbClr val="E9000E"/>
                  </a:solidFill>
                  <a:latin typeface="+mn-lt"/>
                  <a:ea typeface="ＭＳ Ｐゴシック" charset="0"/>
                  <a:cs typeface="Arial" charset="0"/>
                  <a:sym typeface="Arial" charset="0"/>
                </a:rPr>
                <a:t>  </a:t>
              </a:r>
            </a:p>
          </p:txBody>
        </p:sp>
        <p:sp>
          <p:nvSpPr>
            <p:cNvPr id="178197" name="Rectangle 45">
              <a:extLst>
                <a:ext uri="{FF2B5EF4-FFF2-40B4-BE49-F238E27FC236}">
                  <a16:creationId xmlns:a16="http://schemas.microsoft.com/office/drawing/2014/main" id="{EC1FFA10-9E86-8AD2-F8A1-B16B60DDB283}"/>
                </a:ext>
              </a:extLst>
            </p:cNvPr>
            <p:cNvSpPr>
              <a:spLocks/>
            </p:cNvSpPr>
            <p:nvPr/>
          </p:nvSpPr>
          <p:spPr bwMode="auto">
            <a:xfrm>
              <a:off x="0" y="282"/>
              <a:ext cx="350" cy="241"/>
            </a:xfrm>
            <a:prstGeom prst="rect">
              <a:avLst/>
            </a:prstGeom>
            <a:solidFill>
              <a:srgbClr val="8FC0E2"/>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198" name="Rectangle 46">
              <a:extLst>
                <a:ext uri="{FF2B5EF4-FFF2-40B4-BE49-F238E27FC236}">
                  <a16:creationId xmlns:a16="http://schemas.microsoft.com/office/drawing/2014/main" id="{5A2EAED2-51E3-7436-DEEA-82DFCEAF034A}"/>
                </a:ext>
              </a:extLst>
            </p:cNvPr>
            <p:cNvSpPr>
              <a:spLocks/>
            </p:cNvSpPr>
            <p:nvPr/>
          </p:nvSpPr>
          <p:spPr bwMode="auto">
            <a:xfrm>
              <a:off x="0" y="0"/>
              <a:ext cx="350" cy="241"/>
            </a:xfrm>
            <a:prstGeom prst="rect">
              <a:avLst/>
            </a:prstGeom>
            <a:solidFill>
              <a:srgbClr val="FFBBBD"/>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199" name="Rectangle 47">
              <a:extLst>
                <a:ext uri="{FF2B5EF4-FFF2-40B4-BE49-F238E27FC236}">
                  <a16:creationId xmlns:a16="http://schemas.microsoft.com/office/drawing/2014/main" id="{9F2C1FB5-59EF-DD79-81BE-CBA8A565F0E8}"/>
                </a:ext>
              </a:extLst>
            </p:cNvPr>
            <p:cNvSpPr>
              <a:spLocks/>
            </p:cNvSpPr>
            <p:nvPr/>
          </p:nvSpPr>
          <p:spPr bwMode="auto">
            <a:xfrm>
              <a:off x="430" y="0"/>
              <a:ext cx="344" cy="241"/>
            </a:xfrm>
            <a:prstGeom prst="rect">
              <a:avLst/>
            </a:prstGeom>
            <a:solidFill>
              <a:srgbClr val="FFBBBD"/>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00" name="Rectangle 48">
              <a:extLst>
                <a:ext uri="{FF2B5EF4-FFF2-40B4-BE49-F238E27FC236}">
                  <a16:creationId xmlns:a16="http://schemas.microsoft.com/office/drawing/2014/main" id="{C7ABCE39-A27C-3025-BBFB-4EDE768EE1EF}"/>
                </a:ext>
              </a:extLst>
            </p:cNvPr>
            <p:cNvSpPr>
              <a:spLocks/>
            </p:cNvSpPr>
            <p:nvPr/>
          </p:nvSpPr>
          <p:spPr bwMode="auto">
            <a:xfrm>
              <a:off x="866" y="0"/>
              <a:ext cx="350" cy="241"/>
            </a:xfrm>
            <a:prstGeom prst="rect">
              <a:avLst/>
            </a:prstGeom>
            <a:solidFill>
              <a:srgbClr val="FFBBBD"/>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01" name="Rectangle 49">
              <a:extLst>
                <a:ext uri="{FF2B5EF4-FFF2-40B4-BE49-F238E27FC236}">
                  <a16:creationId xmlns:a16="http://schemas.microsoft.com/office/drawing/2014/main" id="{543D2D32-9F45-11C7-AED5-A3723738726B}"/>
                </a:ext>
              </a:extLst>
            </p:cNvPr>
            <p:cNvSpPr>
              <a:spLocks/>
            </p:cNvSpPr>
            <p:nvPr/>
          </p:nvSpPr>
          <p:spPr bwMode="auto">
            <a:xfrm>
              <a:off x="430" y="282"/>
              <a:ext cx="344" cy="241"/>
            </a:xfrm>
            <a:prstGeom prst="rect">
              <a:avLst/>
            </a:prstGeom>
            <a:solidFill>
              <a:srgbClr val="8FC0E2"/>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02" name="Rectangle 50">
              <a:extLst>
                <a:ext uri="{FF2B5EF4-FFF2-40B4-BE49-F238E27FC236}">
                  <a16:creationId xmlns:a16="http://schemas.microsoft.com/office/drawing/2014/main" id="{6CE655E1-A1DA-CD5B-9FD0-9836715F4F57}"/>
                </a:ext>
              </a:extLst>
            </p:cNvPr>
            <p:cNvSpPr>
              <a:spLocks/>
            </p:cNvSpPr>
            <p:nvPr/>
          </p:nvSpPr>
          <p:spPr bwMode="auto">
            <a:xfrm>
              <a:off x="866" y="282"/>
              <a:ext cx="350" cy="241"/>
            </a:xfrm>
            <a:prstGeom prst="rect">
              <a:avLst/>
            </a:prstGeom>
            <a:solidFill>
              <a:srgbClr val="8FC0E2"/>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03" name="Rectangle 51">
              <a:extLst>
                <a:ext uri="{FF2B5EF4-FFF2-40B4-BE49-F238E27FC236}">
                  <a16:creationId xmlns:a16="http://schemas.microsoft.com/office/drawing/2014/main" id="{BBB99633-B293-4C2B-CF63-847599441A29}"/>
                </a:ext>
              </a:extLst>
            </p:cNvPr>
            <p:cNvSpPr>
              <a:spLocks/>
            </p:cNvSpPr>
            <p:nvPr/>
          </p:nvSpPr>
          <p:spPr bwMode="auto">
            <a:xfrm>
              <a:off x="0" y="564"/>
              <a:ext cx="350" cy="242"/>
            </a:xfrm>
            <a:prstGeom prst="rect">
              <a:avLst/>
            </a:prstGeom>
            <a:solidFill>
              <a:srgbClr val="6DCE93"/>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04" name="Rectangle 52">
              <a:extLst>
                <a:ext uri="{FF2B5EF4-FFF2-40B4-BE49-F238E27FC236}">
                  <a16:creationId xmlns:a16="http://schemas.microsoft.com/office/drawing/2014/main" id="{A967011D-FCD7-1B91-15F6-75E3D0768CD5}"/>
                </a:ext>
              </a:extLst>
            </p:cNvPr>
            <p:cNvSpPr>
              <a:spLocks/>
            </p:cNvSpPr>
            <p:nvPr/>
          </p:nvSpPr>
          <p:spPr bwMode="auto">
            <a:xfrm>
              <a:off x="430" y="564"/>
              <a:ext cx="344" cy="242"/>
            </a:xfrm>
            <a:prstGeom prst="rect">
              <a:avLst/>
            </a:prstGeom>
            <a:solidFill>
              <a:srgbClr val="6DCE93"/>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05" name="Rectangle 53">
              <a:extLst>
                <a:ext uri="{FF2B5EF4-FFF2-40B4-BE49-F238E27FC236}">
                  <a16:creationId xmlns:a16="http://schemas.microsoft.com/office/drawing/2014/main" id="{5BE8FD93-20B2-9D24-F7AC-618D348651E3}"/>
                </a:ext>
              </a:extLst>
            </p:cNvPr>
            <p:cNvSpPr>
              <a:spLocks/>
            </p:cNvSpPr>
            <p:nvPr/>
          </p:nvSpPr>
          <p:spPr bwMode="auto">
            <a:xfrm>
              <a:off x="866" y="564"/>
              <a:ext cx="350" cy="242"/>
            </a:xfrm>
            <a:prstGeom prst="rect">
              <a:avLst/>
            </a:prstGeom>
            <a:solidFill>
              <a:srgbClr val="6DCE93"/>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06" name="Rectangle 54">
              <a:extLst>
                <a:ext uri="{FF2B5EF4-FFF2-40B4-BE49-F238E27FC236}">
                  <a16:creationId xmlns:a16="http://schemas.microsoft.com/office/drawing/2014/main" id="{00522887-3AA2-64C0-D9F1-D14827F83BBC}"/>
                </a:ext>
              </a:extLst>
            </p:cNvPr>
            <p:cNvSpPr>
              <a:spLocks/>
            </p:cNvSpPr>
            <p:nvPr/>
          </p:nvSpPr>
          <p:spPr bwMode="auto">
            <a:xfrm>
              <a:off x="0" y="846"/>
              <a:ext cx="350" cy="242"/>
            </a:xfrm>
            <a:prstGeom prst="rect">
              <a:avLst/>
            </a:prstGeom>
            <a:solidFill>
              <a:srgbClr val="66CF4F"/>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07" name="Rectangle 55">
              <a:extLst>
                <a:ext uri="{FF2B5EF4-FFF2-40B4-BE49-F238E27FC236}">
                  <a16:creationId xmlns:a16="http://schemas.microsoft.com/office/drawing/2014/main" id="{5B34405A-1D36-0659-8D1B-444361CB3868}"/>
                </a:ext>
              </a:extLst>
            </p:cNvPr>
            <p:cNvSpPr>
              <a:spLocks/>
            </p:cNvSpPr>
            <p:nvPr/>
          </p:nvSpPr>
          <p:spPr bwMode="auto">
            <a:xfrm>
              <a:off x="430" y="846"/>
              <a:ext cx="344" cy="242"/>
            </a:xfrm>
            <a:prstGeom prst="rect">
              <a:avLst/>
            </a:prstGeom>
            <a:solidFill>
              <a:srgbClr val="66CF4F"/>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sp>
          <p:nvSpPr>
            <p:cNvPr id="178208" name="Rectangle 56">
              <a:extLst>
                <a:ext uri="{FF2B5EF4-FFF2-40B4-BE49-F238E27FC236}">
                  <a16:creationId xmlns:a16="http://schemas.microsoft.com/office/drawing/2014/main" id="{B069F987-1077-8FF0-6E1D-E45504E69020}"/>
                </a:ext>
              </a:extLst>
            </p:cNvPr>
            <p:cNvSpPr>
              <a:spLocks/>
            </p:cNvSpPr>
            <p:nvPr/>
          </p:nvSpPr>
          <p:spPr bwMode="auto">
            <a:xfrm>
              <a:off x="866" y="846"/>
              <a:ext cx="350" cy="242"/>
            </a:xfrm>
            <a:prstGeom prst="rect">
              <a:avLst/>
            </a:prstGeom>
            <a:solidFill>
              <a:srgbClr val="66CF4F"/>
            </a:solidFill>
            <a:ln w="9525">
              <a:solidFill>
                <a:schemeClr val="tx1"/>
              </a:solidFill>
              <a:miter lim="800000"/>
              <a:headEnd/>
              <a:tailEnd/>
            </a:ln>
          </p:spPr>
          <p:txBody>
            <a:bodyPr/>
            <a:lstStyle/>
            <a:p>
              <a:pPr>
                <a:defRPr/>
              </a:pPr>
              <a:endParaRPr lang="fr-FR">
                <a:latin typeface="+mn-lt"/>
                <a:ea typeface="ＭＳ Ｐゴシック" charset="0"/>
                <a:cs typeface="ＭＳ Ｐゴシック" charset="0"/>
              </a:endParaRPr>
            </a:p>
          </p:txBody>
        </p:sp>
      </p:grpSp>
      <p:sp>
        <p:nvSpPr>
          <p:cNvPr id="421945" name="Text Box 57">
            <a:extLst>
              <a:ext uri="{FF2B5EF4-FFF2-40B4-BE49-F238E27FC236}">
                <a16:creationId xmlns:a16="http://schemas.microsoft.com/office/drawing/2014/main" id="{7B0EE0BE-9196-ADAE-67F0-8017CBE1C70E}"/>
              </a:ext>
            </a:extLst>
          </p:cNvPr>
          <p:cNvSpPr txBox="1">
            <a:spLocks noChangeArrowheads="1"/>
          </p:cNvSpPr>
          <p:nvPr/>
        </p:nvSpPr>
        <p:spPr bwMode="auto">
          <a:xfrm>
            <a:off x="7467600" y="6553200"/>
            <a:ext cx="1465263" cy="307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sz="1400" i="1">
                <a:latin typeface="Arial" charset="0"/>
                <a:ea typeface="ＭＳ Ｐゴシック" charset="0"/>
              </a:rPr>
              <a:t>From S. Cittolin</a:t>
            </a:r>
          </a:p>
        </p:txBody>
      </p:sp>
      <p:sp>
        <p:nvSpPr>
          <p:cNvPr id="3" name="Espace réservé du pied de page 2">
            <a:extLst>
              <a:ext uri="{FF2B5EF4-FFF2-40B4-BE49-F238E27FC236}">
                <a16:creationId xmlns:a16="http://schemas.microsoft.com/office/drawing/2014/main" id="{BE24E933-00BE-0F86-C149-9B1680151596}"/>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fr-FR" altLang="fr-FR" sz="1200"/>
              <a:t>Award RT24</a:t>
            </a:r>
          </a:p>
        </p:txBody>
      </p:sp>
    </p:spTree>
    <p:extLst>
      <p:ext uri="{BB962C8B-B14F-4D97-AF65-F5344CB8AC3E}">
        <p14:creationId xmlns:p14="http://schemas.microsoft.com/office/powerpoint/2010/main" val="934296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B36F6371-6899-42C3-A0D0-1234F53F0996}"/>
              </a:ext>
            </a:extLst>
          </p:cNvPr>
          <p:cNvSpPr>
            <a:spLocks noGrp="1"/>
          </p:cNvSpPr>
          <p:nvPr>
            <p:ph type="ftr" sz="quarter" idx="11"/>
          </p:nvPr>
        </p:nvSpPr>
        <p:spPr/>
        <p:txBody>
          <a:bodyPr/>
          <a:lstStyle/>
          <a:p>
            <a:pPr>
              <a:defRPr/>
            </a:pPr>
            <a:r>
              <a:rPr lang="fr-FR"/>
              <a:t>Award RT24</a:t>
            </a:r>
          </a:p>
        </p:txBody>
      </p:sp>
      <p:sp>
        <p:nvSpPr>
          <p:cNvPr id="5" name="Espace réservé du numéro de diapositive 4">
            <a:extLst>
              <a:ext uri="{FF2B5EF4-FFF2-40B4-BE49-F238E27FC236}">
                <a16:creationId xmlns:a16="http://schemas.microsoft.com/office/drawing/2014/main" id="{D319DDD6-5F5D-5C1E-00D7-C77F76325F59}"/>
              </a:ext>
            </a:extLst>
          </p:cNvPr>
          <p:cNvSpPr>
            <a:spLocks noGrp="1"/>
          </p:cNvSpPr>
          <p:nvPr>
            <p:ph type="sldNum" sz="quarter" idx="12"/>
          </p:nvPr>
        </p:nvSpPr>
        <p:spPr/>
        <p:txBody>
          <a:bodyPr/>
          <a:lstStyle/>
          <a:p>
            <a:pPr>
              <a:defRPr/>
            </a:pPr>
            <a:fld id="{F238CFB6-D344-744A-ACE9-829E237FC0BC}" type="slidenum">
              <a:rPr lang="fr-FR" altLang="fr-FR" smtClean="0"/>
              <a:pPr>
                <a:defRPr/>
              </a:pPr>
              <a:t>32</a:t>
            </a:fld>
            <a:endParaRPr lang="fr-FR" altLang="fr-FR"/>
          </a:p>
        </p:txBody>
      </p:sp>
      <p:sp>
        <p:nvSpPr>
          <p:cNvPr id="6" name="Espace réservé du pied de page 4">
            <a:extLst>
              <a:ext uri="{FF2B5EF4-FFF2-40B4-BE49-F238E27FC236}">
                <a16:creationId xmlns:a16="http://schemas.microsoft.com/office/drawing/2014/main" id="{A0F24AC3-BAE9-085A-46CE-5A2E5961C4EE}"/>
              </a:ext>
            </a:extLst>
          </p:cNvPr>
          <p:cNvSpPr txBox="1">
            <a:spLocks/>
          </p:cNvSpPr>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defPPr>
              <a:defRPr lang="en-GB"/>
            </a:defPPr>
            <a:lvl1pPr algn="ctr" rtl="0" eaLnBrk="1" fontAlgn="base" hangingPunct="1">
              <a:spcBef>
                <a:spcPct val="0"/>
              </a:spcBef>
              <a:spcAft>
                <a:spcPct val="0"/>
              </a:spcAft>
              <a:defRPr sz="1200" i="0" u="none" kern="1200">
                <a:solidFill>
                  <a:schemeClr val="tx1"/>
                </a:solidFill>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vl2pPr marL="4572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2pPr>
            <a:lvl3pPr marL="9144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3pPr>
            <a:lvl4pPr marL="13716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4pPr>
            <a:lvl5pPr marL="18288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5pPr>
            <a:lvl6pPr marL="22860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6pPr>
            <a:lvl7pPr marL="27432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7pPr>
            <a:lvl8pPr marL="32004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8pPr>
            <a:lvl9pPr marL="36576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9pPr>
          </a:lstStyle>
          <a:p>
            <a:r>
              <a:rPr lang="fr-FR" altLang="fr-FR"/>
              <a:t>TIPP09</a:t>
            </a:r>
          </a:p>
        </p:txBody>
      </p:sp>
      <p:sp>
        <p:nvSpPr>
          <p:cNvPr id="7" name="Espace réservé du numéro de diapositive 5">
            <a:extLst>
              <a:ext uri="{FF2B5EF4-FFF2-40B4-BE49-F238E27FC236}">
                <a16:creationId xmlns:a16="http://schemas.microsoft.com/office/drawing/2014/main" id="{ABD405C1-AA8F-E9CC-CEF5-598A916D0C15}"/>
              </a:ext>
            </a:extLst>
          </p:cNvPr>
          <p:cNvSpPr txBox="1">
            <a:spLocks/>
          </p:cNvSpPr>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defPPr>
              <a:defRPr lang="en-GB"/>
            </a:defPPr>
            <a:lvl1pPr algn="r" rtl="0" eaLnBrk="1" fontAlgn="base" hangingPunct="1">
              <a:spcBef>
                <a:spcPct val="0"/>
              </a:spcBef>
              <a:spcAft>
                <a:spcPct val="0"/>
              </a:spcAft>
              <a:defRPr sz="1200" i="0" u="none" kern="1200">
                <a:solidFill>
                  <a:schemeClr val="tx1"/>
                </a:solidFill>
                <a:effectLst>
                  <a:outerShdw blurRad="38100" dist="38100" dir="2700000" algn="tl">
                    <a:srgbClr val="000000"/>
                  </a:outerShdw>
                </a:effectLst>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2pPr>
            <a:lvl3pPr marL="9144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3pPr>
            <a:lvl4pPr marL="13716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4pPr>
            <a:lvl5pPr marL="18288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5pPr>
            <a:lvl6pPr marL="22860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6pPr>
            <a:lvl7pPr marL="27432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7pPr>
            <a:lvl8pPr marL="32004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8pPr>
            <a:lvl9pPr marL="36576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9pPr>
          </a:lstStyle>
          <a:p>
            <a:fld id="{589B6F0D-C3A0-FC41-B36C-C78E644A5B94}" type="slidenum">
              <a:rPr lang="fr-FR" altLang="fr-FR" smtClean="0"/>
              <a:pPr/>
              <a:t>32</a:t>
            </a:fld>
            <a:endParaRPr lang="fr-FR" altLang="fr-FR"/>
          </a:p>
        </p:txBody>
      </p:sp>
      <p:sp>
        <p:nvSpPr>
          <p:cNvPr id="9" name="Rectangle 5">
            <a:extLst>
              <a:ext uri="{FF2B5EF4-FFF2-40B4-BE49-F238E27FC236}">
                <a16:creationId xmlns:a16="http://schemas.microsoft.com/office/drawing/2014/main" id="{F7F69044-17D4-ED36-EACA-5A530DD8DDFF}"/>
              </a:ext>
            </a:extLst>
          </p:cNvPr>
          <p:cNvSpPr>
            <a:spLocks noChangeArrowheads="1"/>
          </p:cNvSpPr>
          <p:nvPr/>
        </p:nvSpPr>
        <p:spPr bwMode="auto">
          <a:xfrm>
            <a:off x="4284663" y="3657600"/>
            <a:ext cx="1219200" cy="685800"/>
          </a:xfrm>
          <a:prstGeom prst="rect">
            <a:avLst/>
          </a:prstGeom>
          <a:solidFill>
            <a:srgbClr val="FF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0" name="Rectangle 7">
            <a:extLst>
              <a:ext uri="{FF2B5EF4-FFF2-40B4-BE49-F238E27FC236}">
                <a16:creationId xmlns:a16="http://schemas.microsoft.com/office/drawing/2014/main" id="{A3C6DF2D-7837-9161-ECA6-9ABE6B343602}"/>
              </a:ext>
            </a:extLst>
          </p:cNvPr>
          <p:cNvSpPr>
            <a:spLocks noChangeArrowheads="1"/>
          </p:cNvSpPr>
          <p:nvPr/>
        </p:nvSpPr>
        <p:spPr bwMode="auto">
          <a:xfrm>
            <a:off x="1828800" y="990600"/>
            <a:ext cx="11049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1" name="Rectangle 8">
            <a:extLst>
              <a:ext uri="{FF2B5EF4-FFF2-40B4-BE49-F238E27FC236}">
                <a16:creationId xmlns:a16="http://schemas.microsoft.com/office/drawing/2014/main" id="{1DBFCFCD-E720-B548-E925-17B46975A342}"/>
              </a:ext>
            </a:extLst>
          </p:cNvPr>
          <p:cNvSpPr>
            <a:spLocks noChangeArrowheads="1"/>
          </p:cNvSpPr>
          <p:nvPr/>
        </p:nvSpPr>
        <p:spPr bwMode="auto">
          <a:xfrm>
            <a:off x="1809750" y="2057400"/>
            <a:ext cx="1104900" cy="4572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2" name="Rectangle 9">
            <a:extLst>
              <a:ext uri="{FF2B5EF4-FFF2-40B4-BE49-F238E27FC236}">
                <a16:creationId xmlns:a16="http://schemas.microsoft.com/office/drawing/2014/main" id="{FD607DB6-AACF-15AE-8397-09BA405046C9}"/>
              </a:ext>
            </a:extLst>
          </p:cNvPr>
          <p:cNvSpPr>
            <a:spLocks noChangeArrowheads="1"/>
          </p:cNvSpPr>
          <p:nvPr/>
        </p:nvSpPr>
        <p:spPr bwMode="auto">
          <a:xfrm>
            <a:off x="1809750" y="3200400"/>
            <a:ext cx="1104900" cy="457200"/>
          </a:xfrm>
          <a:prstGeom prst="rect">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3" name="Rectangle 10">
            <a:extLst>
              <a:ext uri="{FF2B5EF4-FFF2-40B4-BE49-F238E27FC236}">
                <a16:creationId xmlns:a16="http://schemas.microsoft.com/office/drawing/2014/main" id="{EB9BBD11-A37D-5F3A-91AA-66689AFE11C6}"/>
              </a:ext>
            </a:extLst>
          </p:cNvPr>
          <p:cNvSpPr>
            <a:spLocks noChangeArrowheads="1"/>
          </p:cNvSpPr>
          <p:nvPr/>
        </p:nvSpPr>
        <p:spPr bwMode="auto">
          <a:xfrm>
            <a:off x="4248150" y="2590800"/>
            <a:ext cx="1104900" cy="457200"/>
          </a:xfrm>
          <a:prstGeom prst="rect">
            <a:avLst/>
          </a:prstGeom>
          <a:solidFill>
            <a:srgbClr val="FFCC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4" name="Rectangle 11">
            <a:extLst>
              <a:ext uri="{FF2B5EF4-FFF2-40B4-BE49-F238E27FC236}">
                <a16:creationId xmlns:a16="http://schemas.microsoft.com/office/drawing/2014/main" id="{5C69A737-CE0B-8F89-CADF-F96210247160}"/>
              </a:ext>
            </a:extLst>
          </p:cNvPr>
          <p:cNvSpPr>
            <a:spLocks noChangeArrowheads="1"/>
          </p:cNvSpPr>
          <p:nvPr/>
        </p:nvSpPr>
        <p:spPr bwMode="auto">
          <a:xfrm>
            <a:off x="4248150" y="990600"/>
            <a:ext cx="11049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5" name="Text Box 12">
            <a:extLst>
              <a:ext uri="{FF2B5EF4-FFF2-40B4-BE49-F238E27FC236}">
                <a16:creationId xmlns:a16="http://schemas.microsoft.com/office/drawing/2014/main" id="{A192A6F6-D767-62C4-4472-75D571E10FA7}"/>
              </a:ext>
            </a:extLst>
          </p:cNvPr>
          <p:cNvSpPr txBox="1">
            <a:spLocks noChangeArrowheads="1"/>
          </p:cNvSpPr>
          <p:nvPr/>
        </p:nvSpPr>
        <p:spPr bwMode="auto">
          <a:xfrm>
            <a:off x="2057400" y="990600"/>
            <a:ext cx="53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fr-FR" altLang="fr-FR" sz="2400" b="1"/>
              <a:t>L1</a:t>
            </a:r>
            <a:endParaRPr lang="en-GB" altLang="fr-FR" sz="2400" b="1"/>
          </a:p>
        </p:txBody>
      </p:sp>
      <p:sp>
        <p:nvSpPr>
          <p:cNvPr id="16" name="Text Box 13">
            <a:extLst>
              <a:ext uri="{FF2B5EF4-FFF2-40B4-BE49-F238E27FC236}">
                <a16:creationId xmlns:a16="http://schemas.microsoft.com/office/drawing/2014/main" id="{56632160-5326-F8E7-6746-1AA2B01444F2}"/>
              </a:ext>
            </a:extLst>
          </p:cNvPr>
          <p:cNvSpPr txBox="1">
            <a:spLocks noChangeArrowheads="1"/>
          </p:cNvSpPr>
          <p:nvPr/>
        </p:nvSpPr>
        <p:spPr bwMode="auto">
          <a:xfrm>
            <a:off x="4538663" y="990600"/>
            <a:ext cx="53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fr-FR" altLang="fr-FR" sz="2400" b="1"/>
              <a:t>L1</a:t>
            </a:r>
            <a:endParaRPr lang="en-GB" altLang="fr-FR" sz="2400" b="1"/>
          </a:p>
        </p:txBody>
      </p:sp>
      <p:sp>
        <p:nvSpPr>
          <p:cNvPr id="17" name="Text Box 14">
            <a:extLst>
              <a:ext uri="{FF2B5EF4-FFF2-40B4-BE49-F238E27FC236}">
                <a16:creationId xmlns:a16="http://schemas.microsoft.com/office/drawing/2014/main" id="{9659143D-A4EB-CBBF-A02F-6932F0690C95}"/>
              </a:ext>
            </a:extLst>
          </p:cNvPr>
          <p:cNvSpPr txBox="1">
            <a:spLocks noChangeArrowheads="1"/>
          </p:cNvSpPr>
          <p:nvPr/>
        </p:nvSpPr>
        <p:spPr bwMode="auto">
          <a:xfrm>
            <a:off x="2092325" y="2057400"/>
            <a:ext cx="53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fr-FR" altLang="fr-FR" sz="2400" b="1">
                <a:solidFill>
                  <a:schemeClr val="folHlink"/>
                </a:solidFill>
              </a:rPr>
              <a:t>L2</a:t>
            </a:r>
            <a:endParaRPr lang="en-GB" altLang="fr-FR" sz="2400" b="1">
              <a:solidFill>
                <a:schemeClr val="folHlink"/>
              </a:solidFill>
            </a:endParaRPr>
          </a:p>
        </p:txBody>
      </p:sp>
      <p:sp>
        <p:nvSpPr>
          <p:cNvPr id="18" name="Text Box 15">
            <a:extLst>
              <a:ext uri="{FF2B5EF4-FFF2-40B4-BE49-F238E27FC236}">
                <a16:creationId xmlns:a16="http://schemas.microsoft.com/office/drawing/2014/main" id="{2DF057A9-DA1D-9217-9B4D-515EF50B6631}"/>
              </a:ext>
            </a:extLst>
          </p:cNvPr>
          <p:cNvSpPr txBox="1">
            <a:spLocks noChangeArrowheads="1"/>
          </p:cNvSpPr>
          <p:nvPr/>
        </p:nvSpPr>
        <p:spPr bwMode="auto">
          <a:xfrm>
            <a:off x="2092325" y="3200400"/>
            <a:ext cx="539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fr-FR" altLang="fr-FR" sz="2400" b="1">
                <a:solidFill>
                  <a:schemeClr val="accent2"/>
                </a:solidFill>
              </a:rPr>
              <a:t>L3</a:t>
            </a:r>
            <a:endParaRPr lang="en-GB" altLang="fr-FR" sz="2400" b="1">
              <a:solidFill>
                <a:schemeClr val="accent2"/>
              </a:solidFill>
            </a:endParaRPr>
          </a:p>
        </p:txBody>
      </p:sp>
      <p:sp>
        <p:nvSpPr>
          <p:cNvPr id="19" name="Text Box 16">
            <a:extLst>
              <a:ext uri="{FF2B5EF4-FFF2-40B4-BE49-F238E27FC236}">
                <a16:creationId xmlns:a16="http://schemas.microsoft.com/office/drawing/2014/main" id="{AB3F825D-46C1-F227-CBCF-F8A366BCEAD9}"/>
              </a:ext>
            </a:extLst>
          </p:cNvPr>
          <p:cNvSpPr txBox="1">
            <a:spLocks noChangeArrowheads="1"/>
          </p:cNvSpPr>
          <p:nvPr/>
        </p:nvSpPr>
        <p:spPr bwMode="auto">
          <a:xfrm>
            <a:off x="4419600" y="2590800"/>
            <a:ext cx="776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fr-FR" altLang="fr-FR" sz="2400" b="1">
                <a:solidFill>
                  <a:srgbClr val="FF0000"/>
                </a:solidFill>
              </a:rPr>
              <a:t>HLT</a:t>
            </a:r>
            <a:endParaRPr lang="en-GB" altLang="fr-FR" sz="2400" b="1"/>
          </a:p>
        </p:txBody>
      </p:sp>
      <p:grpSp>
        <p:nvGrpSpPr>
          <p:cNvPr id="20" name="Group 17">
            <a:extLst>
              <a:ext uri="{FF2B5EF4-FFF2-40B4-BE49-F238E27FC236}">
                <a16:creationId xmlns:a16="http://schemas.microsoft.com/office/drawing/2014/main" id="{B497A88A-9742-E00A-5ADF-8CCDA5E298F7}"/>
              </a:ext>
            </a:extLst>
          </p:cNvPr>
          <p:cNvGrpSpPr>
            <a:grpSpLocks/>
          </p:cNvGrpSpPr>
          <p:nvPr/>
        </p:nvGrpSpPr>
        <p:grpSpPr bwMode="auto">
          <a:xfrm>
            <a:off x="1787525" y="4273550"/>
            <a:ext cx="1155700" cy="978219"/>
            <a:chOff x="3673" y="2880"/>
            <a:chExt cx="750" cy="539"/>
          </a:xfrm>
        </p:grpSpPr>
        <p:sp>
          <p:nvSpPr>
            <p:cNvPr id="21" name="Rectangle 18">
              <a:extLst>
                <a:ext uri="{FF2B5EF4-FFF2-40B4-BE49-F238E27FC236}">
                  <a16:creationId xmlns:a16="http://schemas.microsoft.com/office/drawing/2014/main" id="{CDCD3D28-5A2E-B359-520A-961855D3206B}"/>
                </a:ext>
              </a:extLst>
            </p:cNvPr>
            <p:cNvSpPr>
              <a:spLocks noChangeArrowheads="1"/>
            </p:cNvSpPr>
            <p:nvPr/>
          </p:nvSpPr>
          <p:spPr bwMode="auto">
            <a:xfrm>
              <a:off x="3673" y="2880"/>
              <a:ext cx="743" cy="384"/>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fr-CA" altLang="fr-FR" sz="2400" u="none"/>
            </a:p>
          </p:txBody>
        </p:sp>
        <p:sp>
          <p:nvSpPr>
            <p:cNvPr id="22" name="Text Box 19">
              <a:extLst>
                <a:ext uri="{FF2B5EF4-FFF2-40B4-BE49-F238E27FC236}">
                  <a16:creationId xmlns:a16="http://schemas.microsoft.com/office/drawing/2014/main" id="{2FA91CF7-A47B-1666-579F-9785E2E2546B}"/>
                </a:ext>
              </a:extLst>
            </p:cNvPr>
            <p:cNvSpPr txBox="1">
              <a:spLocks noChangeArrowheads="1"/>
            </p:cNvSpPr>
            <p:nvPr/>
          </p:nvSpPr>
          <p:spPr bwMode="auto">
            <a:xfrm>
              <a:off x="3682" y="2910"/>
              <a:ext cx="741" cy="50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fr-FR" altLang="fr-FR" sz="2000" u="none">
                  <a:solidFill>
                    <a:srgbClr val="66FFFF"/>
                  </a:solidFill>
                </a:rPr>
                <a:t>Analysis</a:t>
              </a:r>
            </a:p>
            <a:p>
              <a:pPr algn="ctr" eaLnBrk="0" hangingPunct="0"/>
              <a:r>
                <a:rPr lang="fr-FR" altLang="fr-FR" sz="1400" u="none">
                  <a:solidFill>
                    <a:srgbClr val="66FFFF"/>
                  </a:solidFill>
                </a:rPr>
                <a:t>Pass1</a:t>
              </a:r>
              <a:endParaRPr lang="en-GB" altLang="fr-FR" sz="1400" u="none"/>
            </a:p>
          </p:txBody>
        </p:sp>
      </p:grpSp>
      <p:sp>
        <p:nvSpPr>
          <p:cNvPr id="23" name="Rectangle 20">
            <a:extLst>
              <a:ext uri="{FF2B5EF4-FFF2-40B4-BE49-F238E27FC236}">
                <a16:creationId xmlns:a16="http://schemas.microsoft.com/office/drawing/2014/main" id="{6EFF4CA2-23DE-6DC7-6390-44CE7F6DC5FE}"/>
              </a:ext>
            </a:extLst>
          </p:cNvPr>
          <p:cNvSpPr>
            <a:spLocks noChangeArrowheads="1"/>
          </p:cNvSpPr>
          <p:nvPr/>
        </p:nvSpPr>
        <p:spPr bwMode="auto">
          <a:xfrm>
            <a:off x="4360863" y="3695700"/>
            <a:ext cx="990600" cy="517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fr-FR" altLang="fr-FR" sz="1400" b="1">
                <a:solidFill>
                  <a:srgbClr val="FFFF00"/>
                </a:solidFill>
              </a:rPr>
              <a:t>On-line</a:t>
            </a:r>
          </a:p>
          <a:p>
            <a:pPr algn="ctr" eaLnBrk="0" hangingPunct="0"/>
            <a:r>
              <a:rPr lang="fr-FR" altLang="fr-FR" sz="1400" b="1">
                <a:solidFill>
                  <a:srgbClr val="FFFF00"/>
                </a:solidFill>
              </a:rPr>
              <a:t>farm</a:t>
            </a:r>
            <a:endParaRPr lang="en-GB" altLang="fr-FR" sz="1400" b="1"/>
          </a:p>
        </p:txBody>
      </p:sp>
      <p:sp>
        <p:nvSpPr>
          <p:cNvPr id="24" name="Line 21">
            <a:extLst>
              <a:ext uri="{FF2B5EF4-FFF2-40B4-BE49-F238E27FC236}">
                <a16:creationId xmlns:a16="http://schemas.microsoft.com/office/drawing/2014/main" id="{B177A6B8-4272-6F50-413B-845076DB58AF}"/>
              </a:ext>
            </a:extLst>
          </p:cNvPr>
          <p:cNvSpPr>
            <a:spLocks noChangeShapeType="1"/>
          </p:cNvSpPr>
          <p:nvPr/>
        </p:nvSpPr>
        <p:spPr bwMode="auto">
          <a:xfrm>
            <a:off x="2895600" y="2286000"/>
            <a:ext cx="13716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5" name="Line 22">
            <a:extLst>
              <a:ext uri="{FF2B5EF4-FFF2-40B4-BE49-F238E27FC236}">
                <a16:creationId xmlns:a16="http://schemas.microsoft.com/office/drawing/2014/main" id="{C40904B3-DA56-9E34-0A11-F2C3EB9923EF}"/>
              </a:ext>
            </a:extLst>
          </p:cNvPr>
          <p:cNvSpPr>
            <a:spLocks noChangeShapeType="1"/>
          </p:cNvSpPr>
          <p:nvPr/>
        </p:nvSpPr>
        <p:spPr bwMode="auto">
          <a:xfrm flipV="1">
            <a:off x="2971800" y="2895600"/>
            <a:ext cx="12192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6" name="Line 23">
            <a:extLst>
              <a:ext uri="{FF2B5EF4-FFF2-40B4-BE49-F238E27FC236}">
                <a16:creationId xmlns:a16="http://schemas.microsoft.com/office/drawing/2014/main" id="{EAD35E75-54B8-A8DD-DE27-981BA122E937}"/>
              </a:ext>
            </a:extLst>
          </p:cNvPr>
          <p:cNvSpPr>
            <a:spLocks noChangeShapeType="1"/>
          </p:cNvSpPr>
          <p:nvPr/>
        </p:nvSpPr>
        <p:spPr bwMode="auto">
          <a:xfrm>
            <a:off x="2971800" y="3505200"/>
            <a:ext cx="12954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7" name="Line 24">
            <a:extLst>
              <a:ext uri="{FF2B5EF4-FFF2-40B4-BE49-F238E27FC236}">
                <a16:creationId xmlns:a16="http://schemas.microsoft.com/office/drawing/2014/main" id="{9C69B3BD-12A0-E492-21DA-628A6B123ADA}"/>
              </a:ext>
            </a:extLst>
          </p:cNvPr>
          <p:cNvSpPr>
            <a:spLocks noChangeShapeType="1"/>
          </p:cNvSpPr>
          <p:nvPr/>
        </p:nvSpPr>
        <p:spPr bwMode="auto">
          <a:xfrm flipV="1">
            <a:off x="2989263" y="4038600"/>
            <a:ext cx="1201737"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8" name="Line 25">
            <a:extLst>
              <a:ext uri="{FF2B5EF4-FFF2-40B4-BE49-F238E27FC236}">
                <a16:creationId xmlns:a16="http://schemas.microsoft.com/office/drawing/2014/main" id="{47508510-5D35-B499-366D-8B5A4B9F3514}"/>
              </a:ext>
            </a:extLst>
          </p:cNvPr>
          <p:cNvSpPr>
            <a:spLocks noChangeShapeType="1"/>
          </p:cNvSpPr>
          <p:nvPr/>
        </p:nvSpPr>
        <p:spPr bwMode="auto">
          <a:xfrm>
            <a:off x="855663" y="1752600"/>
            <a:ext cx="4686300" cy="1588"/>
          </a:xfrm>
          <a:prstGeom prst="line">
            <a:avLst/>
          </a:prstGeom>
          <a:noFill/>
          <a:ln w="381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 name="Line 26">
            <a:extLst>
              <a:ext uri="{FF2B5EF4-FFF2-40B4-BE49-F238E27FC236}">
                <a16:creationId xmlns:a16="http://schemas.microsoft.com/office/drawing/2014/main" id="{EBB875EB-41A0-4257-BB93-D28E3E362F82}"/>
              </a:ext>
            </a:extLst>
          </p:cNvPr>
          <p:cNvSpPr>
            <a:spLocks noChangeShapeType="1"/>
          </p:cNvSpPr>
          <p:nvPr/>
        </p:nvSpPr>
        <p:spPr bwMode="auto">
          <a:xfrm>
            <a:off x="1160463" y="4038600"/>
            <a:ext cx="2209800" cy="1588"/>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 name="Text Box 27">
            <a:extLst>
              <a:ext uri="{FF2B5EF4-FFF2-40B4-BE49-F238E27FC236}">
                <a16:creationId xmlns:a16="http://schemas.microsoft.com/office/drawing/2014/main" id="{9DE5512D-3DAA-B2AA-DF82-F7A935C68C25}"/>
              </a:ext>
            </a:extLst>
          </p:cNvPr>
          <p:cNvSpPr txBox="1">
            <a:spLocks noChangeArrowheads="1"/>
          </p:cNvSpPr>
          <p:nvPr/>
        </p:nvSpPr>
        <p:spPr bwMode="auto">
          <a:xfrm>
            <a:off x="779463" y="1447800"/>
            <a:ext cx="9255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fr-FR" altLang="fr-FR" sz="1400"/>
              <a:t>hardware</a:t>
            </a:r>
            <a:endParaRPr lang="en-GB" altLang="fr-FR" sz="1400"/>
          </a:p>
        </p:txBody>
      </p:sp>
      <p:sp>
        <p:nvSpPr>
          <p:cNvPr id="31" name="Text Box 28">
            <a:extLst>
              <a:ext uri="{FF2B5EF4-FFF2-40B4-BE49-F238E27FC236}">
                <a16:creationId xmlns:a16="http://schemas.microsoft.com/office/drawing/2014/main" id="{38187EC5-0DC0-899B-2311-37C53E83C32D}"/>
              </a:ext>
            </a:extLst>
          </p:cNvPr>
          <p:cNvSpPr txBox="1">
            <a:spLocks noChangeArrowheads="1"/>
          </p:cNvSpPr>
          <p:nvPr/>
        </p:nvSpPr>
        <p:spPr bwMode="auto">
          <a:xfrm>
            <a:off x="1160463" y="3733800"/>
            <a:ext cx="7572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fr-FR" altLang="fr-FR" sz="1400"/>
              <a:t>On-line</a:t>
            </a:r>
            <a:endParaRPr lang="en-GB" altLang="fr-FR" sz="1400"/>
          </a:p>
        </p:txBody>
      </p:sp>
      <p:sp>
        <p:nvSpPr>
          <p:cNvPr id="32" name="Text Box 29">
            <a:extLst>
              <a:ext uri="{FF2B5EF4-FFF2-40B4-BE49-F238E27FC236}">
                <a16:creationId xmlns:a16="http://schemas.microsoft.com/office/drawing/2014/main" id="{7037A7E4-6A25-B192-01B3-2FD042B414CD}"/>
              </a:ext>
            </a:extLst>
          </p:cNvPr>
          <p:cNvSpPr txBox="1">
            <a:spLocks noChangeArrowheads="1"/>
          </p:cNvSpPr>
          <p:nvPr/>
        </p:nvSpPr>
        <p:spPr bwMode="auto">
          <a:xfrm>
            <a:off x="1160463" y="4038600"/>
            <a:ext cx="7572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fr-FR" altLang="fr-FR" sz="1400"/>
              <a:t>Off-line</a:t>
            </a:r>
            <a:endParaRPr lang="en-GB" altLang="fr-FR" sz="1400"/>
          </a:p>
        </p:txBody>
      </p:sp>
      <p:sp>
        <p:nvSpPr>
          <p:cNvPr id="33" name="Line 30">
            <a:extLst>
              <a:ext uri="{FF2B5EF4-FFF2-40B4-BE49-F238E27FC236}">
                <a16:creationId xmlns:a16="http://schemas.microsoft.com/office/drawing/2014/main" id="{58A4C3AE-D31E-0EEA-E854-DC760E6E7937}"/>
              </a:ext>
            </a:extLst>
          </p:cNvPr>
          <p:cNvSpPr>
            <a:spLocks noChangeShapeType="1"/>
          </p:cNvSpPr>
          <p:nvPr/>
        </p:nvSpPr>
        <p:spPr bwMode="auto">
          <a:xfrm>
            <a:off x="2379663" y="1447800"/>
            <a:ext cx="1587"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4" name="Line 31">
            <a:extLst>
              <a:ext uri="{FF2B5EF4-FFF2-40B4-BE49-F238E27FC236}">
                <a16:creationId xmlns:a16="http://schemas.microsoft.com/office/drawing/2014/main" id="{7ADDD3B9-AE4B-3BF1-D77D-904EFF7BFA1E}"/>
              </a:ext>
            </a:extLst>
          </p:cNvPr>
          <p:cNvSpPr>
            <a:spLocks noChangeShapeType="1"/>
          </p:cNvSpPr>
          <p:nvPr/>
        </p:nvSpPr>
        <p:spPr bwMode="auto">
          <a:xfrm>
            <a:off x="2379663" y="2590800"/>
            <a:ext cx="1587"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5" name="Line 32">
            <a:extLst>
              <a:ext uri="{FF2B5EF4-FFF2-40B4-BE49-F238E27FC236}">
                <a16:creationId xmlns:a16="http://schemas.microsoft.com/office/drawing/2014/main" id="{04C425F2-958E-D9E3-0990-21EB300C764C}"/>
              </a:ext>
            </a:extLst>
          </p:cNvPr>
          <p:cNvSpPr>
            <a:spLocks noChangeShapeType="1"/>
          </p:cNvSpPr>
          <p:nvPr/>
        </p:nvSpPr>
        <p:spPr bwMode="auto">
          <a:xfrm>
            <a:off x="2379663" y="3733800"/>
            <a:ext cx="1587"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6" name="Line 33">
            <a:extLst>
              <a:ext uri="{FF2B5EF4-FFF2-40B4-BE49-F238E27FC236}">
                <a16:creationId xmlns:a16="http://schemas.microsoft.com/office/drawing/2014/main" id="{6DAF28DE-A537-3285-B438-C36D7149ABCA}"/>
              </a:ext>
            </a:extLst>
          </p:cNvPr>
          <p:cNvSpPr>
            <a:spLocks noChangeShapeType="1"/>
          </p:cNvSpPr>
          <p:nvPr/>
        </p:nvSpPr>
        <p:spPr bwMode="auto">
          <a:xfrm>
            <a:off x="2379663" y="4953000"/>
            <a:ext cx="1587"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u="none"/>
          </a:p>
        </p:txBody>
      </p:sp>
      <p:sp>
        <p:nvSpPr>
          <p:cNvPr id="37" name="Line 34">
            <a:extLst>
              <a:ext uri="{FF2B5EF4-FFF2-40B4-BE49-F238E27FC236}">
                <a16:creationId xmlns:a16="http://schemas.microsoft.com/office/drawing/2014/main" id="{B8251019-6D4D-D6A4-B362-DB0D65EE4E6C}"/>
              </a:ext>
            </a:extLst>
          </p:cNvPr>
          <p:cNvSpPr>
            <a:spLocks noChangeShapeType="1"/>
          </p:cNvSpPr>
          <p:nvPr/>
        </p:nvSpPr>
        <p:spPr bwMode="auto">
          <a:xfrm>
            <a:off x="4818063" y="1447800"/>
            <a:ext cx="1587" cy="1066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8" name="Line 35">
            <a:extLst>
              <a:ext uri="{FF2B5EF4-FFF2-40B4-BE49-F238E27FC236}">
                <a16:creationId xmlns:a16="http://schemas.microsoft.com/office/drawing/2014/main" id="{B1A00B47-EE0E-C1C2-233C-D8D513BDE367}"/>
              </a:ext>
            </a:extLst>
          </p:cNvPr>
          <p:cNvSpPr>
            <a:spLocks noChangeShapeType="1"/>
          </p:cNvSpPr>
          <p:nvPr/>
        </p:nvSpPr>
        <p:spPr bwMode="auto">
          <a:xfrm>
            <a:off x="4818063" y="3048000"/>
            <a:ext cx="1587"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9" name="Line 36">
            <a:extLst>
              <a:ext uri="{FF2B5EF4-FFF2-40B4-BE49-F238E27FC236}">
                <a16:creationId xmlns:a16="http://schemas.microsoft.com/office/drawing/2014/main" id="{159CF525-8280-686F-D9D2-E0521783EF98}"/>
              </a:ext>
            </a:extLst>
          </p:cNvPr>
          <p:cNvSpPr>
            <a:spLocks noChangeShapeType="1"/>
          </p:cNvSpPr>
          <p:nvPr/>
        </p:nvSpPr>
        <p:spPr bwMode="auto">
          <a:xfrm>
            <a:off x="4818063" y="4343400"/>
            <a:ext cx="1587"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u="none"/>
          </a:p>
        </p:txBody>
      </p:sp>
      <p:sp>
        <p:nvSpPr>
          <p:cNvPr id="40" name="Rectangle 37">
            <a:extLst>
              <a:ext uri="{FF2B5EF4-FFF2-40B4-BE49-F238E27FC236}">
                <a16:creationId xmlns:a16="http://schemas.microsoft.com/office/drawing/2014/main" id="{532B8E72-8618-A4D9-1035-9C762F79DB92}"/>
              </a:ext>
            </a:extLst>
          </p:cNvPr>
          <p:cNvSpPr>
            <a:spLocks noChangeArrowheads="1"/>
          </p:cNvSpPr>
          <p:nvPr/>
        </p:nvSpPr>
        <p:spPr bwMode="auto">
          <a:xfrm>
            <a:off x="1846263" y="5410200"/>
            <a:ext cx="1179512" cy="609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41" name="Text Box 38">
            <a:extLst>
              <a:ext uri="{FF2B5EF4-FFF2-40B4-BE49-F238E27FC236}">
                <a16:creationId xmlns:a16="http://schemas.microsoft.com/office/drawing/2014/main" id="{66B78CF7-4A8E-14A1-4160-744EE963906D}"/>
              </a:ext>
            </a:extLst>
          </p:cNvPr>
          <p:cNvSpPr txBox="1">
            <a:spLocks noChangeArrowheads="1"/>
          </p:cNvSpPr>
          <p:nvPr/>
        </p:nvSpPr>
        <p:spPr bwMode="auto">
          <a:xfrm>
            <a:off x="1867463" y="5457825"/>
            <a:ext cx="1164101"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fr-FR" altLang="fr-FR" sz="2000" u="none">
                <a:solidFill>
                  <a:srgbClr val="FFFF00"/>
                </a:solidFill>
              </a:rPr>
              <a:t>Analysis</a:t>
            </a:r>
          </a:p>
          <a:p>
            <a:pPr algn="ctr" eaLnBrk="0" hangingPunct="0"/>
            <a:r>
              <a:rPr lang="fr-FR" altLang="fr-FR" sz="1400" u="none">
                <a:solidFill>
                  <a:srgbClr val="FFFF00"/>
                </a:solidFill>
              </a:rPr>
              <a:t>Pass2</a:t>
            </a:r>
            <a:endParaRPr lang="en-GB" altLang="fr-FR" sz="1400" u="none"/>
          </a:p>
        </p:txBody>
      </p:sp>
      <p:sp>
        <p:nvSpPr>
          <p:cNvPr id="42" name="Rectangle 39">
            <a:extLst>
              <a:ext uri="{FF2B5EF4-FFF2-40B4-BE49-F238E27FC236}">
                <a16:creationId xmlns:a16="http://schemas.microsoft.com/office/drawing/2014/main" id="{1C912DEC-D7B7-4D6E-1AD3-69C5F47EFD14}"/>
              </a:ext>
            </a:extLst>
          </p:cNvPr>
          <p:cNvSpPr>
            <a:spLocks noChangeArrowheads="1"/>
          </p:cNvSpPr>
          <p:nvPr/>
        </p:nvSpPr>
        <p:spPr bwMode="auto">
          <a:xfrm>
            <a:off x="4235450" y="5362575"/>
            <a:ext cx="1179513" cy="609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43" name="Text Box 40">
            <a:extLst>
              <a:ext uri="{FF2B5EF4-FFF2-40B4-BE49-F238E27FC236}">
                <a16:creationId xmlns:a16="http://schemas.microsoft.com/office/drawing/2014/main" id="{32C82665-13C6-9F44-2AD6-C43EB2C873DD}"/>
              </a:ext>
            </a:extLst>
          </p:cNvPr>
          <p:cNvSpPr txBox="1">
            <a:spLocks noChangeArrowheads="1"/>
          </p:cNvSpPr>
          <p:nvPr/>
        </p:nvSpPr>
        <p:spPr bwMode="auto">
          <a:xfrm>
            <a:off x="4256650" y="5410200"/>
            <a:ext cx="1164101"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fr-FR" altLang="fr-FR" sz="2000" u="none"/>
              <a:t>Analysis</a:t>
            </a:r>
          </a:p>
          <a:p>
            <a:pPr algn="ctr" eaLnBrk="0" hangingPunct="0"/>
            <a:r>
              <a:rPr lang="fr-FR" altLang="fr-FR" sz="1400" u="none"/>
              <a:t>Pass2</a:t>
            </a:r>
            <a:endParaRPr lang="en-GB" altLang="fr-FR" sz="1400" u="none"/>
          </a:p>
        </p:txBody>
      </p:sp>
      <p:sp>
        <p:nvSpPr>
          <p:cNvPr id="44" name="Rectangle 42">
            <a:extLst>
              <a:ext uri="{FF2B5EF4-FFF2-40B4-BE49-F238E27FC236}">
                <a16:creationId xmlns:a16="http://schemas.microsoft.com/office/drawing/2014/main" id="{49034FC6-1D8C-E310-3279-FB1A56C190F6}"/>
              </a:ext>
            </a:extLst>
          </p:cNvPr>
          <p:cNvSpPr>
            <a:spLocks noChangeArrowheads="1"/>
          </p:cNvSpPr>
          <p:nvPr/>
        </p:nvSpPr>
        <p:spPr bwMode="auto">
          <a:xfrm>
            <a:off x="7086600" y="3352800"/>
            <a:ext cx="1260475" cy="685800"/>
          </a:xfrm>
          <a:prstGeom prst="rect">
            <a:avLst/>
          </a:prstGeom>
          <a:solidFill>
            <a:srgbClr val="13B42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45" name="Rectangle 43">
            <a:extLst>
              <a:ext uri="{FF2B5EF4-FFF2-40B4-BE49-F238E27FC236}">
                <a16:creationId xmlns:a16="http://schemas.microsoft.com/office/drawing/2014/main" id="{A12A6540-A218-A49E-2886-F2FCA078BCF7}"/>
              </a:ext>
            </a:extLst>
          </p:cNvPr>
          <p:cNvSpPr>
            <a:spLocks noChangeArrowheads="1"/>
          </p:cNvSpPr>
          <p:nvPr/>
        </p:nvSpPr>
        <p:spPr bwMode="auto">
          <a:xfrm>
            <a:off x="7086600" y="2057400"/>
            <a:ext cx="1143000" cy="8382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solidFill>
                <a:srgbClr val="FFFF00"/>
              </a:solidFill>
            </a:endParaRPr>
          </a:p>
        </p:txBody>
      </p:sp>
      <p:sp>
        <p:nvSpPr>
          <p:cNvPr id="46" name="Text Box 46">
            <a:extLst>
              <a:ext uri="{FF2B5EF4-FFF2-40B4-BE49-F238E27FC236}">
                <a16:creationId xmlns:a16="http://schemas.microsoft.com/office/drawing/2014/main" id="{888C67D9-A3B8-23A2-9D14-3445288E8E1E}"/>
              </a:ext>
            </a:extLst>
          </p:cNvPr>
          <p:cNvSpPr txBox="1">
            <a:spLocks noChangeArrowheads="1"/>
          </p:cNvSpPr>
          <p:nvPr/>
        </p:nvSpPr>
        <p:spPr bwMode="auto">
          <a:xfrm>
            <a:off x="7162800" y="2209800"/>
            <a:ext cx="10985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fr-FR" altLang="fr-FR" sz="1600" b="1">
                <a:solidFill>
                  <a:srgbClr val="FF0000"/>
                </a:solidFill>
              </a:rPr>
              <a:t>Software </a:t>
            </a:r>
          </a:p>
          <a:p>
            <a:pPr algn="ctr" eaLnBrk="0" hangingPunct="0"/>
            <a:r>
              <a:rPr lang="fr-FR" altLang="fr-FR" sz="1600" b="1">
                <a:solidFill>
                  <a:srgbClr val="FF0000"/>
                </a:solidFill>
              </a:rPr>
              <a:t>trigger</a:t>
            </a:r>
            <a:endParaRPr lang="en-GB" altLang="fr-FR" sz="1600" b="1"/>
          </a:p>
        </p:txBody>
      </p:sp>
      <p:sp>
        <p:nvSpPr>
          <p:cNvPr id="47" name="Rectangle 47">
            <a:extLst>
              <a:ext uri="{FF2B5EF4-FFF2-40B4-BE49-F238E27FC236}">
                <a16:creationId xmlns:a16="http://schemas.microsoft.com/office/drawing/2014/main" id="{AEEF9184-1076-795D-A1DB-1CBC38247A1C}"/>
              </a:ext>
            </a:extLst>
          </p:cNvPr>
          <p:cNvSpPr>
            <a:spLocks noChangeArrowheads="1"/>
          </p:cNvSpPr>
          <p:nvPr/>
        </p:nvSpPr>
        <p:spPr bwMode="auto">
          <a:xfrm>
            <a:off x="7010400" y="3429000"/>
            <a:ext cx="1371600" cy="517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fr-FR" altLang="fr-FR" sz="1400" b="1">
                <a:solidFill>
                  <a:schemeClr val="tx2"/>
                </a:solidFill>
              </a:rPr>
              <a:t>Multipurpose</a:t>
            </a:r>
          </a:p>
          <a:p>
            <a:pPr algn="ctr" eaLnBrk="0" hangingPunct="0"/>
            <a:r>
              <a:rPr lang="fr-FR" altLang="fr-FR" sz="1400" b="1">
                <a:solidFill>
                  <a:schemeClr val="tx2"/>
                </a:solidFill>
              </a:rPr>
              <a:t>farm</a:t>
            </a:r>
            <a:endParaRPr lang="en-GB" altLang="fr-FR" sz="1400" b="1"/>
          </a:p>
        </p:txBody>
      </p:sp>
      <p:sp>
        <p:nvSpPr>
          <p:cNvPr id="48" name="Line 48">
            <a:extLst>
              <a:ext uri="{FF2B5EF4-FFF2-40B4-BE49-F238E27FC236}">
                <a16:creationId xmlns:a16="http://schemas.microsoft.com/office/drawing/2014/main" id="{ABF0B87B-20F5-FA4F-B0C4-FE84EFAB2908}"/>
              </a:ext>
            </a:extLst>
          </p:cNvPr>
          <p:cNvSpPr>
            <a:spLocks noChangeShapeType="1"/>
          </p:cNvSpPr>
          <p:nvPr/>
        </p:nvSpPr>
        <p:spPr bwMode="auto">
          <a:xfrm>
            <a:off x="7620000" y="1066800"/>
            <a:ext cx="0" cy="990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49" name="Line 49">
            <a:extLst>
              <a:ext uri="{FF2B5EF4-FFF2-40B4-BE49-F238E27FC236}">
                <a16:creationId xmlns:a16="http://schemas.microsoft.com/office/drawing/2014/main" id="{8CC96F37-EAC8-F682-3E13-C800C4D85BE8}"/>
              </a:ext>
            </a:extLst>
          </p:cNvPr>
          <p:cNvSpPr>
            <a:spLocks noChangeShapeType="1"/>
          </p:cNvSpPr>
          <p:nvPr/>
        </p:nvSpPr>
        <p:spPr bwMode="auto">
          <a:xfrm>
            <a:off x="7656513" y="2743200"/>
            <a:ext cx="1587"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50" name="Line 50">
            <a:extLst>
              <a:ext uri="{FF2B5EF4-FFF2-40B4-BE49-F238E27FC236}">
                <a16:creationId xmlns:a16="http://schemas.microsoft.com/office/drawing/2014/main" id="{06C9FC9A-06AB-1555-C87E-1DA7D20237FF}"/>
              </a:ext>
            </a:extLst>
          </p:cNvPr>
          <p:cNvSpPr>
            <a:spLocks noChangeShapeType="1"/>
          </p:cNvSpPr>
          <p:nvPr/>
        </p:nvSpPr>
        <p:spPr bwMode="auto">
          <a:xfrm>
            <a:off x="7656513" y="4038600"/>
            <a:ext cx="1587" cy="762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51" name="Rectangle 51">
            <a:extLst>
              <a:ext uri="{FF2B5EF4-FFF2-40B4-BE49-F238E27FC236}">
                <a16:creationId xmlns:a16="http://schemas.microsoft.com/office/drawing/2014/main" id="{F908BFDF-C78C-8EEB-7CB7-227873AAD6C8}"/>
              </a:ext>
            </a:extLst>
          </p:cNvPr>
          <p:cNvSpPr>
            <a:spLocks noChangeArrowheads="1"/>
          </p:cNvSpPr>
          <p:nvPr/>
        </p:nvSpPr>
        <p:spPr bwMode="auto">
          <a:xfrm>
            <a:off x="7086600" y="5029200"/>
            <a:ext cx="1220788" cy="609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u="none"/>
          </a:p>
        </p:txBody>
      </p:sp>
      <p:sp>
        <p:nvSpPr>
          <p:cNvPr id="52" name="Text Box 52">
            <a:extLst>
              <a:ext uri="{FF2B5EF4-FFF2-40B4-BE49-F238E27FC236}">
                <a16:creationId xmlns:a16="http://schemas.microsoft.com/office/drawing/2014/main" id="{AC24424A-FF15-BA2A-EEF9-56E1EDF0D38F}"/>
              </a:ext>
            </a:extLst>
          </p:cNvPr>
          <p:cNvSpPr txBox="1">
            <a:spLocks noChangeArrowheads="1"/>
          </p:cNvSpPr>
          <p:nvPr/>
        </p:nvSpPr>
        <p:spPr bwMode="auto">
          <a:xfrm>
            <a:off x="7069700" y="5029200"/>
            <a:ext cx="1164101"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fr-FR" altLang="fr-FR" sz="2000" u="none"/>
              <a:t>Analysis</a:t>
            </a:r>
          </a:p>
          <a:p>
            <a:pPr algn="ctr" eaLnBrk="0" hangingPunct="0"/>
            <a:r>
              <a:rPr lang="fr-FR" altLang="fr-FR" sz="1400" u="none"/>
              <a:t>Pass2</a:t>
            </a:r>
            <a:endParaRPr lang="en-GB" altLang="fr-FR" sz="1400" u="none"/>
          </a:p>
        </p:txBody>
      </p:sp>
      <p:grpSp>
        <p:nvGrpSpPr>
          <p:cNvPr id="53" name="Group 54">
            <a:extLst>
              <a:ext uri="{FF2B5EF4-FFF2-40B4-BE49-F238E27FC236}">
                <a16:creationId xmlns:a16="http://schemas.microsoft.com/office/drawing/2014/main" id="{FB7A0B70-7F72-6820-23FB-4D94DA54E468}"/>
              </a:ext>
            </a:extLst>
          </p:cNvPr>
          <p:cNvGrpSpPr>
            <a:grpSpLocks/>
          </p:cNvGrpSpPr>
          <p:nvPr/>
        </p:nvGrpSpPr>
        <p:grpSpPr bwMode="auto">
          <a:xfrm>
            <a:off x="8531225" y="609600"/>
            <a:ext cx="1374775" cy="1676400"/>
            <a:chOff x="5385" y="6"/>
            <a:chExt cx="775" cy="850"/>
          </a:xfrm>
        </p:grpSpPr>
        <p:sp>
          <p:nvSpPr>
            <p:cNvPr id="54" name="Freeform 55">
              <a:extLst>
                <a:ext uri="{FF2B5EF4-FFF2-40B4-BE49-F238E27FC236}">
                  <a16:creationId xmlns:a16="http://schemas.microsoft.com/office/drawing/2014/main" id="{1484F334-BD00-7B67-7A47-E7703478B345}"/>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55" name="Group 56">
              <a:extLst>
                <a:ext uri="{FF2B5EF4-FFF2-40B4-BE49-F238E27FC236}">
                  <a16:creationId xmlns:a16="http://schemas.microsoft.com/office/drawing/2014/main" id="{92C09831-DA99-E4D9-8D06-BA640BB83402}"/>
                </a:ext>
              </a:extLst>
            </p:cNvPr>
            <p:cNvGrpSpPr>
              <a:grpSpLocks/>
            </p:cNvGrpSpPr>
            <p:nvPr/>
          </p:nvGrpSpPr>
          <p:grpSpPr bwMode="auto">
            <a:xfrm>
              <a:off x="5411" y="490"/>
              <a:ext cx="196" cy="353"/>
              <a:chOff x="5411" y="490"/>
              <a:chExt cx="196" cy="353"/>
            </a:xfrm>
          </p:grpSpPr>
          <p:sp>
            <p:nvSpPr>
              <p:cNvPr id="144" name="Freeform 57">
                <a:extLst>
                  <a:ext uri="{FF2B5EF4-FFF2-40B4-BE49-F238E27FC236}">
                    <a16:creationId xmlns:a16="http://schemas.microsoft.com/office/drawing/2014/main" id="{D2A0C138-B5E6-49A0-3D37-917AA9682DB1}"/>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5" name="Freeform 58">
                <a:extLst>
                  <a:ext uri="{FF2B5EF4-FFF2-40B4-BE49-F238E27FC236}">
                    <a16:creationId xmlns:a16="http://schemas.microsoft.com/office/drawing/2014/main" id="{182D9758-3B6F-D407-41A8-8DD47139579A}"/>
                  </a:ext>
                </a:extLst>
              </p:cNvPr>
              <p:cNvSpPr>
                <a:spLocks/>
              </p:cNvSpPr>
              <p:nvPr/>
            </p:nvSpPr>
            <p:spPr bwMode="auto">
              <a:xfrm>
                <a:off x="5413"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56" name="Freeform 59">
              <a:extLst>
                <a:ext uri="{FF2B5EF4-FFF2-40B4-BE49-F238E27FC236}">
                  <a16:creationId xmlns:a16="http://schemas.microsoft.com/office/drawing/2014/main" id="{110C4104-845E-5D24-2956-30B30E340E94}"/>
                </a:ext>
              </a:extLst>
            </p:cNvPr>
            <p:cNvSpPr>
              <a:spLocks/>
            </p:cNvSpPr>
            <p:nvPr/>
          </p:nvSpPr>
          <p:spPr bwMode="auto">
            <a:xfrm>
              <a:off x="5474" y="430"/>
              <a:ext cx="232" cy="405"/>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20 h 405"/>
                <a:gd name="T30" fmla="*/ 195 w 232"/>
                <a:gd name="T31" fmla="*/ 272 h 405"/>
                <a:gd name="T32" fmla="*/ 167 w 232"/>
                <a:gd name="T33" fmla="*/ 347 h 405"/>
                <a:gd name="T34" fmla="*/ 155 w 232"/>
                <a:gd name="T35" fmla="*/ 404 h 405"/>
                <a:gd name="T36" fmla="*/ 131 w 232"/>
                <a:gd name="T37" fmla="*/ 389 h 405"/>
                <a:gd name="T38" fmla="*/ 106 w 232"/>
                <a:gd name="T39" fmla="*/ 378 h 405"/>
                <a:gd name="T40" fmla="*/ 95 w 232"/>
                <a:gd name="T41" fmla="*/ 370 h 405"/>
                <a:gd name="T42" fmla="*/ 75 w 232"/>
                <a:gd name="T43" fmla="*/ 380 h 405"/>
                <a:gd name="T44" fmla="*/ 64 w 232"/>
                <a:gd name="T45" fmla="*/ 381 h 405"/>
                <a:gd name="T46" fmla="*/ 74 w 232"/>
                <a:gd name="T47" fmla="*/ 356 h 405"/>
                <a:gd name="T48" fmla="*/ 107 w 232"/>
                <a:gd name="T49" fmla="*/ 315 h 405"/>
                <a:gd name="T50" fmla="*/ 111 w 232"/>
                <a:gd name="T51" fmla="*/ 284 h 405"/>
                <a:gd name="T52" fmla="*/ 110 w 232"/>
                <a:gd name="T53" fmla="*/ 241 h 405"/>
                <a:gd name="T54" fmla="*/ 93 w 232"/>
                <a:gd name="T55" fmla="*/ 225 h 405"/>
                <a:gd name="T56" fmla="*/ 57 w 232"/>
                <a:gd name="T57" fmla="*/ 233 h 405"/>
                <a:gd name="T58" fmla="*/ 30 w 232"/>
                <a:gd name="T59" fmla="*/ 238 h 405"/>
                <a:gd name="T60" fmla="*/ 9 w 232"/>
                <a:gd name="T61" fmla="*/ 232 h 405"/>
                <a:gd name="T62" fmla="*/ 0 w 232"/>
                <a:gd name="T63" fmla="*/ 207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57" name="Freeform 60">
              <a:extLst>
                <a:ext uri="{FF2B5EF4-FFF2-40B4-BE49-F238E27FC236}">
                  <a16:creationId xmlns:a16="http://schemas.microsoft.com/office/drawing/2014/main" id="{3206622C-C480-D46C-A647-3D153E5DA497}"/>
                </a:ext>
              </a:extLst>
            </p:cNvPr>
            <p:cNvSpPr>
              <a:spLocks/>
            </p:cNvSpPr>
            <p:nvPr/>
          </p:nvSpPr>
          <p:spPr bwMode="auto">
            <a:xfrm>
              <a:off x="5435" y="6"/>
              <a:ext cx="686"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49 w 686"/>
                <a:gd name="T61" fmla="*/ 321 h 335"/>
                <a:gd name="T62" fmla="*/ 376 w 686"/>
                <a:gd name="T63" fmla="*/ 310 h 335"/>
                <a:gd name="T64" fmla="*/ 392 w 686"/>
                <a:gd name="T65" fmla="*/ 309 h 335"/>
                <a:gd name="T66" fmla="*/ 415 w 686"/>
                <a:gd name="T67" fmla="*/ 316 h 335"/>
                <a:gd name="T68" fmla="*/ 438 w 686"/>
                <a:gd name="T69" fmla="*/ 319 h 335"/>
                <a:gd name="T70" fmla="*/ 463 w 686"/>
                <a:gd name="T71" fmla="*/ 318 h 335"/>
                <a:gd name="T72" fmla="*/ 488 w 686"/>
                <a:gd name="T73" fmla="*/ 310 h 335"/>
                <a:gd name="T74" fmla="*/ 511 w 686"/>
                <a:gd name="T75" fmla="*/ 298 h 335"/>
                <a:gd name="T76" fmla="*/ 541 w 686"/>
                <a:gd name="T77" fmla="*/ 306 h 335"/>
                <a:gd name="T78" fmla="*/ 571 w 686"/>
                <a:gd name="T79" fmla="*/ 308 h 335"/>
                <a:gd name="T80" fmla="*/ 611 w 686"/>
                <a:gd name="T81" fmla="*/ 299 h 335"/>
                <a:gd name="T82" fmla="*/ 644 w 686"/>
                <a:gd name="T83" fmla="*/ 279 h 335"/>
                <a:gd name="T84" fmla="*/ 668 w 686"/>
                <a:gd name="T85" fmla="*/ 255 h 335"/>
                <a:gd name="T86" fmla="*/ 680 w 686"/>
                <a:gd name="T87" fmla="*/ 229 h 335"/>
                <a:gd name="T88" fmla="*/ 685 w 686"/>
                <a:gd name="T89" fmla="*/ 199 h 335"/>
                <a:gd name="T90" fmla="*/ 681 w 686"/>
                <a:gd name="T91" fmla="*/ 173 h 335"/>
                <a:gd name="T92" fmla="*/ 668 w 686"/>
                <a:gd name="T93" fmla="*/ 146 h 335"/>
                <a:gd name="T94" fmla="*/ 648 w 686"/>
                <a:gd name="T95" fmla="*/ 123 h 335"/>
                <a:gd name="T96" fmla="*/ 627 w 686"/>
                <a:gd name="T97" fmla="*/ 109 h 335"/>
                <a:gd name="T98" fmla="*/ 599 w 686"/>
                <a:gd name="T99" fmla="*/ 96 h 335"/>
                <a:gd name="T100" fmla="*/ 573 w 686"/>
                <a:gd name="T101" fmla="*/ 93 h 335"/>
                <a:gd name="T102" fmla="*/ 566 w 686"/>
                <a:gd name="T103" fmla="*/ 73 h 335"/>
                <a:gd name="T104" fmla="*/ 554 w 686"/>
                <a:gd name="T105" fmla="*/ 54 h 335"/>
                <a:gd name="T106" fmla="*/ 535 w 686"/>
                <a:gd name="T107" fmla="*/ 34 h 335"/>
                <a:gd name="T108" fmla="*/ 512 w 686"/>
                <a:gd name="T109" fmla="*/ 19 h 335"/>
                <a:gd name="T110" fmla="*/ 481 w 686"/>
                <a:gd name="T111" fmla="*/ 7 h 335"/>
                <a:gd name="T112" fmla="*/ 450 w 686"/>
                <a:gd name="T113" fmla="*/ 1 h 335"/>
                <a:gd name="T114" fmla="*/ 416 w 686"/>
                <a:gd name="T115" fmla="*/ 0 h 335"/>
                <a:gd name="T116" fmla="*/ 382 w 686"/>
                <a:gd name="T117" fmla="*/ 6 h 335"/>
                <a:gd name="T118" fmla="*/ 350 w 686"/>
                <a:gd name="T119" fmla="*/ 19 h 335"/>
                <a:gd name="T120" fmla="*/ 326 w 686"/>
                <a:gd name="T121" fmla="*/ 3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cmpd="sng">
              <a:solidFill>
                <a:srgbClr val="BFD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58" name="Group 61">
              <a:extLst>
                <a:ext uri="{FF2B5EF4-FFF2-40B4-BE49-F238E27FC236}">
                  <a16:creationId xmlns:a16="http://schemas.microsoft.com/office/drawing/2014/main" id="{3C20C6E6-F45E-799B-D73A-DAAA01DC42A3}"/>
                </a:ext>
              </a:extLst>
            </p:cNvPr>
            <p:cNvGrpSpPr>
              <a:grpSpLocks/>
            </p:cNvGrpSpPr>
            <p:nvPr/>
          </p:nvGrpSpPr>
          <p:grpSpPr bwMode="auto">
            <a:xfrm>
              <a:off x="5877" y="215"/>
              <a:ext cx="187" cy="210"/>
              <a:chOff x="5877" y="215"/>
              <a:chExt cx="187" cy="210"/>
            </a:xfrm>
          </p:grpSpPr>
          <p:sp>
            <p:nvSpPr>
              <p:cNvPr id="133" name="Freeform 62">
                <a:extLst>
                  <a:ext uri="{FF2B5EF4-FFF2-40B4-BE49-F238E27FC236}">
                    <a16:creationId xmlns:a16="http://schemas.microsoft.com/office/drawing/2014/main" id="{E20F8B18-A60F-F289-EB94-F38E4E69BF9E}"/>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134" name="Group 63">
                <a:extLst>
                  <a:ext uri="{FF2B5EF4-FFF2-40B4-BE49-F238E27FC236}">
                    <a16:creationId xmlns:a16="http://schemas.microsoft.com/office/drawing/2014/main" id="{8619C101-C801-AEC9-C7C3-3E0F8848D835}"/>
                  </a:ext>
                </a:extLst>
              </p:cNvPr>
              <p:cNvGrpSpPr>
                <a:grpSpLocks/>
              </p:cNvGrpSpPr>
              <p:nvPr/>
            </p:nvGrpSpPr>
            <p:grpSpPr bwMode="auto">
              <a:xfrm>
                <a:off x="5921" y="361"/>
                <a:ext cx="35" cy="30"/>
                <a:chOff x="5921" y="361"/>
                <a:chExt cx="35" cy="30"/>
              </a:xfrm>
            </p:grpSpPr>
            <p:sp>
              <p:nvSpPr>
                <p:cNvPr id="142" name="Freeform 64">
                  <a:extLst>
                    <a:ext uri="{FF2B5EF4-FFF2-40B4-BE49-F238E27FC236}">
                      <a16:creationId xmlns:a16="http://schemas.microsoft.com/office/drawing/2014/main" id="{13DCD8A1-8304-13FB-1046-6DF87EE20CCB}"/>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3" name="Freeform 65">
                  <a:extLst>
                    <a:ext uri="{FF2B5EF4-FFF2-40B4-BE49-F238E27FC236}">
                      <a16:creationId xmlns:a16="http://schemas.microsoft.com/office/drawing/2014/main" id="{CA1E35DB-FEBC-10C4-AA63-CDA49A750B2D}"/>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Lst>
                  <a:ahLst/>
                  <a:cxnLst>
                    <a:cxn ang="0">
                      <a:pos x="T0" y="T1"/>
                    </a:cxn>
                    <a:cxn ang="0">
                      <a:pos x="T2" y="T3"/>
                    </a:cxn>
                    <a:cxn ang="0">
                      <a:pos x="T4" y="T5"/>
                    </a:cxn>
                    <a:cxn ang="0">
                      <a:pos x="T6" y="T7"/>
                    </a:cxn>
                    <a:cxn ang="0">
                      <a:pos x="T8" y="T9"/>
                    </a:cxn>
                  </a:cxnLst>
                  <a:rect l="0" t="0" r="r" b="b"/>
                  <a:pathLst>
                    <a:path w="28" h="12">
                      <a:moveTo>
                        <a:pt x="0" y="1"/>
                      </a:moveTo>
                      <a:lnTo>
                        <a:pt x="0" y="11"/>
                      </a:lnTo>
                      <a:lnTo>
                        <a:pt x="27" y="11"/>
                      </a:lnTo>
                      <a:lnTo>
                        <a:pt x="26" y="0"/>
                      </a:lnTo>
                      <a:lnTo>
                        <a:pt x="0" y="1"/>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135" name="Freeform 66">
                <a:extLst>
                  <a:ext uri="{FF2B5EF4-FFF2-40B4-BE49-F238E27FC236}">
                    <a16:creationId xmlns:a16="http://schemas.microsoft.com/office/drawing/2014/main" id="{D23F486F-27B9-5288-C29B-22F524806EF2}"/>
                  </a:ext>
                </a:extLst>
              </p:cNvPr>
              <p:cNvSpPr>
                <a:spLocks/>
              </p:cNvSpPr>
              <p:nvPr/>
            </p:nvSpPr>
            <p:spPr bwMode="auto">
              <a:xfrm>
                <a:off x="5877" y="233"/>
                <a:ext cx="164" cy="189"/>
              </a:xfrm>
              <a:custGeom>
                <a:avLst/>
                <a:gdLst>
                  <a:gd name="T0" fmla="*/ 24 w 164"/>
                  <a:gd name="T1" fmla="*/ 65 h 189"/>
                  <a:gd name="T2" fmla="*/ 11 w 164"/>
                  <a:gd name="T3" fmla="*/ 68 h 189"/>
                  <a:gd name="T4" fmla="*/ 3 w 164"/>
                  <a:gd name="T5" fmla="*/ 77 h 189"/>
                  <a:gd name="T6" fmla="*/ 0 w 164"/>
                  <a:gd name="T7" fmla="*/ 88 h 189"/>
                  <a:gd name="T8" fmla="*/ 1 w 164"/>
                  <a:gd name="T9" fmla="*/ 98 h 189"/>
                  <a:gd name="T10" fmla="*/ 6 w 164"/>
                  <a:gd name="T11" fmla="*/ 105 h 189"/>
                  <a:gd name="T12" fmla="*/ 16 w 164"/>
                  <a:gd name="T13" fmla="*/ 110 h 189"/>
                  <a:gd name="T14" fmla="*/ 30 w 164"/>
                  <a:gd name="T15" fmla="*/ 109 h 189"/>
                  <a:gd name="T16" fmla="*/ 37 w 164"/>
                  <a:gd name="T17" fmla="*/ 108 h 189"/>
                  <a:gd name="T18" fmla="*/ 32 w 164"/>
                  <a:gd name="T19" fmla="*/ 127 h 189"/>
                  <a:gd name="T20" fmla="*/ 54 w 164"/>
                  <a:gd name="T21" fmla="*/ 129 h 189"/>
                  <a:gd name="T22" fmla="*/ 63 w 164"/>
                  <a:gd name="T23" fmla="*/ 132 h 189"/>
                  <a:gd name="T24" fmla="*/ 68 w 164"/>
                  <a:gd name="T25" fmla="*/ 135 h 189"/>
                  <a:gd name="T26" fmla="*/ 60 w 164"/>
                  <a:gd name="T27" fmla="*/ 152 h 189"/>
                  <a:gd name="T28" fmla="*/ 42 w 164"/>
                  <a:gd name="T29" fmla="*/ 152 h 189"/>
                  <a:gd name="T30" fmla="*/ 36 w 164"/>
                  <a:gd name="T31" fmla="*/ 161 h 189"/>
                  <a:gd name="T32" fmla="*/ 41 w 164"/>
                  <a:gd name="T33" fmla="*/ 182 h 189"/>
                  <a:gd name="T34" fmla="*/ 53 w 164"/>
                  <a:gd name="T35" fmla="*/ 188 h 189"/>
                  <a:gd name="T36" fmla="*/ 84 w 164"/>
                  <a:gd name="T37" fmla="*/ 184 h 189"/>
                  <a:gd name="T38" fmla="*/ 114 w 164"/>
                  <a:gd name="T39" fmla="*/ 169 h 189"/>
                  <a:gd name="T40" fmla="*/ 133 w 164"/>
                  <a:gd name="T41" fmla="*/ 153 h 189"/>
                  <a:gd name="T42" fmla="*/ 140 w 164"/>
                  <a:gd name="T43" fmla="*/ 139 h 189"/>
                  <a:gd name="T44" fmla="*/ 154 w 164"/>
                  <a:gd name="T45" fmla="*/ 117 h 189"/>
                  <a:gd name="T46" fmla="*/ 160 w 164"/>
                  <a:gd name="T47" fmla="*/ 95 h 189"/>
                  <a:gd name="T48" fmla="*/ 163 w 164"/>
                  <a:gd name="T49" fmla="*/ 67 h 189"/>
                  <a:gd name="T50" fmla="*/ 158 w 164"/>
                  <a:gd name="T51" fmla="*/ 36 h 189"/>
                  <a:gd name="T52" fmla="*/ 141 w 164"/>
                  <a:gd name="T53" fmla="*/ 15 h 189"/>
                  <a:gd name="T54" fmla="*/ 127 w 164"/>
                  <a:gd name="T55" fmla="*/ 6 h 189"/>
                  <a:gd name="T56" fmla="*/ 107 w 164"/>
                  <a:gd name="T57" fmla="*/ 0 h 189"/>
                  <a:gd name="T58" fmla="*/ 69 w 164"/>
                  <a:gd name="T59" fmla="*/ 6 h 189"/>
                  <a:gd name="T60" fmla="*/ 47 w 164"/>
                  <a:gd name="T61" fmla="*/ 23 h 189"/>
                  <a:gd name="T62" fmla="*/ 34 w 164"/>
                  <a:gd name="T63" fmla="*/ 43 h 189"/>
                  <a:gd name="T64" fmla="*/ 32 w 164"/>
                  <a:gd name="T65" fmla="*/ 6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136" name="Group 67">
                <a:extLst>
                  <a:ext uri="{FF2B5EF4-FFF2-40B4-BE49-F238E27FC236}">
                    <a16:creationId xmlns:a16="http://schemas.microsoft.com/office/drawing/2014/main" id="{3557300F-D58D-B981-65A5-1E9CF9DF59E4}"/>
                  </a:ext>
                </a:extLst>
              </p:cNvPr>
              <p:cNvGrpSpPr>
                <a:grpSpLocks/>
              </p:cNvGrpSpPr>
              <p:nvPr/>
            </p:nvGrpSpPr>
            <p:grpSpPr bwMode="auto">
              <a:xfrm>
                <a:off x="5920" y="288"/>
                <a:ext cx="34" cy="45"/>
                <a:chOff x="5920" y="288"/>
                <a:chExt cx="34" cy="45"/>
              </a:xfrm>
            </p:grpSpPr>
            <p:sp>
              <p:nvSpPr>
                <p:cNvPr id="140" name="Freeform 68">
                  <a:extLst>
                    <a:ext uri="{FF2B5EF4-FFF2-40B4-BE49-F238E27FC236}">
                      <a16:creationId xmlns:a16="http://schemas.microsoft.com/office/drawing/2014/main" id="{49BD604E-5DA1-B092-8B2A-5B7A852CCB66}"/>
                    </a:ext>
                  </a:extLst>
                </p:cNvPr>
                <p:cNvSpPr>
                  <a:spLocks/>
                </p:cNvSpPr>
                <p:nvPr/>
              </p:nvSpPr>
              <p:spPr bwMode="auto">
                <a:xfrm>
                  <a:off x="5920" y="288"/>
                  <a:ext cx="34" cy="45"/>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27 h 45"/>
                    <a:gd name="T22" fmla="*/ 32 w 34"/>
                    <a:gd name="T23" fmla="*/ 32 h 45"/>
                    <a:gd name="T24" fmla="*/ 30 w 34"/>
                    <a:gd name="T25" fmla="*/ 36 h 45"/>
                    <a:gd name="T26" fmla="*/ 27 w 34"/>
                    <a:gd name="T27" fmla="*/ 38 h 45"/>
                    <a:gd name="T28" fmla="*/ 25 w 34"/>
                    <a:gd name="T29" fmla="*/ 41 h 45"/>
                    <a:gd name="T30" fmla="*/ 23 w 34"/>
                    <a:gd name="T31" fmla="*/ 42 h 45"/>
                    <a:gd name="T32" fmla="*/ 19 w 34"/>
                    <a:gd name="T33" fmla="*/ 43 h 45"/>
                    <a:gd name="T34" fmla="*/ 16 w 34"/>
                    <a:gd name="T35" fmla="*/ 44 h 45"/>
                    <a:gd name="T36" fmla="*/ 13 w 34"/>
                    <a:gd name="T37" fmla="*/ 43 h 45"/>
                    <a:gd name="T38" fmla="*/ 10 w 34"/>
                    <a:gd name="T39" fmla="*/ 42 h 45"/>
                    <a:gd name="T40" fmla="*/ 6 w 34"/>
                    <a:gd name="T41" fmla="*/ 40 h 45"/>
                    <a:gd name="T42" fmla="*/ 4 w 34"/>
                    <a:gd name="T43" fmla="*/ 38 h 45"/>
                    <a:gd name="T44" fmla="*/ 3 w 34"/>
                    <a:gd name="T45" fmla="*/ 36 h 45"/>
                    <a:gd name="T46" fmla="*/ 2 w 34"/>
                    <a:gd name="T47" fmla="*/ 33 h 45"/>
                    <a:gd name="T48" fmla="*/ 0 w 34"/>
                    <a:gd name="T49" fmla="*/ 29 h 45"/>
                    <a:gd name="T50" fmla="*/ 0 w 34"/>
                    <a:gd name="T51" fmla="*/ 26 h 45"/>
                    <a:gd name="T52" fmla="*/ 0 w 34"/>
                    <a:gd name="T53" fmla="*/ 23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41" name="Freeform 69">
                  <a:extLst>
                    <a:ext uri="{FF2B5EF4-FFF2-40B4-BE49-F238E27FC236}">
                      <a16:creationId xmlns:a16="http://schemas.microsoft.com/office/drawing/2014/main" id="{D96D916A-2ED1-49C1-3923-DB22B02E8E5D}"/>
                    </a:ext>
                  </a:extLst>
                </p:cNvPr>
                <p:cNvSpPr>
                  <a:spLocks/>
                </p:cNvSpPr>
                <p:nvPr/>
              </p:nvSpPr>
              <p:spPr bwMode="auto">
                <a:xfrm>
                  <a:off x="5923" y="308"/>
                  <a:ext cx="7" cy="12"/>
                </a:xfrm>
                <a:custGeom>
                  <a:avLst/>
                  <a:gdLst>
                    <a:gd name="T0" fmla="*/ 3 w 7"/>
                    <a:gd name="T1" fmla="*/ 0 h 12"/>
                    <a:gd name="T2" fmla="*/ 3 w 7"/>
                    <a:gd name="T3" fmla="*/ 0 h 12"/>
                    <a:gd name="T4" fmla="*/ 4 w 7"/>
                    <a:gd name="T5" fmla="*/ 0 h 12"/>
                    <a:gd name="T6" fmla="*/ 4 w 7"/>
                    <a:gd name="T7" fmla="*/ 1 h 12"/>
                    <a:gd name="T8" fmla="*/ 5 w 7"/>
                    <a:gd name="T9" fmla="*/ 1 h 12"/>
                    <a:gd name="T10" fmla="*/ 5 w 7"/>
                    <a:gd name="T11" fmla="*/ 2 h 12"/>
                    <a:gd name="T12" fmla="*/ 6 w 7"/>
                    <a:gd name="T13" fmla="*/ 3 h 12"/>
                    <a:gd name="T14" fmla="*/ 6 w 7"/>
                    <a:gd name="T15" fmla="*/ 3 h 12"/>
                    <a:gd name="T16" fmla="*/ 6 w 7"/>
                    <a:gd name="T17" fmla="*/ 5 h 12"/>
                    <a:gd name="T18" fmla="*/ 6 w 7"/>
                    <a:gd name="T19" fmla="*/ 6 h 12"/>
                    <a:gd name="T20" fmla="*/ 6 w 7"/>
                    <a:gd name="T21" fmla="*/ 7 h 12"/>
                    <a:gd name="T22" fmla="*/ 6 w 7"/>
                    <a:gd name="T23" fmla="*/ 8 h 12"/>
                    <a:gd name="T24" fmla="*/ 6 w 7"/>
                    <a:gd name="T25" fmla="*/ 9 h 12"/>
                    <a:gd name="T26" fmla="*/ 5 w 7"/>
                    <a:gd name="T27" fmla="*/ 10 h 12"/>
                    <a:gd name="T28" fmla="*/ 5 w 7"/>
                    <a:gd name="T29" fmla="*/ 10 h 12"/>
                    <a:gd name="T30" fmla="*/ 4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 h="12">
                      <a:moveTo>
                        <a:pt x="3" y="0"/>
                      </a:moveTo>
                      <a:lnTo>
                        <a:pt x="3" y="0"/>
                      </a:lnTo>
                      <a:lnTo>
                        <a:pt x="4" y="0"/>
                      </a:lnTo>
                      <a:lnTo>
                        <a:pt x="4" y="1"/>
                      </a:lnTo>
                      <a:lnTo>
                        <a:pt x="5" y="1"/>
                      </a:lnTo>
                      <a:lnTo>
                        <a:pt x="5" y="2"/>
                      </a:lnTo>
                      <a:lnTo>
                        <a:pt x="6" y="3"/>
                      </a:lnTo>
                      <a:lnTo>
                        <a:pt x="6" y="3"/>
                      </a:lnTo>
                      <a:lnTo>
                        <a:pt x="6" y="5"/>
                      </a:lnTo>
                      <a:lnTo>
                        <a:pt x="6" y="6"/>
                      </a:lnTo>
                      <a:lnTo>
                        <a:pt x="6" y="7"/>
                      </a:lnTo>
                      <a:lnTo>
                        <a:pt x="6" y="8"/>
                      </a:lnTo>
                      <a:lnTo>
                        <a:pt x="6" y="9"/>
                      </a:lnTo>
                      <a:lnTo>
                        <a:pt x="5" y="10"/>
                      </a:lnTo>
                      <a:lnTo>
                        <a:pt x="5" y="10"/>
                      </a:lnTo>
                      <a:lnTo>
                        <a:pt x="4" y="11"/>
                      </a:lnTo>
                      <a:lnTo>
                        <a:pt x="3" y="11"/>
                      </a:lnTo>
                      <a:lnTo>
                        <a:pt x="3" y="11"/>
                      </a:lnTo>
                      <a:lnTo>
                        <a:pt x="2" y="11"/>
                      </a:lnTo>
                      <a:lnTo>
                        <a:pt x="2" y="11"/>
                      </a:lnTo>
                      <a:lnTo>
                        <a:pt x="1" y="10"/>
                      </a:lnTo>
                      <a:lnTo>
                        <a:pt x="1" y="10"/>
                      </a:lnTo>
                      <a:lnTo>
                        <a:pt x="0" y="9"/>
                      </a:lnTo>
                      <a:lnTo>
                        <a:pt x="0" y="9"/>
                      </a:lnTo>
                      <a:lnTo>
                        <a:pt x="0" y="8"/>
                      </a:lnTo>
                      <a:lnTo>
                        <a:pt x="0" y="6"/>
                      </a:lnTo>
                      <a:lnTo>
                        <a:pt x="0" y="6"/>
                      </a:lnTo>
                      <a:lnTo>
                        <a:pt x="0" y="5"/>
                      </a:lnTo>
                      <a:lnTo>
                        <a:pt x="0" y="5"/>
                      </a:lnTo>
                      <a:lnTo>
                        <a:pt x="0" y="3"/>
                      </a:lnTo>
                      <a:lnTo>
                        <a:pt x="0" y="2"/>
                      </a:lnTo>
                      <a:lnTo>
                        <a:pt x="1" y="1"/>
                      </a:lnTo>
                      <a:lnTo>
                        <a:pt x="1" y="1"/>
                      </a:lnTo>
                      <a:lnTo>
                        <a:pt x="2" y="1"/>
                      </a:lnTo>
                      <a:lnTo>
                        <a:pt x="2" y="0"/>
                      </a:lnTo>
                      <a:lnTo>
                        <a:pt x="3" y="0"/>
                      </a:lnTo>
                    </a:path>
                  </a:pathLst>
                </a:custGeom>
                <a:solidFill>
                  <a:srgbClr val="000000"/>
                </a:solidFill>
                <a:ln>
                  <a:noFill/>
                </a:ln>
                <a:effectLst/>
                <a:extLst>
                  <a:ext uri="{91240B29-F687-4F45-9708-019B960494DF}">
                    <a14:hiddenLine xmlns:a14="http://schemas.microsoft.com/office/drawing/2010/main" w="12700"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137" name="Group 70">
                <a:extLst>
                  <a:ext uri="{FF2B5EF4-FFF2-40B4-BE49-F238E27FC236}">
                    <a16:creationId xmlns:a16="http://schemas.microsoft.com/office/drawing/2014/main" id="{AEE5EFF2-5457-0995-1DDC-A62498F3D09D}"/>
                  </a:ext>
                </a:extLst>
              </p:cNvPr>
              <p:cNvGrpSpPr>
                <a:grpSpLocks/>
              </p:cNvGrpSpPr>
              <p:nvPr/>
            </p:nvGrpSpPr>
            <p:grpSpPr bwMode="auto">
              <a:xfrm>
                <a:off x="5916" y="215"/>
                <a:ext cx="148" cy="166"/>
                <a:chOff x="5916" y="215"/>
                <a:chExt cx="148" cy="166"/>
              </a:xfrm>
            </p:grpSpPr>
            <p:sp>
              <p:nvSpPr>
                <p:cNvPr id="138" name="Freeform 71">
                  <a:extLst>
                    <a:ext uri="{FF2B5EF4-FFF2-40B4-BE49-F238E27FC236}">
                      <a16:creationId xmlns:a16="http://schemas.microsoft.com/office/drawing/2014/main" id="{8A0948C7-C149-8C1B-327B-D8B551A0211C}"/>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9" name="Freeform 72">
                  <a:extLst>
                    <a:ext uri="{FF2B5EF4-FFF2-40B4-BE49-F238E27FC236}">
                      <a16:creationId xmlns:a16="http://schemas.microsoft.com/office/drawing/2014/main" id="{6752BF43-1FF4-346E-ADEB-79BFA888B39D}"/>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grpSp>
          <p:nvGrpSpPr>
            <p:cNvPr id="59" name="Group 73">
              <a:extLst>
                <a:ext uri="{FF2B5EF4-FFF2-40B4-BE49-F238E27FC236}">
                  <a16:creationId xmlns:a16="http://schemas.microsoft.com/office/drawing/2014/main" id="{A7A8DE08-DB9A-BEF3-43A0-669A623F16B0}"/>
                </a:ext>
              </a:extLst>
            </p:cNvPr>
            <p:cNvGrpSpPr>
              <a:grpSpLocks/>
            </p:cNvGrpSpPr>
            <p:nvPr/>
          </p:nvGrpSpPr>
          <p:grpSpPr bwMode="auto">
            <a:xfrm>
              <a:off x="5597" y="537"/>
              <a:ext cx="375" cy="293"/>
              <a:chOff x="5597" y="537"/>
              <a:chExt cx="375" cy="293"/>
            </a:xfrm>
          </p:grpSpPr>
          <p:sp>
            <p:nvSpPr>
              <p:cNvPr id="131" name="Freeform 74">
                <a:extLst>
                  <a:ext uri="{FF2B5EF4-FFF2-40B4-BE49-F238E27FC236}">
                    <a16:creationId xmlns:a16="http://schemas.microsoft.com/office/drawing/2014/main" id="{67046F69-A012-430B-D505-D2BD708009D6}"/>
                  </a:ext>
                </a:extLst>
              </p:cNvPr>
              <p:cNvSpPr>
                <a:spLocks/>
              </p:cNvSpPr>
              <p:nvPr/>
            </p:nvSpPr>
            <p:spPr bwMode="auto">
              <a:xfrm>
                <a:off x="5632" y="537"/>
                <a:ext cx="312"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09 w 312"/>
                  <a:gd name="T39" fmla="*/ 50 h 52"/>
                  <a:gd name="T40" fmla="*/ 252 w 312"/>
                  <a:gd name="T41" fmla="*/ 46 h 52"/>
                  <a:gd name="T42" fmla="*/ 277 w 312"/>
                  <a:gd name="T43" fmla="*/ 42 h 52"/>
                  <a:gd name="T44" fmla="*/ 291 w 312"/>
                  <a:gd name="T45" fmla="*/ 38 h 52"/>
                  <a:gd name="T46" fmla="*/ 300 w 312"/>
                  <a:gd name="T47" fmla="*/ 36 h 52"/>
                  <a:gd name="T48" fmla="*/ 305 w 312"/>
                  <a:gd name="T49" fmla="*/ 33 h 52"/>
                  <a:gd name="T50" fmla="*/ 309 w 312"/>
                  <a:gd name="T51" fmla="*/ 30 h 52"/>
                  <a:gd name="T52" fmla="*/ 311 w 312"/>
                  <a:gd name="T53" fmla="*/ 25 h 52"/>
                  <a:gd name="T54" fmla="*/ 306 w 312"/>
                  <a:gd name="T55" fmla="*/ 19 h 52"/>
                  <a:gd name="T56" fmla="*/ 298 w 312"/>
                  <a:gd name="T57" fmla="*/ 15 h 52"/>
                  <a:gd name="T58" fmla="*/ 281 w 312"/>
                  <a:gd name="T59" fmla="*/ 10 h 52"/>
                  <a:gd name="T60" fmla="*/ 251 w 312"/>
                  <a:gd name="T61" fmla="*/ 5 h 52"/>
                  <a:gd name="T62" fmla="*/ 209 w 312"/>
                  <a:gd name="T63" fmla="*/ 1 h 52"/>
                  <a:gd name="T64" fmla="*/ 159 w 312"/>
                  <a:gd name="T6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2" name="Freeform 75">
                <a:extLst>
                  <a:ext uri="{FF2B5EF4-FFF2-40B4-BE49-F238E27FC236}">
                    <a16:creationId xmlns:a16="http://schemas.microsoft.com/office/drawing/2014/main" id="{DF97B85D-2866-BBA4-1033-D6D3540B7B96}"/>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60" name="Freeform 76">
              <a:extLst>
                <a:ext uri="{FF2B5EF4-FFF2-40B4-BE49-F238E27FC236}">
                  <a16:creationId xmlns:a16="http://schemas.microsoft.com/office/drawing/2014/main" id="{1B07C21F-4E0C-9E06-710D-AD17260740A2}"/>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61" name="Freeform 77">
              <a:extLst>
                <a:ext uri="{FF2B5EF4-FFF2-40B4-BE49-F238E27FC236}">
                  <a16:creationId xmlns:a16="http://schemas.microsoft.com/office/drawing/2014/main" id="{5493F9DB-06B4-3633-DE2D-432F59E5A016}"/>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62" name="Group 78">
              <a:extLst>
                <a:ext uri="{FF2B5EF4-FFF2-40B4-BE49-F238E27FC236}">
                  <a16:creationId xmlns:a16="http://schemas.microsoft.com/office/drawing/2014/main" id="{BD36CB71-8316-1C82-9988-B551E66B3256}"/>
                </a:ext>
              </a:extLst>
            </p:cNvPr>
            <p:cNvGrpSpPr>
              <a:grpSpLocks/>
            </p:cNvGrpSpPr>
            <p:nvPr/>
          </p:nvGrpSpPr>
          <p:grpSpPr bwMode="auto">
            <a:xfrm>
              <a:off x="5666" y="621"/>
              <a:ext cx="182" cy="107"/>
              <a:chOff x="5666" y="621"/>
              <a:chExt cx="182" cy="107"/>
            </a:xfrm>
          </p:grpSpPr>
          <p:sp>
            <p:nvSpPr>
              <p:cNvPr id="129" name="Freeform 79">
                <a:extLst>
                  <a:ext uri="{FF2B5EF4-FFF2-40B4-BE49-F238E27FC236}">
                    <a16:creationId xmlns:a16="http://schemas.microsoft.com/office/drawing/2014/main" id="{C3690D5B-E567-972B-792E-5B9CA5072C71}"/>
                  </a:ext>
                </a:extLst>
              </p:cNvPr>
              <p:cNvSpPr>
                <a:spLocks/>
              </p:cNvSpPr>
              <p:nvPr/>
            </p:nvSpPr>
            <p:spPr bwMode="auto">
              <a:xfrm>
                <a:off x="5777" y="651"/>
                <a:ext cx="71" cy="77"/>
              </a:xfrm>
              <a:custGeom>
                <a:avLst/>
                <a:gdLst>
                  <a:gd name="T0" fmla="*/ 38 w 71"/>
                  <a:gd name="T1" fmla="*/ 0 h 77"/>
                  <a:gd name="T2" fmla="*/ 24 w 71"/>
                  <a:gd name="T3" fmla="*/ 19 h 77"/>
                  <a:gd name="T4" fmla="*/ 0 w 71"/>
                  <a:gd name="T5" fmla="*/ 16 h 77"/>
                  <a:gd name="T6" fmla="*/ 19 w 71"/>
                  <a:gd name="T7" fmla="*/ 39 h 77"/>
                  <a:gd name="T8" fmla="*/ 2 w 71"/>
                  <a:gd name="T9" fmla="*/ 66 h 77"/>
                  <a:gd name="T10" fmla="*/ 33 w 71"/>
                  <a:gd name="T11" fmla="*/ 49 h 77"/>
                  <a:gd name="T12" fmla="*/ 55 w 71"/>
                  <a:gd name="T13" fmla="*/ 76 h 77"/>
                  <a:gd name="T14" fmla="*/ 50 w 71"/>
                  <a:gd name="T15" fmla="*/ 42 h 77"/>
                  <a:gd name="T16" fmla="*/ 70 w 71"/>
                  <a:gd name="T17" fmla="*/ 21 h 77"/>
                  <a:gd name="T18" fmla="*/ 45 w 71"/>
                  <a:gd name="T19" fmla="*/ 22 h 77"/>
                  <a:gd name="T20" fmla="*/ 38 w 71"/>
                  <a:gd name="T2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30" name="Freeform 80">
                <a:extLst>
                  <a:ext uri="{FF2B5EF4-FFF2-40B4-BE49-F238E27FC236}">
                    <a16:creationId xmlns:a16="http://schemas.microsoft.com/office/drawing/2014/main" id="{47F69A34-958C-254C-1006-0F744B5438CC}"/>
                  </a:ext>
                </a:extLst>
              </p:cNvPr>
              <p:cNvSpPr>
                <a:spLocks/>
              </p:cNvSpPr>
              <p:nvPr/>
            </p:nvSpPr>
            <p:spPr bwMode="auto">
              <a:xfrm>
                <a:off x="5666" y="621"/>
                <a:ext cx="69" cy="77"/>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42 h 77"/>
                  <a:gd name="T24" fmla="*/ 1 w 69"/>
                  <a:gd name="T25" fmla="*/ 47 h 77"/>
                  <a:gd name="T26" fmla="*/ 2 w 69"/>
                  <a:gd name="T27" fmla="*/ 51 h 77"/>
                  <a:gd name="T28" fmla="*/ 4 w 69"/>
                  <a:gd name="T29" fmla="*/ 54 h 77"/>
                  <a:gd name="T30" fmla="*/ 5 w 69"/>
                  <a:gd name="T31" fmla="*/ 57 h 77"/>
                  <a:gd name="T32" fmla="*/ 8 w 69"/>
                  <a:gd name="T33" fmla="*/ 61 h 77"/>
                  <a:gd name="T34" fmla="*/ 10 w 69"/>
                  <a:gd name="T35" fmla="*/ 63 h 77"/>
                  <a:gd name="T36" fmla="*/ 13 w 69"/>
                  <a:gd name="T37" fmla="*/ 66 h 77"/>
                  <a:gd name="T38" fmla="*/ 16 w 69"/>
                  <a:gd name="T39" fmla="*/ 69 h 77"/>
                  <a:gd name="T40" fmla="*/ 19 w 69"/>
                  <a:gd name="T41" fmla="*/ 71 h 77"/>
                  <a:gd name="T42" fmla="*/ 22 w 69"/>
                  <a:gd name="T43" fmla="*/ 72 h 77"/>
                  <a:gd name="T44" fmla="*/ 25 w 69"/>
                  <a:gd name="T45" fmla="*/ 74 h 77"/>
                  <a:gd name="T46" fmla="*/ 28 w 69"/>
                  <a:gd name="T47" fmla="*/ 75 h 77"/>
                  <a:gd name="T48" fmla="*/ 32 w 69"/>
                  <a:gd name="T49" fmla="*/ 76 h 77"/>
                  <a:gd name="T50" fmla="*/ 35 w 69"/>
                  <a:gd name="T51" fmla="*/ 76 h 77"/>
                  <a:gd name="T52" fmla="*/ 40 w 69"/>
                  <a:gd name="T53" fmla="*/ 76 h 77"/>
                  <a:gd name="T54" fmla="*/ 44 w 69"/>
                  <a:gd name="T55" fmla="*/ 76 h 77"/>
                  <a:gd name="T56" fmla="*/ 47 w 69"/>
                  <a:gd name="T57" fmla="*/ 75 h 77"/>
                  <a:gd name="T58" fmla="*/ 50 w 69"/>
                  <a:gd name="T59" fmla="*/ 75 h 77"/>
                  <a:gd name="T60" fmla="*/ 53 w 69"/>
                  <a:gd name="T61" fmla="*/ 74 h 77"/>
                  <a:gd name="T62" fmla="*/ 57 w 69"/>
                  <a:gd name="T63" fmla="*/ 72 h 77"/>
                  <a:gd name="T64" fmla="*/ 60 w 69"/>
                  <a:gd name="T65" fmla="*/ 70 h 77"/>
                  <a:gd name="T66" fmla="*/ 62 w 69"/>
                  <a:gd name="T67" fmla="*/ 68 h 77"/>
                  <a:gd name="T68" fmla="*/ 64 w 69"/>
                  <a:gd name="T69" fmla="*/ 65 h 77"/>
                  <a:gd name="T70" fmla="*/ 65 w 69"/>
                  <a:gd name="T71" fmla="*/ 62 h 77"/>
                  <a:gd name="T72" fmla="*/ 67 w 69"/>
                  <a:gd name="T73" fmla="*/ 59 h 77"/>
                  <a:gd name="T74" fmla="*/ 68 w 69"/>
                  <a:gd name="T75" fmla="*/ 53 h 77"/>
                  <a:gd name="T76" fmla="*/ 68 w 69"/>
                  <a:gd name="T77" fmla="*/ 49 h 77"/>
                  <a:gd name="T78" fmla="*/ 63 w 69"/>
                  <a:gd name="T79" fmla="*/ 50 h 77"/>
                  <a:gd name="T80" fmla="*/ 60 w 69"/>
                  <a:gd name="T81" fmla="*/ 52 h 77"/>
                  <a:gd name="T82" fmla="*/ 54 w 69"/>
                  <a:gd name="T83" fmla="*/ 54 h 77"/>
                  <a:gd name="T84" fmla="*/ 47 w 69"/>
                  <a:gd name="T85" fmla="*/ 55 h 77"/>
                  <a:gd name="T86" fmla="*/ 40 w 69"/>
                  <a:gd name="T87" fmla="*/ 55 h 77"/>
                  <a:gd name="T88" fmla="*/ 35 w 69"/>
                  <a:gd name="T89" fmla="*/ 54 h 77"/>
                  <a:gd name="T90" fmla="*/ 28 w 69"/>
                  <a:gd name="T91" fmla="*/ 51 h 77"/>
                  <a:gd name="T92" fmla="*/ 22 w 69"/>
                  <a:gd name="T93" fmla="*/ 47 h 77"/>
                  <a:gd name="T94" fmla="*/ 19 w 69"/>
                  <a:gd name="T95" fmla="*/ 41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63" name="Group 81">
              <a:extLst>
                <a:ext uri="{FF2B5EF4-FFF2-40B4-BE49-F238E27FC236}">
                  <a16:creationId xmlns:a16="http://schemas.microsoft.com/office/drawing/2014/main" id="{F55B44FC-6791-9BC4-FACD-1EC5ECE72334}"/>
                </a:ext>
              </a:extLst>
            </p:cNvPr>
            <p:cNvGrpSpPr>
              <a:grpSpLocks/>
            </p:cNvGrpSpPr>
            <p:nvPr/>
          </p:nvGrpSpPr>
          <p:grpSpPr bwMode="auto">
            <a:xfrm>
              <a:off x="5657" y="612"/>
              <a:ext cx="183" cy="107"/>
              <a:chOff x="5657" y="612"/>
              <a:chExt cx="183" cy="107"/>
            </a:xfrm>
          </p:grpSpPr>
          <p:sp>
            <p:nvSpPr>
              <p:cNvPr id="127" name="Freeform 82">
                <a:extLst>
                  <a:ext uri="{FF2B5EF4-FFF2-40B4-BE49-F238E27FC236}">
                    <a16:creationId xmlns:a16="http://schemas.microsoft.com/office/drawing/2014/main" id="{FC9C9CB4-4254-F323-B333-8851ACBACCE2}"/>
                  </a:ext>
                </a:extLst>
              </p:cNvPr>
              <p:cNvSpPr>
                <a:spLocks/>
              </p:cNvSpPr>
              <p:nvPr/>
            </p:nvSpPr>
            <p:spPr bwMode="auto">
              <a:xfrm>
                <a:off x="5769" y="642"/>
                <a:ext cx="71" cy="77"/>
              </a:xfrm>
              <a:custGeom>
                <a:avLst/>
                <a:gdLst>
                  <a:gd name="T0" fmla="*/ 37 w 71"/>
                  <a:gd name="T1" fmla="*/ 0 h 77"/>
                  <a:gd name="T2" fmla="*/ 23 w 71"/>
                  <a:gd name="T3" fmla="*/ 19 h 77"/>
                  <a:gd name="T4" fmla="*/ 0 w 71"/>
                  <a:gd name="T5" fmla="*/ 17 h 77"/>
                  <a:gd name="T6" fmla="*/ 19 w 71"/>
                  <a:gd name="T7" fmla="*/ 39 h 77"/>
                  <a:gd name="T8" fmla="*/ 1 w 71"/>
                  <a:gd name="T9" fmla="*/ 67 h 77"/>
                  <a:gd name="T10" fmla="*/ 33 w 71"/>
                  <a:gd name="T11" fmla="*/ 49 h 77"/>
                  <a:gd name="T12" fmla="*/ 55 w 71"/>
                  <a:gd name="T13" fmla="*/ 76 h 77"/>
                  <a:gd name="T14" fmla="*/ 49 w 71"/>
                  <a:gd name="T15" fmla="*/ 42 h 77"/>
                  <a:gd name="T16" fmla="*/ 70 w 71"/>
                  <a:gd name="T17" fmla="*/ 22 h 77"/>
                  <a:gd name="T18" fmla="*/ 45 w 71"/>
                  <a:gd name="T19" fmla="*/ 22 h 77"/>
                  <a:gd name="T20" fmla="*/ 37 w 71"/>
                  <a:gd name="T2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8" name="Freeform 83">
                <a:extLst>
                  <a:ext uri="{FF2B5EF4-FFF2-40B4-BE49-F238E27FC236}">
                    <a16:creationId xmlns:a16="http://schemas.microsoft.com/office/drawing/2014/main" id="{45986713-179D-0198-D710-D7E803275904}"/>
                  </a:ext>
                </a:extLst>
              </p:cNvPr>
              <p:cNvSpPr>
                <a:spLocks/>
              </p:cNvSpPr>
              <p:nvPr/>
            </p:nvSpPr>
            <p:spPr bwMode="auto">
              <a:xfrm>
                <a:off x="5657" y="612"/>
                <a:ext cx="70" cy="77"/>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42 h 77"/>
                  <a:gd name="T24" fmla="*/ 2 w 70"/>
                  <a:gd name="T25" fmla="*/ 47 h 77"/>
                  <a:gd name="T26" fmla="*/ 3 w 70"/>
                  <a:gd name="T27" fmla="*/ 51 h 77"/>
                  <a:gd name="T28" fmla="*/ 4 w 70"/>
                  <a:gd name="T29" fmla="*/ 54 h 77"/>
                  <a:gd name="T30" fmla="*/ 6 w 70"/>
                  <a:gd name="T31" fmla="*/ 58 h 77"/>
                  <a:gd name="T32" fmla="*/ 8 w 70"/>
                  <a:gd name="T33" fmla="*/ 61 h 77"/>
                  <a:gd name="T34" fmla="*/ 10 w 70"/>
                  <a:gd name="T35" fmla="*/ 64 h 77"/>
                  <a:gd name="T36" fmla="*/ 14 w 70"/>
                  <a:gd name="T37" fmla="*/ 67 h 77"/>
                  <a:gd name="T38" fmla="*/ 16 w 70"/>
                  <a:gd name="T39" fmla="*/ 69 h 77"/>
                  <a:gd name="T40" fmla="*/ 19 w 70"/>
                  <a:gd name="T41" fmla="*/ 71 h 77"/>
                  <a:gd name="T42" fmla="*/ 22 w 70"/>
                  <a:gd name="T43" fmla="*/ 73 h 77"/>
                  <a:gd name="T44" fmla="*/ 25 w 70"/>
                  <a:gd name="T45" fmla="*/ 74 h 77"/>
                  <a:gd name="T46" fmla="*/ 29 w 70"/>
                  <a:gd name="T47" fmla="*/ 75 h 77"/>
                  <a:gd name="T48" fmla="*/ 32 w 70"/>
                  <a:gd name="T49" fmla="*/ 76 h 77"/>
                  <a:gd name="T50" fmla="*/ 35 w 70"/>
                  <a:gd name="T51" fmla="*/ 76 h 77"/>
                  <a:gd name="T52" fmla="*/ 40 w 70"/>
                  <a:gd name="T53" fmla="*/ 76 h 77"/>
                  <a:gd name="T54" fmla="*/ 44 w 70"/>
                  <a:gd name="T55" fmla="*/ 76 h 77"/>
                  <a:gd name="T56" fmla="*/ 47 w 70"/>
                  <a:gd name="T57" fmla="*/ 75 h 77"/>
                  <a:gd name="T58" fmla="*/ 50 w 70"/>
                  <a:gd name="T59" fmla="*/ 75 h 77"/>
                  <a:gd name="T60" fmla="*/ 53 w 70"/>
                  <a:gd name="T61" fmla="*/ 74 h 77"/>
                  <a:gd name="T62" fmla="*/ 57 w 70"/>
                  <a:gd name="T63" fmla="*/ 72 h 77"/>
                  <a:gd name="T64" fmla="*/ 60 w 70"/>
                  <a:gd name="T65" fmla="*/ 71 h 77"/>
                  <a:gd name="T66" fmla="*/ 63 w 70"/>
                  <a:gd name="T67" fmla="*/ 68 h 77"/>
                  <a:gd name="T68" fmla="*/ 64 w 70"/>
                  <a:gd name="T69" fmla="*/ 65 h 77"/>
                  <a:gd name="T70" fmla="*/ 65 w 70"/>
                  <a:gd name="T71" fmla="*/ 63 h 77"/>
                  <a:gd name="T72" fmla="*/ 67 w 70"/>
                  <a:gd name="T73" fmla="*/ 59 h 77"/>
                  <a:gd name="T74" fmla="*/ 68 w 70"/>
                  <a:gd name="T75" fmla="*/ 53 h 77"/>
                  <a:gd name="T76" fmla="*/ 69 w 70"/>
                  <a:gd name="T77" fmla="*/ 49 h 77"/>
                  <a:gd name="T78" fmla="*/ 64 w 70"/>
                  <a:gd name="T79" fmla="*/ 50 h 77"/>
                  <a:gd name="T80" fmla="*/ 60 w 70"/>
                  <a:gd name="T81" fmla="*/ 52 h 77"/>
                  <a:gd name="T82" fmla="*/ 54 w 70"/>
                  <a:gd name="T83" fmla="*/ 54 h 77"/>
                  <a:gd name="T84" fmla="*/ 48 w 70"/>
                  <a:gd name="T85" fmla="*/ 55 h 77"/>
                  <a:gd name="T86" fmla="*/ 41 w 70"/>
                  <a:gd name="T87" fmla="*/ 55 h 77"/>
                  <a:gd name="T88" fmla="*/ 35 w 70"/>
                  <a:gd name="T89" fmla="*/ 54 h 77"/>
                  <a:gd name="T90" fmla="*/ 28 w 70"/>
                  <a:gd name="T91" fmla="*/ 51 h 77"/>
                  <a:gd name="T92" fmla="*/ 23 w 70"/>
                  <a:gd name="T93" fmla="*/ 47 h 77"/>
                  <a:gd name="T94" fmla="*/ 19 w 70"/>
                  <a:gd name="T95" fmla="*/ 41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64" name="Group 84">
              <a:extLst>
                <a:ext uri="{FF2B5EF4-FFF2-40B4-BE49-F238E27FC236}">
                  <a16:creationId xmlns:a16="http://schemas.microsoft.com/office/drawing/2014/main" id="{F6CA7E81-CBA1-BD8D-1C51-FB7F1F2CA600}"/>
                </a:ext>
              </a:extLst>
            </p:cNvPr>
            <p:cNvGrpSpPr>
              <a:grpSpLocks/>
            </p:cNvGrpSpPr>
            <p:nvPr/>
          </p:nvGrpSpPr>
          <p:grpSpPr bwMode="auto">
            <a:xfrm>
              <a:off x="5907" y="570"/>
              <a:ext cx="159" cy="251"/>
              <a:chOff x="5907" y="570"/>
              <a:chExt cx="159" cy="251"/>
            </a:xfrm>
          </p:grpSpPr>
          <p:sp>
            <p:nvSpPr>
              <p:cNvPr id="125" name="Freeform 85">
                <a:extLst>
                  <a:ext uri="{FF2B5EF4-FFF2-40B4-BE49-F238E27FC236}">
                    <a16:creationId xmlns:a16="http://schemas.microsoft.com/office/drawing/2014/main" id="{47C6DCCA-29B2-58EF-D90F-D80233746C6B}"/>
                  </a:ext>
                </a:extLst>
              </p:cNvPr>
              <p:cNvSpPr>
                <a:spLocks/>
              </p:cNvSpPr>
              <p:nvPr/>
            </p:nvSpPr>
            <p:spPr bwMode="auto">
              <a:xfrm>
                <a:off x="5935" y="570"/>
                <a:ext cx="131" cy="219"/>
              </a:xfrm>
              <a:custGeom>
                <a:avLst/>
                <a:gdLst>
                  <a:gd name="T0" fmla="*/ 120 w 131"/>
                  <a:gd name="T1" fmla="*/ 210 h 219"/>
                  <a:gd name="T2" fmla="*/ 104 w 131"/>
                  <a:gd name="T3" fmla="*/ 215 h 219"/>
                  <a:gd name="T4" fmla="*/ 83 w 131"/>
                  <a:gd name="T5" fmla="*/ 218 h 219"/>
                  <a:gd name="T6" fmla="*/ 62 w 131"/>
                  <a:gd name="T7" fmla="*/ 218 h 219"/>
                  <a:gd name="T8" fmla="*/ 48 w 131"/>
                  <a:gd name="T9" fmla="*/ 213 h 219"/>
                  <a:gd name="T10" fmla="*/ 41 w 131"/>
                  <a:gd name="T11" fmla="*/ 212 h 219"/>
                  <a:gd name="T12" fmla="*/ 32 w 131"/>
                  <a:gd name="T13" fmla="*/ 180 h 219"/>
                  <a:gd name="T14" fmla="*/ 26 w 131"/>
                  <a:gd name="T15" fmla="*/ 144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72 w 131"/>
                  <a:gd name="T35" fmla="*/ 8 h 219"/>
                  <a:gd name="T36" fmla="*/ 94 w 131"/>
                  <a:gd name="T37" fmla="*/ 3 h 219"/>
                  <a:gd name="T38" fmla="*/ 113 w 131"/>
                  <a:gd name="T39" fmla="*/ 0 h 219"/>
                  <a:gd name="T40" fmla="*/ 130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19 h 219"/>
                  <a:gd name="T52" fmla="*/ 78 w 131"/>
                  <a:gd name="T53" fmla="*/ 141 h 219"/>
                  <a:gd name="T54" fmla="*/ 97 w 131"/>
                  <a:gd name="T55" fmla="*/ 169 h 219"/>
                  <a:gd name="T56" fmla="*/ 120 w 131"/>
                  <a:gd name="T57" fmla="*/ 21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6" name="Freeform 86">
                <a:extLst>
                  <a:ext uri="{FF2B5EF4-FFF2-40B4-BE49-F238E27FC236}">
                    <a16:creationId xmlns:a16="http://schemas.microsoft.com/office/drawing/2014/main" id="{33CD4DBE-74CA-28F7-B25D-63627E5180E6}"/>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65" name="Group 87">
              <a:extLst>
                <a:ext uri="{FF2B5EF4-FFF2-40B4-BE49-F238E27FC236}">
                  <a16:creationId xmlns:a16="http://schemas.microsoft.com/office/drawing/2014/main" id="{814B7A26-A33C-CD24-182D-62C9EBD5A300}"/>
                </a:ext>
              </a:extLst>
            </p:cNvPr>
            <p:cNvGrpSpPr>
              <a:grpSpLocks/>
            </p:cNvGrpSpPr>
            <p:nvPr/>
          </p:nvGrpSpPr>
          <p:grpSpPr bwMode="auto">
            <a:xfrm>
              <a:off x="5877" y="569"/>
              <a:ext cx="269" cy="271"/>
              <a:chOff x="5877" y="569"/>
              <a:chExt cx="269" cy="271"/>
            </a:xfrm>
          </p:grpSpPr>
          <p:sp>
            <p:nvSpPr>
              <p:cNvPr id="123" name="Freeform 88">
                <a:extLst>
                  <a:ext uri="{FF2B5EF4-FFF2-40B4-BE49-F238E27FC236}">
                    <a16:creationId xmlns:a16="http://schemas.microsoft.com/office/drawing/2014/main" id="{48B1A845-3986-F345-957D-9F5F763BE2A8}"/>
                  </a:ext>
                </a:extLst>
              </p:cNvPr>
              <p:cNvSpPr>
                <a:spLocks/>
              </p:cNvSpPr>
              <p:nvPr/>
            </p:nvSpPr>
            <p:spPr bwMode="auto">
              <a:xfrm>
                <a:off x="5877" y="794"/>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24" name="Freeform 89">
                <a:extLst>
                  <a:ext uri="{FF2B5EF4-FFF2-40B4-BE49-F238E27FC236}">
                    <a16:creationId xmlns:a16="http://schemas.microsoft.com/office/drawing/2014/main" id="{F80BC08F-A632-3CDC-C6A3-9F0F63E3CBE5}"/>
                  </a:ext>
                </a:extLst>
              </p:cNvPr>
              <p:cNvSpPr>
                <a:spLocks/>
              </p:cNvSpPr>
              <p:nvPr/>
            </p:nvSpPr>
            <p:spPr bwMode="auto">
              <a:xfrm>
                <a:off x="5927"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66" name="Group 90">
              <a:extLst>
                <a:ext uri="{FF2B5EF4-FFF2-40B4-BE49-F238E27FC236}">
                  <a16:creationId xmlns:a16="http://schemas.microsoft.com/office/drawing/2014/main" id="{C2D9D1ED-B505-1835-F021-34AFD7F6484A}"/>
                </a:ext>
              </a:extLst>
            </p:cNvPr>
            <p:cNvGrpSpPr>
              <a:grpSpLocks/>
            </p:cNvGrpSpPr>
            <p:nvPr/>
          </p:nvGrpSpPr>
          <p:grpSpPr bwMode="auto">
            <a:xfrm>
              <a:off x="5701" y="394"/>
              <a:ext cx="171" cy="168"/>
              <a:chOff x="5701" y="394"/>
              <a:chExt cx="171" cy="168"/>
            </a:xfrm>
          </p:grpSpPr>
          <p:grpSp>
            <p:nvGrpSpPr>
              <p:cNvPr id="118" name="Group 91">
                <a:extLst>
                  <a:ext uri="{FF2B5EF4-FFF2-40B4-BE49-F238E27FC236}">
                    <a16:creationId xmlns:a16="http://schemas.microsoft.com/office/drawing/2014/main" id="{D51FBFDE-6706-FA1C-3F76-E0935197FC4A}"/>
                  </a:ext>
                </a:extLst>
              </p:cNvPr>
              <p:cNvGrpSpPr>
                <a:grpSpLocks/>
              </p:cNvGrpSpPr>
              <p:nvPr/>
            </p:nvGrpSpPr>
            <p:grpSpPr bwMode="auto">
              <a:xfrm>
                <a:off x="5701" y="394"/>
                <a:ext cx="171" cy="168"/>
                <a:chOff x="5701" y="394"/>
                <a:chExt cx="171" cy="168"/>
              </a:xfrm>
            </p:grpSpPr>
            <p:sp>
              <p:nvSpPr>
                <p:cNvPr id="120" name="Oval 92">
                  <a:extLst>
                    <a:ext uri="{FF2B5EF4-FFF2-40B4-BE49-F238E27FC236}">
                      <a16:creationId xmlns:a16="http://schemas.microsoft.com/office/drawing/2014/main" id="{CE511468-0268-1FFD-93F6-8B3F10AA39C9}"/>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21" name="Oval 93">
                  <a:extLst>
                    <a:ext uri="{FF2B5EF4-FFF2-40B4-BE49-F238E27FC236}">
                      <a16:creationId xmlns:a16="http://schemas.microsoft.com/office/drawing/2014/main" id="{C2C0A8B5-6510-2F4B-EFEA-28A7C5BDF620}"/>
                    </a:ext>
                  </a:extLst>
                </p:cNvPr>
                <p:cNvSpPr>
                  <a:spLocks noChangeArrowheads="1"/>
                </p:cNvSpPr>
                <p:nvPr/>
              </p:nvSpPr>
              <p:spPr bwMode="auto">
                <a:xfrm>
                  <a:off x="5710" y="394"/>
                  <a:ext cx="156" cy="152"/>
                </a:xfrm>
                <a:prstGeom prst="ellipse">
                  <a:avLst/>
                </a:prstGeom>
                <a:solidFill>
                  <a:srgbClr val="BFBFDF"/>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22" name="Oval 94">
                  <a:extLst>
                    <a:ext uri="{FF2B5EF4-FFF2-40B4-BE49-F238E27FC236}">
                      <a16:creationId xmlns:a16="http://schemas.microsoft.com/office/drawing/2014/main" id="{B4EF8F82-DDF8-8359-27B2-C2F1959EA40E}"/>
                    </a:ext>
                  </a:extLst>
                </p:cNvPr>
                <p:cNvSpPr>
                  <a:spLocks noChangeArrowheads="1"/>
                </p:cNvSpPr>
                <p:nvPr/>
              </p:nvSpPr>
              <p:spPr bwMode="auto">
                <a:xfrm>
                  <a:off x="5739" y="402"/>
                  <a:ext cx="120" cy="115"/>
                </a:xfrm>
                <a:prstGeom prst="ellipse">
                  <a:avLst/>
                </a:prstGeom>
                <a:solidFill>
                  <a:srgbClr val="DFDFFF"/>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sp>
            <p:nvSpPr>
              <p:cNvPr id="119" name="Oval 95">
                <a:extLst>
                  <a:ext uri="{FF2B5EF4-FFF2-40B4-BE49-F238E27FC236}">
                    <a16:creationId xmlns:a16="http://schemas.microsoft.com/office/drawing/2014/main" id="{F3ECFE9A-3404-CD46-CCDF-CDD1977EB8B7}"/>
                  </a:ext>
                </a:extLst>
              </p:cNvPr>
              <p:cNvSpPr>
                <a:spLocks noChangeArrowheads="1"/>
              </p:cNvSpPr>
              <p:nvPr/>
            </p:nvSpPr>
            <p:spPr bwMode="auto">
              <a:xfrm>
                <a:off x="5803" y="420"/>
                <a:ext cx="25" cy="25"/>
              </a:xfrm>
              <a:prstGeom prst="ellipse">
                <a:avLst/>
              </a:prstGeom>
              <a:solidFill>
                <a:srgbClr val="FFFFFF"/>
              </a:solidFill>
              <a:ln>
                <a:noFill/>
              </a:ln>
              <a:effectLst/>
              <a:extLst>
                <a:ext uri="{91240B29-F687-4F45-9708-019B960494DF}">
                  <a14:hiddenLine xmlns:a14="http://schemas.microsoft.com/office/drawing/2010/main" w="127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grpSp>
          <p:nvGrpSpPr>
            <p:cNvPr id="67" name="Group 96">
              <a:extLst>
                <a:ext uri="{FF2B5EF4-FFF2-40B4-BE49-F238E27FC236}">
                  <a16:creationId xmlns:a16="http://schemas.microsoft.com/office/drawing/2014/main" id="{1D53B7CD-6C7B-42DE-EAF6-ADBBC5204C08}"/>
                </a:ext>
              </a:extLst>
            </p:cNvPr>
            <p:cNvGrpSpPr>
              <a:grpSpLocks/>
            </p:cNvGrpSpPr>
            <p:nvPr/>
          </p:nvGrpSpPr>
          <p:grpSpPr bwMode="auto">
            <a:xfrm>
              <a:off x="5571" y="450"/>
              <a:ext cx="258" cy="130"/>
              <a:chOff x="5571" y="450"/>
              <a:chExt cx="258" cy="130"/>
            </a:xfrm>
          </p:grpSpPr>
          <p:sp>
            <p:nvSpPr>
              <p:cNvPr id="115" name="Freeform 97">
                <a:extLst>
                  <a:ext uri="{FF2B5EF4-FFF2-40B4-BE49-F238E27FC236}">
                    <a16:creationId xmlns:a16="http://schemas.microsoft.com/office/drawing/2014/main" id="{1063D26A-0063-19A8-7977-696C16EA60D1}"/>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6" name="Freeform 98">
                <a:extLst>
                  <a:ext uri="{FF2B5EF4-FFF2-40B4-BE49-F238E27FC236}">
                    <a16:creationId xmlns:a16="http://schemas.microsoft.com/office/drawing/2014/main" id="{704D42C5-9D0C-EB82-6320-4062C5F50F70}"/>
                  </a:ext>
                </a:extLst>
              </p:cNvPr>
              <p:cNvSpPr>
                <a:spLocks/>
              </p:cNvSpPr>
              <p:nvPr/>
            </p:nvSpPr>
            <p:spPr bwMode="auto">
              <a:xfrm>
                <a:off x="5571" y="452"/>
                <a:ext cx="83" cy="128"/>
              </a:xfrm>
              <a:custGeom>
                <a:avLst/>
                <a:gdLst>
                  <a:gd name="T0" fmla="*/ 77 w 83"/>
                  <a:gd name="T1" fmla="*/ 102 h 128"/>
                  <a:gd name="T2" fmla="*/ 79 w 83"/>
                  <a:gd name="T3" fmla="*/ 92 h 128"/>
                  <a:gd name="T4" fmla="*/ 80 w 83"/>
                  <a:gd name="T5" fmla="*/ 88 h 128"/>
                  <a:gd name="T6" fmla="*/ 81 w 83"/>
                  <a:gd name="T7" fmla="*/ 86 h 128"/>
                  <a:gd name="T8" fmla="*/ 82 w 83"/>
                  <a:gd name="T9" fmla="*/ 82 h 128"/>
                  <a:gd name="T10" fmla="*/ 80 w 83"/>
                  <a:gd name="T11" fmla="*/ 79 h 128"/>
                  <a:gd name="T12" fmla="*/ 77 w 83"/>
                  <a:gd name="T13" fmla="*/ 75 h 128"/>
                  <a:gd name="T14" fmla="*/ 73 w 83"/>
                  <a:gd name="T15" fmla="*/ 72 h 128"/>
                  <a:gd name="T16" fmla="*/ 68 w 83"/>
                  <a:gd name="T17" fmla="*/ 69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8 h 128"/>
                  <a:gd name="T60" fmla="*/ 18 w 83"/>
                  <a:gd name="T61" fmla="*/ 82 h 128"/>
                  <a:gd name="T62" fmla="*/ 23 w 83"/>
                  <a:gd name="T63" fmla="*/ 89 h 128"/>
                  <a:gd name="T64" fmla="*/ 32 w 83"/>
                  <a:gd name="T65" fmla="*/ 102 h 128"/>
                  <a:gd name="T66" fmla="*/ 39 w 83"/>
                  <a:gd name="T67" fmla="*/ 114 h 128"/>
                  <a:gd name="T68" fmla="*/ 47 w 83"/>
                  <a:gd name="T69" fmla="*/ 123 h 128"/>
                  <a:gd name="T70" fmla="*/ 50 w 83"/>
                  <a:gd name="T71" fmla="*/ 127 h 128"/>
                  <a:gd name="T72" fmla="*/ 53 w 83"/>
                  <a:gd name="T73" fmla="*/ 120 h 128"/>
                  <a:gd name="T74" fmla="*/ 55 w 83"/>
                  <a:gd name="T75" fmla="*/ 109 h 128"/>
                  <a:gd name="T76" fmla="*/ 58 w 83"/>
                  <a:gd name="T77" fmla="*/ 103 h 128"/>
                  <a:gd name="T78" fmla="*/ 62 w 83"/>
                  <a:gd name="T79" fmla="*/ 97 h 128"/>
                  <a:gd name="T80" fmla="*/ 73 w 83"/>
                  <a:gd name="T81" fmla="*/ 91 h 128"/>
                  <a:gd name="T82" fmla="*/ 74 w 83"/>
                  <a:gd name="T83" fmla="*/ 91 h 128"/>
                  <a:gd name="T84" fmla="*/ 77 w 83"/>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7" name="Freeform 99">
                <a:extLst>
                  <a:ext uri="{FF2B5EF4-FFF2-40B4-BE49-F238E27FC236}">
                    <a16:creationId xmlns:a16="http://schemas.microsoft.com/office/drawing/2014/main" id="{69FD3B82-08FA-0D5C-FEAF-41AE83DC18EC}"/>
                  </a:ext>
                </a:extLst>
              </p:cNvPr>
              <p:cNvSpPr>
                <a:spLocks/>
              </p:cNvSpPr>
              <p:nvPr/>
            </p:nvSpPr>
            <p:spPr bwMode="auto">
              <a:xfrm>
                <a:off x="5621" y="551"/>
                <a:ext cx="19" cy="28"/>
              </a:xfrm>
              <a:custGeom>
                <a:avLst/>
                <a:gdLst>
                  <a:gd name="T0" fmla="*/ 11 w 19"/>
                  <a:gd name="T1" fmla="*/ 0 h 28"/>
                  <a:gd name="T2" fmla="*/ 8 w 19"/>
                  <a:gd name="T3" fmla="*/ 5 h 28"/>
                  <a:gd name="T4" fmla="*/ 5 w 19"/>
                  <a:gd name="T5" fmla="*/ 11 h 28"/>
                  <a:gd name="T6" fmla="*/ 3 w 19"/>
                  <a:gd name="T7" fmla="*/ 22 h 28"/>
                  <a:gd name="T8" fmla="*/ 0 w 19"/>
                  <a:gd name="T9" fmla="*/ 27 h 28"/>
                  <a:gd name="T10" fmla="*/ 6 w 19"/>
                  <a:gd name="T11" fmla="*/ 26 h 28"/>
                  <a:gd name="T12" fmla="*/ 14 w 19"/>
                  <a:gd name="T13" fmla="*/ 21 h 28"/>
                  <a:gd name="T14" fmla="*/ 17 w 19"/>
                  <a:gd name="T15" fmla="*/ 18 h 28"/>
                  <a:gd name="T16" fmla="*/ 18 w 19"/>
                  <a:gd name="T17" fmla="*/ 16 h 28"/>
                  <a:gd name="T18" fmla="*/ 16 w 19"/>
                  <a:gd name="T19" fmla="*/ 9 h 28"/>
                  <a:gd name="T20" fmla="*/ 11 w 19"/>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68" name="Group 100">
              <a:extLst>
                <a:ext uri="{FF2B5EF4-FFF2-40B4-BE49-F238E27FC236}">
                  <a16:creationId xmlns:a16="http://schemas.microsoft.com/office/drawing/2014/main" id="{B5D7A988-8666-87E4-D29F-76905073D6D3}"/>
                </a:ext>
              </a:extLst>
            </p:cNvPr>
            <p:cNvGrpSpPr>
              <a:grpSpLocks/>
            </p:cNvGrpSpPr>
            <p:nvPr/>
          </p:nvGrpSpPr>
          <p:grpSpPr bwMode="auto">
            <a:xfrm>
              <a:off x="5913" y="400"/>
              <a:ext cx="247" cy="218"/>
              <a:chOff x="5913" y="400"/>
              <a:chExt cx="247" cy="218"/>
            </a:xfrm>
          </p:grpSpPr>
          <p:sp>
            <p:nvSpPr>
              <p:cNvPr id="108" name="Freeform 101">
                <a:extLst>
                  <a:ext uri="{FF2B5EF4-FFF2-40B4-BE49-F238E27FC236}">
                    <a16:creationId xmlns:a16="http://schemas.microsoft.com/office/drawing/2014/main" id="{D814CE8E-D16B-D99D-1942-F35BF51B1C8E}"/>
                  </a:ext>
                </a:extLst>
              </p:cNvPr>
              <p:cNvSpPr>
                <a:spLocks/>
              </p:cNvSpPr>
              <p:nvPr/>
            </p:nvSpPr>
            <p:spPr bwMode="auto">
              <a:xfrm>
                <a:off x="5913" y="437"/>
                <a:ext cx="134" cy="132"/>
              </a:xfrm>
              <a:custGeom>
                <a:avLst/>
                <a:gdLst>
                  <a:gd name="T0" fmla="*/ 0 w 134"/>
                  <a:gd name="T1" fmla="*/ 20 h 132"/>
                  <a:gd name="T2" fmla="*/ 44 w 134"/>
                  <a:gd name="T3" fmla="*/ 0 h 132"/>
                  <a:gd name="T4" fmla="*/ 60 w 134"/>
                  <a:gd name="T5" fmla="*/ 53 h 132"/>
                  <a:gd name="T6" fmla="*/ 71 w 134"/>
                  <a:gd name="T7" fmla="*/ 82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71 h 132"/>
                  <a:gd name="T24" fmla="*/ 75 w 134"/>
                  <a:gd name="T25" fmla="*/ 131 h 132"/>
                  <a:gd name="T26" fmla="*/ 67 w 134"/>
                  <a:gd name="T27" fmla="*/ 131 h 132"/>
                  <a:gd name="T28" fmla="*/ 56 w 134"/>
                  <a:gd name="T29" fmla="*/ 125 h 132"/>
                  <a:gd name="T30" fmla="*/ 48 w 134"/>
                  <a:gd name="T31" fmla="*/ 116 h 132"/>
                  <a:gd name="T32" fmla="*/ 24 w 134"/>
                  <a:gd name="T33" fmla="*/ 79 h 132"/>
                  <a:gd name="T34" fmla="*/ 0 w 134"/>
                  <a:gd name="T35" fmla="*/ 2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109" name="Group 102">
                <a:extLst>
                  <a:ext uri="{FF2B5EF4-FFF2-40B4-BE49-F238E27FC236}">
                    <a16:creationId xmlns:a16="http://schemas.microsoft.com/office/drawing/2014/main" id="{9815801C-8C0B-C4E0-8DFE-30B9E18F60EB}"/>
                  </a:ext>
                </a:extLst>
              </p:cNvPr>
              <p:cNvGrpSpPr>
                <a:grpSpLocks/>
              </p:cNvGrpSpPr>
              <p:nvPr/>
            </p:nvGrpSpPr>
            <p:grpSpPr bwMode="auto">
              <a:xfrm>
                <a:off x="5982" y="400"/>
                <a:ext cx="178" cy="218"/>
                <a:chOff x="5982" y="400"/>
                <a:chExt cx="178" cy="218"/>
              </a:xfrm>
            </p:grpSpPr>
            <p:sp>
              <p:nvSpPr>
                <p:cNvPr id="110" name="Freeform 103">
                  <a:extLst>
                    <a:ext uri="{FF2B5EF4-FFF2-40B4-BE49-F238E27FC236}">
                      <a16:creationId xmlns:a16="http://schemas.microsoft.com/office/drawing/2014/main" id="{7FBC943D-C4BC-1CFD-0B57-54AF55EBCECF}"/>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1" name="Freeform 104">
                  <a:extLst>
                    <a:ext uri="{FF2B5EF4-FFF2-40B4-BE49-F238E27FC236}">
                      <a16:creationId xmlns:a16="http://schemas.microsoft.com/office/drawing/2014/main" id="{631C991B-978A-5955-83AF-3524C399C129}"/>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Lst>
                  <a:ahLst/>
                  <a:cxnLst>
                    <a:cxn ang="0">
                      <a:pos x="T0" y="T1"/>
                    </a:cxn>
                    <a:cxn ang="0">
                      <a:pos x="T2" y="T3"/>
                    </a:cxn>
                    <a:cxn ang="0">
                      <a:pos x="T4" y="T5"/>
                    </a:cxn>
                    <a:cxn ang="0">
                      <a:pos x="T6" y="T7"/>
                    </a:cxn>
                    <a:cxn ang="0">
                      <a:pos x="T8" y="T9"/>
                    </a:cxn>
                    <a:cxn ang="0">
                      <a:pos x="T10" y="T11"/>
                    </a:cxn>
                  </a:cxnLst>
                  <a:rect l="0" t="0" r="r" b="b"/>
                  <a:pathLst>
                    <a:path w="43" h="56">
                      <a:moveTo>
                        <a:pt x="42" y="12"/>
                      </a:moveTo>
                      <a:lnTo>
                        <a:pt x="27" y="0"/>
                      </a:lnTo>
                      <a:lnTo>
                        <a:pt x="2" y="22"/>
                      </a:lnTo>
                      <a:lnTo>
                        <a:pt x="0" y="32"/>
                      </a:lnTo>
                      <a:lnTo>
                        <a:pt x="6" y="55"/>
                      </a:lnTo>
                      <a:lnTo>
                        <a:pt x="42" y="12"/>
                      </a:lnTo>
                    </a:path>
                  </a:pathLst>
                </a:custGeom>
                <a:solidFill>
                  <a:srgbClr val="FFF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112" name="Group 105">
                  <a:extLst>
                    <a:ext uri="{FF2B5EF4-FFF2-40B4-BE49-F238E27FC236}">
                      <a16:creationId xmlns:a16="http://schemas.microsoft.com/office/drawing/2014/main" id="{4D3625F0-8A2A-8EA4-BF12-E307DCAF7B42}"/>
                    </a:ext>
                  </a:extLst>
                </p:cNvPr>
                <p:cNvGrpSpPr>
                  <a:grpSpLocks/>
                </p:cNvGrpSpPr>
                <p:nvPr/>
              </p:nvGrpSpPr>
              <p:grpSpPr bwMode="auto">
                <a:xfrm>
                  <a:off x="5993" y="411"/>
                  <a:ext cx="167" cy="207"/>
                  <a:chOff x="5993" y="411"/>
                  <a:chExt cx="167" cy="207"/>
                </a:xfrm>
              </p:grpSpPr>
              <p:sp>
                <p:nvSpPr>
                  <p:cNvPr id="113" name="Freeform 106">
                    <a:extLst>
                      <a:ext uri="{FF2B5EF4-FFF2-40B4-BE49-F238E27FC236}">
                        <a16:creationId xmlns:a16="http://schemas.microsoft.com/office/drawing/2014/main" id="{14B62E6E-77AE-C67C-EB35-5F125161C676}"/>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14" name="Freeform 107">
                    <a:extLst>
                      <a:ext uri="{FF2B5EF4-FFF2-40B4-BE49-F238E27FC236}">
                        <a16:creationId xmlns:a16="http://schemas.microsoft.com/office/drawing/2014/main" id="{7165169E-2A11-47EF-F97B-8EB1003B33B8}"/>
                      </a:ext>
                    </a:extLst>
                  </p:cNvPr>
                  <p:cNvSpPr>
                    <a:spLocks/>
                  </p:cNvSpPr>
                  <p:nvPr/>
                </p:nvSpPr>
                <p:spPr bwMode="auto">
                  <a:xfrm>
                    <a:off x="6007" y="412"/>
                    <a:ext cx="35" cy="108"/>
                  </a:xfrm>
                  <a:custGeom>
                    <a:avLst/>
                    <a:gdLst>
                      <a:gd name="T0" fmla="*/ 34 w 35"/>
                      <a:gd name="T1" fmla="*/ 0 h 108"/>
                      <a:gd name="T2" fmla="*/ 31 w 35"/>
                      <a:gd name="T3" fmla="*/ 14 h 108"/>
                      <a:gd name="T4" fmla="*/ 23 w 35"/>
                      <a:gd name="T5" fmla="*/ 36 h 108"/>
                      <a:gd name="T6" fmla="*/ 11 w 35"/>
                      <a:gd name="T7" fmla="*/ 25 h 108"/>
                      <a:gd name="T8" fmla="*/ 17 w 35"/>
                      <a:gd name="T9" fmla="*/ 42 h 108"/>
                      <a:gd name="T10" fmla="*/ 0 w 35"/>
                      <a:gd name="T11" fmla="*/ 107 h 108"/>
                    </a:gdLst>
                    <a:ahLst/>
                    <a:cxnLst>
                      <a:cxn ang="0">
                        <a:pos x="T0" y="T1"/>
                      </a:cxn>
                      <a:cxn ang="0">
                        <a:pos x="T2" y="T3"/>
                      </a:cxn>
                      <a:cxn ang="0">
                        <a:pos x="T4" y="T5"/>
                      </a:cxn>
                      <a:cxn ang="0">
                        <a:pos x="T6" y="T7"/>
                      </a:cxn>
                      <a:cxn ang="0">
                        <a:pos x="T8" y="T9"/>
                      </a:cxn>
                      <a:cxn ang="0">
                        <a:pos x="T10" y="T11"/>
                      </a:cxn>
                    </a:cxnLst>
                    <a:rect l="0" t="0" r="r" b="b"/>
                    <a:pathLst>
                      <a:path w="35" h="108">
                        <a:moveTo>
                          <a:pt x="34" y="0"/>
                        </a:moveTo>
                        <a:lnTo>
                          <a:pt x="31" y="14"/>
                        </a:lnTo>
                        <a:lnTo>
                          <a:pt x="23" y="36"/>
                        </a:lnTo>
                        <a:lnTo>
                          <a:pt x="11" y="25"/>
                        </a:lnTo>
                        <a:lnTo>
                          <a:pt x="17" y="42"/>
                        </a:lnTo>
                        <a:lnTo>
                          <a:pt x="0" y="107"/>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grpSp>
        <p:grpSp>
          <p:nvGrpSpPr>
            <p:cNvPr id="69" name="Group 108">
              <a:extLst>
                <a:ext uri="{FF2B5EF4-FFF2-40B4-BE49-F238E27FC236}">
                  <a16:creationId xmlns:a16="http://schemas.microsoft.com/office/drawing/2014/main" id="{A63562FE-443E-23C3-D201-EE1B2A3A3CA4}"/>
                </a:ext>
              </a:extLst>
            </p:cNvPr>
            <p:cNvGrpSpPr>
              <a:grpSpLocks/>
            </p:cNvGrpSpPr>
            <p:nvPr/>
          </p:nvGrpSpPr>
          <p:grpSpPr bwMode="auto">
            <a:xfrm>
              <a:off x="5826" y="530"/>
              <a:ext cx="96" cy="60"/>
              <a:chOff x="5826" y="530"/>
              <a:chExt cx="96" cy="60"/>
            </a:xfrm>
          </p:grpSpPr>
          <p:sp>
            <p:nvSpPr>
              <p:cNvPr id="103" name="Freeform 109">
                <a:extLst>
                  <a:ext uri="{FF2B5EF4-FFF2-40B4-BE49-F238E27FC236}">
                    <a16:creationId xmlns:a16="http://schemas.microsoft.com/office/drawing/2014/main" id="{C458F6D1-26AF-84D7-185C-2E45D30FC97F}"/>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104" name="Group 110">
                <a:extLst>
                  <a:ext uri="{FF2B5EF4-FFF2-40B4-BE49-F238E27FC236}">
                    <a16:creationId xmlns:a16="http://schemas.microsoft.com/office/drawing/2014/main" id="{C997A4A2-A02F-6FA9-6DAA-F656240315CE}"/>
                  </a:ext>
                </a:extLst>
              </p:cNvPr>
              <p:cNvGrpSpPr>
                <a:grpSpLocks/>
              </p:cNvGrpSpPr>
              <p:nvPr/>
            </p:nvGrpSpPr>
            <p:grpSpPr bwMode="auto">
              <a:xfrm>
                <a:off x="5833" y="543"/>
                <a:ext cx="34" cy="36"/>
                <a:chOff x="5833" y="543"/>
                <a:chExt cx="34" cy="36"/>
              </a:xfrm>
            </p:grpSpPr>
            <p:sp>
              <p:nvSpPr>
                <p:cNvPr id="105" name="Freeform 111">
                  <a:extLst>
                    <a:ext uri="{FF2B5EF4-FFF2-40B4-BE49-F238E27FC236}">
                      <a16:creationId xmlns:a16="http://schemas.microsoft.com/office/drawing/2014/main" id="{D47EDF0B-4FDF-9358-1444-B4579A9E2BC1}"/>
                    </a:ext>
                  </a:extLst>
                </p:cNvPr>
                <p:cNvSpPr>
                  <a:spLocks/>
                </p:cNvSpPr>
                <p:nvPr/>
              </p:nvSpPr>
              <p:spPr bwMode="auto">
                <a:xfrm>
                  <a:off x="5833" y="543"/>
                  <a:ext cx="29" cy="17"/>
                </a:xfrm>
                <a:custGeom>
                  <a:avLst/>
                  <a:gdLst>
                    <a:gd name="T0" fmla="*/ 28 w 29"/>
                    <a:gd name="T1" fmla="*/ 1 h 17"/>
                    <a:gd name="T2" fmla="*/ 14 w 29"/>
                    <a:gd name="T3" fmla="*/ 0 h 17"/>
                    <a:gd name="T4" fmla="*/ 2 w 29"/>
                    <a:gd name="T5" fmla="*/ 7 h 17"/>
                    <a:gd name="T6" fmla="*/ 0 w 29"/>
                    <a:gd name="T7" fmla="*/ 13 h 17"/>
                    <a:gd name="T8" fmla="*/ 1 w 29"/>
                    <a:gd name="T9" fmla="*/ 16 h 17"/>
                  </a:gdLst>
                  <a:ahLst/>
                  <a:cxnLst>
                    <a:cxn ang="0">
                      <a:pos x="T0" y="T1"/>
                    </a:cxn>
                    <a:cxn ang="0">
                      <a:pos x="T2" y="T3"/>
                    </a:cxn>
                    <a:cxn ang="0">
                      <a:pos x="T4" y="T5"/>
                    </a:cxn>
                    <a:cxn ang="0">
                      <a:pos x="T6" y="T7"/>
                    </a:cxn>
                    <a:cxn ang="0">
                      <a:pos x="T8" y="T9"/>
                    </a:cxn>
                  </a:cxnLst>
                  <a:rect l="0" t="0" r="r" b="b"/>
                  <a:pathLst>
                    <a:path w="29" h="17">
                      <a:moveTo>
                        <a:pt x="28" y="1"/>
                      </a:moveTo>
                      <a:lnTo>
                        <a:pt x="14" y="0"/>
                      </a:lnTo>
                      <a:lnTo>
                        <a:pt x="2" y="7"/>
                      </a:lnTo>
                      <a:lnTo>
                        <a:pt x="0" y="13"/>
                      </a:lnTo>
                      <a:lnTo>
                        <a:pt x="1" y="16"/>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6" name="Freeform 112">
                  <a:extLst>
                    <a:ext uri="{FF2B5EF4-FFF2-40B4-BE49-F238E27FC236}">
                      <a16:creationId xmlns:a16="http://schemas.microsoft.com/office/drawing/2014/main" id="{5C81D571-849B-05A5-0601-F769F90E31FD}"/>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Lst>
                  <a:ahLst/>
                  <a:cxnLst>
                    <a:cxn ang="0">
                      <a:pos x="T0" y="T1"/>
                    </a:cxn>
                    <a:cxn ang="0">
                      <a:pos x="T2" y="T3"/>
                    </a:cxn>
                    <a:cxn ang="0">
                      <a:pos x="T4" y="T5"/>
                    </a:cxn>
                    <a:cxn ang="0">
                      <a:pos x="T6" y="T7"/>
                    </a:cxn>
                    <a:cxn ang="0">
                      <a:pos x="T8" y="T9"/>
                    </a:cxn>
                    <a:cxn ang="0">
                      <a:pos x="T10" y="T11"/>
                    </a:cxn>
                  </a:cxnLst>
                  <a:rect l="0" t="0" r="r" b="b"/>
                  <a:pathLst>
                    <a:path w="17" h="27">
                      <a:moveTo>
                        <a:pt x="16" y="0"/>
                      </a:moveTo>
                      <a:lnTo>
                        <a:pt x="1" y="16"/>
                      </a:lnTo>
                      <a:lnTo>
                        <a:pt x="0" y="19"/>
                      </a:lnTo>
                      <a:lnTo>
                        <a:pt x="1" y="23"/>
                      </a:lnTo>
                      <a:lnTo>
                        <a:pt x="3" y="26"/>
                      </a:lnTo>
                      <a:lnTo>
                        <a:pt x="4" y="26"/>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7" name="Freeform 113">
                  <a:extLst>
                    <a:ext uri="{FF2B5EF4-FFF2-40B4-BE49-F238E27FC236}">
                      <a16:creationId xmlns:a16="http://schemas.microsoft.com/office/drawing/2014/main" id="{E06F8C68-92EA-F3D1-0583-0010D50F092D}"/>
                    </a:ext>
                  </a:extLst>
                </p:cNvPr>
                <p:cNvSpPr>
                  <a:spLocks/>
                </p:cNvSpPr>
                <p:nvPr/>
              </p:nvSpPr>
              <p:spPr bwMode="auto">
                <a:xfrm>
                  <a:off x="5841" y="549"/>
                  <a:ext cx="23" cy="30"/>
                </a:xfrm>
                <a:custGeom>
                  <a:avLst/>
                  <a:gdLst>
                    <a:gd name="T0" fmla="*/ 22 w 23"/>
                    <a:gd name="T1" fmla="*/ 0 h 30"/>
                    <a:gd name="T2" fmla="*/ 12 w 23"/>
                    <a:gd name="T3" fmla="*/ 2 h 30"/>
                    <a:gd name="T4" fmla="*/ 2 w 23"/>
                    <a:gd name="T5" fmla="*/ 8 h 30"/>
                    <a:gd name="T6" fmla="*/ 0 w 23"/>
                    <a:gd name="T7" fmla="*/ 14 h 30"/>
                    <a:gd name="T8" fmla="*/ 9 w 23"/>
                    <a:gd name="T9" fmla="*/ 27 h 30"/>
                    <a:gd name="T10" fmla="*/ 12 w 23"/>
                    <a:gd name="T11" fmla="*/ 29 h 30"/>
                  </a:gdLst>
                  <a:ahLst/>
                  <a:cxnLst>
                    <a:cxn ang="0">
                      <a:pos x="T0" y="T1"/>
                    </a:cxn>
                    <a:cxn ang="0">
                      <a:pos x="T2" y="T3"/>
                    </a:cxn>
                    <a:cxn ang="0">
                      <a:pos x="T4" y="T5"/>
                    </a:cxn>
                    <a:cxn ang="0">
                      <a:pos x="T6" y="T7"/>
                    </a:cxn>
                    <a:cxn ang="0">
                      <a:pos x="T8" y="T9"/>
                    </a:cxn>
                    <a:cxn ang="0">
                      <a:pos x="T10" y="T11"/>
                    </a:cxn>
                  </a:cxnLst>
                  <a:rect l="0" t="0" r="r" b="b"/>
                  <a:pathLst>
                    <a:path w="23" h="30">
                      <a:moveTo>
                        <a:pt x="22" y="0"/>
                      </a:moveTo>
                      <a:lnTo>
                        <a:pt x="12" y="2"/>
                      </a:lnTo>
                      <a:lnTo>
                        <a:pt x="2" y="8"/>
                      </a:lnTo>
                      <a:lnTo>
                        <a:pt x="0" y="14"/>
                      </a:lnTo>
                      <a:lnTo>
                        <a:pt x="9" y="27"/>
                      </a:lnTo>
                      <a:lnTo>
                        <a:pt x="12" y="29"/>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sp>
          <p:nvSpPr>
            <p:cNvPr id="70" name="Freeform 114">
              <a:extLst>
                <a:ext uri="{FF2B5EF4-FFF2-40B4-BE49-F238E27FC236}">
                  <a16:creationId xmlns:a16="http://schemas.microsoft.com/office/drawing/2014/main" id="{ACE57D4D-7ABC-950C-026B-7A4C5BEC2455}"/>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Lst>
              <a:ahLst/>
              <a:cxnLst>
                <a:cxn ang="0">
                  <a:pos x="T0" y="T1"/>
                </a:cxn>
                <a:cxn ang="0">
                  <a:pos x="T2" y="T3"/>
                </a:cxn>
                <a:cxn ang="0">
                  <a:pos x="T4" y="T5"/>
                </a:cxn>
                <a:cxn ang="0">
                  <a:pos x="T6" y="T7"/>
                </a:cxn>
                <a:cxn ang="0">
                  <a:pos x="T8" y="T9"/>
                </a:cxn>
              </a:cxnLst>
              <a:rect l="0" t="0" r="r" b="b"/>
              <a:pathLst>
                <a:path w="29" h="30">
                  <a:moveTo>
                    <a:pt x="0" y="0"/>
                  </a:moveTo>
                  <a:lnTo>
                    <a:pt x="12" y="29"/>
                  </a:lnTo>
                  <a:lnTo>
                    <a:pt x="28" y="28"/>
                  </a:lnTo>
                  <a:lnTo>
                    <a:pt x="19" y="0"/>
                  </a:lnTo>
                  <a:lnTo>
                    <a:pt x="0" y="0"/>
                  </a:lnTo>
                </a:path>
              </a:pathLst>
            </a:custGeom>
            <a:solidFill>
              <a:srgbClr val="FFF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71" name="Freeform 115">
              <a:extLst>
                <a:ext uri="{FF2B5EF4-FFF2-40B4-BE49-F238E27FC236}">
                  <a16:creationId xmlns:a16="http://schemas.microsoft.com/office/drawing/2014/main" id="{72147812-5D57-EC9A-EE25-409F802C836A}"/>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72" name="Group 116">
              <a:extLst>
                <a:ext uri="{FF2B5EF4-FFF2-40B4-BE49-F238E27FC236}">
                  <a16:creationId xmlns:a16="http://schemas.microsoft.com/office/drawing/2014/main" id="{B20400A4-5C34-39C6-C2A6-0A538635C983}"/>
                </a:ext>
              </a:extLst>
            </p:cNvPr>
            <p:cNvGrpSpPr>
              <a:grpSpLocks/>
            </p:cNvGrpSpPr>
            <p:nvPr/>
          </p:nvGrpSpPr>
          <p:grpSpPr bwMode="auto">
            <a:xfrm>
              <a:off x="5884" y="370"/>
              <a:ext cx="70" cy="75"/>
              <a:chOff x="5884" y="370"/>
              <a:chExt cx="70" cy="75"/>
            </a:xfrm>
          </p:grpSpPr>
          <p:sp>
            <p:nvSpPr>
              <p:cNvPr id="100" name="Freeform 117">
                <a:extLst>
                  <a:ext uri="{FF2B5EF4-FFF2-40B4-BE49-F238E27FC236}">
                    <a16:creationId xmlns:a16="http://schemas.microsoft.com/office/drawing/2014/main" id="{DC6BD4BC-674D-B61C-5DFE-E5EC332F1CAC}"/>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1" name="Freeform 118">
                <a:extLst>
                  <a:ext uri="{FF2B5EF4-FFF2-40B4-BE49-F238E27FC236}">
                    <a16:creationId xmlns:a16="http://schemas.microsoft.com/office/drawing/2014/main" id="{961F81F4-EB7E-7B3D-0ACD-E1CC092E1758}"/>
                  </a:ext>
                </a:extLst>
              </p:cNvPr>
              <p:cNvSpPr>
                <a:spLocks/>
              </p:cNvSpPr>
              <p:nvPr/>
            </p:nvSpPr>
            <p:spPr bwMode="auto">
              <a:xfrm>
                <a:off x="5943" y="411"/>
                <a:ext cx="4" cy="8"/>
              </a:xfrm>
              <a:custGeom>
                <a:avLst/>
                <a:gdLst>
                  <a:gd name="T0" fmla="*/ 0 w 4"/>
                  <a:gd name="T1" fmla="*/ 0 h 8"/>
                  <a:gd name="T2" fmla="*/ 1 w 4"/>
                  <a:gd name="T3" fmla="*/ 4 h 8"/>
                  <a:gd name="T4" fmla="*/ 2 w 4"/>
                  <a:gd name="T5" fmla="*/ 5 h 8"/>
                  <a:gd name="T6" fmla="*/ 3 w 4"/>
                  <a:gd name="T7" fmla="*/ 7 h 8"/>
                </a:gdLst>
                <a:ahLst/>
                <a:cxnLst>
                  <a:cxn ang="0">
                    <a:pos x="T0" y="T1"/>
                  </a:cxn>
                  <a:cxn ang="0">
                    <a:pos x="T2" y="T3"/>
                  </a:cxn>
                  <a:cxn ang="0">
                    <a:pos x="T4" y="T5"/>
                  </a:cxn>
                  <a:cxn ang="0">
                    <a:pos x="T6" y="T7"/>
                  </a:cxn>
                </a:cxnLst>
                <a:rect l="0" t="0" r="r" b="b"/>
                <a:pathLst>
                  <a:path w="4" h="8">
                    <a:moveTo>
                      <a:pt x="0" y="0"/>
                    </a:moveTo>
                    <a:lnTo>
                      <a:pt x="1" y="4"/>
                    </a:lnTo>
                    <a:lnTo>
                      <a:pt x="2" y="5"/>
                    </a:lnTo>
                    <a:lnTo>
                      <a:pt x="3" y="7"/>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102" name="Freeform 119">
                <a:extLst>
                  <a:ext uri="{FF2B5EF4-FFF2-40B4-BE49-F238E27FC236}">
                    <a16:creationId xmlns:a16="http://schemas.microsoft.com/office/drawing/2014/main" id="{6C273A7C-CF0B-31E0-6E7E-F35432CE6B5F}"/>
                  </a:ext>
                </a:extLst>
              </p:cNvPr>
              <p:cNvSpPr>
                <a:spLocks/>
              </p:cNvSpPr>
              <p:nvPr/>
            </p:nvSpPr>
            <p:spPr bwMode="auto">
              <a:xfrm>
                <a:off x="5895" y="375"/>
                <a:ext cx="16" cy="19"/>
              </a:xfrm>
              <a:custGeom>
                <a:avLst/>
                <a:gdLst>
                  <a:gd name="T0" fmla="*/ 15 w 16"/>
                  <a:gd name="T1" fmla="*/ 0 h 19"/>
                  <a:gd name="T2" fmla="*/ 6 w 16"/>
                  <a:gd name="T3" fmla="*/ 3 h 19"/>
                  <a:gd name="T4" fmla="*/ 3 w 16"/>
                  <a:gd name="T5" fmla="*/ 7 h 19"/>
                  <a:gd name="T6" fmla="*/ 1 w 16"/>
                  <a:gd name="T7" fmla="*/ 12 h 19"/>
                  <a:gd name="T8" fmla="*/ 0 w 16"/>
                  <a:gd name="T9" fmla="*/ 17 h 19"/>
                  <a:gd name="T10" fmla="*/ 0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15" y="0"/>
                    </a:moveTo>
                    <a:lnTo>
                      <a:pt x="6" y="3"/>
                    </a:lnTo>
                    <a:lnTo>
                      <a:pt x="3" y="7"/>
                    </a:lnTo>
                    <a:lnTo>
                      <a:pt x="1" y="12"/>
                    </a:lnTo>
                    <a:lnTo>
                      <a:pt x="0" y="17"/>
                    </a:lnTo>
                    <a:lnTo>
                      <a:pt x="0" y="18"/>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73" name="Freeform 120">
              <a:extLst>
                <a:ext uri="{FF2B5EF4-FFF2-40B4-BE49-F238E27FC236}">
                  <a16:creationId xmlns:a16="http://schemas.microsoft.com/office/drawing/2014/main" id="{64A13A58-9F7C-A89C-1D0C-4A802FCD7D30}"/>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Lst>
              <a:ahLst/>
              <a:cxnLst>
                <a:cxn ang="0">
                  <a:pos x="T0" y="T1"/>
                </a:cxn>
                <a:cxn ang="0">
                  <a:pos x="T2" y="T3"/>
                </a:cxn>
                <a:cxn ang="0">
                  <a:pos x="T4" y="T5"/>
                </a:cxn>
                <a:cxn ang="0">
                  <a:pos x="T6" y="T7"/>
                </a:cxn>
                <a:cxn ang="0">
                  <a:pos x="T8" y="T9"/>
                </a:cxn>
              </a:cxnLst>
              <a:rect l="0" t="0" r="r" b="b"/>
              <a:pathLst>
                <a:path w="42" h="29">
                  <a:moveTo>
                    <a:pt x="6" y="28"/>
                  </a:moveTo>
                  <a:lnTo>
                    <a:pt x="0" y="14"/>
                  </a:lnTo>
                  <a:lnTo>
                    <a:pt x="34" y="0"/>
                  </a:lnTo>
                  <a:lnTo>
                    <a:pt x="41" y="12"/>
                  </a:lnTo>
                  <a:lnTo>
                    <a:pt x="6" y="28"/>
                  </a:lnTo>
                </a:path>
              </a:pathLst>
            </a:custGeom>
            <a:solidFill>
              <a:srgbClr val="FFF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74" name="Group 121">
              <a:extLst>
                <a:ext uri="{FF2B5EF4-FFF2-40B4-BE49-F238E27FC236}">
                  <a16:creationId xmlns:a16="http://schemas.microsoft.com/office/drawing/2014/main" id="{6C55F608-5B40-5A23-C4B8-164360624A2E}"/>
                </a:ext>
              </a:extLst>
            </p:cNvPr>
            <p:cNvGrpSpPr>
              <a:grpSpLocks/>
            </p:cNvGrpSpPr>
            <p:nvPr/>
          </p:nvGrpSpPr>
          <p:grpSpPr bwMode="auto">
            <a:xfrm>
              <a:off x="5434" y="219"/>
              <a:ext cx="288" cy="399"/>
              <a:chOff x="5434" y="219"/>
              <a:chExt cx="288" cy="399"/>
            </a:xfrm>
          </p:grpSpPr>
          <p:grpSp>
            <p:nvGrpSpPr>
              <p:cNvPr id="80" name="Group 122">
                <a:extLst>
                  <a:ext uri="{FF2B5EF4-FFF2-40B4-BE49-F238E27FC236}">
                    <a16:creationId xmlns:a16="http://schemas.microsoft.com/office/drawing/2014/main" id="{D6E84DBE-BC0D-84D6-3CCE-EABB42876AAE}"/>
                  </a:ext>
                </a:extLst>
              </p:cNvPr>
              <p:cNvGrpSpPr>
                <a:grpSpLocks/>
              </p:cNvGrpSpPr>
              <p:nvPr/>
            </p:nvGrpSpPr>
            <p:grpSpPr bwMode="auto">
              <a:xfrm>
                <a:off x="5560" y="245"/>
                <a:ext cx="162" cy="199"/>
                <a:chOff x="5560" y="245"/>
                <a:chExt cx="162" cy="199"/>
              </a:xfrm>
            </p:grpSpPr>
            <p:sp>
              <p:nvSpPr>
                <p:cNvPr id="86" name="Freeform 123">
                  <a:extLst>
                    <a:ext uri="{FF2B5EF4-FFF2-40B4-BE49-F238E27FC236}">
                      <a16:creationId xmlns:a16="http://schemas.microsoft.com/office/drawing/2014/main" id="{52ECF71B-8EA6-3266-2C0F-0A5E2A3708AA}"/>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nvGrpSpPr>
                <p:cNvPr id="87" name="Group 124">
                  <a:extLst>
                    <a:ext uri="{FF2B5EF4-FFF2-40B4-BE49-F238E27FC236}">
                      <a16:creationId xmlns:a16="http://schemas.microsoft.com/office/drawing/2014/main" id="{462B9812-BD5D-F181-2971-E7BD0609139E}"/>
                    </a:ext>
                  </a:extLst>
                </p:cNvPr>
                <p:cNvGrpSpPr>
                  <a:grpSpLocks/>
                </p:cNvGrpSpPr>
                <p:nvPr/>
              </p:nvGrpSpPr>
              <p:grpSpPr bwMode="auto">
                <a:xfrm>
                  <a:off x="5560" y="245"/>
                  <a:ext cx="162" cy="187"/>
                  <a:chOff x="5560" y="245"/>
                  <a:chExt cx="162" cy="187"/>
                </a:xfrm>
              </p:grpSpPr>
              <p:grpSp>
                <p:nvGrpSpPr>
                  <p:cNvPr id="88" name="Group 125">
                    <a:extLst>
                      <a:ext uri="{FF2B5EF4-FFF2-40B4-BE49-F238E27FC236}">
                        <a16:creationId xmlns:a16="http://schemas.microsoft.com/office/drawing/2014/main" id="{608467E0-0BB2-F8FC-576D-7B8ADE146353}"/>
                      </a:ext>
                    </a:extLst>
                  </p:cNvPr>
                  <p:cNvGrpSpPr>
                    <a:grpSpLocks/>
                  </p:cNvGrpSpPr>
                  <p:nvPr/>
                </p:nvGrpSpPr>
                <p:grpSpPr bwMode="auto">
                  <a:xfrm>
                    <a:off x="5633" y="368"/>
                    <a:ext cx="22" cy="27"/>
                    <a:chOff x="5633" y="368"/>
                    <a:chExt cx="22" cy="27"/>
                  </a:xfrm>
                </p:grpSpPr>
                <p:sp>
                  <p:nvSpPr>
                    <p:cNvPr id="98" name="Freeform 126">
                      <a:extLst>
                        <a:ext uri="{FF2B5EF4-FFF2-40B4-BE49-F238E27FC236}">
                          <a16:creationId xmlns:a16="http://schemas.microsoft.com/office/drawing/2014/main" id="{F6637425-0D60-2313-4141-6A3E8AF5DACC}"/>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Lst>
                      <a:ahLst/>
                      <a:cxnLst>
                        <a:cxn ang="0">
                          <a:pos x="T0" y="T1"/>
                        </a:cxn>
                        <a:cxn ang="0">
                          <a:pos x="T2" y="T3"/>
                        </a:cxn>
                        <a:cxn ang="0">
                          <a:pos x="T4" y="T5"/>
                        </a:cxn>
                        <a:cxn ang="0">
                          <a:pos x="T6" y="T7"/>
                        </a:cxn>
                        <a:cxn ang="0">
                          <a:pos x="T8" y="T9"/>
                        </a:cxn>
                      </a:cxnLst>
                      <a:rect l="0" t="0" r="r" b="b"/>
                      <a:pathLst>
                        <a:path w="22" h="12">
                          <a:moveTo>
                            <a:pt x="21" y="1"/>
                          </a:moveTo>
                          <a:lnTo>
                            <a:pt x="20" y="11"/>
                          </a:lnTo>
                          <a:lnTo>
                            <a:pt x="0" y="9"/>
                          </a:lnTo>
                          <a:lnTo>
                            <a:pt x="3" y="0"/>
                          </a:lnTo>
                          <a:lnTo>
                            <a:pt x="21" y="1"/>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9" name="Freeform 127">
                      <a:extLst>
                        <a:ext uri="{FF2B5EF4-FFF2-40B4-BE49-F238E27FC236}">
                          <a16:creationId xmlns:a16="http://schemas.microsoft.com/office/drawing/2014/main" id="{93EE8F45-D4E9-35B5-F71D-3AFD7BBCBF7D}"/>
                        </a:ext>
                      </a:extLst>
                    </p:cNvPr>
                    <p:cNvSpPr>
                      <a:spLocks/>
                    </p:cNvSpPr>
                    <p:nvPr/>
                  </p:nvSpPr>
                  <p:spPr bwMode="auto">
                    <a:xfrm>
                      <a:off x="5633" y="378"/>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nvGrpSpPr>
                  <p:cNvPr id="89" name="Group 128">
                    <a:extLst>
                      <a:ext uri="{FF2B5EF4-FFF2-40B4-BE49-F238E27FC236}">
                        <a16:creationId xmlns:a16="http://schemas.microsoft.com/office/drawing/2014/main" id="{88CDA3B9-9169-0F32-F8A1-2729CAAAD2C6}"/>
                      </a:ext>
                    </a:extLst>
                  </p:cNvPr>
                  <p:cNvGrpSpPr>
                    <a:grpSpLocks/>
                  </p:cNvGrpSpPr>
                  <p:nvPr/>
                </p:nvGrpSpPr>
                <p:grpSpPr bwMode="auto">
                  <a:xfrm>
                    <a:off x="5560" y="245"/>
                    <a:ext cx="162" cy="187"/>
                    <a:chOff x="5560" y="245"/>
                    <a:chExt cx="162" cy="187"/>
                  </a:xfrm>
                </p:grpSpPr>
                <p:sp>
                  <p:nvSpPr>
                    <p:cNvPr id="95" name="Freeform 129">
                      <a:extLst>
                        <a:ext uri="{FF2B5EF4-FFF2-40B4-BE49-F238E27FC236}">
                          <a16:creationId xmlns:a16="http://schemas.microsoft.com/office/drawing/2014/main" id="{C237E527-232F-5974-7518-282E0F415E36}"/>
                        </a:ext>
                      </a:extLst>
                    </p:cNvPr>
                    <p:cNvSpPr>
                      <a:spLocks/>
                    </p:cNvSpPr>
                    <p:nvPr/>
                  </p:nvSpPr>
                  <p:spPr bwMode="auto">
                    <a:xfrm>
                      <a:off x="5560" y="245"/>
                      <a:ext cx="162" cy="187"/>
                    </a:xfrm>
                    <a:custGeom>
                      <a:avLst/>
                      <a:gdLst>
                        <a:gd name="T0" fmla="*/ 110 w 162"/>
                        <a:gd name="T1" fmla="*/ 15 h 187"/>
                        <a:gd name="T2" fmla="*/ 122 w 162"/>
                        <a:gd name="T3" fmla="*/ 25 h 187"/>
                        <a:gd name="T4" fmla="*/ 133 w 162"/>
                        <a:gd name="T5" fmla="*/ 40 h 187"/>
                        <a:gd name="T6" fmla="*/ 134 w 162"/>
                        <a:gd name="T7" fmla="*/ 57 h 187"/>
                        <a:gd name="T8" fmla="*/ 134 w 162"/>
                        <a:gd name="T9" fmla="*/ 67 h 187"/>
                        <a:gd name="T10" fmla="*/ 144 w 162"/>
                        <a:gd name="T11" fmla="*/ 81 h 187"/>
                        <a:gd name="T12" fmla="*/ 154 w 162"/>
                        <a:gd name="T13" fmla="*/ 97 h 187"/>
                        <a:gd name="T14" fmla="*/ 160 w 162"/>
                        <a:gd name="T15" fmla="*/ 110 h 187"/>
                        <a:gd name="T16" fmla="*/ 160 w 162"/>
                        <a:gd name="T17" fmla="*/ 124 h 187"/>
                        <a:gd name="T18" fmla="*/ 156 w 162"/>
                        <a:gd name="T19" fmla="*/ 130 h 187"/>
                        <a:gd name="T20" fmla="*/ 147 w 162"/>
                        <a:gd name="T21" fmla="*/ 133 h 187"/>
                        <a:gd name="T22" fmla="*/ 131 w 162"/>
                        <a:gd name="T23" fmla="*/ 124 h 187"/>
                        <a:gd name="T24" fmla="*/ 122 w 162"/>
                        <a:gd name="T25" fmla="*/ 111 h 187"/>
                        <a:gd name="T26" fmla="*/ 116 w 162"/>
                        <a:gd name="T27" fmla="*/ 133 h 187"/>
                        <a:gd name="T28" fmla="*/ 103 w 162"/>
                        <a:gd name="T29" fmla="*/ 124 h 187"/>
                        <a:gd name="T30" fmla="*/ 84 w 162"/>
                        <a:gd name="T31" fmla="*/ 125 h 187"/>
                        <a:gd name="T32" fmla="*/ 75 w 162"/>
                        <a:gd name="T33" fmla="*/ 133 h 187"/>
                        <a:gd name="T34" fmla="*/ 76 w 162"/>
                        <a:gd name="T35" fmla="*/ 140 h 187"/>
                        <a:gd name="T36" fmla="*/ 94 w 162"/>
                        <a:gd name="T37" fmla="*/ 146 h 187"/>
                        <a:gd name="T38" fmla="*/ 110 w 162"/>
                        <a:gd name="T39" fmla="*/ 149 h 187"/>
                        <a:gd name="T40" fmla="*/ 109 w 162"/>
                        <a:gd name="T41" fmla="*/ 165 h 187"/>
                        <a:gd name="T42" fmla="*/ 105 w 162"/>
                        <a:gd name="T43" fmla="*/ 181 h 187"/>
                        <a:gd name="T44" fmla="*/ 99 w 162"/>
                        <a:gd name="T45" fmla="*/ 186 h 187"/>
                        <a:gd name="T46" fmla="*/ 87 w 162"/>
                        <a:gd name="T47" fmla="*/ 182 h 187"/>
                        <a:gd name="T48" fmla="*/ 51 w 162"/>
                        <a:gd name="T49" fmla="*/ 160 h 187"/>
                        <a:gd name="T50" fmla="*/ 34 w 162"/>
                        <a:gd name="T51" fmla="*/ 146 h 187"/>
                        <a:gd name="T52" fmla="*/ 32 w 162"/>
                        <a:gd name="T53" fmla="*/ 140 h 187"/>
                        <a:gd name="T54" fmla="*/ 21 w 162"/>
                        <a:gd name="T55" fmla="*/ 140 h 187"/>
                        <a:gd name="T56" fmla="*/ 13 w 162"/>
                        <a:gd name="T57" fmla="*/ 134 h 187"/>
                        <a:gd name="T58" fmla="*/ 11 w 162"/>
                        <a:gd name="T59" fmla="*/ 117 h 187"/>
                        <a:gd name="T60" fmla="*/ 6 w 162"/>
                        <a:gd name="T61" fmla="*/ 100 h 187"/>
                        <a:gd name="T62" fmla="*/ 0 w 162"/>
                        <a:gd name="T63" fmla="*/ 69 h 187"/>
                        <a:gd name="T64" fmla="*/ 8 w 162"/>
                        <a:gd name="T65" fmla="*/ 32 h 187"/>
                        <a:gd name="T66" fmla="*/ 20 w 162"/>
                        <a:gd name="T67" fmla="*/ 16 h 187"/>
                        <a:gd name="T68" fmla="*/ 40 w 162"/>
                        <a:gd name="T69" fmla="*/ 3 h 187"/>
                        <a:gd name="T70" fmla="*/ 62 w 162"/>
                        <a:gd name="T71" fmla="*/ 0 h 187"/>
                        <a:gd name="T72" fmla="*/ 80 w 162"/>
                        <a:gd name="T73" fmla="*/ 2 h 187"/>
                        <a:gd name="T74" fmla="*/ 98 w 162"/>
                        <a:gd name="T75" fmla="*/ 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6" name="Freeform 130">
                      <a:extLst>
                        <a:ext uri="{FF2B5EF4-FFF2-40B4-BE49-F238E27FC236}">
                          <a16:creationId xmlns:a16="http://schemas.microsoft.com/office/drawing/2014/main" id="{BFB3E6EA-56F8-8A0C-19EF-8CA2F8B1A4D4}"/>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7" name="Freeform 131">
                      <a:extLst>
                        <a:ext uri="{FF2B5EF4-FFF2-40B4-BE49-F238E27FC236}">
                          <a16:creationId xmlns:a16="http://schemas.microsoft.com/office/drawing/2014/main" id="{52712BA8-8070-3A87-935D-52E9873A4271}"/>
                        </a:ext>
                      </a:extLst>
                    </p:cNvPr>
                    <p:cNvSpPr>
                      <a:spLocks/>
                    </p:cNvSpPr>
                    <p:nvPr/>
                  </p:nvSpPr>
                  <p:spPr bwMode="auto">
                    <a:xfrm>
                      <a:off x="5584" y="331"/>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sp>
                <p:nvSpPr>
                  <p:cNvPr id="90" name="Arc 132">
                    <a:extLst>
                      <a:ext uri="{FF2B5EF4-FFF2-40B4-BE49-F238E27FC236}">
                        <a16:creationId xmlns:a16="http://schemas.microsoft.com/office/drawing/2014/main" id="{5C5C3406-09E9-4842-D0B0-7F55002BF600}"/>
                      </a:ext>
                    </a:extLst>
                  </p:cNvPr>
                  <p:cNvSpPr>
                    <a:spLocks/>
                  </p:cNvSpPr>
                  <p:nvPr/>
                </p:nvSpPr>
                <p:spPr bwMode="auto">
                  <a:xfrm>
                    <a:off x="5570" y="371"/>
                    <a:ext cx="15" cy="29"/>
                  </a:xfrm>
                  <a:custGeom>
                    <a:avLst/>
                    <a:gdLst>
                      <a:gd name="G0" fmla="+- 21600 0 0"/>
                      <a:gd name="G1" fmla="+- 21423 0 0"/>
                      <a:gd name="G2" fmla="+- 21600 0 0"/>
                      <a:gd name="T0" fmla="*/ 42886 w 43200"/>
                      <a:gd name="T1" fmla="*/ 17753 h 43023"/>
                      <a:gd name="T2" fmla="*/ 18839 w 43200"/>
                      <a:gd name="T3" fmla="*/ 0 h 43023"/>
                      <a:gd name="T4" fmla="*/ 21600 w 43200"/>
                      <a:gd name="T5" fmla="*/ 21423 h 43023"/>
                    </a:gdLst>
                    <a:ahLst/>
                    <a:cxnLst>
                      <a:cxn ang="0">
                        <a:pos x="T0" y="T1"/>
                      </a:cxn>
                      <a:cxn ang="0">
                        <a:pos x="T2" y="T3"/>
                      </a:cxn>
                      <a:cxn ang="0">
                        <a:pos x="T4" y="T5"/>
                      </a:cxn>
                    </a:cxnLst>
                    <a:rect l="0" t="0" r="r" b="b"/>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close/>
                      </a:path>
                    </a:pathLst>
                  </a:custGeom>
                  <a:noFill/>
                  <a:ln w="12700" cap="rnd">
                    <a:solidFill>
                      <a:srgbClr val="FF9F1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nvGrpSpPr>
                  <p:cNvPr id="91" name="Group 133">
                    <a:extLst>
                      <a:ext uri="{FF2B5EF4-FFF2-40B4-BE49-F238E27FC236}">
                        <a16:creationId xmlns:a16="http://schemas.microsoft.com/office/drawing/2014/main" id="{46727D59-751A-0A3D-33EA-60F1C910284C}"/>
                      </a:ext>
                    </a:extLst>
                  </p:cNvPr>
                  <p:cNvGrpSpPr>
                    <a:grpSpLocks/>
                  </p:cNvGrpSpPr>
                  <p:nvPr/>
                </p:nvGrpSpPr>
                <p:grpSpPr bwMode="auto">
                  <a:xfrm>
                    <a:off x="5645" y="294"/>
                    <a:ext cx="39" cy="46"/>
                    <a:chOff x="5645" y="294"/>
                    <a:chExt cx="39" cy="46"/>
                  </a:xfrm>
                </p:grpSpPr>
                <p:sp>
                  <p:nvSpPr>
                    <p:cNvPr id="92" name="Freeform 134">
                      <a:extLst>
                        <a:ext uri="{FF2B5EF4-FFF2-40B4-BE49-F238E27FC236}">
                          <a16:creationId xmlns:a16="http://schemas.microsoft.com/office/drawing/2014/main" id="{0831A9D3-293F-95DC-147A-B3992D2539BD}"/>
                        </a:ext>
                      </a:extLst>
                    </p:cNvPr>
                    <p:cNvSpPr>
                      <a:spLocks/>
                    </p:cNvSpPr>
                    <p:nvPr/>
                  </p:nvSpPr>
                  <p:spPr bwMode="auto">
                    <a:xfrm>
                      <a:off x="5649" y="298"/>
                      <a:ext cx="35" cy="42"/>
                    </a:xfrm>
                    <a:custGeom>
                      <a:avLst/>
                      <a:gdLst>
                        <a:gd name="T0" fmla="*/ 31 w 35"/>
                        <a:gd name="T1" fmla="*/ 6 h 42"/>
                        <a:gd name="T2" fmla="*/ 34 w 35"/>
                        <a:gd name="T3" fmla="*/ 11 h 42"/>
                        <a:gd name="T4" fmla="*/ 34 w 35"/>
                        <a:gd name="T5" fmla="*/ 16 h 42"/>
                        <a:gd name="T6" fmla="*/ 34 w 35"/>
                        <a:gd name="T7" fmla="*/ 20 h 42"/>
                        <a:gd name="T8" fmla="*/ 34 w 35"/>
                        <a:gd name="T9" fmla="*/ 25 h 42"/>
                        <a:gd name="T10" fmla="*/ 33 w 35"/>
                        <a:gd name="T11" fmla="*/ 28 h 42"/>
                        <a:gd name="T12" fmla="*/ 31 w 35"/>
                        <a:gd name="T13" fmla="*/ 32 h 42"/>
                        <a:gd name="T14" fmla="*/ 28 w 35"/>
                        <a:gd name="T15" fmla="*/ 36 h 42"/>
                        <a:gd name="T16" fmla="*/ 24 w 35"/>
                        <a:gd name="T17" fmla="*/ 39 h 42"/>
                        <a:gd name="T18" fmla="*/ 21 w 35"/>
                        <a:gd name="T19" fmla="*/ 41 h 42"/>
                        <a:gd name="T20" fmla="*/ 16 w 35"/>
                        <a:gd name="T21" fmla="*/ 41 h 42"/>
                        <a:gd name="T22" fmla="*/ 12 w 35"/>
                        <a:gd name="T23" fmla="*/ 40 h 42"/>
                        <a:gd name="T24" fmla="*/ 9 w 35"/>
                        <a:gd name="T25" fmla="*/ 38 h 42"/>
                        <a:gd name="T26" fmla="*/ 7 w 35"/>
                        <a:gd name="T27" fmla="*/ 36 h 42"/>
                        <a:gd name="T28" fmla="*/ 4 w 35"/>
                        <a:gd name="T29" fmla="*/ 32 h 42"/>
                        <a:gd name="T30" fmla="*/ 1 w 35"/>
                        <a:gd name="T31" fmla="*/ 28 h 42"/>
                        <a:gd name="T32" fmla="*/ 0 w 35"/>
                        <a:gd name="T33" fmla="*/ 23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3" name="Freeform 135">
                      <a:extLst>
                        <a:ext uri="{FF2B5EF4-FFF2-40B4-BE49-F238E27FC236}">
                          <a16:creationId xmlns:a16="http://schemas.microsoft.com/office/drawing/2014/main" id="{4771A391-F144-9F27-A3CB-080DC891D5E4}"/>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 h="10">
                          <a:moveTo>
                            <a:pt x="6" y="1"/>
                          </a:moveTo>
                          <a:lnTo>
                            <a:pt x="7" y="3"/>
                          </a:ln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lnTo>
                            <a:pt x="6" y="1"/>
                          </a:lnTo>
                        </a:path>
                      </a:pathLst>
                    </a:custGeom>
                    <a:solidFill>
                      <a:srgbClr val="000000"/>
                    </a:solidFill>
                    <a:ln>
                      <a:noFill/>
                    </a:ln>
                    <a:effectLst/>
                    <a:extLst>
                      <a:ext uri="{91240B29-F687-4F45-9708-019B960494DF}">
                        <a14:hiddenLine xmlns:a14="http://schemas.microsoft.com/office/drawing/2010/main" w="12700"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94" name="Freeform 136">
                      <a:extLst>
                        <a:ext uri="{FF2B5EF4-FFF2-40B4-BE49-F238E27FC236}">
                          <a16:creationId xmlns:a16="http://schemas.microsoft.com/office/drawing/2014/main" id="{9091E48F-E081-37A8-0D0F-36CEE161C505}"/>
                        </a:ext>
                      </a:extLst>
                    </p:cNvPr>
                    <p:cNvSpPr>
                      <a:spLocks/>
                    </p:cNvSpPr>
                    <p:nvPr/>
                  </p:nvSpPr>
                  <p:spPr bwMode="auto">
                    <a:xfrm>
                      <a:off x="5645" y="294"/>
                      <a:ext cx="38" cy="35"/>
                    </a:xfrm>
                    <a:custGeom>
                      <a:avLst/>
                      <a:gdLst>
                        <a:gd name="T0" fmla="*/ 37 w 38"/>
                        <a:gd name="T1" fmla="*/ 9 h 35"/>
                        <a:gd name="T2" fmla="*/ 32 w 38"/>
                        <a:gd name="T3" fmla="*/ 4 h 35"/>
                        <a:gd name="T4" fmla="*/ 27 w 38"/>
                        <a:gd name="T5" fmla="*/ 2 h 35"/>
                        <a:gd name="T6" fmla="*/ 22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37 w 38"/>
                        <a:gd name="T31"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grpSp>
          <p:grpSp>
            <p:nvGrpSpPr>
              <p:cNvPr id="81" name="Group 137">
                <a:extLst>
                  <a:ext uri="{FF2B5EF4-FFF2-40B4-BE49-F238E27FC236}">
                    <a16:creationId xmlns:a16="http://schemas.microsoft.com/office/drawing/2014/main" id="{DAAC0A21-DB49-73B1-B8C6-B79F543E23EF}"/>
                  </a:ext>
                </a:extLst>
              </p:cNvPr>
              <p:cNvGrpSpPr>
                <a:grpSpLocks/>
              </p:cNvGrpSpPr>
              <p:nvPr/>
            </p:nvGrpSpPr>
            <p:grpSpPr bwMode="auto">
              <a:xfrm>
                <a:off x="5434" y="219"/>
                <a:ext cx="241" cy="399"/>
                <a:chOff x="5434" y="219"/>
                <a:chExt cx="241" cy="399"/>
              </a:xfrm>
            </p:grpSpPr>
            <p:sp>
              <p:nvSpPr>
                <p:cNvPr id="82" name="Freeform 138">
                  <a:extLst>
                    <a:ext uri="{FF2B5EF4-FFF2-40B4-BE49-F238E27FC236}">
                      <a16:creationId xmlns:a16="http://schemas.microsoft.com/office/drawing/2014/main" id="{1AD776CB-265F-703C-A8C1-7D1CEC9479B6}"/>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3" name="Oval 139">
                  <a:extLst>
                    <a:ext uri="{FF2B5EF4-FFF2-40B4-BE49-F238E27FC236}">
                      <a16:creationId xmlns:a16="http://schemas.microsoft.com/office/drawing/2014/main" id="{1A15100D-651C-DD97-86FD-ECAC640926AE}"/>
                    </a:ext>
                  </a:extLst>
                </p:cNvPr>
                <p:cNvSpPr>
                  <a:spLocks noChangeArrowheads="1"/>
                </p:cNvSpPr>
                <p:nvPr/>
              </p:nvSpPr>
              <p:spPr bwMode="auto">
                <a:xfrm>
                  <a:off x="5516" y="380"/>
                  <a:ext cx="44" cy="45"/>
                </a:xfrm>
                <a:prstGeom prst="ellipse">
                  <a:avLst/>
                </a:prstGeom>
                <a:solidFill>
                  <a:srgbClr val="FF00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84" name="Freeform 140">
                  <a:extLst>
                    <a:ext uri="{FF2B5EF4-FFF2-40B4-BE49-F238E27FC236}">
                      <a16:creationId xmlns:a16="http://schemas.microsoft.com/office/drawing/2014/main" id="{3F472726-E4C7-6854-F93D-3F554E037439}"/>
                    </a:ext>
                  </a:extLst>
                </p:cNvPr>
                <p:cNvSpPr>
                  <a:spLocks/>
                </p:cNvSpPr>
                <p:nvPr/>
              </p:nvSpPr>
              <p:spPr bwMode="auto">
                <a:xfrm>
                  <a:off x="5545" y="227"/>
                  <a:ext cx="103" cy="149"/>
                </a:xfrm>
                <a:custGeom>
                  <a:avLst/>
                  <a:gdLst>
                    <a:gd name="T0" fmla="*/ 102 w 103"/>
                    <a:gd name="T1" fmla="*/ 0 h 149"/>
                    <a:gd name="T2" fmla="*/ 94 w 103"/>
                    <a:gd name="T3" fmla="*/ 8 h 149"/>
                    <a:gd name="T4" fmla="*/ 85 w 103"/>
                    <a:gd name="T5" fmla="*/ 17 h 149"/>
                    <a:gd name="T6" fmla="*/ 79 w 103"/>
                    <a:gd name="T7" fmla="*/ 23 h 149"/>
                    <a:gd name="T8" fmla="*/ 74 w 103"/>
                    <a:gd name="T9" fmla="*/ 31 h 149"/>
                    <a:gd name="T10" fmla="*/ 70 w 103"/>
                    <a:gd name="T11" fmla="*/ 37 h 149"/>
                    <a:gd name="T12" fmla="*/ 67 w 103"/>
                    <a:gd name="T13" fmla="*/ 45 h 149"/>
                    <a:gd name="T14" fmla="*/ 65 w 103"/>
                    <a:gd name="T15" fmla="*/ 55 h 149"/>
                    <a:gd name="T16" fmla="*/ 61 w 103"/>
                    <a:gd name="T17" fmla="*/ 70 h 149"/>
                    <a:gd name="T18" fmla="*/ 59 w 103"/>
                    <a:gd name="T19" fmla="*/ 79 h 149"/>
                    <a:gd name="T20" fmla="*/ 56 w 103"/>
                    <a:gd name="T21" fmla="*/ 89 h 149"/>
                    <a:gd name="T22" fmla="*/ 52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85" name="Freeform 141">
                  <a:extLst>
                    <a:ext uri="{FF2B5EF4-FFF2-40B4-BE49-F238E27FC236}">
                      <a16:creationId xmlns:a16="http://schemas.microsoft.com/office/drawing/2014/main" id="{B4ECA4CA-2942-A566-C63F-0B48DB05F6A7}"/>
                    </a:ext>
                  </a:extLst>
                </p:cNvPr>
                <p:cNvSpPr>
                  <a:spLocks/>
                </p:cNvSpPr>
                <p:nvPr/>
              </p:nvSpPr>
              <p:spPr bwMode="auto">
                <a:xfrm>
                  <a:off x="5527" y="222"/>
                  <a:ext cx="77" cy="153"/>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81 h 153"/>
                    <a:gd name="T18" fmla="*/ 23 w 77"/>
                    <a:gd name="T19" fmla="*/ 91 h 153"/>
                    <a:gd name="T20" fmla="*/ 19 w 77"/>
                    <a:gd name="T21" fmla="*/ 100 h 153"/>
                    <a:gd name="T22" fmla="*/ 15 w 77"/>
                    <a:gd name="T23" fmla="*/ 107 h 153"/>
                    <a:gd name="T24" fmla="*/ 11 w 77"/>
                    <a:gd name="T25" fmla="*/ 117 h 153"/>
                    <a:gd name="T26" fmla="*/ 7 w 77"/>
                    <a:gd name="T27" fmla="*/ 127 h 153"/>
                    <a:gd name="T28" fmla="*/ 2 w 77"/>
                    <a:gd name="T29" fmla="*/ 140 h 153"/>
                    <a:gd name="T30" fmla="*/ 0 w 77"/>
                    <a:gd name="T31" fmla="*/ 152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grpSp>
        </p:grpSp>
        <p:grpSp>
          <p:nvGrpSpPr>
            <p:cNvPr id="75" name="Group 142">
              <a:extLst>
                <a:ext uri="{FF2B5EF4-FFF2-40B4-BE49-F238E27FC236}">
                  <a16:creationId xmlns:a16="http://schemas.microsoft.com/office/drawing/2014/main" id="{548CF386-30BA-50F3-26BF-3FB5EFA14919}"/>
                </a:ext>
              </a:extLst>
            </p:cNvPr>
            <p:cNvGrpSpPr>
              <a:grpSpLocks/>
            </p:cNvGrpSpPr>
            <p:nvPr/>
          </p:nvGrpSpPr>
          <p:grpSpPr bwMode="auto">
            <a:xfrm>
              <a:off x="5572" y="429"/>
              <a:ext cx="46" cy="19"/>
              <a:chOff x="5572" y="429"/>
              <a:chExt cx="46" cy="19"/>
            </a:xfrm>
          </p:grpSpPr>
          <p:sp>
            <p:nvSpPr>
              <p:cNvPr id="76" name="Oval 143">
                <a:extLst>
                  <a:ext uri="{FF2B5EF4-FFF2-40B4-BE49-F238E27FC236}">
                    <a16:creationId xmlns:a16="http://schemas.microsoft.com/office/drawing/2014/main" id="{E6C54D5B-0B6B-3707-9A99-439110629432}"/>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77" name="Oval 144">
                <a:extLst>
                  <a:ext uri="{FF2B5EF4-FFF2-40B4-BE49-F238E27FC236}">
                    <a16:creationId xmlns:a16="http://schemas.microsoft.com/office/drawing/2014/main" id="{F0CD5FC8-5447-1E3E-1695-3D8342923E74}"/>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78" name="Oval 145">
                <a:extLst>
                  <a:ext uri="{FF2B5EF4-FFF2-40B4-BE49-F238E27FC236}">
                    <a16:creationId xmlns:a16="http://schemas.microsoft.com/office/drawing/2014/main" id="{3580F62D-2357-7889-05E9-C61D8A686E33}"/>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79" name="Oval 146">
                <a:extLst>
                  <a:ext uri="{FF2B5EF4-FFF2-40B4-BE49-F238E27FC236}">
                    <a16:creationId xmlns:a16="http://schemas.microsoft.com/office/drawing/2014/main" id="{260818BC-1BA3-3C5D-1CFE-F5D2072450DB}"/>
                  </a:ext>
                </a:extLst>
              </p:cNvPr>
              <p:cNvSpPr>
                <a:spLocks noChangeArrowheads="1"/>
              </p:cNvSpPr>
              <p:nvPr/>
            </p:nvSpPr>
            <p:spPr bwMode="auto">
              <a:xfrm>
                <a:off x="5604" y="444"/>
                <a:ext cx="4" cy="4"/>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grpSp>
      </p:grpSp>
      <p:sp>
        <p:nvSpPr>
          <p:cNvPr id="146" name="Text Box 147">
            <a:extLst>
              <a:ext uri="{FF2B5EF4-FFF2-40B4-BE49-F238E27FC236}">
                <a16:creationId xmlns:a16="http://schemas.microsoft.com/office/drawing/2014/main" id="{4149CCAE-FCF5-74FD-717D-ED2BDF0B8580}"/>
              </a:ext>
            </a:extLst>
          </p:cNvPr>
          <p:cNvSpPr txBox="1">
            <a:spLocks noChangeArrowheads="1"/>
          </p:cNvSpPr>
          <p:nvPr/>
        </p:nvSpPr>
        <p:spPr bwMode="auto">
          <a:xfrm>
            <a:off x="7375525" y="5986463"/>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fr-FR" altLang="fr-FR" u="none"/>
          </a:p>
        </p:txBody>
      </p:sp>
      <p:sp>
        <p:nvSpPr>
          <p:cNvPr id="147" name="Line 148">
            <a:extLst>
              <a:ext uri="{FF2B5EF4-FFF2-40B4-BE49-F238E27FC236}">
                <a16:creationId xmlns:a16="http://schemas.microsoft.com/office/drawing/2014/main" id="{5DAC7D2C-D930-23ED-B573-7E246A05B39B}"/>
              </a:ext>
            </a:extLst>
          </p:cNvPr>
          <p:cNvSpPr>
            <a:spLocks noChangeShapeType="1"/>
          </p:cNvSpPr>
          <p:nvPr/>
        </p:nvSpPr>
        <p:spPr bwMode="auto">
          <a:xfrm>
            <a:off x="5562600" y="1295400"/>
            <a:ext cx="1295400" cy="990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48" name="Line 149">
            <a:extLst>
              <a:ext uri="{FF2B5EF4-FFF2-40B4-BE49-F238E27FC236}">
                <a16:creationId xmlns:a16="http://schemas.microsoft.com/office/drawing/2014/main" id="{EFB3E45B-8648-F692-A5DE-9B08B59D156F}"/>
              </a:ext>
            </a:extLst>
          </p:cNvPr>
          <p:cNvSpPr>
            <a:spLocks noChangeShapeType="1"/>
          </p:cNvSpPr>
          <p:nvPr/>
        </p:nvSpPr>
        <p:spPr bwMode="auto">
          <a:xfrm flipV="1">
            <a:off x="5638800" y="2514600"/>
            <a:ext cx="12192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149" name="Text Box 150">
            <a:extLst>
              <a:ext uri="{FF2B5EF4-FFF2-40B4-BE49-F238E27FC236}">
                <a16:creationId xmlns:a16="http://schemas.microsoft.com/office/drawing/2014/main" id="{53E71044-A378-2F3D-1A94-0D27D391F133}"/>
              </a:ext>
            </a:extLst>
          </p:cNvPr>
          <p:cNvSpPr txBox="1">
            <a:spLocks noChangeArrowheads="1"/>
          </p:cNvSpPr>
          <p:nvPr/>
        </p:nvSpPr>
        <p:spPr bwMode="auto">
          <a:xfrm>
            <a:off x="7162799" y="6248400"/>
            <a:ext cx="162031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fr-FR" altLang="fr-FR" sz="2400" i="1" u="none" dirty="0">
                <a:solidFill>
                  <a:srgbClr val="FFFF00"/>
                </a:solidFill>
              </a:rPr>
              <a:t>ILC/CLIC </a:t>
            </a:r>
          </a:p>
        </p:txBody>
      </p:sp>
      <p:sp>
        <p:nvSpPr>
          <p:cNvPr id="150" name="Text Box 151">
            <a:extLst>
              <a:ext uri="{FF2B5EF4-FFF2-40B4-BE49-F238E27FC236}">
                <a16:creationId xmlns:a16="http://schemas.microsoft.com/office/drawing/2014/main" id="{2227EEAA-80E2-6941-A12D-220760B62D94}"/>
              </a:ext>
            </a:extLst>
          </p:cNvPr>
          <p:cNvSpPr txBox="1">
            <a:spLocks noChangeArrowheads="1"/>
          </p:cNvSpPr>
          <p:nvPr/>
        </p:nvSpPr>
        <p:spPr bwMode="auto">
          <a:xfrm>
            <a:off x="1676400" y="6172200"/>
            <a:ext cx="14847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sz="2400" i="1" u="none"/>
              <a:t>Tevatron</a:t>
            </a:r>
          </a:p>
        </p:txBody>
      </p:sp>
      <p:sp>
        <p:nvSpPr>
          <p:cNvPr id="151" name="Text Box 152">
            <a:extLst>
              <a:ext uri="{FF2B5EF4-FFF2-40B4-BE49-F238E27FC236}">
                <a16:creationId xmlns:a16="http://schemas.microsoft.com/office/drawing/2014/main" id="{5E9CECB8-3BEA-EA27-CB60-A4D980A63B4F}"/>
              </a:ext>
            </a:extLst>
          </p:cNvPr>
          <p:cNvSpPr txBox="1">
            <a:spLocks noChangeArrowheads="1"/>
          </p:cNvSpPr>
          <p:nvPr/>
        </p:nvSpPr>
        <p:spPr bwMode="auto">
          <a:xfrm>
            <a:off x="4335463" y="6172200"/>
            <a:ext cx="101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fr-FR" altLang="fr-FR" sz="2400" i="1" u="none" dirty="0"/>
              <a:t>LHC</a:t>
            </a:r>
          </a:p>
        </p:txBody>
      </p:sp>
      <p:sp>
        <p:nvSpPr>
          <p:cNvPr id="152" name="Text Box 153">
            <a:extLst>
              <a:ext uri="{FF2B5EF4-FFF2-40B4-BE49-F238E27FC236}">
                <a16:creationId xmlns:a16="http://schemas.microsoft.com/office/drawing/2014/main" id="{F326E275-25AD-721B-C053-E94D29C20779}"/>
              </a:ext>
            </a:extLst>
          </p:cNvPr>
          <p:cNvSpPr txBox="1">
            <a:spLocks noChangeArrowheads="1"/>
          </p:cNvSpPr>
          <p:nvPr/>
        </p:nvSpPr>
        <p:spPr bwMode="auto">
          <a:xfrm>
            <a:off x="5562600" y="5486400"/>
            <a:ext cx="97975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u="none"/>
              <a:t>GRID</a:t>
            </a:r>
          </a:p>
        </p:txBody>
      </p:sp>
      <p:sp>
        <p:nvSpPr>
          <p:cNvPr id="153" name="Text Box 154">
            <a:extLst>
              <a:ext uri="{FF2B5EF4-FFF2-40B4-BE49-F238E27FC236}">
                <a16:creationId xmlns:a16="http://schemas.microsoft.com/office/drawing/2014/main" id="{77AA66C5-D21F-35E2-972A-DC355CDD4824}"/>
              </a:ext>
            </a:extLst>
          </p:cNvPr>
          <p:cNvSpPr txBox="1">
            <a:spLocks noChangeArrowheads="1"/>
          </p:cNvSpPr>
          <p:nvPr/>
        </p:nvSpPr>
        <p:spPr bwMode="auto">
          <a:xfrm>
            <a:off x="8534400" y="5181600"/>
            <a:ext cx="97975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altLang="fr-FR" u="none"/>
              <a:t>GRID</a:t>
            </a:r>
          </a:p>
        </p:txBody>
      </p:sp>
      <p:sp>
        <p:nvSpPr>
          <p:cNvPr id="155" name="ZoneTexte 154">
            <a:extLst>
              <a:ext uri="{FF2B5EF4-FFF2-40B4-BE49-F238E27FC236}">
                <a16:creationId xmlns:a16="http://schemas.microsoft.com/office/drawing/2014/main" id="{26980ADF-42AE-43DE-465B-285BE1BC9FC3}"/>
              </a:ext>
            </a:extLst>
          </p:cNvPr>
          <p:cNvSpPr txBox="1"/>
          <p:nvPr/>
        </p:nvSpPr>
        <p:spPr>
          <a:xfrm>
            <a:off x="632521" y="78295"/>
            <a:ext cx="8693412" cy="584775"/>
          </a:xfrm>
          <a:prstGeom prst="rect">
            <a:avLst/>
          </a:prstGeom>
          <a:noFill/>
        </p:spPr>
        <p:txBody>
          <a:bodyPr wrap="square">
            <a:spAutoFit/>
          </a:bodyPr>
          <a:lstStyle/>
          <a:p>
            <a:r>
              <a:rPr lang="fr-FR" altLang="fr-FR" sz="3200" i="0" u="none" kern="0" dirty="0" err="1">
                <a:solidFill>
                  <a:srgbClr val="FFFF00"/>
                </a:solidFill>
              </a:rPr>
              <a:t>Summary</a:t>
            </a:r>
            <a:r>
              <a:rPr lang="fr-FR" altLang="fr-FR" sz="3200" i="0" u="none" kern="0" dirty="0">
                <a:solidFill>
                  <a:srgbClr val="FFFF00"/>
                </a:solidFill>
              </a:rPr>
              <a:t> of </a:t>
            </a:r>
            <a:r>
              <a:rPr lang="fr-FR" altLang="fr-FR" sz="3200" i="0" u="none" kern="0" dirty="0" err="1">
                <a:solidFill>
                  <a:srgbClr val="FFFF00"/>
                </a:solidFill>
              </a:rPr>
              <a:t>T</a:t>
            </a:r>
            <a:r>
              <a:rPr lang="fr-FR" altLang="fr-FR" sz="3200" i="0" u="none" kern="0" dirty="0">
                <a:solidFill>
                  <a:srgbClr val="FFFF00"/>
                </a:solidFill>
              </a:rPr>
              <a:t>/DAQ architecture </a:t>
            </a:r>
            <a:r>
              <a:rPr lang="fr-FR" altLang="fr-FR" sz="3200" i="0" u="none" kern="0" dirty="0" err="1">
                <a:solidFill>
                  <a:srgbClr val="FFFF00"/>
                </a:solidFill>
              </a:rPr>
              <a:t>evolution</a:t>
            </a:r>
            <a:endParaRPr lang="fr-CA" altLang="fr-FR" sz="3200" i="0" u="none" kern="0" dirty="0">
              <a:solidFill>
                <a:srgbClr val="FFFF00"/>
              </a:solidFill>
            </a:endParaRPr>
          </a:p>
        </p:txBody>
      </p:sp>
    </p:spTree>
    <p:extLst>
      <p:ext uri="{BB962C8B-B14F-4D97-AF65-F5344CB8AC3E}">
        <p14:creationId xmlns:p14="http://schemas.microsoft.com/office/powerpoint/2010/main" val="17939545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Espace réservé du pied de page 4">
            <a:extLst>
              <a:ext uri="{FF2B5EF4-FFF2-40B4-BE49-F238E27FC236}">
                <a16:creationId xmlns:a16="http://schemas.microsoft.com/office/drawing/2014/main" id="{5670F0F6-A5C7-AA2F-98A0-A4B4DE1D5AE2}"/>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sz="1200" i="0" u="none">
                <a:latin typeface="Arial" panose="020B0604020202020204" pitchFamily="34" charset="0"/>
              </a:rPr>
              <a:t>Award RT24</a:t>
            </a:r>
          </a:p>
        </p:txBody>
      </p:sp>
      <p:sp>
        <p:nvSpPr>
          <p:cNvPr id="101" name="Espace réservé du numéro de diapositive 5">
            <a:extLst>
              <a:ext uri="{FF2B5EF4-FFF2-40B4-BE49-F238E27FC236}">
                <a16:creationId xmlns:a16="http://schemas.microsoft.com/office/drawing/2014/main" id="{BC097E80-DEF7-397B-EEB7-C9578FF04513}"/>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fld id="{662E2EFF-B5BB-AA49-BE3C-39170D0059B5}" type="slidenum">
              <a:rPr lang="fr-FR" altLang="fr-FR" sz="1200" i="0" u="none">
                <a:latin typeface="Arial" panose="020B0604020202020204" pitchFamily="34" charset="0"/>
              </a:rPr>
              <a:pPr eaLnBrk="1" hangingPunct="1"/>
              <a:t>33</a:t>
            </a:fld>
            <a:endParaRPr lang="fr-FR" altLang="fr-FR" sz="1200" i="0" u="none">
              <a:latin typeface="Arial" panose="020B0604020202020204" pitchFamily="34" charset="0"/>
            </a:endParaRPr>
          </a:p>
        </p:txBody>
      </p:sp>
      <p:pic>
        <p:nvPicPr>
          <p:cNvPr id="1018882" name="Picture 2">
            <a:extLst>
              <a:ext uri="{FF2B5EF4-FFF2-40B4-BE49-F238E27FC236}">
                <a16:creationId xmlns:a16="http://schemas.microsoft.com/office/drawing/2014/main" id="{A56E7534-9FB7-40E1-A241-EE8F46A44ED1}"/>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51" y="86963"/>
            <a:ext cx="9561513" cy="645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018883" name="Rectangle 3">
            <a:extLst>
              <a:ext uri="{FF2B5EF4-FFF2-40B4-BE49-F238E27FC236}">
                <a16:creationId xmlns:a16="http://schemas.microsoft.com/office/drawing/2014/main" id="{4151186E-003E-FD3F-FDC9-0A397B1F5219}"/>
              </a:ext>
            </a:extLst>
          </p:cNvPr>
          <p:cNvSpPr>
            <a:spLocks noGrp="1" noChangeArrowheads="1"/>
          </p:cNvSpPr>
          <p:nvPr>
            <p:ph type="title"/>
          </p:nvPr>
        </p:nvSpPr>
        <p:spPr>
          <a:xfrm>
            <a:off x="992188" y="188913"/>
            <a:ext cx="8589962" cy="677506"/>
          </a:xfrm>
        </p:spPr>
        <p:txBody>
          <a:bodyPr/>
          <a:lstStyle/>
          <a:p>
            <a:pPr algn="l" eaLnBrk="1" hangingPunct="1">
              <a:defRPr/>
            </a:pPr>
            <a:r>
              <a:rPr lang="fr-FR" sz="3600" dirty="0" err="1">
                <a:effectLst/>
                <a:cs typeface="+mj-cs"/>
              </a:rPr>
              <a:t>Technology</a:t>
            </a:r>
            <a:r>
              <a:rPr lang="fr-FR" sz="3600" dirty="0">
                <a:effectLst/>
                <a:cs typeface="+mj-cs"/>
              </a:rPr>
              <a:t> </a:t>
            </a:r>
            <a:r>
              <a:rPr lang="fr-FR" sz="3600" dirty="0" err="1">
                <a:effectLst/>
                <a:cs typeface="+mj-cs"/>
              </a:rPr>
              <a:t>forecast</a:t>
            </a:r>
            <a:r>
              <a:rPr lang="fr-FR" sz="3600" dirty="0">
                <a:effectLst/>
                <a:cs typeface="+mj-cs"/>
              </a:rPr>
              <a:t> </a:t>
            </a:r>
            <a:r>
              <a:rPr lang="fr-FR" sz="3600" dirty="0" err="1">
                <a:effectLst/>
                <a:cs typeface="+mj-cs"/>
              </a:rPr>
              <a:t>summary</a:t>
            </a:r>
            <a:r>
              <a:rPr lang="fr-FR" sz="3600" dirty="0">
                <a:effectLst/>
                <a:cs typeface="+mj-cs"/>
              </a:rPr>
              <a:t> (2015)</a:t>
            </a:r>
            <a:endParaRPr lang="fr-FR" dirty="0">
              <a:cs typeface="+mj-cs"/>
            </a:endParaRPr>
          </a:p>
        </p:txBody>
      </p:sp>
      <p:sp>
        <p:nvSpPr>
          <p:cNvPr id="1018884" name="Rectangle 4">
            <a:extLst>
              <a:ext uri="{FF2B5EF4-FFF2-40B4-BE49-F238E27FC236}">
                <a16:creationId xmlns:a16="http://schemas.microsoft.com/office/drawing/2014/main" id="{F5F9D9F5-A653-F9B0-D06B-25A7D751CA04}"/>
              </a:ext>
            </a:extLst>
          </p:cNvPr>
          <p:cNvSpPr>
            <a:spLocks noChangeArrowheads="1"/>
          </p:cNvSpPr>
          <p:nvPr/>
        </p:nvSpPr>
        <p:spPr bwMode="auto">
          <a:xfrm>
            <a:off x="742950" y="0"/>
            <a:ext cx="8420100" cy="83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a:defRPr/>
            </a:pPr>
            <a:endParaRPr lang="fr-FR" sz="3200" b="1">
              <a:solidFill>
                <a:srgbClr val="FFFF00"/>
              </a:solidFill>
              <a:effectLst>
                <a:outerShdw blurRad="38100" dist="38100" dir="2700000" algn="tl">
                  <a:srgbClr val="000000"/>
                </a:outerShdw>
              </a:effectLst>
              <a:latin typeface="Comic Sans MS" charset="0"/>
              <a:ea typeface="ＭＳ Ｐゴシック" charset="0"/>
            </a:endParaRPr>
          </a:p>
        </p:txBody>
      </p:sp>
      <p:sp>
        <p:nvSpPr>
          <p:cNvPr id="1018885" name="Rectangle 5">
            <a:extLst>
              <a:ext uri="{FF2B5EF4-FFF2-40B4-BE49-F238E27FC236}">
                <a16:creationId xmlns:a16="http://schemas.microsoft.com/office/drawing/2014/main" id="{4C23A6A4-CF69-BF05-5FB3-592843492E2F}"/>
              </a:ext>
            </a:extLst>
          </p:cNvPr>
          <p:cNvSpPr>
            <a:spLocks noChangeArrowheads="1"/>
          </p:cNvSpPr>
          <p:nvPr/>
        </p:nvSpPr>
        <p:spPr bwMode="auto">
          <a:xfrm>
            <a:off x="704850" y="0"/>
            <a:ext cx="8420100" cy="83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a:defRPr/>
            </a:pPr>
            <a:endParaRPr lang="fr-FR" b="1">
              <a:solidFill>
                <a:schemeClr val="tx2"/>
              </a:solidFill>
              <a:latin typeface="Comic Sans MS" charset="0"/>
              <a:ea typeface="ＭＳ Ｐゴシック" charset="0"/>
            </a:endParaRPr>
          </a:p>
        </p:txBody>
      </p:sp>
      <p:sp>
        <p:nvSpPr>
          <p:cNvPr id="1018886" name="Rectangle 6">
            <a:extLst>
              <a:ext uri="{FF2B5EF4-FFF2-40B4-BE49-F238E27FC236}">
                <a16:creationId xmlns:a16="http://schemas.microsoft.com/office/drawing/2014/main" id="{7A60C0A6-1B2D-B9A2-5542-7F8C3BC9A8C1}"/>
              </a:ext>
            </a:extLst>
          </p:cNvPr>
          <p:cNvSpPr>
            <a:spLocks noChangeArrowheads="1"/>
          </p:cNvSpPr>
          <p:nvPr/>
        </p:nvSpPr>
        <p:spPr bwMode="auto">
          <a:xfrm>
            <a:off x="976313" y="1371600"/>
            <a:ext cx="8929687" cy="3352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66FFFF"/>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marL="342900" indent="-3429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lnSpc>
                <a:spcPct val="90000"/>
              </a:lnSpc>
              <a:spcBef>
                <a:spcPct val="20000"/>
              </a:spcBef>
              <a:buClr>
                <a:schemeClr val="hlink"/>
              </a:buClr>
              <a:buSzPct val="90000"/>
              <a:buFont typeface="Wingdings" pitchFamily="2" charset="2"/>
              <a:buBlip>
                <a:blip r:embed="rId4"/>
              </a:buBlip>
            </a:pPr>
            <a:r>
              <a:rPr lang="en-US" altLang="fr-FR" i="0" u="none" dirty="0">
                <a:solidFill>
                  <a:srgbClr val="FFFF00"/>
                </a:solidFill>
              </a:rPr>
              <a:t>End of traditional parallel backplane bus paradigm</a:t>
            </a:r>
            <a:endParaRPr lang="en-US" altLang="fr-FR" b="1" i="0" u="none" dirty="0">
              <a:solidFill>
                <a:srgbClr val="FFFF00"/>
              </a:solidFill>
            </a:endParaRPr>
          </a:p>
          <a:p>
            <a:pPr lvl="1" eaLnBrk="1" hangingPunct="1">
              <a:lnSpc>
                <a:spcPct val="90000"/>
              </a:lnSpc>
              <a:spcBef>
                <a:spcPct val="20000"/>
              </a:spcBef>
              <a:buFontTx/>
              <a:buChar char="–"/>
            </a:pPr>
            <a:r>
              <a:rPr lang="en-US" altLang="fr-FR" i="0" u="none" dirty="0"/>
              <a:t>Announced every year since ~1989 </a:t>
            </a:r>
          </a:p>
          <a:p>
            <a:pPr lvl="1" eaLnBrk="1" hangingPunct="1">
              <a:lnSpc>
                <a:spcPct val="90000"/>
              </a:lnSpc>
              <a:spcBef>
                <a:spcPct val="20000"/>
              </a:spcBef>
              <a:buFontTx/>
              <a:buChar char="–"/>
            </a:pPr>
            <a:r>
              <a:rPr lang="en-US" altLang="fr-FR" i="0" u="none" dirty="0">
                <a:solidFill>
                  <a:schemeClr val="tx2"/>
                </a:solidFill>
              </a:rPr>
              <a:t>VME-PCI still there</a:t>
            </a:r>
          </a:p>
          <a:p>
            <a:pPr lvl="2" eaLnBrk="1" hangingPunct="1">
              <a:lnSpc>
                <a:spcPct val="90000"/>
              </a:lnSpc>
              <a:spcBef>
                <a:spcPct val="20000"/>
              </a:spcBef>
              <a:buClr>
                <a:schemeClr val="accent2"/>
              </a:buClr>
              <a:buSzPct val="90000"/>
              <a:buFont typeface="Wingdings" pitchFamily="2" charset="2"/>
              <a:buBlip>
                <a:blip r:embed="rId5"/>
              </a:buBlip>
            </a:pPr>
            <a:r>
              <a:rPr lang="en-US" altLang="fr-FR" i="0" u="none" dirty="0"/>
              <a:t>watch </a:t>
            </a:r>
            <a:r>
              <a:rPr lang="en-US" altLang="fr-FR" i="0" u="none" dirty="0">
                <a:solidFill>
                  <a:srgbClr val="66FFFF"/>
                </a:solidFill>
              </a:rPr>
              <a:t>PCI Express, </a:t>
            </a:r>
            <a:r>
              <a:rPr lang="en-US" altLang="fr-FR" i="0" u="none" dirty="0" err="1">
                <a:solidFill>
                  <a:srgbClr val="66FFFF"/>
                </a:solidFill>
              </a:rPr>
              <a:t>RapidIO</a:t>
            </a:r>
            <a:r>
              <a:rPr lang="en-US" altLang="fr-FR" i="0" u="none" dirty="0">
                <a:solidFill>
                  <a:srgbClr val="66FFFF"/>
                </a:solidFill>
              </a:rPr>
              <a:t>, </a:t>
            </a:r>
            <a:r>
              <a:rPr lang="en-US" altLang="fr-FR" i="0" u="none" dirty="0">
                <a:solidFill>
                  <a:srgbClr val="FFFF00"/>
                </a:solidFill>
              </a:rPr>
              <a:t>ATCA </a:t>
            </a:r>
            <a:endParaRPr lang="en-US" altLang="fr-FR" i="0" u="none" dirty="0">
              <a:solidFill>
                <a:srgbClr val="66FFFF"/>
              </a:solidFill>
            </a:endParaRPr>
          </a:p>
          <a:p>
            <a:pPr eaLnBrk="1" hangingPunct="1">
              <a:lnSpc>
                <a:spcPct val="90000"/>
              </a:lnSpc>
              <a:spcBef>
                <a:spcPct val="20000"/>
              </a:spcBef>
              <a:buClr>
                <a:schemeClr val="hlink"/>
              </a:buClr>
              <a:buSzPct val="90000"/>
              <a:buFont typeface="Wingdings" pitchFamily="2" charset="2"/>
              <a:buBlip>
                <a:blip r:embed="rId4"/>
              </a:buBlip>
            </a:pPr>
            <a:r>
              <a:rPr lang="en-US" altLang="fr-FR" i="0" u="none" dirty="0">
                <a:solidFill>
                  <a:srgbClr val="FFFF00"/>
                </a:solidFill>
              </a:rPr>
              <a:t>Commercial networking products for T/DAQ</a:t>
            </a:r>
          </a:p>
          <a:p>
            <a:pPr lvl="1" eaLnBrk="1" hangingPunct="1">
              <a:lnSpc>
                <a:spcPct val="90000"/>
              </a:lnSpc>
              <a:spcBef>
                <a:spcPct val="20000"/>
              </a:spcBef>
              <a:buFontTx/>
              <a:buChar char="–"/>
            </a:pPr>
            <a:r>
              <a:rPr lang="en-US" altLang="fr-FR" i="0" u="none" dirty="0"/>
              <a:t> Conferences: 	</a:t>
            </a:r>
          </a:p>
          <a:p>
            <a:pPr lvl="2" eaLnBrk="1" hangingPunct="1">
              <a:lnSpc>
                <a:spcPct val="90000"/>
              </a:lnSpc>
              <a:spcBef>
                <a:spcPct val="20000"/>
              </a:spcBef>
              <a:buClr>
                <a:schemeClr val="accent2"/>
              </a:buClr>
              <a:buSzPct val="90000"/>
              <a:buFont typeface="Wingdings" pitchFamily="2" charset="2"/>
              <a:buBlip>
                <a:blip r:embed="rId5"/>
              </a:buBlip>
            </a:pPr>
            <a:r>
              <a:rPr lang="en-US" altLang="fr-FR" i="0" u="none" dirty="0"/>
              <a:t>ATM, DS-Link, </a:t>
            </a:r>
            <a:r>
              <a:rPr lang="en-US" altLang="fr-FR" i="0" u="none" dirty="0" err="1"/>
              <a:t>Fibre</a:t>
            </a:r>
            <a:r>
              <a:rPr lang="en-US" altLang="fr-FR" i="0" u="none" dirty="0"/>
              <a:t> Channel, SCI	</a:t>
            </a:r>
          </a:p>
          <a:p>
            <a:pPr lvl="1" eaLnBrk="1" hangingPunct="1">
              <a:lnSpc>
                <a:spcPct val="90000"/>
              </a:lnSpc>
              <a:spcBef>
                <a:spcPct val="20000"/>
              </a:spcBef>
              <a:buFontTx/>
              <a:buChar char="–"/>
            </a:pPr>
            <a:r>
              <a:rPr lang="en-US" altLang="fr-FR" i="0" u="none" dirty="0"/>
              <a:t>Today: </a:t>
            </a:r>
            <a:r>
              <a:rPr lang="en-US" altLang="fr-FR" i="0" u="none" dirty="0">
                <a:solidFill>
                  <a:srgbClr val="66FFFF"/>
                </a:solidFill>
              </a:rPr>
              <a:t>Gigabit Ethernet ( 1 </a:t>
            </a:r>
            <a:r>
              <a:rPr lang="en-US" altLang="fr-FR" i="0" u="none" dirty="0">
                <a:solidFill>
                  <a:srgbClr val="66FFFF"/>
                </a:solidFill>
                <a:sym typeface="Wingdings" pitchFamily="2" charset="2"/>
              </a:rPr>
              <a:t> 10  30 GB/s)</a:t>
            </a:r>
            <a:endParaRPr lang="en-US" altLang="fr-FR" i="0" u="none" dirty="0">
              <a:solidFill>
                <a:srgbClr val="66FFFF"/>
              </a:solidFill>
            </a:endParaRPr>
          </a:p>
          <a:p>
            <a:pPr eaLnBrk="1" hangingPunct="1">
              <a:lnSpc>
                <a:spcPct val="90000"/>
              </a:lnSpc>
              <a:spcBef>
                <a:spcPct val="20000"/>
              </a:spcBef>
              <a:buClr>
                <a:schemeClr val="hlink"/>
              </a:buClr>
              <a:buSzPct val="90000"/>
              <a:buFont typeface="Wingdings" pitchFamily="2" charset="2"/>
              <a:buBlip>
                <a:blip r:embed="rId4"/>
              </a:buBlip>
            </a:pPr>
            <a:r>
              <a:rPr lang="en-US" altLang="fr-FR" i="0" u="none" dirty="0">
                <a:solidFill>
                  <a:srgbClr val="FFFF00"/>
                </a:solidFill>
              </a:rPr>
              <a:t>The ideal processing / memory / IO BW device</a:t>
            </a:r>
            <a:endParaRPr lang="en-US" altLang="fr-FR" b="1" i="0" u="none" dirty="0">
              <a:solidFill>
                <a:srgbClr val="FFFF00"/>
              </a:solidFill>
            </a:endParaRPr>
          </a:p>
          <a:p>
            <a:pPr lvl="1" eaLnBrk="1" hangingPunct="1">
              <a:lnSpc>
                <a:spcPct val="90000"/>
              </a:lnSpc>
              <a:spcBef>
                <a:spcPct val="20000"/>
              </a:spcBef>
              <a:buFontTx/>
              <a:buChar char="–"/>
            </a:pPr>
            <a:r>
              <a:rPr lang="en-US" altLang="fr-FR" i="0" u="none" dirty="0"/>
              <a:t>The past:</a:t>
            </a:r>
          </a:p>
          <a:p>
            <a:pPr lvl="2" eaLnBrk="1" hangingPunct="1">
              <a:lnSpc>
                <a:spcPct val="90000"/>
              </a:lnSpc>
              <a:spcBef>
                <a:spcPct val="20000"/>
              </a:spcBef>
              <a:buClr>
                <a:schemeClr val="accent2"/>
              </a:buClr>
              <a:buSzPct val="90000"/>
              <a:buFont typeface="Wingdings" pitchFamily="2" charset="2"/>
              <a:buBlip>
                <a:blip r:embed="rId5"/>
              </a:buBlip>
            </a:pPr>
            <a:r>
              <a:rPr lang="en-US" altLang="fr-FR" i="0" u="none" dirty="0"/>
              <a:t> Emulators (370E),Transputers, DSP’s, RISC processors</a:t>
            </a:r>
          </a:p>
          <a:p>
            <a:pPr lvl="1" eaLnBrk="1" hangingPunct="1">
              <a:lnSpc>
                <a:spcPct val="90000"/>
              </a:lnSpc>
              <a:spcBef>
                <a:spcPct val="20000"/>
              </a:spcBef>
              <a:buFontTx/>
              <a:buChar char="–"/>
            </a:pPr>
            <a:r>
              <a:rPr lang="en-US" altLang="fr-FR" i="0" u="none" dirty="0"/>
              <a:t>Today: </a:t>
            </a:r>
            <a:r>
              <a:rPr lang="en-US" altLang="fr-FR" i="0" u="none" dirty="0">
                <a:solidFill>
                  <a:srgbClr val="66FFFF"/>
                </a:solidFill>
              </a:rPr>
              <a:t>FPGA’s </a:t>
            </a:r>
            <a:r>
              <a:rPr lang="en-US" altLang="fr-FR" i="0" u="none" dirty="0">
                <a:solidFill>
                  <a:srgbClr val="66FFFF"/>
                </a:solidFill>
                <a:sym typeface="Wingdings" pitchFamily="2" charset="2"/>
              </a:rPr>
              <a:t></a:t>
            </a:r>
          </a:p>
          <a:p>
            <a:pPr lvl="2" eaLnBrk="1" hangingPunct="1">
              <a:lnSpc>
                <a:spcPct val="90000"/>
              </a:lnSpc>
              <a:spcBef>
                <a:spcPct val="20000"/>
              </a:spcBef>
              <a:buClr>
                <a:schemeClr val="accent2"/>
              </a:buClr>
              <a:buSzPct val="90000"/>
              <a:buFont typeface="Wingdings" pitchFamily="2" charset="2"/>
              <a:buBlip>
                <a:blip r:embed="rId5"/>
              </a:buBlip>
            </a:pPr>
            <a:r>
              <a:rPr lang="en-US" altLang="fr-FR" i="0" u="none" dirty="0">
                <a:solidFill>
                  <a:srgbClr val="66FFFF"/>
                </a:solidFill>
                <a:sym typeface="Wingdings" pitchFamily="2" charset="2"/>
              </a:rPr>
              <a:t> </a:t>
            </a:r>
            <a:r>
              <a:rPr lang="fr-FR" altLang="fr-FR" i="0" u="none" dirty="0" err="1">
                <a:effectLst>
                  <a:outerShdw blurRad="38100" dist="38100" dir="2700000" algn="tl">
                    <a:srgbClr val="000000"/>
                  </a:outerShdw>
                </a:effectLst>
              </a:rPr>
              <a:t>Integrates</a:t>
            </a:r>
            <a:r>
              <a:rPr lang="fr-FR" altLang="fr-FR" i="0" u="none" dirty="0">
                <a:effectLst>
                  <a:outerShdw blurRad="38100" dist="38100" dir="2700000" algn="tl">
                    <a:srgbClr val="000000"/>
                  </a:outerShdw>
                </a:effectLst>
              </a:rPr>
              <a:t> </a:t>
            </a:r>
            <a:r>
              <a:rPr lang="fr-FR" altLang="fr-FR" i="0" u="none" dirty="0" err="1">
                <a:effectLst>
                  <a:outerShdw blurRad="38100" dist="38100" dir="2700000" algn="tl">
                    <a:srgbClr val="000000"/>
                  </a:outerShdw>
                </a:effectLst>
              </a:rPr>
              <a:t>receiver</a:t>
            </a:r>
            <a:r>
              <a:rPr lang="fr-FR" altLang="fr-FR" i="0" u="none" dirty="0">
                <a:effectLst>
                  <a:outerShdw blurRad="38100" dist="38100" dir="2700000" algn="tl">
                    <a:srgbClr val="000000"/>
                  </a:outerShdw>
                </a:effectLst>
              </a:rPr>
              <a:t> links, PPC, </a:t>
            </a:r>
            <a:r>
              <a:rPr lang="fr-FR" altLang="fr-FR" i="0" u="none" dirty="0" err="1">
                <a:effectLst>
                  <a:outerShdw blurRad="38100" dist="38100" dir="2700000" algn="tl">
                    <a:srgbClr val="000000"/>
                  </a:outerShdw>
                </a:effectLst>
              </a:rPr>
              <a:t>DSP’s</a:t>
            </a:r>
            <a:r>
              <a:rPr lang="fr-FR" altLang="fr-FR" i="0" u="none" dirty="0">
                <a:effectLst>
                  <a:outerShdw blurRad="38100" dist="38100" dir="2700000" algn="tl">
                    <a:srgbClr val="000000"/>
                  </a:outerShdw>
                </a:effectLst>
              </a:rPr>
              <a:t> and memory</a:t>
            </a:r>
            <a:endParaRPr lang="en-US" altLang="fr-FR" i="0" u="none" dirty="0">
              <a:solidFill>
                <a:srgbClr val="66FFFF"/>
              </a:solidFill>
            </a:endParaRPr>
          </a:p>
          <a:p>
            <a:pPr lvl="1" eaLnBrk="1" hangingPunct="1">
              <a:lnSpc>
                <a:spcPct val="90000"/>
              </a:lnSpc>
              <a:spcBef>
                <a:spcPct val="20000"/>
              </a:spcBef>
              <a:buFontTx/>
              <a:buChar char="–"/>
            </a:pPr>
            <a:endParaRPr lang="en-US" altLang="fr-FR" sz="1800" dirty="0">
              <a:solidFill>
                <a:srgbClr val="66FFFF"/>
              </a:solidFill>
            </a:endParaRPr>
          </a:p>
          <a:p>
            <a:pPr eaLnBrk="1" hangingPunct="1">
              <a:lnSpc>
                <a:spcPct val="90000"/>
              </a:lnSpc>
              <a:spcBef>
                <a:spcPct val="20000"/>
              </a:spcBef>
              <a:buClr>
                <a:schemeClr val="hlink"/>
              </a:buClr>
              <a:buSzPct val="90000"/>
              <a:buFont typeface="Wingdings" pitchFamily="2" charset="2"/>
              <a:buNone/>
            </a:pPr>
            <a:endParaRPr lang="fr-FR" altLang="fr-FR" sz="1800" dirty="0">
              <a:solidFill>
                <a:srgbClr val="FFFF00"/>
              </a:solidFill>
              <a:effectLst>
                <a:outerShdw blurRad="38100" dist="38100" dir="2700000" algn="tl">
                  <a:srgbClr val="000000"/>
                </a:outerShdw>
              </a:effectLst>
            </a:endParaRPr>
          </a:p>
        </p:txBody>
      </p:sp>
      <p:grpSp>
        <p:nvGrpSpPr>
          <p:cNvPr id="231432" name="Group 7">
            <a:extLst>
              <a:ext uri="{FF2B5EF4-FFF2-40B4-BE49-F238E27FC236}">
                <a16:creationId xmlns:a16="http://schemas.microsoft.com/office/drawing/2014/main" id="{68368619-3AB7-3B81-A824-923E3BBE4632}"/>
              </a:ext>
            </a:extLst>
          </p:cNvPr>
          <p:cNvGrpSpPr>
            <a:grpSpLocks/>
          </p:cNvGrpSpPr>
          <p:nvPr/>
        </p:nvGrpSpPr>
        <p:grpSpPr bwMode="auto">
          <a:xfrm>
            <a:off x="8011505" y="1968500"/>
            <a:ext cx="1894495" cy="2180580"/>
            <a:chOff x="5385" y="6"/>
            <a:chExt cx="775" cy="850"/>
          </a:xfrm>
        </p:grpSpPr>
        <p:sp>
          <p:nvSpPr>
            <p:cNvPr id="1018888" name="Freeform 8">
              <a:extLst>
                <a:ext uri="{FF2B5EF4-FFF2-40B4-BE49-F238E27FC236}">
                  <a16:creationId xmlns:a16="http://schemas.microsoft.com/office/drawing/2014/main" id="{8161A0BE-138E-127C-C571-33DF1CAFB537}"/>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435" name="Group 9">
              <a:extLst>
                <a:ext uri="{FF2B5EF4-FFF2-40B4-BE49-F238E27FC236}">
                  <a16:creationId xmlns:a16="http://schemas.microsoft.com/office/drawing/2014/main" id="{951A4060-0F12-9CFE-3837-5EBE79C41CFA}"/>
                </a:ext>
              </a:extLst>
            </p:cNvPr>
            <p:cNvGrpSpPr>
              <a:grpSpLocks/>
            </p:cNvGrpSpPr>
            <p:nvPr/>
          </p:nvGrpSpPr>
          <p:grpSpPr bwMode="auto">
            <a:xfrm>
              <a:off x="5411" y="490"/>
              <a:ext cx="196" cy="353"/>
              <a:chOff x="5411" y="490"/>
              <a:chExt cx="196" cy="353"/>
            </a:xfrm>
          </p:grpSpPr>
          <p:sp>
            <p:nvSpPr>
              <p:cNvPr id="1018890" name="Freeform 10">
                <a:extLst>
                  <a:ext uri="{FF2B5EF4-FFF2-40B4-BE49-F238E27FC236}">
                    <a16:creationId xmlns:a16="http://schemas.microsoft.com/office/drawing/2014/main" id="{4D2FAD9A-9E3D-FA5C-7804-B38DC807A0B9}"/>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891" name="Freeform 11">
                <a:extLst>
                  <a:ext uri="{FF2B5EF4-FFF2-40B4-BE49-F238E27FC236}">
                    <a16:creationId xmlns:a16="http://schemas.microsoft.com/office/drawing/2014/main" id="{4FD948C9-EB73-4559-5D40-30A8F19EF734}"/>
                  </a:ext>
                </a:extLst>
              </p:cNvPr>
              <p:cNvSpPr>
                <a:spLocks/>
              </p:cNvSpPr>
              <p:nvPr/>
            </p:nvSpPr>
            <p:spPr bwMode="auto">
              <a:xfrm>
                <a:off x="5413"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1018892" name="Freeform 12">
              <a:extLst>
                <a:ext uri="{FF2B5EF4-FFF2-40B4-BE49-F238E27FC236}">
                  <a16:creationId xmlns:a16="http://schemas.microsoft.com/office/drawing/2014/main" id="{4CF34C10-48FC-D727-F30A-9F6330855928}"/>
                </a:ext>
              </a:extLst>
            </p:cNvPr>
            <p:cNvSpPr>
              <a:spLocks/>
            </p:cNvSpPr>
            <p:nvPr/>
          </p:nvSpPr>
          <p:spPr bwMode="auto">
            <a:xfrm>
              <a:off x="5474" y="430"/>
              <a:ext cx="234" cy="405"/>
            </a:xfrm>
            <a:custGeom>
              <a:avLst/>
              <a:gdLst>
                <a:gd name="T0" fmla="*/ 141 w 232"/>
                <a:gd name="T1" fmla="*/ 7 h 405"/>
                <a:gd name="T2" fmla="*/ 160 w 232"/>
                <a:gd name="T3" fmla="*/ 29 h 405"/>
                <a:gd name="T4" fmla="*/ 170 w 232"/>
                <a:gd name="T5" fmla="*/ 45 h 405"/>
                <a:gd name="T6" fmla="*/ 181 w 232"/>
                <a:gd name="T7" fmla="*/ 58 h 405"/>
                <a:gd name="T8" fmla="*/ 179 w 232"/>
                <a:gd name="T9" fmla="*/ 77 h 405"/>
                <a:gd name="T10" fmla="*/ 169 w 232"/>
                <a:gd name="T11" fmla="*/ 79 h 405"/>
                <a:gd name="T12" fmla="*/ 170 w 232"/>
                <a:gd name="T13" fmla="*/ 93 h 405"/>
                <a:gd name="T14" fmla="*/ 167 w 232"/>
                <a:gd name="T15" fmla="*/ 112 h 405"/>
                <a:gd name="T16" fmla="*/ 151 w 232"/>
                <a:gd name="T17" fmla="*/ 120 h 405"/>
                <a:gd name="T18" fmla="*/ 144 w 232"/>
                <a:gd name="T19" fmla="*/ 139 h 405"/>
                <a:gd name="T20" fmla="*/ 158 w 232"/>
                <a:gd name="T21" fmla="*/ 149 h 405"/>
                <a:gd name="T22" fmla="*/ 202 w 232"/>
                <a:gd name="T23" fmla="*/ 149 h 405"/>
                <a:gd name="T24" fmla="*/ 225 w 232"/>
                <a:gd name="T25" fmla="*/ 158 h 405"/>
                <a:gd name="T26" fmla="*/ 233 w 232"/>
                <a:gd name="T27" fmla="*/ 180 h 405"/>
                <a:gd name="T28" fmla="*/ 223 w 232"/>
                <a:gd name="T29" fmla="*/ 220 h 405"/>
                <a:gd name="T30" fmla="*/ 197 w 232"/>
                <a:gd name="T31" fmla="*/ 272 h 405"/>
                <a:gd name="T32" fmla="*/ 168 w 232"/>
                <a:gd name="T33" fmla="*/ 347 h 405"/>
                <a:gd name="T34" fmla="*/ 156 w 232"/>
                <a:gd name="T35" fmla="*/ 404 h 405"/>
                <a:gd name="T36" fmla="*/ 132 w 232"/>
                <a:gd name="T37" fmla="*/ 389 h 405"/>
                <a:gd name="T38" fmla="*/ 107 w 232"/>
                <a:gd name="T39" fmla="*/ 378 h 405"/>
                <a:gd name="T40" fmla="*/ 96 w 232"/>
                <a:gd name="T41" fmla="*/ 370 h 405"/>
                <a:gd name="T42" fmla="*/ 76 w 232"/>
                <a:gd name="T43" fmla="*/ 380 h 405"/>
                <a:gd name="T44" fmla="*/ 65 w 232"/>
                <a:gd name="T45" fmla="*/ 381 h 405"/>
                <a:gd name="T46" fmla="*/ 75 w 232"/>
                <a:gd name="T47" fmla="*/ 356 h 405"/>
                <a:gd name="T48" fmla="*/ 108 w 232"/>
                <a:gd name="T49" fmla="*/ 315 h 405"/>
                <a:gd name="T50" fmla="*/ 112 w 232"/>
                <a:gd name="T51" fmla="*/ 284 h 405"/>
                <a:gd name="T52" fmla="*/ 111 w 232"/>
                <a:gd name="T53" fmla="*/ 241 h 405"/>
                <a:gd name="T54" fmla="*/ 94 w 232"/>
                <a:gd name="T55" fmla="*/ 225 h 405"/>
                <a:gd name="T56" fmla="*/ 57 w 232"/>
                <a:gd name="T57" fmla="*/ 233 h 405"/>
                <a:gd name="T58" fmla="*/ 30 w 232"/>
                <a:gd name="T59" fmla="*/ 238 h 405"/>
                <a:gd name="T60" fmla="*/ 9 w 232"/>
                <a:gd name="T61" fmla="*/ 232 h 405"/>
                <a:gd name="T62" fmla="*/ 0 w 232"/>
                <a:gd name="T63" fmla="*/ 207 h 405"/>
                <a:gd name="T64" fmla="*/ 9 w 232"/>
                <a:gd name="T65" fmla="*/ 182 h 405"/>
                <a:gd name="T66" fmla="*/ 34 w 232"/>
                <a:gd name="T67" fmla="*/ 135 h 405"/>
                <a:gd name="T68" fmla="*/ 57 w 232"/>
                <a:gd name="T69" fmla="*/ 101 h 405"/>
                <a:gd name="T70" fmla="*/ 74 w 232"/>
                <a:gd name="T71" fmla="*/ 67 h 405"/>
                <a:gd name="T72" fmla="*/ 81 w 232"/>
                <a:gd name="T73" fmla="*/ 33 h 405"/>
                <a:gd name="T74" fmla="*/ 89 w 232"/>
                <a:gd name="T75" fmla="*/ 9 h 405"/>
                <a:gd name="T76" fmla="*/ 104 w 232"/>
                <a:gd name="T77" fmla="*/ 2 h 405"/>
                <a:gd name="T78" fmla="*/ 131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893" name="Freeform 13">
              <a:extLst>
                <a:ext uri="{FF2B5EF4-FFF2-40B4-BE49-F238E27FC236}">
                  <a16:creationId xmlns:a16="http://schemas.microsoft.com/office/drawing/2014/main" id="{9C1D5ABF-8FC5-3F4B-5789-24CE103958C3}"/>
                </a:ext>
              </a:extLst>
            </p:cNvPr>
            <p:cNvSpPr>
              <a:spLocks/>
            </p:cNvSpPr>
            <p:nvPr/>
          </p:nvSpPr>
          <p:spPr bwMode="auto">
            <a:xfrm>
              <a:off x="5435" y="6"/>
              <a:ext cx="686"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49 w 686"/>
                <a:gd name="T61" fmla="*/ 321 h 335"/>
                <a:gd name="T62" fmla="*/ 376 w 686"/>
                <a:gd name="T63" fmla="*/ 310 h 335"/>
                <a:gd name="T64" fmla="*/ 392 w 686"/>
                <a:gd name="T65" fmla="*/ 309 h 335"/>
                <a:gd name="T66" fmla="*/ 415 w 686"/>
                <a:gd name="T67" fmla="*/ 316 h 335"/>
                <a:gd name="T68" fmla="*/ 438 w 686"/>
                <a:gd name="T69" fmla="*/ 319 h 335"/>
                <a:gd name="T70" fmla="*/ 463 w 686"/>
                <a:gd name="T71" fmla="*/ 318 h 335"/>
                <a:gd name="T72" fmla="*/ 488 w 686"/>
                <a:gd name="T73" fmla="*/ 310 h 335"/>
                <a:gd name="T74" fmla="*/ 511 w 686"/>
                <a:gd name="T75" fmla="*/ 298 h 335"/>
                <a:gd name="T76" fmla="*/ 541 w 686"/>
                <a:gd name="T77" fmla="*/ 306 h 335"/>
                <a:gd name="T78" fmla="*/ 571 w 686"/>
                <a:gd name="T79" fmla="*/ 308 h 335"/>
                <a:gd name="T80" fmla="*/ 611 w 686"/>
                <a:gd name="T81" fmla="*/ 299 h 335"/>
                <a:gd name="T82" fmla="*/ 644 w 686"/>
                <a:gd name="T83" fmla="*/ 279 h 335"/>
                <a:gd name="T84" fmla="*/ 668 w 686"/>
                <a:gd name="T85" fmla="*/ 255 h 335"/>
                <a:gd name="T86" fmla="*/ 680 w 686"/>
                <a:gd name="T87" fmla="*/ 229 h 335"/>
                <a:gd name="T88" fmla="*/ 685 w 686"/>
                <a:gd name="T89" fmla="*/ 199 h 335"/>
                <a:gd name="T90" fmla="*/ 681 w 686"/>
                <a:gd name="T91" fmla="*/ 173 h 335"/>
                <a:gd name="T92" fmla="*/ 668 w 686"/>
                <a:gd name="T93" fmla="*/ 146 h 335"/>
                <a:gd name="T94" fmla="*/ 648 w 686"/>
                <a:gd name="T95" fmla="*/ 123 h 335"/>
                <a:gd name="T96" fmla="*/ 627 w 686"/>
                <a:gd name="T97" fmla="*/ 109 h 335"/>
                <a:gd name="T98" fmla="*/ 599 w 686"/>
                <a:gd name="T99" fmla="*/ 96 h 335"/>
                <a:gd name="T100" fmla="*/ 573 w 686"/>
                <a:gd name="T101" fmla="*/ 93 h 335"/>
                <a:gd name="T102" fmla="*/ 566 w 686"/>
                <a:gd name="T103" fmla="*/ 73 h 335"/>
                <a:gd name="T104" fmla="*/ 554 w 686"/>
                <a:gd name="T105" fmla="*/ 54 h 335"/>
                <a:gd name="T106" fmla="*/ 535 w 686"/>
                <a:gd name="T107" fmla="*/ 34 h 335"/>
                <a:gd name="T108" fmla="*/ 512 w 686"/>
                <a:gd name="T109" fmla="*/ 19 h 335"/>
                <a:gd name="T110" fmla="*/ 481 w 686"/>
                <a:gd name="T111" fmla="*/ 7 h 335"/>
                <a:gd name="T112" fmla="*/ 450 w 686"/>
                <a:gd name="T113" fmla="*/ 1 h 335"/>
                <a:gd name="T114" fmla="*/ 416 w 686"/>
                <a:gd name="T115" fmla="*/ 0 h 335"/>
                <a:gd name="T116" fmla="*/ 382 w 686"/>
                <a:gd name="T117" fmla="*/ 6 h 335"/>
                <a:gd name="T118" fmla="*/ 350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cmpd="sng">
              <a:solidFill>
                <a:srgbClr val="BFDFFF"/>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438" name="Group 14">
              <a:extLst>
                <a:ext uri="{FF2B5EF4-FFF2-40B4-BE49-F238E27FC236}">
                  <a16:creationId xmlns:a16="http://schemas.microsoft.com/office/drawing/2014/main" id="{B4FCF028-9BA3-6CBF-05FD-F17A29C770CF}"/>
                </a:ext>
              </a:extLst>
            </p:cNvPr>
            <p:cNvGrpSpPr>
              <a:grpSpLocks/>
            </p:cNvGrpSpPr>
            <p:nvPr/>
          </p:nvGrpSpPr>
          <p:grpSpPr bwMode="auto">
            <a:xfrm>
              <a:off x="5877" y="215"/>
              <a:ext cx="187" cy="210"/>
              <a:chOff x="5877" y="215"/>
              <a:chExt cx="187" cy="210"/>
            </a:xfrm>
          </p:grpSpPr>
          <p:sp>
            <p:nvSpPr>
              <p:cNvPr id="1018895" name="Freeform 15">
                <a:extLst>
                  <a:ext uri="{FF2B5EF4-FFF2-40B4-BE49-F238E27FC236}">
                    <a16:creationId xmlns:a16="http://schemas.microsoft.com/office/drawing/2014/main" id="{6DCFB75C-2A0A-0360-B7D2-9AB3D21FFB54}"/>
                  </a:ext>
                </a:extLst>
              </p:cNvPr>
              <p:cNvSpPr>
                <a:spLocks/>
              </p:cNvSpPr>
              <p:nvPr/>
            </p:nvSpPr>
            <p:spPr bwMode="auto">
              <a:xfrm>
                <a:off x="5987" y="388"/>
                <a:ext cx="21" cy="37"/>
              </a:xfrm>
              <a:custGeom>
                <a:avLst/>
                <a:gdLst>
                  <a:gd name="T0" fmla="*/ 0 w 30"/>
                  <a:gd name="T1" fmla="*/ 12 h 37"/>
                  <a:gd name="T2" fmla="*/ 1 w 30"/>
                  <a:gd name="T3" fmla="*/ 20 h 37"/>
                  <a:gd name="T4" fmla="*/ 4 w 30"/>
                  <a:gd name="T5" fmla="*/ 24 h 37"/>
                  <a:gd name="T6" fmla="*/ 7 w 30"/>
                  <a:gd name="T7" fmla="*/ 31 h 37"/>
                  <a:gd name="T8" fmla="*/ 8 w 30"/>
                  <a:gd name="T9" fmla="*/ 36 h 37"/>
                  <a:gd name="T10" fmla="*/ 20 w 30"/>
                  <a:gd name="T11" fmla="*/ 22 h 37"/>
                  <a:gd name="T12" fmla="*/ 15 w 30"/>
                  <a:gd name="T13" fmla="*/ 7 h 37"/>
                  <a:gd name="T14" fmla="*/ 13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514" name="Group 16">
                <a:extLst>
                  <a:ext uri="{FF2B5EF4-FFF2-40B4-BE49-F238E27FC236}">
                    <a16:creationId xmlns:a16="http://schemas.microsoft.com/office/drawing/2014/main" id="{C02C0FCB-6840-2285-F889-09E8FA040EC1}"/>
                  </a:ext>
                </a:extLst>
              </p:cNvPr>
              <p:cNvGrpSpPr>
                <a:grpSpLocks/>
              </p:cNvGrpSpPr>
              <p:nvPr/>
            </p:nvGrpSpPr>
            <p:grpSpPr bwMode="auto">
              <a:xfrm>
                <a:off x="5921" y="361"/>
                <a:ext cx="35" cy="30"/>
                <a:chOff x="5921" y="361"/>
                <a:chExt cx="35" cy="30"/>
              </a:xfrm>
            </p:grpSpPr>
            <p:sp>
              <p:nvSpPr>
                <p:cNvPr id="1018897" name="Freeform 17">
                  <a:extLst>
                    <a:ext uri="{FF2B5EF4-FFF2-40B4-BE49-F238E27FC236}">
                      <a16:creationId xmlns:a16="http://schemas.microsoft.com/office/drawing/2014/main" id="{ABF7D2DA-C4D0-0ED3-D807-7B38E3C0EB0A}"/>
                    </a:ext>
                  </a:extLst>
                </p:cNvPr>
                <p:cNvSpPr>
                  <a:spLocks/>
                </p:cNvSpPr>
                <p:nvPr/>
              </p:nvSpPr>
              <p:spPr bwMode="auto">
                <a:xfrm>
                  <a:off x="5919" y="370"/>
                  <a:ext cx="37" cy="60"/>
                </a:xfrm>
                <a:custGeom>
                  <a:avLst/>
                  <a:gdLst>
                    <a:gd name="T0" fmla="*/ 0 w 28"/>
                    <a:gd name="T1" fmla="*/ 0 h 21"/>
                    <a:gd name="T2" fmla="*/ 1 w 28"/>
                    <a:gd name="T3" fmla="*/ 23 h 21"/>
                    <a:gd name="T4" fmla="*/ 3 w 28"/>
                    <a:gd name="T5" fmla="*/ 37 h 21"/>
                    <a:gd name="T6" fmla="*/ 3 w 28"/>
                    <a:gd name="T7" fmla="*/ 46 h 21"/>
                    <a:gd name="T8" fmla="*/ 3 w 28"/>
                    <a:gd name="T9" fmla="*/ 57 h 21"/>
                    <a:gd name="T10" fmla="*/ 36 w 28"/>
                    <a:gd name="T11" fmla="*/ 51 h 21"/>
                    <a:gd name="T12" fmla="*/ 34 w 28"/>
                    <a:gd name="T13" fmla="*/ 3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898" name="Freeform 18">
                  <a:extLst>
                    <a:ext uri="{FF2B5EF4-FFF2-40B4-BE49-F238E27FC236}">
                      <a16:creationId xmlns:a16="http://schemas.microsoft.com/office/drawing/2014/main" id="{1DC461E4-544B-BE6A-39DA-CD35C5F44CB3}"/>
                    </a:ext>
                  </a:extLst>
                </p:cNvPr>
                <p:cNvSpPr>
                  <a:spLocks/>
                </p:cNvSpPr>
                <p:nvPr/>
              </p:nvSpPr>
              <p:spPr bwMode="auto">
                <a:xfrm>
                  <a:off x="5918" y="361"/>
                  <a:ext cx="37" cy="12"/>
                </a:xfrm>
                <a:custGeom>
                  <a:avLst/>
                  <a:gdLst>
                    <a:gd name="T0" fmla="*/ 0 w 28"/>
                    <a:gd name="T1" fmla="*/ 1 h 12"/>
                    <a:gd name="T2" fmla="*/ 0 w 28"/>
                    <a:gd name="T3" fmla="*/ 11 h 12"/>
                    <a:gd name="T4" fmla="*/ 36 w 28"/>
                    <a:gd name="T5" fmla="*/ 11 h 12"/>
                    <a:gd name="T6" fmla="*/ 34 w 28"/>
                    <a:gd name="T7" fmla="*/ 0 h 12"/>
                    <a:gd name="T8" fmla="*/ 0 w 28"/>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2">
                      <a:moveTo>
                        <a:pt x="0" y="1"/>
                      </a:moveTo>
                      <a:lnTo>
                        <a:pt x="0" y="11"/>
                      </a:lnTo>
                      <a:lnTo>
                        <a:pt x="27" y="11"/>
                      </a:lnTo>
                      <a:lnTo>
                        <a:pt x="26" y="0"/>
                      </a:lnTo>
                      <a:lnTo>
                        <a:pt x="0" y="1"/>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1018899" name="Freeform 19">
                <a:extLst>
                  <a:ext uri="{FF2B5EF4-FFF2-40B4-BE49-F238E27FC236}">
                    <a16:creationId xmlns:a16="http://schemas.microsoft.com/office/drawing/2014/main" id="{D3F93B04-3927-9124-C9D5-0BDEFEC88307}"/>
                  </a:ext>
                </a:extLst>
              </p:cNvPr>
              <p:cNvSpPr>
                <a:spLocks/>
              </p:cNvSpPr>
              <p:nvPr/>
            </p:nvSpPr>
            <p:spPr bwMode="auto">
              <a:xfrm>
                <a:off x="5877" y="233"/>
                <a:ext cx="164" cy="189"/>
              </a:xfrm>
              <a:custGeom>
                <a:avLst/>
                <a:gdLst>
                  <a:gd name="T0" fmla="*/ 24 w 164"/>
                  <a:gd name="T1" fmla="*/ 65 h 189"/>
                  <a:gd name="T2" fmla="*/ 11 w 164"/>
                  <a:gd name="T3" fmla="*/ 68 h 189"/>
                  <a:gd name="T4" fmla="*/ 3 w 164"/>
                  <a:gd name="T5" fmla="*/ 77 h 189"/>
                  <a:gd name="T6" fmla="*/ 0 w 164"/>
                  <a:gd name="T7" fmla="*/ 88 h 189"/>
                  <a:gd name="T8" fmla="*/ 1 w 164"/>
                  <a:gd name="T9" fmla="*/ 98 h 189"/>
                  <a:gd name="T10" fmla="*/ 6 w 164"/>
                  <a:gd name="T11" fmla="*/ 105 h 189"/>
                  <a:gd name="T12" fmla="*/ 16 w 164"/>
                  <a:gd name="T13" fmla="*/ 110 h 189"/>
                  <a:gd name="T14" fmla="*/ 30 w 164"/>
                  <a:gd name="T15" fmla="*/ 109 h 189"/>
                  <a:gd name="T16" fmla="*/ 37 w 164"/>
                  <a:gd name="T17" fmla="*/ 108 h 189"/>
                  <a:gd name="T18" fmla="*/ 32 w 164"/>
                  <a:gd name="T19" fmla="*/ 127 h 189"/>
                  <a:gd name="T20" fmla="*/ 54 w 164"/>
                  <a:gd name="T21" fmla="*/ 129 h 189"/>
                  <a:gd name="T22" fmla="*/ 63 w 164"/>
                  <a:gd name="T23" fmla="*/ 132 h 189"/>
                  <a:gd name="T24" fmla="*/ 68 w 164"/>
                  <a:gd name="T25" fmla="*/ 135 h 189"/>
                  <a:gd name="T26" fmla="*/ 60 w 164"/>
                  <a:gd name="T27" fmla="*/ 152 h 189"/>
                  <a:gd name="T28" fmla="*/ 42 w 164"/>
                  <a:gd name="T29" fmla="*/ 152 h 189"/>
                  <a:gd name="T30" fmla="*/ 36 w 164"/>
                  <a:gd name="T31" fmla="*/ 161 h 189"/>
                  <a:gd name="T32" fmla="*/ 41 w 164"/>
                  <a:gd name="T33" fmla="*/ 182 h 189"/>
                  <a:gd name="T34" fmla="*/ 53 w 164"/>
                  <a:gd name="T35" fmla="*/ 188 h 189"/>
                  <a:gd name="T36" fmla="*/ 84 w 164"/>
                  <a:gd name="T37" fmla="*/ 184 h 189"/>
                  <a:gd name="T38" fmla="*/ 114 w 164"/>
                  <a:gd name="T39" fmla="*/ 169 h 189"/>
                  <a:gd name="T40" fmla="*/ 133 w 164"/>
                  <a:gd name="T41" fmla="*/ 153 h 189"/>
                  <a:gd name="T42" fmla="*/ 140 w 164"/>
                  <a:gd name="T43" fmla="*/ 139 h 189"/>
                  <a:gd name="T44" fmla="*/ 154 w 164"/>
                  <a:gd name="T45" fmla="*/ 117 h 189"/>
                  <a:gd name="T46" fmla="*/ 160 w 164"/>
                  <a:gd name="T47" fmla="*/ 95 h 189"/>
                  <a:gd name="T48" fmla="*/ 163 w 164"/>
                  <a:gd name="T49" fmla="*/ 67 h 189"/>
                  <a:gd name="T50" fmla="*/ 158 w 164"/>
                  <a:gd name="T51" fmla="*/ 36 h 189"/>
                  <a:gd name="T52" fmla="*/ 141 w 164"/>
                  <a:gd name="T53" fmla="*/ 15 h 189"/>
                  <a:gd name="T54" fmla="*/ 127 w 164"/>
                  <a:gd name="T55" fmla="*/ 6 h 189"/>
                  <a:gd name="T56" fmla="*/ 107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516" name="Group 20">
                <a:extLst>
                  <a:ext uri="{FF2B5EF4-FFF2-40B4-BE49-F238E27FC236}">
                    <a16:creationId xmlns:a16="http://schemas.microsoft.com/office/drawing/2014/main" id="{F8126EEB-76E5-ECBE-01D4-1BBA896E40A3}"/>
                  </a:ext>
                </a:extLst>
              </p:cNvPr>
              <p:cNvGrpSpPr>
                <a:grpSpLocks/>
              </p:cNvGrpSpPr>
              <p:nvPr/>
            </p:nvGrpSpPr>
            <p:grpSpPr bwMode="auto">
              <a:xfrm>
                <a:off x="5920" y="288"/>
                <a:ext cx="34" cy="45"/>
                <a:chOff x="5920" y="288"/>
                <a:chExt cx="34" cy="45"/>
              </a:xfrm>
            </p:grpSpPr>
            <p:sp>
              <p:nvSpPr>
                <p:cNvPr id="1018901" name="Freeform 21">
                  <a:extLst>
                    <a:ext uri="{FF2B5EF4-FFF2-40B4-BE49-F238E27FC236}">
                      <a16:creationId xmlns:a16="http://schemas.microsoft.com/office/drawing/2014/main" id="{A2F7893C-5EC4-BA8F-542D-7BCABBD9A140}"/>
                    </a:ext>
                  </a:extLst>
                </p:cNvPr>
                <p:cNvSpPr>
                  <a:spLocks/>
                </p:cNvSpPr>
                <p:nvPr/>
              </p:nvSpPr>
              <p:spPr bwMode="auto">
                <a:xfrm>
                  <a:off x="5918" y="289"/>
                  <a:ext cx="34" cy="45"/>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27 h 45"/>
                    <a:gd name="T22" fmla="*/ 32 w 34"/>
                    <a:gd name="T23" fmla="*/ 32 h 45"/>
                    <a:gd name="T24" fmla="*/ 30 w 34"/>
                    <a:gd name="T25" fmla="*/ 36 h 45"/>
                    <a:gd name="T26" fmla="*/ 27 w 34"/>
                    <a:gd name="T27" fmla="*/ 38 h 45"/>
                    <a:gd name="T28" fmla="*/ 25 w 34"/>
                    <a:gd name="T29" fmla="*/ 41 h 45"/>
                    <a:gd name="T30" fmla="*/ 23 w 34"/>
                    <a:gd name="T31" fmla="*/ 42 h 45"/>
                    <a:gd name="T32" fmla="*/ 19 w 34"/>
                    <a:gd name="T33" fmla="*/ 43 h 45"/>
                    <a:gd name="T34" fmla="*/ 16 w 34"/>
                    <a:gd name="T35" fmla="*/ 44 h 45"/>
                    <a:gd name="T36" fmla="*/ 13 w 34"/>
                    <a:gd name="T37" fmla="*/ 43 h 45"/>
                    <a:gd name="T38" fmla="*/ 10 w 34"/>
                    <a:gd name="T39" fmla="*/ 42 h 45"/>
                    <a:gd name="T40" fmla="*/ 6 w 34"/>
                    <a:gd name="T41" fmla="*/ 40 h 45"/>
                    <a:gd name="T42" fmla="*/ 4 w 34"/>
                    <a:gd name="T43" fmla="*/ 38 h 45"/>
                    <a:gd name="T44" fmla="*/ 3 w 34"/>
                    <a:gd name="T45" fmla="*/ 36 h 45"/>
                    <a:gd name="T46" fmla="*/ 2 w 34"/>
                    <a:gd name="T47" fmla="*/ 33 h 45"/>
                    <a:gd name="T48" fmla="*/ 0 w 34"/>
                    <a:gd name="T49" fmla="*/ 29 h 45"/>
                    <a:gd name="T50" fmla="*/ 0 w 34"/>
                    <a:gd name="T51" fmla="*/ 26 h 45"/>
                    <a:gd name="T52" fmla="*/ 0 w 34"/>
                    <a:gd name="T53" fmla="*/ 23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02" name="Freeform 22">
                  <a:extLst>
                    <a:ext uri="{FF2B5EF4-FFF2-40B4-BE49-F238E27FC236}">
                      <a16:creationId xmlns:a16="http://schemas.microsoft.com/office/drawing/2014/main" id="{70A27E9C-D9FF-7643-3234-57682F40BDC6}"/>
                    </a:ext>
                  </a:extLst>
                </p:cNvPr>
                <p:cNvSpPr>
                  <a:spLocks/>
                </p:cNvSpPr>
                <p:nvPr/>
              </p:nvSpPr>
              <p:spPr bwMode="auto">
                <a:xfrm>
                  <a:off x="5918" y="309"/>
                  <a:ext cx="7" cy="12"/>
                </a:xfrm>
                <a:custGeom>
                  <a:avLst/>
                  <a:gdLst>
                    <a:gd name="T0" fmla="*/ 3 w 7"/>
                    <a:gd name="T1" fmla="*/ 0 h 12"/>
                    <a:gd name="T2" fmla="*/ 3 w 7"/>
                    <a:gd name="T3" fmla="*/ 0 h 12"/>
                    <a:gd name="T4" fmla="*/ 4 w 7"/>
                    <a:gd name="T5" fmla="*/ 0 h 12"/>
                    <a:gd name="T6" fmla="*/ 4 w 7"/>
                    <a:gd name="T7" fmla="*/ 1 h 12"/>
                    <a:gd name="T8" fmla="*/ 5 w 7"/>
                    <a:gd name="T9" fmla="*/ 1 h 12"/>
                    <a:gd name="T10" fmla="*/ 5 w 7"/>
                    <a:gd name="T11" fmla="*/ 2 h 12"/>
                    <a:gd name="T12" fmla="*/ 6 w 7"/>
                    <a:gd name="T13" fmla="*/ 3 h 12"/>
                    <a:gd name="T14" fmla="*/ 6 w 7"/>
                    <a:gd name="T15" fmla="*/ 3 h 12"/>
                    <a:gd name="T16" fmla="*/ 6 w 7"/>
                    <a:gd name="T17" fmla="*/ 5 h 12"/>
                    <a:gd name="T18" fmla="*/ 6 w 7"/>
                    <a:gd name="T19" fmla="*/ 6 h 12"/>
                    <a:gd name="T20" fmla="*/ 6 w 7"/>
                    <a:gd name="T21" fmla="*/ 7 h 12"/>
                    <a:gd name="T22" fmla="*/ 6 w 7"/>
                    <a:gd name="T23" fmla="*/ 8 h 12"/>
                    <a:gd name="T24" fmla="*/ 6 w 7"/>
                    <a:gd name="T25" fmla="*/ 9 h 12"/>
                    <a:gd name="T26" fmla="*/ 5 w 7"/>
                    <a:gd name="T27" fmla="*/ 10 h 12"/>
                    <a:gd name="T28" fmla="*/ 5 w 7"/>
                    <a:gd name="T29" fmla="*/ 10 h 12"/>
                    <a:gd name="T30" fmla="*/ 4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ffectLst/>
                <a:extLst>
                  <a:ext uri="{91240B29-F687-4F45-9708-019B960494DF}">
                    <a14:hiddenLine xmlns:a14="http://schemas.microsoft.com/office/drawing/2010/main" w="127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231517" name="Group 23">
                <a:extLst>
                  <a:ext uri="{FF2B5EF4-FFF2-40B4-BE49-F238E27FC236}">
                    <a16:creationId xmlns:a16="http://schemas.microsoft.com/office/drawing/2014/main" id="{C5062A80-4BC4-81B3-7BA0-67FE121043DE}"/>
                  </a:ext>
                </a:extLst>
              </p:cNvPr>
              <p:cNvGrpSpPr>
                <a:grpSpLocks/>
              </p:cNvGrpSpPr>
              <p:nvPr/>
            </p:nvGrpSpPr>
            <p:grpSpPr bwMode="auto">
              <a:xfrm>
                <a:off x="5916" y="215"/>
                <a:ext cx="148" cy="166"/>
                <a:chOff x="5916" y="215"/>
                <a:chExt cx="148" cy="166"/>
              </a:xfrm>
            </p:grpSpPr>
            <p:sp>
              <p:nvSpPr>
                <p:cNvPr id="1018904" name="Freeform 24">
                  <a:extLst>
                    <a:ext uri="{FF2B5EF4-FFF2-40B4-BE49-F238E27FC236}">
                      <a16:creationId xmlns:a16="http://schemas.microsoft.com/office/drawing/2014/main" id="{0135E8ED-374E-7006-D3BF-213E9F4891BD}"/>
                    </a:ext>
                  </a:extLst>
                </p:cNvPr>
                <p:cNvSpPr>
                  <a:spLocks/>
                </p:cNvSpPr>
                <p:nvPr/>
              </p:nvSpPr>
              <p:spPr bwMode="auto">
                <a:xfrm>
                  <a:off x="5918" y="266"/>
                  <a:ext cx="48" cy="27"/>
                </a:xfrm>
                <a:custGeom>
                  <a:avLst/>
                  <a:gdLst>
                    <a:gd name="T0" fmla="*/ 1 w 39"/>
                    <a:gd name="T1" fmla="*/ 11 h 26"/>
                    <a:gd name="T2" fmla="*/ 5 w 39"/>
                    <a:gd name="T3" fmla="*/ 8 h 26"/>
                    <a:gd name="T4" fmla="*/ 10 w 39"/>
                    <a:gd name="T5" fmla="*/ 6 h 26"/>
                    <a:gd name="T6" fmla="*/ 17 w 39"/>
                    <a:gd name="T7" fmla="*/ 1 h 26"/>
                    <a:gd name="T8" fmla="*/ 21 w 39"/>
                    <a:gd name="T9" fmla="*/ 0 h 26"/>
                    <a:gd name="T10" fmla="*/ 22 w 39"/>
                    <a:gd name="T11" fmla="*/ 0 h 26"/>
                    <a:gd name="T12" fmla="*/ 27 w 39"/>
                    <a:gd name="T13" fmla="*/ 2 h 26"/>
                    <a:gd name="T14" fmla="*/ 36 w 39"/>
                    <a:gd name="T15" fmla="*/ 9 h 26"/>
                    <a:gd name="T16" fmla="*/ 44 w 39"/>
                    <a:gd name="T17" fmla="*/ 18 h 26"/>
                    <a:gd name="T18" fmla="*/ 47 w 39"/>
                    <a:gd name="T19" fmla="*/ 21 h 26"/>
                    <a:gd name="T20" fmla="*/ 46 w 39"/>
                    <a:gd name="T21" fmla="*/ 24 h 26"/>
                    <a:gd name="T22" fmla="*/ 44 w 39"/>
                    <a:gd name="T23" fmla="*/ 25 h 26"/>
                    <a:gd name="T24" fmla="*/ 41 w 39"/>
                    <a:gd name="T25" fmla="*/ 26 h 26"/>
                    <a:gd name="T26" fmla="*/ 36 w 39"/>
                    <a:gd name="T27" fmla="*/ 24 h 26"/>
                    <a:gd name="T28" fmla="*/ 32 w 39"/>
                    <a:gd name="T29" fmla="*/ 20 h 26"/>
                    <a:gd name="T30" fmla="*/ 27 w 39"/>
                    <a:gd name="T31" fmla="*/ 15 h 26"/>
                    <a:gd name="T32" fmla="*/ 22 w 39"/>
                    <a:gd name="T33" fmla="*/ 10 h 26"/>
                    <a:gd name="T34" fmla="*/ 20 w 39"/>
                    <a:gd name="T35" fmla="*/ 9 h 26"/>
                    <a:gd name="T36" fmla="*/ 16 w 39"/>
                    <a:gd name="T37" fmla="*/ 9 h 26"/>
                    <a:gd name="T38" fmla="*/ 14 w 39"/>
                    <a:gd name="T39" fmla="*/ 11 h 26"/>
                    <a:gd name="T40" fmla="*/ 9 w 39"/>
                    <a:gd name="T41" fmla="*/ 16 h 26"/>
                    <a:gd name="T42" fmla="*/ 5 w 39"/>
                    <a:gd name="T43" fmla="*/ 18 h 26"/>
                    <a:gd name="T44" fmla="*/ 2 w 39"/>
                    <a:gd name="T45" fmla="*/ 18 h 26"/>
                    <a:gd name="T46" fmla="*/ 0 w 39"/>
                    <a:gd name="T47" fmla="*/ 16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05" name="Freeform 25">
                  <a:extLst>
                    <a:ext uri="{FF2B5EF4-FFF2-40B4-BE49-F238E27FC236}">
                      <a16:creationId xmlns:a16="http://schemas.microsoft.com/office/drawing/2014/main" id="{34F67F67-FD9A-031F-A25D-0BF0D2E83B4E}"/>
                    </a:ext>
                  </a:extLst>
                </p:cNvPr>
                <p:cNvSpPr>
                  <a:spLocks/>
                </p:cNvSpPr>
                <p:nvPr/>
              </p:nvSpPr>
              <p:spPr bwMode="auto">
                <a:xfrm>
                  <a:off x="5917"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grpSp>
          <p:nvGrpSpPr>
            <p:cNvPr id="231439" name="Group 26">
              <a:extLst>
                <a:ext uri="{FF2B5EF4-FFF2-40B4-BE49-F238E27FC236}">
                  <a16:creationId xmlns:a16="http://schemas.microsoft.com/office/drawing/2014/main" id="{9AF7018A-77EE-CF8E-D543-5734DE309405}"/>
                </a:ext>
              </a:extLst>
            </p:cNvPr>
            <p:cNvGrpSpPr>
              <a:grpSpLocks/>
            </p:cNvGrpSpPr>
            <p:nvPr/>
          </p:nvGrpSpPr>
          <p:grpSpPr bwMode="auto">
            <a:xfrm>
              <a:off x="5597" y="537"/>
              <a:ext cx="375" cy="293"/>
              <a:chOff x="5597" y="537"/>
              <a:chExt cx="375" cy="293"/>
            </a:xfrm>
          </p:grpSpPr>
          <p:sp>
            <p:nvSpPr>
              <p:cNvPr id="1018907" name="Freeform 27">
                <a:extLst>
                  <a:ext uri="{FF2B5EF4-FFF2-40B4-BE49-F238E27FC236}">
                    <a16:creationId xmlns:a16="http://schemas.microsoft.com/office/drawing/2014/main" id="{E117914D-6B94-BFFD-C51C-85AADB7FE50D}"/>
                  </a:ext>
                </a:extLst>
              </p:cNvPr>
              <p:cNvSpPr>
                <a:spLocks/>
              </p:cNvSpPr>
              <p:nvPr/>
            </p:nvSpPr>
            <p:spPr bwMode="auto">
              <a:xfrm>
                <a:off x="5632" y="537"/>
                <a:ext cx="307" cy="52"/>
              </a:xfrm>
              <a:custGeom>
                <a:avLst/>
                <a:gdLst>
                  <a:gd name="T0" fmla="*/ 102 w 312"/>
                  <a:gd name="T1" fmla="*/ 2 h 52"/>
                  <a:gd name="T2" fmla="*/ 75 w 312"/>
                  <a:gd name="T3" fmla="*/ 4 h 52"/>
                  <a:gd name="T4" fmla="*/ 49 w 312"/>
                  <a:gd name="T5" fmla="*/ 7 h 52"/>
                  <a:gd name="T6" fmla="*/ 33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5 w 312"/>
                  <a:gd name="T29" fmla="*/ 43 h 52"/>
                  <a:gd name="T30" fmla="*/ 56 w 312"/>
                  <a:gd name="T31" fmla="*/ 46 h 52"/>
                  <a:gd name="T32" fmla="*/ 76 w 312"/>
                  <a:gd name="T33" fmla="*/ 48 h 52"/>
                  <a:gd name="T34" fmla="*/ 102 w 312"/>
                  <a:gd name="T35" fmla="*/ 50 h 52"/>
                  <a:gd name="T36" fmla="*/ 137 w 312"/>
                  <a:gd name="T37" fmla="*/ 51 h 52"/>
                  <a:gd name="T38" fmla="*/ 206 w 312"/>
                  <a:gd name="T39" fmla="*/ 50 h 52"/>
                  <a:gd name="T40" fmla="*/ 248 w 312"/>
                  <a:gd name="T41" fmla="*/ 46 h 52"/>
                  <a:gd name="T42" fmla="*/ 273 w 312"/>
                  <a:gd name="T43" fmla="*/ 42 h 52"/>
                  <a:gd name="T44" fmla="*/ 286 w 312"/>
                  <a:gd name="T45" fmla="*/ 38 h 52"/>
                  <a:gd name="T46" fmla="*/ 295 w 312"/>
                  <a:gd name="T47" fmla="*/ 36 h 52"/>
                  <a:gd name="T48" fmla="*/ 300 w 312"/>
                  <a:gd name="T49" fmla="*/ 33 h 52"/>
                  <a:gd name="T50" fmla="*/ 304 w 312"/>
                  <a:gd name="T51" fmla="*/ 30 h 52"/>
                  <a:gd name="T52" fmla="*/ 306 w 312"/>
                  <a:gd name="T53" fmla="*/ 25 h 52"/>
                  <a:gd name="T54" fmla="*/ 301 w 312"/>
                  <a:gd name="T55" fmla="*/ 19 h 52"/>
                  <a:gd name="T56" fmla="*/ 293 w 312"/>
                  <a:gd name="T57" fmla="*/ 15 h 52"/>
                  <a:gd name="T58" fmla="*/ 276 w 312"/>
                  <a:gd name="T59" fmla="*/ 10 h 52"/>
                  <a:gd name="T60" fmla="*/ 247 w 312"/>
                  <a:gd name="T61" fmla="*/ 5 h 52"/>
                  <a:gd name="T62" fmla="*/ 206 w 312"/>
                  <a:gd name="T63" fmla="*/ 1 h 52"/>
                  <a:gd name="T64" fmla="*/ 156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08" name="Freeform 28">
                <a:extLst>
                  <a:ext uri="{FF2B5EF4-FFF2-40B4-BE49-F238E27FC236}">
                    <a16:creationId xmlns:a16="http://schemas.microsoft.com/office/drawing/2014/main" id="{258B80CA-3ECB-9AAA-8B11-DFBE4FCF4038}"/>
                  </a:ext>
                </a:extLst>
              </p:cNvPr>
              <p:cNvSpPr>
                <a:spLocks/>
              </p:cNvSpPr>
              <p:nvPr/>
            </p:nvSpPr>
            <p:spPr bwMode="auto">
              <a:xfrm>
                <a:off x="5597" y="562"/>
                <a:ext cx="371" cy="268"/>
              </a:xfrm>
              <a:custGeom>
                <a:avLst/>
                <a:gdLst>
                  <a:gd name="T0" fmla="*/ 35 w 375"/>
                  <a:gd name="T1" fmla="*/ 2 h 268"/>
                  <a:gd name="T2" fmla="*/ 38 w 375"/>
                  <a:gd name="T3" fmla="*/ 6 h 268"/>
                  <a:gd name="T4" fmla="*/ 42 w 375"/>
                  <a:gd name="T5" fmla="*/ 9 h 268"/>
                  <a:gd name="T6" fmla="*/ 47 w 375"/>
                  <a:gd name="T7" fmla="*/ 11 h 268"/>
                  <a:gd name="T8" fmla="*/ 58 w 375"/>
                  <a:gd name="T9" fmla="*/ 14 h 268"/>
                  <a:gd name="T10" fmla="*/ 70 w 375"/>
                  <a:gd name="T11" fmla="*/ 18 h 268"/>
                  <a:gd name="T12" fmla="*/ 91 w 375"/>
                  <a:gd name="T13" fmla="*/ 21 h 268"/>
                  <a:gd name="T14" fmla="*/ 111 w 375"/>
                  <a:gd name="T15" fmla="*/ 23 h 268"/>
                  <a:gd name="T16" fmla="*/ 138 w 375"/>
                  <a:gd name="T17" fmla="*/ 25 h 268"/>
                  <a:gd name="T18" fmla="*/ 172 w 375"/>
                  <a:gd name="T19" fmla="*/ 26 h 268"/>
                  <a:gd name="T20" fmla="*/ 241 w 375"/>
                  <a:gd name="T21" fmla="*/ 25 h 268"/>
                  <a:gd name="T22" fmla="*/ 284 w 375"/>
                  <a:gd name="T23" fmla="*/ 21 h 268"/>
                  <a:gd name="T24" fmla="*/ 309 w 375"/>
                  <a:gd name="T25" fmla="*/ 17 h 268"/>
                  <a:gd name="T26" fmla="*/ 323 w 375"/>
                  <a:gd name="T27" fmla="*/ 13 h 268"/>
                  <a:gd name="T28" fmla="*/ 331 w 375"/>
                  <a:gd name="T29" fmla="*/ 11 h 268"/>
                  <a:gd name="T30" fmla="*/ 336 w 375"/>
                  <a:gd name="T31" fmla="*/ 8 h 268"/>
                  <a:gd name="T32" fmla="*/ 340 w 375"/>
                  <a:gd name="T33" fmla="*/ 5 h 268"/>
                  <a:gd name="T34" fmla="*/ 342 w 375"/>
                  <a:gd name="T35" fmla="*/ 0 h 268"/>
                  <a:gd name="T36" fmla="*/ 355 w 375"/>
                  <a:gd name="T37" fmla="*/ 240 h 268"/>
                  <a:gd name="T38" fmla="*/ 325 w 375"/>
                  <a:gd name="T39" fmla="*/ 254 h 268"/>
                  <a:gd name="T40" fmla="*/ 301 w 375"/>
                  <a:gd name="T41" fmla="*/ 255 h 268"/>
                  <a:gd name="T42" fmla="*/ 271 w 375"/>
                  <a:gd name="T43" fmla="*/ 260 h 268"/>
                  <a:gd name="T44" fmla="*/ 251 w 375"/>
                  <a:gd name="T45" fmla="*/ 267 h 268"/>
                  <a:gd name="T46" fmla="*/ 227 w 375"/>
                  <a:gd name="T47" fmla="*/ 263 h 268"/>
                  <a:gd name="T48" fmla="*/ 202 w 375"/>
                  <a:gd name="T49" fmla="*/ 257 h 268"/>
                  <a:gd name="T50" fmla="*/ 172 w 375"/>
                  <a:gd name="T51" fmla="*/ 258 h 268"/>
                  <a:gd name="T52" fmla="*/ 145 w 375"/>
                  <a:gd name="T53" fmla="*/ 262 h 268"/>
                  <a:gd name="T54" fmla="*/ 125 w 375"/>
                  <a:gd name="T55" fmla="*/ 265 h 268"/>
                  <a:gd name="T56" fmla="*/ 92 w 375"/>
                  <a:gd name="T57" fmla="*/ 259 h 268"/>
                  <a:gd name="T58" fmla="*/ 64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1018909" name="Freeform 29">
              <a:extLst>
                <a:ext uri="{FF2B5EF4-FFF2-40B4-BE49-F238E27FC236}">
                  <a16:creationId xmlns:a16="http://schemas.microsoft.com/office/drawing/2014/main" id="{79988DDB-B4AF-4B7F-27B9-978E09F84B3A}"/>
                </a:ext>
              </a:extLst>
            </p:cNvPr>
            <p:cNvSpPr>
              <a:spLocks/>
            </p:cNvSpPr>
            <p:nvPr/>
          </p:nvSpPr>
          <p:spPr bwMode="auto">
            <a:xfrm>
              <a:off x="5633" y="471"/>
              <a:ext cx="178" cy="100"/>
            </a:xfrm>
            <a:custGeom>
              <a:avLst/>
              <a:gdLst>
                <a:gd name="T0" fmla="*/ 0 w 187"/>
                <a:gd name="T1" fmla="*/ 74 h 100"/>
                <a:gd name="T2" fmla="*/ 7 w 187"/>
                <a:gd name="T3" fmla="*/ 90 h 100"/>
                <a:gd name="T4" fmla="*/ 10 w 187"/>
                <a:gd name="T5" fmla="*/ 97 h 100"/>
                <a:gd name="T6" fmla="*/ 12 w 187"/>
                <a:gd name="T7" fmla="*/ 99 h 100"/>
                <a:gd name="T8" fmla="*/ 14 w 187"/>
                <a:gd name="T9" fmla="*/ 99 h 100"/>
                <a:gd name="T10" fmla="*/ 18 w 187"/>
                <a:gd name="T11" fmla="*/ 97 h 100"/>
                <a:gd name="T12" fmla="*/ 105 w 187"/>
                <a:gd name="T13" fmla="*/ 44 h 100"/>
                <a:gd name="T14" fmla="*/ 109 w 187"/>
                <a:gd name="T15" fmla="*/ 44 h 100"/>
                <a:gd name="T16" fmla="*/ 114 w 187"/>
                <a:gd name="T17" fmla="*/ 47 h 100"/>
                <a:gd name="T18" fmla="*/ 120 w 187"/>
                <a:gd name="T19" fmla="*/ 47 h 100"/>
                <a:gd name="T20" fmla="*/ 128 w 187"/>
                <a:gd name="T21" fmla="*/ 46 h 100"/>
                <a:gd name="T22" fmla="*/ 137 w 187"/>
                <a:gd name="T23" fmla="*/ 43 h 100"/>
                <a:gd name="T24" fmla="*/ 142 w 187"/>
                <a:gd name="T25" fmla="*/ 40 h 100"/>
                <a:gd name="T26" fmla="*/ 170 w 187"/>
                <a:gd name="T27" fmla="*/ 37 h 100"/>
                <a:gd name="T28" fmla="*/ 175 w 187"/>
                <a:gd name="T29" fmla="*/ 36 h 100"/>
                <a:gd name="T30" fmla="*/ 174 w 187"/>
                <a:gd name="T31" fmla="*/ 33 h 100"/>
                <a:gd name="T32" fmla="*/ 171 w 187"/>
                <a:gd name="T33" fmla="*/ 31 h 100"/>
                <a:gd name="T34" fmla="*/ 161 w 187"/>
                <a:gd name="T35" fmla="*/ 29 h 100"/>
                <a:gd name="T36" fmla="*/ 148 w 187"/>
                <a:gd name="T37" fmla="*/ 30 h 100"/>
                <a:gd name="T38" fmla="*/ 148 w 187"/>
                <a:gd name="T39" fmla="*/ 28 h 100"/>
                <a:gd name="T40" fmla="*/ 161 w 187"/>
                <a:gd name="T41" fmla="*/ 27 h 100"/>
                <a:gd name="T42" fmla="*/ 172 w 187"/>
                <a:gd name="T43" fmla="*/ 24 h 100"/>
                <a:gd name="T44" fmla="*/ 176 w 187"/>
                <a:gd name="T45" fmla="*/ 22 h 100"/>
                <a:gd name="T46" fmla="*/ 177 w 187"/>
                <a:gd name="T47" fmla="*/ 17 h 100"/>
                <a:gd name="T48" fmla="*/ 170 w 187"/>
                <a:gd name="T49" fmla="*/ 15 h 100"/>
                <a:gd name="T50" fmla="*/ 145 w 187"/>
                <a:gd name="T51" fmla="*/ 20 h 100"/>
                <a:gd name="T52" fmla="*/ 145 w 187"/>
                <a:gd name="T53" fmla="*/ 17 h 100"/>
                <a:gd name="T54" fmla="*/ 168 w 187"/>
                <a:gd name="T55" fmla="*/ 10 h 100"/>
                <a:gd name="T56" fmla="*/ 174 w 187"/>
                <a:gd name="T57" fmla="*/ 7 h 100"/>
                <a:gd name="T58" fmla="*/ 173 w 187"/>
                <a:gd name="T59" fmla="*/ 3 h 100"/>
                <a:gd name="T60" fmla="*/ 170 w 187"/>
                <a:gd name="T61" fmla="*/ 1 h 100"/>
                <a:gd name="T62" fmla="*/ 168 w 187"/>
                <a:gd name="T63" fmla="*/ 0 h 100"/>
                <a:gd name="T64" fmla="*/ 139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10" name="Freeform 30">
              <a:extLst>
                <a:ext uri="{FF2B5EF4-FFF2-40B4-BE49-F238E27FC236}">
                  <a16:creationId xmlns:a16="http://schemas.microsoft.com/office/drawing/2014/main" id="{EDD619E0-444C-4F26-C075-31CAB20B0735}"/>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442" name="Group 31">
              <a:extLst>
                <a:ext uri="{FF2B5EF4-FFF2-40B4-BE49-F238E27FC236}">
                  <a16:creationId xmlns:a16="http://schemas.microsoft.com/office/drawing/2014/main" id="{D0617DE2-8F51-8F5D-60D3-B7F74888DDD1}"/>
                </a:ext>
              </a:extLst>
            </p:cNvPr>
            <p:cNvGrpSpPr>
              <a:grpSpLocks/>
            </p:cNvGrpSpPr>
            <p:nvPr/>
          </p:nvGrpSpPr>
          <p:grpSpPr bwMode="auto">
            <a:xfrm>
              <a:off x="5666" y="621"/>
              <a:ext cx="182" cy="107"/>
              <a:chOff x="5666" y="621"/>
              <a:chExt cx="182" cy="107"/>
            </a:xfrm>
          </p:grpSpPr>
          <p:sp>
            <p:nvSpPr>
              <p:cNvPr id="1018912" name="Freeform 32">
                <a:extLst>
                  <a:ext uri="{FF2B5EF4-FFF2-40B4-BE49-F238E27FC236}">
                    <a16:creationId xmlns:a16="http://schemas.microsoft.com/office/drawing/2014/main" id="{56B76377-7CD5-5D83-F80A-9D48E896BB0A}"/>
                  </a:ext>
                </a:extLst>
              </p:cNvPr>
              <p:cNvSpPr>
                <a:spLocks/>
              </p:cNvSpPr>
              <p:nvPr/>
            </p:nvSpPr>
            <p:spPr bwMode="auto">
              <a:xfrm>
                <a:off x="5777" y="651"/>
                <a:ext cx="71" cy="77"/>
              </a:xfrm>
              <a:custGeom>
                <a:avLst/>
                <a:gdLst>
                  <a:gd name="T0" fmla="*/ 38 w 71"/>
                  <a:gd name="T1" fmla="*/ 0 h 77"/>
                  <a:gd name="T2" fmla="*/ 24 w 71"/>
                  <a:gd name="T3" fmla="*/ 19 h 77"/>
                  <a:gd name="T4" fmla="*/ 0 w 71"/>
                  <a:gd name="T5" fmla="*/ 16 h 77"/>
                  <a:gd name="T6" fmla="*/ 19 w 71"/>
                  <a:gd name="T7" fmla="*/ 39 h 77"/>
                  <a:gd name="T8" fmla="*/ 2 w 71"/>
                  <a:gd name="T9" fmla="*/ 66 h 77"/>
                  <a:gd name="T10" fmla="*/ 33 w 71"/>
                  <a:gd name="T11" fmla="*/ 49 h 77"/>
                  <a:gd name="T12" fmla="*/ 55 w 71"/>
                  <a:gd name="T13" fmla="*/ 76 h 77"/>
                  <a:gd name="T14" fmla="*/ 50 w 71"/>
                  <a:gd name="T15" fmla="*/ 42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13" name="Freeform 33">
                <a:extLst>
                  <a:ext uri="{FF2B5EF4-FFF2-40B4-BE49-F238E27FC236}">
                    <a16:creationId xmlns:a16="http://schemas.microsoft.com/office/drawing/2014/main" id="{CD435F1C-CAA7-77AC-2662-4CD22E81BAC6}"/>
                  </a:ext>
                </a:extLst>
              </p:cNvPr>
              <p:cNvSpPr>
                <a:spLocks/>
              </p:cNvSpPr>
              <p:nvPr/>
            </p:nvSpPr>
            <p:spPr bwMode="auto">
              <a:xfrm>
                <a:off x="5666" y="621"/>
                <a:ext cx="69" cy="77"/>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42 h 77"/>
                  <a:gd name="T24" fmla="*/ 1 w 69"/>
                  <a:gd name="T25" fmla="*/ 47 h 77"/>
                  <a:gd name="T26" fmla="*/ 2 w 69"/>
                  <a:gd name="T27" fmla="*/ 51 h 77"/>
                  <a:gd name="T28" fmla="*/ 4 w 69"/>
                  <a:gd name="T29" fmla="*/ 54 h 77"/>
                  <a:gd name="T30" fmla="*/ 5 w 69"/>
                  <a:gd name="T31" fmla="*/ 57 h 77"/>
                  <a:gd name="T32" fmla="*/ 8 w 69"/>
                  <a:gd name="T33" fmla="*/ 61 h 77"/>
                  <a:gd name="T34" fmla="*/ 10 w 69"/>
                  <a:gd name="T35" fmla="*/ 63 h 77"/>
                  <a:gd name="T36" fmla="*/ 13 w 69"/>
                  <a:gd name="T37" fmla="*/ 66 h 77"/>
                  <a:gd name="T38" fmla="*/ 16 w 69"/>
                  <a:gd name="T39" fmla="*/ 69 h 77"/>
                  <a:gd name="T40" fmla="*/ 19 w 69"/>
                  <a:gd name="T41" fmla="*/ 71 h 77"/>
                  <a:gd name="T42" fmla="*/ 22 w 69"/>
                  <a:gd name="T43" fmla="*/ 72 h 77"/>
                  <a:gd name="T44" fmla="*/ 25 w 69"/>
                  <a:gd name="T45" fmla="*/ 74 h 77"/>
                  <a:gd name="T46" fmla="*/ 28 w 69"/>
                  <a:gd name="T47" fmla="*/ 75 h 77"/>
                  <a:gd name="T48" fmla="*/ 32 w 69"/>
                  <a:gd name="T49" fmla="*/ 76 h 77"/>
                  <a:gd name="T50" fmla="*/ 35 w 69"/>
                  <a:gd name="T51" fmla="*/ 76 h 77"/>
                  <a:gd name="T52" fmla="*/ 40 w 69"/>
                  <a:gd name="T53" fmla="*/ 76 h 77"/>
                  <a:gd name="T54" fmla="*/ 44 w 69"/>
                  <a:gd name="T55" fmla="*/ 76 h 77"/>
                  <a:gd name="T56" fmla="*/ 47 w 69"/>
                  <a:gd name="T57" fmla="*/ 75 h 77"/>
                  <a:gd name="T58" fmla="*/ 50 w 69"/>
                  <a:gd name="T59" fmla="*/ 75 h 77"/>
                  <a:gd name="T60" fmla="*/ 53 w 69"/>
                  <a:gd name="T61" fmla="*/ 74 h 77"/>
                  <a:gd name="T62" fmla="*/ 57 w 69"/>
                  <a:gd name="T63" fmla="*/ 72 h 77"/>
                  <a:gd name="T64" fmla="*/ 60 w 69"/>
                  <a:gd name="T65" fmla="*/ 70 h 77"/>
                  <a:gd name="T66" fmla="*/ 62 w 69"/>
                  <a:gd name="T67" fmla="*/ 68 h 77"/>
                  <a:gd name="T68" fmla="*/ 64 w 69"/>
                  <a:gd name="T69" fmla="*/ 65 h 77"/>
                  <a:gd name="T70" fmla="*/ 65 w 69"/>
                  <a:gd name="T71" fmla="*/ 62 h 77"/>
                  <a:gd name="T72" fmla="*/ 67 w 69"/>
                  <a:gd name="T73" fmla="*/ 59 h 77"/>
                  <a:gd name="T74" fmla="*/ 68 w 69"/>
                  <a:gd name="T75" fmla="*/ 53 h 77"/>
                  <a:gd name="T76" fmla="*/ 68 w 69"/>
                  <a:gd name="T77" fmla="*/ 49 h 77"/>
                  <a:gd name="T78" fmla="*/ 63 w 69"/>
                  <a:gd name="T79" fmla="*/ 50 h 77"/>
                  <a:gd name="T80" fmla="*/ 60 w 69"/>
                  <a:gd name="T81" fmla="*/ 52 h 77"/>
                  <a:gd name="T82" fmla="*/ 54 w 69"/>
                  <a:gd name="T83" fmla="*/ 54 h 77"/>
                  <a:gd name="T84" fmla="*/ 47 w 69"/>
                  <a:gd name="T85" fmla="*/ 55 h 77"/>
                  <a:gd name="T86" fmla="*/ 40 w 69"/>
                  <a:gd name="T87" fmla="*/ 55 h 77"/>
                  <a:gd name="T88" fmla="*/ 35 w 69"/>
                  <a:gd name="T89" fmla="*/ 54 h 77"/>
                  <a:gd name="T90" fmla="*/ 28 w 69"/>
                  <a:gd name="T91" fmla="*/ 51 h 77"/>
                  <a:gd name="T92" fmla="*/ 22 w 69"/>
                  <a:gd name="T93" fmla="*/ 47 h 77"/>
                  <a:gd name="T94" fmla="*/ 19 w 69"/>
                  <a:gd name="T95" fmla="*/ 41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231443" name="Group 34">
              <a:extLst>
                <a:ext uri="{FF2B5EF4-FFF2-40B4-BE49-F238E27FC236}">
                  <a16:creationId xmlns:a16="http://schemas.microsoft.com/office/drawing/2014/main" id="{C4C7C88B-04E2-B6B3-06CF-3539D6924DC4}"/>
                </a:ext>
              </a:extLst>
            </p:cNvPr>
            <p:cNvGrpSpPr>
              <a:grpSpLocks/>
            </p:cNvGrpSpPr>
            <p:nvPr/>
          </p:nvGrpSpPr>
          <p:grpSpPr bwMode="auto">
            <a:xfrm>
              <a:off x="5657" y="612"/>
              <a:ext cx="183" cy="107"/>
              <a:chOff x="5657" y="612"/>
              <a:chExt cx="183" cy="107"/>
            </a:xfrm>
          </p:grpSpPr>
          <p:sp>
            <p:nvSpPr>
              <p:cNvPr id="1018915" name="Freeform 35">
                <a:extLst>
                  <a:ext uri="{FF2B5EF4-FFF2-40B4-BE49-F238E27FC236}">
                    <a16:creationId xmlns:a16="http://schemas.microsoft.com/office/drawing/2014/main" id="{4188EF1D-6B5D-CB47-DD6D-845730DB080F}"/>
                  </a:ext>
                </a:extLst>
              </p:cNvPr>
              <p:cNvSpPr>
                <a:spLocks/>
              </p:cNvSpPr>
              <p:nvPr/>
            </p:nvSpPr>
            <p:spPr bwMode="auto">
              <a:xfrm>
                <a:off x="5769" y="642"/>
                <a:ext cx="71" cy="77"/>
              </a:xfrm>
              <a:custGeom>
                <a:avLst/>
                <a:gdLst>
                  <a:gd name="T0" fmla="*/ 37 w 71"/>
                  <a:gd name="T1" fmla="*/ 0 h 77"/>
                  <a:gd name="T2" fmla="*/ 23 w 71"/>
                  <a:gd name="T3" fmla="*/ 19 h 77"/>
                  <a:gd name="T4" fmla="*/ 0 w 71"/>
                  <a:gd name="T5" fmla="*/ 17 h 77"/>
                  <a:gd name="T6" fmla="*/ 19 w 71"/>
                  <a:gd name="T7" fmla="*/ 39 h 77"/>
                  <a:gd name="T8" fmla="*/ 1 w 71"/>
                  <a:gd name="T9" fmla="*/ 67 h 77"/>
                  <a:gd name="T10" fmla="*/ 33 w 71"/>
                  <a:gd name="T11" fmla="*/ 49 h 77"/>
                  <a:gd name="T12" fmla="*/ 55 w 71"/>
                  <a:gd name="T13" fmla="*/ 76 h 77"/>
                  <a:gd name="T14" fmla="*/ 49 w 71"/>
                  <a:gd name="T15" fmla="*/ 42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16" name="Freeform 36">
                <a:extLst>
                  <a:ext uri="{FF2B5EF4-FFF2-40B4-BE49-F238E27FC236}">
                    <a16:creationId xmlns:a16="http://schemas.microsoft.com/office/drawing/2014/main" id="{1CA34100-2A63-FC08-DB9B-764AF0EB7F57}"/>
                  </a:ext>
                </a:extLst>
              </p:cNvPr>
              <p:cNvSpPr>
                <a:spLocks/>
              </p:cNvSpPr>
              <p:nvPr/>
            </p:nvSpPr>
            <p:spPr bwMode="auto">
              <a:xfrm>
                <a:off x="5657" y="612"/>
                <a:ext cx="70" cy="77"/>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42 h 77"/>
                  <a:gd name="T24" fmla="*/ 2 w 70"/>
                  <a:gd name="T25" fmla="*/ 47 h 77"/>
                  <a:gd name="T26" fmla="*/ 3 w 70"/>
                  <a:gd name="T27" fmla="*/ 51 h 77"/>
                  <a:gd name="T28" fmla="*/ 4 w 70"/>
                  <a:gd name="T29" fmla="*/ 54 h 77"/>
                  <a:gd name="T30" fmla="*/ 6 w 70"/>
                  <a:gd name="T31" fmla="*/ 58 h 77"/>
                  <a:gd name="T32" fmla="*/ 8 w 70"/>
                  <a:gd name="T33" fmla="*/ 61 h 77"/>
                  <a:gd name="T34" fmla="*/ 10 w 70"/>
                  <a:gd name="T35" fmla="*/ 64 h 77"/>
                  <a:gd name="T36" fmla="*/ 14 w 70"/>
                  <a:gd name="T37" fmla="*/ 67 h 77"/>
                  <a:gd name="T38" fmla="*/ 16 w 70"/>
                  <a:gd name="T39" fmla="*/ 69 h 77"/>
                  <a:gd name="T40" fmla="*/ 19 w 70"/>
                  <a:gd name="T41" fmla="*/ 71 h 77"/>
                  <a:gd name="T42" fmla="*/ 22 w 70"/>
                  <a:gd name="T43" fmla="*/ 73 h 77"/>
                  <a:gd name="T44" fmla="*/ 25 w 70"/>
                  <a:gd name="T45" fmla="*/ 74 h 77"/>
                  <a:gd name="T46" fmla="*/ 29 w 70"/>
                  <a:gd name="T47" fmla="*/ 75 h 77"/>
                  <a:gd name="T48" fmla="*/ 32 w 70"/>
                  <a:gd name="T49" fmla="*/ 76 h 77"/>
                  <a:gd name="T50" fmla="*/ 35 w 70"/>
                  <a:gd name="T51" fmla="*/ 76 h 77"/>
                  <a:gd name="T52" fmla="*/ 40 w 70"/>
                  <a:gd name="T53" fmla="*/ 76 h 77"/>
                  <a:gd name="T54" fmla="*/ 44 w 70"/>
                  <a:gd name="T55" fmla="*/ 76 h 77"/>
                  <a:gd name="T56" fmla="*/ 47 w 70"/>
                  <a:gd name="T57" fmla="*/ 75 h 77"/>
                  <a:gd name="T58" fmla="*/ 50 w 70"/>
                  <a:gd name="T59" fmla="*/ 75 h 77"/>
                  <a:gd name="T60" fmla="*/ 53 w 70"/>
                  <a:gd name="T61" fmla="*/ 74 h 77"/>
                  <a:gd name="T62" fmla="*/ 57 w 70"/>
                  <a:gd name="T63" fmla="*/ 72 h 77"/>
                  <a:gd name="T64" fmla="*/ 60 w 70"/>
                  <a:gd name="T65" fmla="*/ 71 h 77"/>
                  <a:gd name="T66" fmla="*/ 63 w 70"/>
                  <a:gd name="T67" fmla="*/ 68 h 77"/>
                  <a:gd name="T68" fmla="*/ 64 w 70"/>
                  <a:gd name="T69" fmla="*/ 65 h 77"/>
                  <a:gd name="T70" fmla="*/ 65 w 70"/>
                  <a:gd name="T71" fmla="*/ 63 h 77"/>
                  <a:gd name="T72" fmla="*/ 67 w 70"/>
                  <a:gd name="T73" fmla="*/ 59 h 77"/>
                  <a:gd name="T74" fmla="*/ 68 w 70"/>
                  <a:gd name="T75" fmla="*/ 53 h 77"/>
                  <a:gd name="T76" fmla="*/ 69 w 70"/>
                  <a:gd name="T77" fmla="*/ 49 h 77"/>
                  <a:gd name="T78" fmla="*/ 64 w 70"/>
                  <a:gd name="T79" fmla="*/ 50 h 77"/>
                  <a:gd name="T80" fmla="*/ 60 w 70"/>
                  <a:gd name="T81" fmla="*/ 52 h 77"/>
                  <a:gd name="T82" fmla="*/ 54 w 70"/>
                  <a:gd name="T83" fmla="*/ 54 h 77"/>
                  <a:gd name="T84" fmla="*/ 48 w 70"/>
                  <a:gd name="T85" fmla="*/ 55 h 77"/>
                  <a:gd name="T86" fmla="*/ 41 w 70"/>
                  <a:gd name="T87" fmla="*/ 55 h 77"/>
                  <a:gd name="T88" fmla="*/ 35 w 70"/>
                  <a:gd name="T89" fmla="*/ 54 h 77"/>
                  <a:gd name="T90" fmla="*/ 28 w 70"/>
                  <a:gd name="T91" fmla="*/ 51 h 77"/>
                  <a:gd name="T92" fmla="*/ 23 w 70"/>
                  <a:gd name="T93" fmla="*/ 47 h 77"/>
                  <a:gd name="T94" fmla="*/ 19 w 70"/>
                  <a:gd name="T95" fmla="*/ 41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231444" name="Group 37">
              <a:extLst>
                <a:ext uri="{FF2B5EF4-FFF2-40B4-BE49-F238E27FC236}">
                  <a16:creationId xmlns:a16="http://schemas.microsoft.com/office/drawing/2014/main" id="{DE297F86-9CB9-9448-DFAF-DA1F10F52DC3}"/>
                </a:ext>
              </a:extLst>
            </p:cNvPr>
            <p:cNvGrpSpPr>
              <a:grpSpLocks/>
            </p:cNvGrpSpPr>
            <p:nvPr/>
          </p:nvGrpSpPr>
          <p:grpSpPr bwMode="auto">
            <a:xfrm>
              <a:off x="5907" y="570"/>
              <a:ext cx="159" cy="251"/>
              <a:chOff x="5907" y="570"/>
              <a:chExt cx="159" cy="251"/>
            </a:xfrm>
          </p:grpSpPr>
          <p:sp>
            <p:nvSpPr>
              <p:cNvPr id="1018918" name="Freeform 38">
                <a:extLst>
                  <a:ext uri="{FF2B5EF4-FFF2-40B4-BE49-F238E27FC236}">
                    <a16:creationId xmlns:a16="http://schemas.microsoft.com/office/drawing/2014/main" id="{04B2349B-065E-9D27-61D5-C94EEB0D99A2}"/>
                  </a:ext>
                </a:extLst>
              </p:cNvPr>
              <p:cNvSpPr>
                <a:spLocks/>
              </p:cNvSpPr>
              <p:nvPr/>
            </p:nvSpPr>
            <p:spPr bwMode="auto">
              <a:xfrm>
                <a:off x="5934" y="570"/>
                <a:ext cx="132" cy="219"/>
              </a:xfrm>
              <a:custGeom>
                <a:avLst/>
                <a:gdLst>
                  <a:gd name="T0" fmla="*/ 121 w 131"/>
                  <a:gd name="T1" fmla="*/ 210 h 219"/>
                  <a:gd name="T2" fmla="*/ 105 w 131"/>
                  <a:gd name="T3" fmla="*/ 215 h 219"/>
                  <a:gd name="T4" fmla="*/ 84 w 131"/>
                  <a:gd name="T5" fmla="*/ 218 h 219"/>
                  <a:gd name="T6" fmla="*/ 62 w 131"/>
                  <a:gd name="T7" fmla="*/ 218 h 219"/>
                  <a:gd name="T8" fmla="*/ 48 w 131"/>
                  <a:gd name="T9" fmla="*/ 213 h 219"/>
                  <a:gd name="T10" fmla="*/ 41 w 131"/>
                  <a:gd name="T11" fmla="*/ 212 h 219"/>
                  <a:gd name="T12" fmla="*/ 32 w 131"/>
                  <a:gd name="T13" fmla="*/ 180 h 219"/>
                  <a:gd name="T14" fmla="*/ 26 w 131"/>
                  <a:gd name="T15" fmla="*/ 144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73 w 131"/>
                  <a:gd name="T35" fmla="*/ 8 h 219"/>
                  <a:gd name="T36" fmla="*/ 95 w 131"/>
                  <a:gd name="T37" fmla="*/ 3 h 219"/>
                  <a:gd name="T38" fmla="*/ 114 w 131"/>
                  <a:gd name="T39" fmla="*/ 0 h 219"/>
                  <a:gd name="T40" fmla="*/ 131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19 h 219"/>
                  <a:gd name="T52" fmla="*/ 79 w 131"/>
                  <a:gd name="T53" fmla="*/ 141 h 219"/>
                  <a:gd name="T54" fmla="*/ 98 w 131"/>
                  <a:gd name="T55" fmla="*/ 169 h 219"/>
                  <a:gd name="T56" fmla="*/ 121 w 131"/>
                  <a:gd name="T57" fmla="*/ 210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19" name="Freeform 39">
                <a:extLst>
                  <a:ext uri="{FF2B5EF4-FFF2-40B4-BE49-F238E27FC236}">
                    <a16:creationId xmlns:a16="http://schemas.microsoft.com/office/drawing/2014/main" id="{01AAB63A-59F0-86D9-51E6-074A6DBC65C8}"/>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231445" name="Group 40">
              <a:extLst>
                <a:ext uri="{FF2B5EF4-FFF2-40B4-BE49-F238E27FC236}">
                  <a16:creationId xmlns:a16="http://schemas.microsoft.com/office/drawing/2014/main" id="{4E5CE4E0-BDD6-B5D5-F2C3-30D36AD4A2E2}"/>
                </a:ext>
              </a:extLst>
            </p:cNvPr>
            <p:cNvGrpSpPr>
              <a:grpSpLocks/>
            </p:cNvGrpSpPr>
            <p:nvPr/>
          </p:nvGrpSpPr>
          <p:grpSpPr bwMode="auto">
            <a:xfrm>
              <a:off x="5877" y="569"/>
              <a:ext cx="269" cy="271"/>
              <a:chOff x="5877" y="569"/>
              <a:chExt cx="269" cy="271"/>
            </a:xfrm>
          </p:grpSpPr>
          <p:sp>
            <p:nvSpPr>
              <p:cNvPr id="1018921" name="Freeform 41">
                <a:extLst>
                  <a:ext uri="{FF2B5EF4-FFF2-40B4-BE49-F238E27FC236}">
                    <a16:creationId xmlns:a16="http://schemas.microsoft.com/office/drawing/2014/main" id="{4C65333E-281D-A272-6D49-E33364B0D0A1}"/>
                  </a:ext>
                </a:extLst>
              </p:cNvPr>
              <p:cNvSpPr>
                <a:spLocks/>
              </p:cNvSpPr>
              <p:nvPr/>
            </p:nvSpPr>
            <p:spPr bwMode="auto">
              <a:xfrm>
                <a:off x="5877" y="794"/>
                <a:ext cx="178" cy="46"/>
              </a:xfrm>
              <a:custGeom>
                <a:avLst/>
                <a:gdLst>
                  <a:gd name="T0" fmla="*/ 80 w 171"/>
                  <a:gd name="T1" fmla="*/ 2 h 46"/>
                  <a:gd name="T2" fmla="*/ 52 w 171"/>
                  <a:gd name="T3" fmla="*/ 6 h 46"/>
                  <a:gd name="T4" fmla="*/ 29 w 171"/>
                  <a:gd name="T5" fmla="*/ 12 h 46"/>
                  <a:gd name="T6" fmla="*/ 17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7 w 171"/>
                  <a:gd name="T21" fmla="*/ 45 h 46"/>
                  <a:gd name="T22" fmla="*/ 62 w 171"/>
                  <a:gd name="T23" fmla="*/ 43 h 46"/>
                  <a:gd name="T24" fmla="*/ 95 w 171"/>
                  <a:gd name="T25" fmla="*/ 39 h 46"/>
                  <a:gd name="T26" fmla="*/ 116 w 171"/>
                  <a:gd name="T27" fmla="*/ 34 h 46"/>
                  <a:gd name="T28" fmla="*/ 118 w 171"/>
                  <a:gd name="T29" fmla="*/ 40 h 46"/>
                  <a:gd name="T30" fmla="*/ 129 w 171"/>
                  <a:gd name="T31" fmla="*/ 42 h 46"/>
                  <a:gd name="T32" fmla="*/ 139 w 171"/>
                  <a:gd name="T33" fmla="*/ 43 h 46"/>
                  <a:gd name="T34" fmla="*/ 161 w 171"/>
                  <a:gd name="T35" fmla="*/ 44 h 46"/>
                  <a:gd name="T36" fmla="*/ 174 w 171"/>
                  <a:gd name="T37" fmla="*/ 43 h 46"/>
                  <a:gd name="T38" fmla="*/ 177 w 171"/>
                  <a:gd name="T39" fmla="*/ 34 h 46"/>
                  <a:gd name="T40" fmla="*/ 175 w 171"/>
                  <a:gd name="T41" fmla="*/ 20 h 46"/>
                  <a:gd name="T42" fmla="*/ 169 w 171"/>
                  <a:gd name="T43" fmla="*/ 0 h 46"/>
                  <a:gd name="T44" fmla="*/ 87 w 171"/>
                  <a:gd name="T45" fmla="*/ 0 h 46"/>
                  <a:gd name="T46" fmla="*/ 80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22" name="Freeform 42">
                <a:extLst>
                  <a:ext uri="{FF2B5EF4-FFF2-40B4-BE49-F238E27FC236}">
                    <a16:creationId xmlns:a16="http://schemas.microsoft.com/office/drawing/2014/main" id="{54C686A8-26F7-44FA-087A-FC11E181058E}"/>
                  </a:ext>
                </a:extLst>
              </p:cNvPr>
              <p:cNvSpPr>
                <a:spLocks/>
              </p:cNvSpPr>
              <p:nvPr/>
            </p:nvSpPr>
            <p:spPr bwMode="auto">
              <a:xfrm>
                <a:off x="5927" y="569"/>
                <a:ext cx="217" cy="239"/>
              </a:xfrm>
              <a:custGeom>
                <a:avLst/>
                <a:gdLst>
                  <a:gd name="T0" fmla="*/ 205 w 219"/>
                  <a:gd name="T1" fmla="*/ 14 h 239"/>
                  <a:gd name="T2" fmla="*/ 213 w 219"/>
                  <a:gd name="T3" fmla="*/ 33 h 239"/>
                  <a:gd name="T4" fmla="*/ 215 w 219"/>
                  <a:gd name="T5" fmla="*/ 40 h 239"/>
                  <a:gd name="T6" fmla="*/ 216 w 219"/>
                  <a:gd name="T7" fmla="*/ 50 h 239"/>
                  <a:gd name="T8" fmla="*/ 213 w 219"/>
                  <a:gd name="T9" fmla="*/ 62 h 239"/>
                  <a:gd name="T10" fmla="*/ 207 w 219"/>
                  <a:gd name="T11" fmla="*/ 68 h 239"/>
                  <a:gd name="T12" fmla="*/ 200 w 219"/>
                  <a:gd name="T13" fmla="*/ 73 h 239"/>
                  <a:gd name="T14" fmla="*/ 190 w 219"/>
                  <a:gd name="T15" fmla="*/ 74 h 239"/>
                  <a:gd name="T16" fmla="*/ 171 w 219"/>
                  <a:gd name="T17" fmla="*/ 74 h 239"/>
                  <a:gd name="T18" fmla="*/ 152 w 219"/>
                  <a:gd name="T19" fmla="*/ 75 h 239"/>
                  <a:gd name="T20" fmla="*/ 133 w 219"/>
                  <a:gd name="T21" fmla="*/ 71 h 239"/>
                  <a:gd name="T22" fmla="*/ 122 w 219"/>
                  <a:gd name="T23" fmla="*/ 69 h 239"/>
                  <a:gd name="T24" fmla="*/ 100 w 219"/>
                  <a:gd name="T25" fmla="*/ 65 h 239"/>
                  <a:gd name="T26" fmla="*/ 84 w 219"/>
                  <a:gd name="T27" fmla="*/ 59 h 239"/>
                  <a:gd name="T28" fmla="*/ 67 w 219"/>
                  <a:gd name="T29" fmla="*/ 54 h 239"/>
                  <a:gd name="T30" fmla="*/ 53 w 219"/>
                  <a:gd name="T31" fmla="*/ 45 h 239"/>
                  <a:gd name="T32" fmla="*/ 56 w 219"/>
                  <a:gd name="T33" fmla="*/ 57 h 239"/>
                  <a:gd name="T34" fmla="*/ 63 w 219"/>
                  <a:gd name="T35" fmla="*/ 75 h 239"/>
                  <a:gd name="T36" fmla="*/ 65 w 219"/>
                  <a:gd name="T37" fmla="*/ 99 h 239"/>
                  <a:gd name="T38" fmla="*/ 67 w 219"/>
                  <a:gd name="T39" fmla="*/ 117 h 239"/>
                  <a:gd name="T40" fmla="*/ 75 w 219"/>
                  <a:gd name="T41" fmla="*/ 143 h 239"/>
                  <a:gd name="T42" fmla="*/ 86 w 219"/>
                  <a:gd name="T43" fmla="*/ 175 h 239"/>
                  <a:gd name="T44" fmla="*/ 96 w 219"/>
                  <a:gd name="T45" fmla="*/ 200 h 239"/>
                  <a:gd name="T46" fmla="*/ 109 w 219"/>
                  <a:gd name="T47" fmla="*/ 226 h 239"/>
                  <a:gd name="T48" fmla="*/ 96 w 219"/>
                  <a:gd name="T49" fmla="*/ 236 h 239"/>
                  <a:gd name="T50" fmla="*/ 64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4 w 219"/>
                  <a:gd name="T83" fmla="*/ 5 h 239"/>
                  <a:gd name="T84" fmla="*/ 107 w 219"/>
                  <a:gd name="T85" fmla="*/ 0 h 239"/>
                  <a:gd name="T86" fmla="*/ 144 w 219"/>
                  <a:gd name="T87" fmla="*/ 3 h 239"/>
                  <a:gd name="T88" fmla="*/ 174 w 219"/>
                  <a:gd name="T89" fmla="*/ 5 h 239"/>
                  <a:gd name="T90" fmla="*/ 205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231446" name="Group 43">
              <a:extLst>
                <a:ext uri="{FF2B5EF4-FFF2-40B4-BE49-F238E27FC236}">
                  <a16:creationId xmlns:a16="http://schemas.microsoft.com/office/drawing/2014/main" id="{27221E55-55E1-B556-5296-3E0CF2A59FA5}"/>
                </a:ext>
              </a:extLst>
            </p:cNvPr>
            <p:cNvGrpSpPr>
              <a:grpSpLocks/>
            </p:cNvGrpSpPr>
            <p:nvPr/>
          </p:nvGrpSpPr>
          <p:grpSpPr bwMode="auto">
            <a:xfrm>
              <a:off x="5701" y="394"/>
              <a:ext cx="171" cy="168"/>
              <a:chOff x="5701" y="394"/>
              <a:chExt cx="171" cy="168"/>
            </a:xfrm>
          </p:grpSpPr>
          <p:grpSp>
            <p:nvGrpSpPr>
              <p:cNvPr id="231498" name="Group 44">
                <a:extLst>
                  <a:ext uri="{FF2B5EF4-FFF2-40B4-BE49-F238E27FC236}">
                    <a16:creationId xmlns:a16="http://schemas.microsoft.com/office/drawing/2014/main" id="{8618FDD5-5968-20F6-F17D-05553547BA98}"/>
                  </a:ext>
                </a:extLst>
              </p:cNvPr>
              <p:cNvGrpSpPr>
                <a:grpSpLocks/>
              </p:cNvGrpSpPr>
              <p:nvPr/>
            </p:nvGrpSpPr>
            <p:grpSpPr bwMode="auto">
              <a:xfrm>
                <a:off x="5701" y="394"/>
                <a:ext cx="171" cy="168"/>
                <a:chOff x="5701" y="394"/>
                <a:chExt cx="171" cy="168"/>
              </a:xfrm>
            </p:grpSpPr>
            <p:sp>
              <p:nvSpPr>
                <p:cNvPr id="1018925" name="Oval 45">
                  <a:extLst>
                    <a:ext uri="{FF2B5EF4-FFF2-40B4-BE49-F238E27FC236}">
                      <a16:creationId xmlns:a16="http://schemas.microsoft.com/office/drawing/2014/main" id="{016D7C8C-94CA-B052-F6D8-0E1F732CA842}"/>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endParaRPr>
                </a:p>
              </p:txBody>
            </p:sp>
            <p:sp>
              <p:nvSpPr>
                <p:cNvPr id="1018926" name="Oval 46">
                  <a:extLst>
                    <a:ext uri="{FF2B5EF4-FFF2-40B4-BE49-F238E27FC236}">
                      <a16:creationId xmlns:a16="http://schemas.microsoft.com/office/drawing/2014/main" id="{347CC8F1-0692-2E56-73BA-17E1DFBBA70B}"/>
                    </a:ext>
                  </a:extLst>
                </p:cNvPr>
                <p:cNvSpPr>
                  <a:spLocks noChangeArrowheads="1"/>
                </p:cNvSpPr>
                <p:nvPr/>
              </p:nvSpPr>
              <p:spPr bwMode="auto">
                <a:xfrm>
                  <a:off x="5710" y="394"/>
                  <a:ext cx="156" cy="152"/>
                </a:xfrm>
                <a:prstGeom prst="ellipse">
                  <a:avLst/>
                </a:prstGeom>
                <a:solidFill>
                  <a:srgbClr val="BFBFDF"/>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endParaRPr>
                </a:p>
              </p:txBody>
            </p:sp>
            <p:sp>
              <p:nvSpPr>
                <p:cNvPr id="1018927" name="Oval 47">
                  <a:extLst>
                    <a:ext uri="{FF2B5EF4-FFF2-40B4-BE49-F238E27FC236}">
                      <a16:creationId xmlns:a16="http://schemas.microsoft.com/office/drawing/2014/main" id="{AB8B4618-ABBC-FB1C-93AA-D8EB7B945ED8}"/>
                    </a:ext>
                  </a:extLst>
                </p:cNvPr>
                <p:cNvSpPr>
                  <a:spLocks noChangeArrowheads="1"/>
                </p:cNvSpPr>
                <p:nvPr/>
              </p:nvSpPr>
              <p:spPr bwMode="auto">
                <a:xfrm>
                  <a:off x="5738" y="402"/>
                  <a:ext cx="120" cy="115"/>
                </a:xfrm>
                <a:prstGeom prst="ellipse">
                  <a:avLst/>
                </a:prstGeom>
                <a:solidFill>
                  <a:srgbClr val="DFDFFF"/>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endParaRPr>
                </a:p>
              </p:txBody>
            </p:sp>
          </p:grpSp>
          <p:sp>
            <p:nvSpPr>
              <p:cNvPr id="1018928" name="Oval 48">
                <a:extLst>
                  <a:ext uri="{FF2B5EF4-FFF2-40B4-BE49-F238E27FC236}">
                    <a16:creationId xmlns:a16="http://schemas.microsoft.com/office/drawing/2014/main" id="{43ED3967-474B-C07D-0F81-53105918FAF9}"/>
                  </a:ext>
                </a:extLst>
              </p:cNvPr>
              <p:cNvSpPr>
                <a:spLocks noChangeArrowheads="1"/>
              </p:cNvSpPr>
              <p:nvPr/>
            </p:nvSpPr>
            <p:spPr bwMode="auto">
              <a:xfrm>
                <a:off x="5803" y="420"/>
                <a:ext cx="25" cy="25"/>
              </a:xfrm>
              <a:prstGeom prst="ellipse">
                <a:avLst/>
              </a:prstGeom>
              <a:solidFill>
                <a:srgbClr val="FFFFFF"/>
              </a:solidFill>
              <a:ln>
                <a:noFill/>
              </a:ln>
              <a:effectLst/>
              <a:extLst>
                <a:ext uri="{91240B29-F687-4f45-9708-019B960494DF}">
                  <a14:hiddenLine xmlns:a14="http://schemas.microsoft.com/office/drawing/2010/main" xmlns="" w="12700">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endParaRPr>
              </a:p>
            </p:txBody>
          </p:sp>
        </p:grpSp>
        <p:grpSp>
          <p:nvGrpSpPr>
            <p:cNvPr id="231447" name="Group 49">
              <a:extLst>
                <a:ext uri="{FF2B5EF4-FFF2-40B4-BE49-F238E27FC236}">
                  <a16:creationId xmlns:a16="http://schemas.microsoft.com/office/drawing/2014/main" id="{50F1AE43-7DB7-88CD-BB8E-155B35232E69}"/>
                </a:ext>
              </a:extLst>
            </p:cNvPr>
            <p:cNvGrpSpPr>
              <a:grpSpLocks/>
            </p:cNvGrpSpPr>
            <p:nvPr/>
          </p:nvGrpSpPr>
          <p:grpSpPr bwMode="auto">
            <a:xfrm>
              <a:off x="5571" y="450"/>
              <a:ext cx="258" cy="130"/>
              <a:chOff x="5571" y="450"/>
              <a:chExt cx="258" cy="130"/>
            </a:xfrm>
          </p:grpSpPr>
          <p:sp>
            <p:nvSpPr>
              <p:cNvPr id="1018930" name="Freeform 50">
                <a:extLst>
                  <a:ext uri="{FF2B5EF4-FFF2-40B4-BE49-F238E27FC236}">
                    <a16:creationId xmlns:a16="http://schemas.microsoft.com/office/drawing/2014/main" id="{0E2F9CED-DDE1-7C7D-5D7C-2CECA7C1CCB5}"/>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31" name="Freeform 51">
                <a:extLst>
                  <a:ext uri="{FF2B5EF4-FFF2-40B4-BE49-F238E27FC236}">
                    <a16:creationId xmlns:a16="http://schemas.microsoft.com/office/drawing/2014/main" id="{C64CD8E4-7FC9-EC40-D699-1B69169588CD}"/>
                  </a:ext>
                </a:extLst>
              </p:cNvPr>
              <p:cNvSpPr>
                <a:spLocks/>
              </p:cNvSpPr>
              <p:nvPr/>
            </p:nvSpPr>
            <p:spPr bwMode="auto">
              <a:xfrm>
                <a:off x="5571" y="452"/>
                <a:ext cx="83" cy="128"/>
              </a:xfrm>
              <a:custGeom>
                <a:avLst/>
                <a:gdLst>
                  <a:gd name="T0" fmla="*/ 77 w 83"/>
                  <a:gd name="T1" fmla="*/ 102 h 128"/>
                  <a:gd name="T2" fmla="*/ 79 w 83"/>
                  <a:gd name="T3" fmla="*/ 92 h 128"/>
                  <a:gd name="T4" fmla="*/ 80 w 83"/>
                  <a:gd name="T5" fmla="*/ 88 h 128"/>
                  <a:gd name="T6" fmla="*/ 81 w 83"/>
                  <a:gd name="T7" fmla="*/ 86 h 128"/>
                  <a:gd name="T8" fmla="*/ 82 w 83"/>
                  <a:gd name="T9" fmla="*/ 82 h 128"/>
                  <a:gd name="T10" fmla="*/ 80 w 83"/>
                  <a:gd name="T11" fmla="*/ 79 h 128"/>
                  <a:gd name="T12" fmla="*/ 77 w 83"/>
                  <a:gd name="T13" fmla="*/ 75 h 128"/>
                  <a:gd name="T14" fmla="*/ 73 w 83"/>
                  <a:gd name="T15" fmla="*/ 72 h 128"/>
                  <a:gd name="T16" fmla="*/ 68 w 83"/>
                  <a:gd name="T17" fmla="*/ 69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8 h 128"/>
                  <a:gd name="T60" fmla="*/ 18 w 83"/>
                  <a:gd name="T61" fmla="*/ 82 h 128"/>
                  <a:gd name="T62" fmla="*/ 23 w 83"/>
                  <a:gd name="T63" fmla="*/ 89 h 128"/>
                  <a:gd name="T64" fmla="*/ 32 w 83"/>
                  <a:gd name="T65" fmla="*/ 102 h 128"/>
                  <a:gd name="T66" fmla="*/ 39 w 83"/>
                  <a:gd name="T67" fmla="*/ 114 h 128"/>
                  <a:gd name="T68" fmla="*/ 47 w 83"/>
                  <a:gd name="T69" fmla="*/ 123 h 128"/>
                  <a:gd name="T70" fmla="*/ 50 w 83"/>
                  <a:gd name="T71" fmla="*/ 127 h 128"/>
                  <a:gd name="T72" fmla="*/ 53 w 83"/>
                  <a:gd name="T73" fmla="*/ 120 h 128"/>
                  <a:gd name="T74" fmla="*/ 55 w 83"/>
                  <a:gd name="T75" fmla="*/ 109 h 128"/>
                  <a:gd name="T76" fmla="*/ 58 w 83"/>
                  <a:gd name="T77" fmla="*/ 103 h 128"/>
                  <a:gd name="T78" fmla="*/ 62 w 83"/>
                  <a:gd name="T79" fmla="*/ 97 h 128"/>
                  <a:gd name="T80" fmla="*/ 73 w 83"/>
                  <a:gd name="T81" fmla="*/ 91 h 128"/>
                  <a:gd name="T82" fmla="*/ 74 w 83"/>
                  <a:gd name="T83" fmla="*/ 91 h 128"/>
                  <a:gd name="T84" fmla="*/ 77 w 83"/>
                  <a:gd name="T85" fmla="*/ 102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32" name="Freeform 52">
                <a:extLst>
                  <a:ext uri="{FF2B5EF4-FFF2-40B4-BE49-F238E27FC236}">
                    <a16:creationId xmlns:a16="http://schemas.microsoft.com/office/drawing/2014/main" id="{DAA415E4-4C6A-DC3D-866F-06E09851F0AE}"/>
                  </a:ext>
                </a:extLst>
              </p:cNvPr>
              <p:cNvSpPr>
                <a:spLocks/>
              </p:cNvSpPr>
              <p:nvPr/>
            </p:nvSpPr>
            <p:spPr bwMode="auto">
              <a:xfrm>
                <a:off x="5628" y="551"/>
                <a:ext cx="13" cy="28"/>
              </a:xfrm>
              <a:custGeom>
                <a:avLst/>
                <a:gdLst>
                  <a:gd name="T0" fmla="*/ 8 w 19"/>
                  <a:gd name="T1" fmla="*/ 0 h 28"/>
                  <a:gd name="T2" fmla="*/ 5 w 19"/>
                  <a:gd name="T3" fmla="*/ 5 h 28"/>
                  <a:gd name="T4" fmla="*/ 3 w 19"/>
                  <a:gd name="T5" fmla="*/ 11 h 28"/>
                  <a:gd name="T6" fmla="*/ 2 w 19"/>
                  <a:gd name="T7" fmla="*/ 22 h 28"/>
                  <a:gd name="T8" fmla="*/ 0 w 19"/>
                  <a:gd name="T9" fmla="*/ 27 h 28"/>
                  <a:gd name="T10" fmla="*/ 4 w 19"/>
                  <a:gd name="T11" fmla="*/ 26 h 28"/>
                  <a:gd name="T12" fmla="*/ 10 w 19"/>
                  <a:gd name="T13" fmla="*/ 21 h 28"/>
                  <a:gd name="T14" fmla="*/ 12 w 19"/>
                  <a:gd name="T15" fmla="*/ 18 h 28"/>
                  <a:gd name="T16" fmla="*/ 12 w 19"/>
                  <a:gd name="T17" fmla="*/ 16 h 28"/>
                  <a:gd name="T18" fmla="*/ 11 w 19"/>
                  <a:gd name="T19" fmla="*/ 9 h 28"/>
                  <a:gd name="T20" fmla="*/ 8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231448" name="Group 53">
              <a:extLst>
                <a:ext uri="{FF2B5EF4-FFF2-40B4-BE49-F238E27FC236}">
                  <a16:creationId xmlns:a16="http://schemas.microsoft.com/office/drawing/2014/main" id="{1D504B0A-3D97-90A0-59A9-7E606508F657}"/>
                </a:ext>
              </a:extLst>
            </p:cNvPr>
            <p:cNvGrpSpPr>
              <a:grpSpLocks/>
            </p:cNvGrpSpPr>
            <p:nvPr/>
          </p:nvGrpSpPr>
          <p:grpSpPr bwMode="auto">
            <a:xfrm>
              <a:off x="5913" y="400"/>
              <a:ext cx="247" cy="218"/>
              <a:chOff x="5913" y="400"/>
              <a:chExt cx="247" cy="218"/>
            </a:xfrm>
          </p:grpSpPr>
          <p:sp>
            <p:nvSpPr>
              <p:cNvPr id="1018934" name="Freeform 54">
                <a:extLst>
                  <a:ext uri="{FF2B5EF4-FFF2-40B4-BE49-F238E27FC236}">
                    <a16:creationId xmlns:a16="http://schemas.microsoft.com/office/drawing/2014/main" id="{807C2E19-D78F-7443-EF1E-15E3B4ED0960}"/>
                  </a:ext>
                </a:extLst>
              </p:cNvPr>
              <p:cNvSpPr>
                <a:spLocks/>
              </p:cNvSpPr>
              <p:nvPr/>
            </p:nvSpPr>
            <p:spPr bwMode="auto">
              <a:xfrm>
                <a:off x="5913" y="437"/>
                <a:ext cx="134" cy="132"/>
              </a:xfrm>
              <a:custGeom>
                <a:avLst/>
                <a:gdLst>
                  <a:gd name="T0" fmla="*/ 0 w 134"/>
                  <a:gd name="T1" fmla="*/ 20 h 132"/>
                  <a:gd name="T2" fmla="*/ 44 w 134"/>
                  <a:gd name="T3" fmla="*/ 0 h 132"/>
                  <a:gd name="T4" fmla="*/ 60 w 134"/>
                  <a:gd name="T5" fmla="*/ 53 h 132"/>
                  <a:gd name="T6" fmla="*/ 71 w 134"/>
                  <a:gd name="T7" fmla="*/ 82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71 h 132"/>
                  <a:gd name="T24" fmla="*/ 75 w 134"/>
                  <a:gd name="T25" fmla="*/ 131 h 132"/>
                  <a:gd name="T26" fmla="*/ 67 w 134"/>
                  <a:gd name="T27" fmla="*/ 131 h 132"/>
                  <a:gd name="T28" fmla="*/ 56 w 134"/>
                  <a:gd name="T29" fmla="*/ 125 h 132"/>
                  <a:gd name="T30" fmla="*/ 48 w 134"/>
                  <a:gd name="T31" fmla="*/ 116 h 132"/>
                  <a:gd name="T32" fmla="*/ 24 w 134"/>
                  <a:gd name="T33" fmla="*/ 79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489" name="Group 55">
                <a:extLst>
                  <a:ext uri="{FF2B5EF4-FFF2-40B4-BE49-F238E27FC236}">
                    <a16:creationId xmlns:a16="http://schemas.microsoft.com/office/drawing/2014/main" id="{20290E6F-E901-B119-DC83-191AF97D5D4C}"/>
                  </a:ext>
                </a:extLst>
              </p:cNvPr>
              <p:cNvGrpSpPr>
                <a:grpSpLocks/>
              </p:cNvGrpSpPr>
              <p:nvPr/>
            </p:nvGrpSpPr>
            <p:grpSpPr bwMode="auto">
              <a:xfrm>
                <a:off x="5982" y="400"/>
                <a:ext cx="178" cy="218"/>
                <a:chOff x="5982" y="400"/>
                <a:chExt cx="178" cy="218"/>
              </a:xfrm>
            </p:grpSpPr>
            <p:sp>
              <p:nvSpPr>
                <p:cNvPr id="1018936" name="Freeform 56">
                  <a:extLst>
                    <a:ext uri="{FF2B5EF4-FFF2-40B4-BE49-F238E27FC236}">
                      <a16:creationId xmlns:a16="http://schemas.microsoft.com/office/drawing/2014/main" id="{64A4E9FF-8B12-E424-B339-50C863F92312}"/>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37" name="Freeform 57">
                  <a:extLst>
                    <a:ext uri="{FF2B5EF4-FFF2-40B4-BE49-F238E27FC236}">
                      <a16:creationId xmlns:a16="http://schemas.microsoft.com/office/drawing/2014/main" id="{8589E77D-9257-7B5E-24C3-E42F4D569872}"/>
                    </a:ext>
                  </a:extLst>
                </p:cNvPr>
                <p:cNvSpPr>
                  <a:spLocks/>
                </p:cNvSpPr>
                <p:nvPr/>
              </p:nvSpPr>
              <p:spPr bwMode="auto">
                <a:xfrm>
                  <a:off x="5984" y="400"/>
                  <a:ext cx="48" cy="56"/>
                </a:xfrm>
                <a:custGeom>
                  <a:avLst/>
                  <a:gdLst>
                    <a:gd name="T0" fmla="*/ 47 w 43"/>
                    <a:gd name="T1" fmla="*/ 12 h 56"/>
                    <a:gd name="T2" fmla="*/ 30 w 43"/>
                    <a:gd name="T3" fmla="*/ 0 h 56"/>
                    <a:gd name="T4" fmla="*/ 2 w 43"/>
                    <a:gd name="T5" fmla="*/ 22 h 56"/>
                    <a:gd name="T6" fmla="*/ 0 w 43"/>
                    <a:gd name="T7" fmla="*/ 32 h 56"/>
                    <a:gd name="T8" fmla="*/ 7 w 43"/>
                    <a:gd name="T9" fmla="*/ 55 h 56"/>
                    <a:gd name="T10" fmla="*/ 47 w 43"/>
                    <a:gd name="T11" fmla="*/ 12 h 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56">
                      <a:moveTo>
                        <a:pt x="42" y="12"/>
                      </a:moveTo>
                      <a:lnTo>
                        <a:pt x="27" y="0"/>
                      </a:lnTo>
                      <a:lnTo>
                        <a:pt x="2" y="22"/>
                      </a:lnTo>
                      <a:lnTo>
                        <a:pt x="0" y="32"/>
                      </a:lnTo>
                      <a:lnTo>
                        <a:pt x="6" y="55"/>
                      </a:lnTo>
                      <a:lnTo>
                        <a:pt x="42" y="12"/>
                      </a:lnTo>
                    </a:path>
                  </a:pathLst>
                </a:custGeom>
                <a:solidFill>
                  <a:srgbClr val="FFF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492" name="Group 58">
                  <a:extLst>
                    <a:ext uri="{FF2B5EF4-FFF2-40B4-BE49-F238E27FC236}">
                      <a16:creationId xmlns:a16="http://schemas.microsoft.com/office/drawing/2014/main" id="{EEDBAAF5-CCDF-FF72-0F54-D1539ABB4CED}"/>
                    </a:ext>
                  </a:extLst>
                </p:cNvPr>
                <p:cNvGrpSpPr>
                  <a:grpSpLocks/>
                </p:cNvGrpSpPr>
                <p:nvPr/>
              </p:nvGrpSpPr>
              <p:grpSpPr bwMode="auto">
                <a:xfrm>
                  <a:off x="5993" y="411"/>
                  <a:ext cx="167" cy="207"/>
                  <a:chOff x="5993" y="411"/>
                  <a:chExt cx="167" cy="207"/>
                </a:xfrm>
              </p:grpSpPr>
              <p:sp>
                <p:nvSpPr>
                  <p:cNvPr id="1018939" name="Freeform 59">
                    <a:extLst>
                      <a:ext uri="{FF2B5EF4-FFF2-40B4-BE49-F238E27FC236}">
                        <a16:creationId xmlns:a16="http://schemas.microsoft.com/office/drawing/2014/main" id="{526E590F-820D-481C-8043-5BA9F3397515}"/>
                      </a:ext>
                    </a:extLst>
                  </p:cNvPr>
                  <p:cNvSpPr>
                    <a:spLocks/>
                  </p:cNvSpPr>
                  <p:nvPr/>
                </p:nvSpPr>
                <p:spPr bwMode="auto">
                  <a:xfrm>
                    <a:off x="5984" y="411"/>
                    <a:ext cx="176" cy="207"/>
                  </a:xfrm>
                  <a:custGeom>
                    <a:avLst/>
                    <a:gdLst>
                      <a:gd name="T0" fmla="*/ 38 w 167"/>
                      <a:gd name="T1" fmla="*/ 2 h 207"/>
                      <a:gd name="T2" fmla="*/ 48 w 167"/>
                      <a:gd name="T3" fmla="*/ 0 h 207"/>
                      <a:gd name="T4" fmla="*/ 58 w 167"/>
                      <a:gd name="T5" fmla="*/ 2 h 207"/>
                      <a:gd name="T6" fmla="*/ 65 w 167"/>
                      <a:gd name="T7" fmla="*/ 8 h 207"/>
                      <a:gd name="T8" fmla="*/ 73 w 167"/>
                      <a:gd name="T9" fmla="*/ 21 h 207"/>
                      <a:gd name="T10" fmla="*/ 81 w 167"/>
                      <a:gd name="T11" fmla="*/ 47 h 207"/>
                      <a:gd name="T12" fmla="*/ 96 w 167"/>
                      <a:gd name="T13" fmla="*/ 80 h 207"/>
                      <a:gd name="T14" fmla="*/ 117 w 167"/>
                      <a:gd name="T15" fmla="*/ 122 h 207"/>
                      <a:gd name="T16" fmla="*/ 137 w 167"/>
                      <a:gd name="T17" fmla="*/ 145 h 207"/>
                      <a:gd name="T18" fmla="*/ 159 w 167"/>
                      <a:gd name="T19" fmla="*/ 168 h 207"/>
                      <a:gd name="T20" fmla="*/ 167 w 167"/>
                      <a:gd name="T21" fmla="*/ 179 h 207"/>
                      <a:gd name="T22" fmla="*/ 175 w 167"/>
                      <a:gd name="T23" fmla="*/ 189 h 207"/>
                      <a:gd name="T24" fmla="*/ 160 w 167"/>
                      <a:gd name="T25" fmla="*/ 200 h 207"/>
                      <a:gd name="T26" fmla="*/ 152 w 167"/>
                      <a:gd name="T27" fmla="*/ 205 h 207"/>
                      <a:gd name="T28" fmla="*/ 140 w 167"/>
                      <a:gd name="T29" fmla="*/ 193 h 207"/>
                      <a:gd name="T30" fmla="*/ 139 w 167"/>
                      <a:gd name="T31" fmla="*/ 206 h 207"/>
                      <a:gd name="T32" fmla="*/ 114 w 167"/>
                      <a:gd name="T33" fmla="*/ 205 h 207"/>
                      <a:gd name="T34" fmla="*/ 92 w 167"/>
                      <a:gd name="T35" fmla="*/ 206 h 207"/>
                      <a:gd name="T36" fmla="*/ 60 w 167"/>
                      <a:gd name="T37" fmla="*/ 204 h 207"/>
                      <a:gd name="T38" fmla="*/ 21 w 167"/>
                      <a:gd name="T39" fmla="*/ 198 h 207"/>
                      <a:gd name="T40" fmla="*/ 6 w 167"/>
                      <a:gd name="T41" fmla="*/ 187 h 207"/>
                      <a:gd name="T42" fmla="*/ 4 w 167"/>
                      <a:gd name="T43" fmla="*/ 179 h 207"/>
                      <a:gd name="T44" fmla="*/ 16 w 167"/>
                      <a:gd name="T45" fmla="*/ 160 h 207"/>
                      <a:gd name="T46" fmla="*/ 19 w 167"/>
                      <a:gd name="T47" fmla="*/ 144 h 207"/>
                      <a:gd name="T48" fmla="*/ 14 w 167"/>
                      <a:gd name="T49" fmla="*/ 122 h 207"/>
                      <a:gd name="T50" fmla="*/ 2 w 167"/>
                      <a:gd name="T51" fmla="*/ 92 h 207"/>
                      <a:gd name="T52" fmla="*/ 0 w 167"/>
                      <a:gd name="T53" fmla="*/ 73 h 207"/>
                      <a:gd name="T54" fmla="*/ 1 w 167"/>
                      <a:gd name="T55" fmla="*/ 60 h 207"/>
                      <a:gd name="T56" fmla="*/ 6 w 167"/>
                      <a:gd name="T57" fmla="*/ 48 h 207"/>
                      <a:gd name="T58" fmla="*/ 13 w 167"/>
                      <a:gd name="T59" fmla="*/ 34 h 207"/>
                      <a:gd name="T60" fmla="*/ 22 w 167"/>
                      <a:gd name="T61" fmla="*/ 19 h 207"/>
                      <a:gd name="T62" fmla="*/ 28 w 167"/>
                      <a:gd name="T63" fmla="*/ 10 h 207"/>
                      <a:gd name="T64" fmla="*/ 38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40" name="Freeform 60">
                    <a:extLst>
                      <a:ext uri="{FF2B5EF4-FFF2-40B4-BE49-F238E27FC236}">
                        <a16:creationId xmlns:a16="http://schemas.microsoft.com/office/drawing/2014/main" id="{5810D27D-C4F7-50D6-A964-AE8AD858D169}"/>
                      </a:ext>
                    </a:extLst>
                  </p:cNvPr>
                  <p:cNvSpPr>
                    <a:spLocks/>
                  </p:cNvSpPr>
                  <p:nvPr/>
                </p:nvSpPr>
                <p:spPr bwMode="auto">
                  <a:xfrm>
                    <a:off x="6007" y="412"/>
                    <a:ext cx="35" cy="108"/>
                  </a:xfrm>
                  <a:custGeom>
                    <a:avLst/>
                    <a:gdLst>
                      <a:gd name="T0" fmla="*/ 34 w 35"/>
                      <a:gd name="T1" fmla="*/ 0 h 108"/>
                      <a:gd name="T2" fmla="*/ 31 w 35"/>
                      <a:gd name="T3" fmla="*/ 14 h 108"/>
                      <a:gd name="T4" fmla="*/ 23 w 35"/>
                      <a:gd name="T5" fmla="*/ 36 h 108"/>
                      <a:gd name="T6" fmla="*/ 11 w 35"/>
                      <a:gd name="T7" fmla="*/ 25 h 108"/>
                      <a:gd name="T8" fmla="*/ 17 w 35"/>
                      <a:gd name="T9" fmla="*/ 42 h 108"/>
                      <a:gd name="T10" fmla="*/ 0 w 35"/>
                      <a:gd name="T11" fmla="*/ 107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108">
                        <a:moveTo>
                          <a:pt x="34" y="0"/>
                        </a:moveTo>
                        <a:lnTo>
                          <a:pt x="31" y="14"/>
                        </a:lnTo>
                        <a:lnTo>
                          <a:pt x="23" y="36"/>
                        </a:lnTo>
                        <a:lnTo>
                          <a:pt x="11" y="25"/>
                        </a:lnTo>
                        <a:lnTo>
                          <a:pt x="17" y="42"/>
                        </a:lnTo>
                        <a:lnTo>
                          <a:pt x="0" y="107"/>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grpSp>
        <p:grpSp>
          <p:nvGrpSpPr>
            <p:cNvPr id="231449" name="Group 61">
              <a:extLst>
                <a:ext uri="{FF2B5EF4-FFF2-40B4-BE49-F238E27FC236}">
                  <a16:creationId xmlns:a16="http://schemas.microsoft.com/office/drawing/2014/main" id="{250FCEDA-A7F8-0B2E-CE26-D4ED3ECFC7BF}"/>
                </a:ext>
              </a:extLst>
            </p:cNvPr>
            <p:cNvGrpSpPr>
              <a:grpSpLocks/>
            </p:cNvGrpSpPr>
            <p:nvPr/>
          </p:nvGrpSpPr>
          <p:grpSpPr bwMode="auto">
            <a:xfrm>
              <a:off x="5826" y="530"/>
              <a:ext cx="96" cy="60"/>
              <a:chOff x="5826" y="530"/>
              <a:chExt cx="96" cy="60"/>
            </a:xfrm>
          </p:grpSpPr>
          <p:sp>
            <p:nvSpPr>
              <p:cNvPr id="1018942" name="Freeform 62">
                <a:extLst>
                  <a:ext uri="{FF2B5EF4-FFF2-40B4-BE49-F238E27FC236}">
                    <a16:creationId xmlns:a16="http://schemas.microsoft.com/office/drawing/2014/main" id="{722A114C-5F43-0A41-08FC-8C3DEF700003}"/>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484" name="Group 63">
                <a:extLst>
                  <a:ext uri="{FF2B5EF4-FFF2-40B4-BE49-F238E27FC236}">
                    <a16:creationId xmlns:a16="http://schemas.microsoft.com/office/drawing/2014/main" id="{0875FB44-6005-F557-DEF4-A7CBC1B43F9A}"/>
                  </a:ext>
                </a:extLst>
              </p:cNvPr>
              <p:cNvGrpSpPr>
                <a:grpSpLocks/>
              </p:cNvGrpSpPr>
              <p:nvPr/>
            </p:nvGrpSpPr>
            <p:grpSpPr bwMode="auto">
              <a:xfrm>
                <a:off x="5833" y="543"/>
                <a:ext cx="34" cy="36"/>
                <a:chOff x="5833" y="543"/>
                <a:chExt cx="34" cy="36"/>
              </a:xfrm>
            </p:grpSpPr>
            <p:sp>
              <p:nvSpPr>
                <p:cNvPr id="1018944" name="Freeform 64">
                  <a:extLst>
                    <a:ext uri="{FF2B5EF4-FFF2-40B4-BE49-F238E27FC236}">
                      <a16:creationId xmlns:a16="http://schemas.microsoft.com/office/drawing/2014/main" id="{67ECF523-E34C-8109-75BE-D3239073824B}"/>
                    </a:ext>
                  </a:extLst>
                </p:cNvPr>
                <p:cNvSpPr>
                  <a:spLocks/>
                </p:cNvSpPr>
                <p:nvPr/>
              </p:nvSpPr>
              <p:spPr bwMode="auto">
                <a:xfrm>
                  <a:off x="5833" y="543"/>
                  <a:ext cx="29" cy="17"/>
                </a:xfrm>
                <a:custGeom>
                  <a:avLst/>
                  <a:gdLst>
                    <a:gd name="T0" fmla="*/ 28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17">
                      <a:moveTo>
                        <a:pt x="28" y="1"/>
                      </a:moveTo>
                      <a:lnTo>
                        <a:pt x="14" y="0"/>
                      </a:lnTo>
                      <a:lnTo>
                        <a:pt x="2" y="7"/>
                      </a:lnTo>
                      <a:lnTo>
                        <a:pt x="0" y="13"/>
                      </a:lnTo>
                      <a:lnTo>
                        <a:pt x="1" y="16"/>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45" name="Freeform 65">
                  <a:extLst>
                    <a:ext uri="{FF2B5EF4-FFF2-40B4-BE49-F238E27FC236}">
                      <a16:creationId xmlns:a16="http://schemas.microsoft.com/office/drawing/2014/main" id="{B818EEDD-B540-607A-B4E1-65228A66EBA4}"/>
                    </a:ext>
                  </a:extLst>
                </p:cNvPr>
                <p:cNvSpPr>
                  <a:spLocks/>
                </p:cNvSpPr>
                <p:nvPr/>
              </p:nvSpPr>
              <p:spPr bwMode="auto">
                <a:xfrm>
                  <a:off x="5853" y="552"/>
                  <a:ext cx="16" cy="27"/>
                </a:xfrm>
                <a:custGeom>
                  <a:avLst/>
                  <a:gdLst>
                    <a:gd name="T0" fmla="*/ 15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7">
                      <a:moveTo>
                        <a:pt x="16" y="0"/>
                      </a:moveTo>
                      <a:lnTo>
                        <a:pt x="1" y="16"/>
                      </a:lnTo>
                      <a:lnTo>
                        <a:pt x="0" y="19"/>
                      </a:lnTo>
                      <a:lnTo>
                        <a:pt x="1" y="23"/>
                      </a:lnTo>
                      <a:lnTo>
                        <a:pt x="3" y="26"/>
                      </a:lnTo>
                      <a:lnTo>
                        <a:pt x="4" y="26"/>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46" name="Freeform 66">
                  <a:extLst>
                    <a:ext uri="{FF2B5EF4-FFF2-40B4-BE49-F238E27FC236}">
                      <a16:creationId xmlns:a16="http://schemas.microsoft.com/office/drawing/2014/main" id="{EA2711EE-9851-0C92-D450-0CA7BD6C2474}"/>
                    </a:ext>
                  </a:extLst>
                </p:cNvPr>
                <p:cNvSpPr>
                  <a:spLocks/>
                </p:cNvSpPr>
                <p:nvPr/>
              </p:nvSpPr>
              <p:spPr bwMode="auto">
                <a:xfrm>
                  <a:off x="5841" y="549"/>
                  <a:ext cx="23" cy="30"/>
                </a:xfrm>
                <a:custGeom>
                  <a:avLst/>
                  <a:gdLst>
                    <a:gd name="T0" fmla="*/ 22 w 23"/>
                    <a:gd name="T1" fmla="*/ 0 h 30"/>
                    <a:gd name="T2" fmla="*/ 12 w 23"/>
                    <a:gd name="T3" fmla="*/ 2 h 30"/>
                    <a:gd name="T4" fmla="*/ 2 w 23"/>
                    <a:gd name="T5" fmla="*/ 8 h 30"/>
                    <a:gd name="T6" fmla="*/ 0 w 23"/>
                    <a:gd name="T7" fmla="*/ 14 h 30"/>
                    <a:gd name="T8" fmla="*/ 9 w 23"/>
                    <a:gd name="T9" fmla="*/ 27 h 30"/>
                    <a:gd name="T10" fmla="*/ 12 w 23"/>
                    <a:gd name="T11" fmla="*/ 29 h 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 h="30">
                      <a:moveTo>
                        <a:pt x="22" y="0"/>
                      </a:moveTo>
                      <a:lnTo>
                        <a:pt x="12" y="2"/>
                      </a:lnTo>
                      <a:lnTo>
                        <a:pt x="2" y="8"/>
                      </a:lnTo>
                      <a:lnTo>
                        <a:pt x="0" y="14"/>
                      </a:lnTo>
                      <a:lnTo>
                        <a:pt x="9" y="27"/>
                      </a:lnTo>
                      <a:lnTo>
                        <a:pt x="12" y="29"/>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sp>
          <p:nvSpPr>
            <p:cNvPr id="1018947" name="Freeform 67">
              <a:extLst>
                <a:ext uri="{FF2B5EF4-FFF2-40B4-BE49-F238E27FC236}">
                  <a16:creationId xmlns:a16="http://schemas.microsoft.com/office/drawing/2014/main" id="{0B1C852F-0466-9045-070E-A4BBD1190FBD}"/>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0">
                  <a:moveTo>
                    <a:pt x="0" y="0"/>
                  </a:moveTo>
                  <a:lnTo>
                    <a:pt x="12" y="29"/>
                  </a:lnTo>
                  <a:lnTo>
                    <a:pt x="28" y="28"/>
                  </a:lnTo>
                  <a:lnTo>
                    <a:pt x="19" y="0"/>
                  </a:lnTo>
                  <a:lnTo>
                    <a:pt x="0" y="0"/>
                  </a:lnTo>
                </a:path>
              </a:pathLst>
            </a:custGeom>
            <a:solidFill>
              <a:srgbClr val="FFF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48" name="Freeform 68">
              <a:extLst>
                <a:ext uri="{FF2B5EF4-FFF2-40B4-BE49-F238E27FC236}">
                  <a16:creationId xmlns:a16="http://schemas.microsoft.com/office/drawing/2014/main" id="{D4D65F76-3489-D345-C4BE-E12E14AED263}"/>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452" name="Group 69">
              <a:extLst>
                <a:ext uri="{FF2B5EF4-FFF2-40B4-BE49-F238E27FC236}">
                  <a16:creationId xmlns:a16="http://schemas.microsoft.com/office/drawing/2014/main" id="{3385F09C-571F-8993-E107-85A48799FD3B}"/>
                </a:ext>
              </a:extLst>
            </p:cNvPr>
            <p:cNvGrpSpPr>
              <a:grpSpLocks/>
            </p:cNvGrpSpPr>
            <p:nvPr/>
          </p:nvGrpSpPr>
          <p:grpSpPr bwMode="auto">
            <a:xfrm>
              <a:off x="5884" y="370"/>
              <a:ext cx="70" cy="75"/>
              <a:chOff x="5884" y="370"/>
              <a:chExt cx="70" cy="75"/>
            </a:xfrm>
          </p:grpSpPr>
          <p:sp>
            <p:nvSpPr>
              <p:cNvPr id="1018950" name="Freeform 70">
                <a:extLst>
                  <a:ext uri="{FF2B5EF4-FFF2-40B4-BE49-F238E27FC236}">
                    <a16:creationId xmlns:a16="http://schemas.microsoft.com/office/drawing/2014/main" id="{9C998085-F205-84E1-CF79-4F94C3815BE0}"/>
                  </a:ext>
                </a:extLst>
              </p:cNvPr>
              <p:cNvSpPr>
                <a:spLocks/>
              </p:cNvSpPr>
              <p:nvPr/>
            </p:nvSpPr>
            <p:spPr bwMode="auto">
              <a:xfrm>
                <a:off x="5884" y="370"/>
                <a:ext cx="79" cy="75"/>
              </a:xfrm>
              <a:custGeom>
                <a:avLst/>
                <a:gdLst>
                  <a:gd name="T0" fmla="*/ 35 w 70"/>
                  <a:gd name="T1" fmla="*/ 70 h 75"/>
                  <a:gd name="T2" fmla="*/ 34 w 70"/>
                  <a:gd name="T3" fmla="*/ 67 h 75"/>
                  <a:gd name="T4" fmla="*/ 27 w 70"/>
                  <a:gd name="T5" fmla="*/ 64 h 75"/>
                  <a:gd name="T6" fmla="*/ 19 w 70"/>
                  <a:gd name="T7" fmla="*/ 61 h 75"/>
                  <a:gd name="T8" fmla="*/ 9 w 70"/>
                  <a:gd name="T9" fmla="*/ 42 h 75"/>
                  <a:gd name="T10" fmla="*/ 0 w 70"/>
                  <a:gd name="T11" fmla="*/ 25 h 75"/>
                  <a:gd name="T12" fmla="*/ 0 w 70"/>
                  <a:gd name="T13" fmla="*/ 17 h 75"/>
                  <a:gd name="T14" fmla="*/ 15 w 70"/>
                  <a:gd name="T15" fmla="*/ 2 h 75"/>
                  <a:gd name="T16" fmla="*/ 27 w 70"/>
                  <a:gd name="T17" fmla="*/ 2 h 75"/>
                  <a:gd name="T18" fmla="*/ 30 w 70"/>
                  <a:gd name="T19" fmla="*/ 4 h 75"/>
                  <a:gd name="T20" fmla="*/ 41 w 70"/>
                  <a:gd name="T21" fmla="*/ 0 h 75"/>
                  <a:gd name="T22" fmla="*/ 45 w 70"/>
                  <a:gd name="T23" fmla="*/ 0 h 75"/>
                  <a:gd name="T24" fmla="*/ 47 w 70"/>
                  <a:gd name="T25" fmla="*/ 3 h 75"/>
                  <a:gd name="T26" fmla="*/ 49 w 70"/>
                  <a:gd name="T27" fmla="*/ 6 h 75"/>
                  <a:gd name="T28" fmla="*/ 46 w 70"/>
                  <a:gd name="T29" fmla="*/ 9 h 75"/>
                  <a:gd name="T30" fmla="*/ 28 w 70"/>
                  <a:gd name="T31" fmla="*/ 18 h 75"/>
                  <a:gd name="T32" fmla="*/ 24 w 70"/>
                  <a:gd name="T33" fmla="*/ 30 h 75"/>
                  <a:gd name="T34" fmla="*/ 30 w 70"/>
                  <a:gd name="T35" fmla="*/ 21 h 75"/>
                  <a:gd name="T36" fmla="*/ 49 w 70"/>
                  <a:gd name="T37" fmla="*/ 16 h 75"/>
                  <a:gd name="T38" fmla="*/ 51 w 70"/>
                  <a:gd name="T39" fmla="*/ 16 h 75"/>
                  <a:gd name="T40" fmla="*/ 54 w 70"/>
                  <a:gd name="T41" fmla="*/ 18 h 75"/>
                  <a:gd name="T42" fmla="*/ 55 w 70"/>
                  <a:gd name="T43" fmla="*/ 23 h 75"/>
                  <a:gd name="T44" fmla="*/ 53 w 70"/>
                  <a:gd name="T45" fmla="*/ 26 h 75"/>
                  <a:gd name="T46" fmla="*/ 38 w 70"/>
                  <a:gd name="T47" fmla="*/ 31 h 75"/>
                  <a:gd name="T48" fmla="*/ 38 w 70"/>
                  <a:gd name="T49" fmla="*/ 36 h 75"/>
                  <a:gd name="T50" fmla="*/ 47 w 70"/>
                  <a:gd name="T51" fmla="*/ 47 h 75"/>
                  <a:gd name="T52" fmla="*/ 52 w 70"/>
                  <a:gd name="T53" fmla="*/ 46 h 75"/>
                  <a:gd name="T54" fmla="*/ 56 w 70"/>
                  <a:gd name="T55" fmla="*/ 46 h 75"/>
                  <a:gd name="T56" fmla="*/ 61 w 70"/>
                  <a:gd name="T57" fmla="*/ 42 h 75"/>
                  <a:gd name="T58" fmla="*/ 64 w 70"/>
                  <a:gd name="T59" fmla="*/ 39 h 75"/>
                  <a:gd name="T60" fmla="*/ 69 w 70"/>
                  <a:gd name="T61" fmla="*/ 37 h 75"/>
                  <a:gd name="T62" fmla="*/ 73 w 70"/>
                  <a:gd name="T63" fmla="*/ 37 h 75"/>
                  <a:gd name="T64" fmla="*/ 77 w 70"/>
                  <a:gd name="T65" fmla="*/ 39 h 75"/>
                  <a:gd name="T66" fmla="*/ 78 w 70"/>
                  <a:gd name="T67" fmla="*/ 42 h 75"/>
                  <a:gd name="T68" fmla="*/ 78 w 70"/>
                  <a:gd name="T69" fmla="*/ 46 h 75"/>
                  <a:gd name="T70" fmla="*/ 77 w 70"/>
                  <a:gd name="T71" fmla="*/ 48 h 75"/>
                  <a:gd name="T72" fmla="*/ 70 w 70"/>
                  <a:gd name="T73" fmla="*/ 51 h 75"/>
                  <a:gd name="T74" fmla="*/ 61 w 70"/>
                  <a:gd name="T75" fmla="*/ 53 h 75"/>
                  <a:gd name="T76" fmla="*/ 58 w 70"/>
                  <a:gd name="T77" fmla="*/ 56 h 75"/>
                  <a:gd name="T78" fmla="*/ 64 w 70"/>
                  <a:gd name="T79" fmla="*/ 66 h 75"/>
                  <a:gd name="T80" fmla="*/ 38 w 70"/>
                  <a:gd name="T81" fmla="*/ 74 h 75"/>
                  <a:gd name="T82" fmla="*/ 35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51" name="Freeform 71">
                <a:extLst>
                  <a:ext uri="{FF2B5EF4-FFF2-40B4-BE49-F238E27FC236}">
                    <a16:creationId xmlns:a16="http://schemas.microsoft.com/office/drawing/2014/main" id="{74176C9F-2C9F-8244-0AB8-6DC58E9F4D4B}"/>
                  </a:ext>
                </a:extLst>
              </p:cNvPr>
              <p:cNvSpPr>
                <a:spLocks/>
              </p:cNvSpPr>
              <p:nvPr/>
            </p:nvSpPr>
            <p:spPr bwMode="auto">
              <a:xfrm>
                <a:off x="5951"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8">
                    <a:moveTo>
                      <a:pt x="0" y="0"/>
                    </a:moveTo>
                    <a:lnTo>
                      <a:pt x="1" y="4"/>
                    </a:lnTo>
                    <a:lnTo>
                      <a:pt x="2" y="5"/>
                    </a:lnTo>
                    <a:lnTo>
                      <a:pt x="3" y="7"/>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52" name="Freeform 72">
                <a:extLst>
                  <a:ext uri="{FF2B5EF4-FFF2-40B4-BE49-F238E27FC236}">
                    <a16:creationId xmlns:a16="http://schemas.microsoft.com/office/drawing/2014/main" id="{D3B4C60C-D2C5-4797-DFFC-38AD664BD1C1}"/>
                  </a:ext>
                </a:extLst>
              </p:cNvPr>
              <p:cNvSpPr>
                <a:spLocks/>
              </p:cNvSpPr>
              <p:nvPr/>
            </p:nvSpPr>
            <p:spPr bwMode="auto">
              <a:xfrm>
                <a:off x="5886" y="375"/>
                <a:ext cx="16" cy="19"/>
              </a:xfrm>
              <a:custGeom>
                <a:avLst/>
                <a:gdLst>
                  <a:gd name="T0" fmla="*/ 15 w 16"/>
                  <a:gd name="T1" fmla="*/ 0 h 19"/>
                  <a:gd name="T2" fmla="*/ 6 w 16"/>
                  <a:gd name="T3" fmla="*/ 3 h 19"/>
                  <a:gd name="T4" fmla="*/ 3 w 16"/>
                  <a:gd name="T5" fmla="*/ 7 h 19"/>
                  <a:gd name="T6" fmla="*/ 1 w 16"/>
                  <a:gd name="T7" fmla="*/ 12 h 19"/>
                  <a:gd name="T8" fmla="*/ 0 w 16"/>
                  <a:gd name="T9" fmla="*/ 17 h 19"/>
                  <a:gd name="T10" fmla="*/ 0 w 16"/>
                  <a:gd name="T11" fmla="*/ 18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9">
                    <a:moveTo>
                      <a:pt x="15" y="0"/>
                    </a:moveTo>
                    <a:lnTo>
                      <a:pt x="6" y="3"/>
                    </a:lnTo>
                    <a:lnTo>
                      <a:pt x="3" y="7"/>
                    </a:lnTo>
                    <a:lnTo>
                      <a:pt x="1" y="12"/>
                    </a:lnTo>
                    <a:lnTo>
                      <a:pt x="0" y="17"/>
                    </a:lnTo>
                    <a:lnTo>
                      <a:pt x="0" y="18"/>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1018953" name="Freeform 73">
              <a:extLst>
                <a:ext uri="{FF2B5EF4-FFF2-40B4-BE49-F238E27FC236}">
                  <a16:creationId xmlns:a16="http://schemas.microsoft.com/office/drawing/2014/main" id="{2FD2F935-C6E9-9623-44D0-F5EE4248C310}"/>
                </a:ext>
              </a:extLst>
            </p:cNvPr>
            <p:cNvSpPr>
              <a:spLocks/>
            </p:cNvSpPr>
            <p:nvPr/>
          </p:nvSpPr>
          <p:spPr bwMode="auto">
            <a:xfrm>
              <a:off x="5912" y="426"/>
              <a:ext cx="48" cy="29"/>
            </a:xfrm>
            <a:custGeom>
              <a:avLst/>
              <a:gdLst>
                <a:gd name="T0" fmla="*/ 7 w 42"/>
                <a:gd name="T1" fmla="*/ 28 h 29"/>
                <a:gd name="T2" fmla="*/ 0 w 42"/>
                <a:gd name="T3" fmla="*/ 14 h 29"/>
                <a:gd name="T4" fmla="*/ 39 w 42"/>
                <a:gd name="T5" fmla="*/ 0 h 29"/>
                <a:gd name="T6" fmla="*/ 47 w 42"/>
                <a:gd name="T7" fmla="*/ 12 h 29"/>
                <a:gd name="T8" fmla="*/ 7 w 42"/>
                <a:gd name="T9" fmla="*/ 2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29">
                  <a:moveTo>
                    <a:pt x="6" y="28"/>
                  </a:moveTo>
                  <a:lnTo>
                    <a:pt x="0" y="14"/>
                  </a:lnTo>
                  <a:lnTo>
                    <a:pt x="34" y="0"/>
                  </a:lnTo>
                  <a:lnTo>
                    <a:pt x="41" y="12"/>
                  </a:lnTo>
                  <a:lnTo>
                    <a:pt x="6" y="28"/>
                  </a:lnTo>
                </a:path>
              </a:pathLst>
            </a:custGeom>
            <a:solidFill>
              <a:srgbClr val="FFFFB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454" name="Group 74">
              <a:extLst>
                <a:ext uri="{FF2B5EF4-FFF2-40B4-BE49-F238E27FC236}">
                  <a16:creationId xmlns:a16="http://schemas.microsoft.com/office/drawing/2014/main" id="{2C4745DE-E4E0-0BB7-3061-2F5501D69454}"/>
                </a:ext>
              </a:extLst>
            </p:cNvPr>
            <p:cNvGrpSpPr>
              <a:grpSpLocks/>
            </p:cNvGrpSpPr>
            <p:nvPr/>
          </p:nvGrpSpPr>
          <p:grpSpPr bwMode="auto">
            <a:xfrm>
              <a:off x="5434" y="219"/>
              <a:ext cx="288" cy="399"/>
              <a:chOff x="5434" y="219"/>
              <a:chExt cx="288" cy="399"/>
            </a:xfrm>
          </p:grpSpPr>
          <p:grpSp>
            <p:nvGrpSpPr>
              <p:cNvPr id="231460" name="Group 75">
                <a:extLst>
                  <a:ext uri="{FF2B5EF4-FFF2-40B4-BE49-F238E27FC236}">
                    <a16:creationId xmlns:a16="http://schemas.microsoft.com/office/drawing/2014/main" id="{3FD60ADC-3226-D8F5-BEAC-FE8B6E399988}"/>
                  </a:ext>
                </a:extLst>
              </p:cNvPr>
              <p:cNvGrpSpPr>
                <a:grpSpLocks/>
              </p:cNvGrpSpPr>
              <p:nvPr/>
            </p:nvGrpSpPr>
            <p:grpSpPr bwMode="auto">
              <a:xfrm>
                <a:off x="5560" y="245"/>
                <a:ext cx="162" cy="199"/>
                <a:chOff x="5560" y="245"/>
                <a:chExt cx="162" cy="199"/>
              </a:xfrm>
            </p:grpSpPr>
            <p:sp>
              <p:nvSpPr>
                <p:cNvPr id="1018956" name="Freeform 76">
                  <a:extLst>
                    <a:ext uri="{FF2B5EF4-FFF2-40B4-BE49-F238E27FC236}">
                      <a16:creationId xmlns:a16="http://schemas.microsoft.com/office/drawing/2014/main" id="{D0EE31B1-44ED-DFB9-EC8C-1B4B74F26519}"/>
                    </a:ext>
                  </a:extLst>
                </p:cNvPr>
                <p:cNvSpPr>
                  <a:spLocks/>
                </p:cNvSpPr>
                <p:nvPr/>
              </p:nvSpPr>
              <p:spPr bwMode="auto">
                <a:xfrm>
                  <a:off x="5577"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nvGrpSpPr>
                <p:cNvPr id="231467" name="Group 77">
                  <a:extLst>
                    <a:ext uri="{FF2B5EF4-FFF2-40B4-BE49-F238E27FC236}">
                      <a16:creationId xmlns:a16="http://schemas.microsoft.com/office/drawing/2014/main" id="{556DD00E-D8E5-C032-DA0F-B602D006F79F}"/>
                    </a:ext>
                  </a:extLst>
                </p:cNvPr>
                <p:cNvGrpSpPr>
                  <a:grpSpLocks/>
                </p:cNvGrpSpPr>
                <p:nvPr/>
              </p:nvGrpSpPr>
              <p:grpSpPr bwMode="auto">
                <a:xfrm>
                  <a:off x="5560" y="245"/>
                  <a:ext cx="162" cy="187"/>
                  <a:chOff x="5560" y="245"/>
                  <a:chExt cx="162" cy="187"/>
                </a:xfrm>
              </p:grpSpPr>
              <p:grpSp>
                <p:nvGrpSpPr>
                  <p:cNvPr id="231468" name="Group 78">
                    <a:extLst>
                      <a:ext uri="{FF2B5EF4-FFF2-40B4-BE49-F238E27FC236}">
                        <a16:creationId xmlns:a16="http://schemas.microsoft.com/office/drawing/2014/main" id="{E5FFE4FF-3F6C-A2EB-5242-F0CB7C3F0A2B}"/>
                      </a:ext>
                    </a:extLst>
                  </p:cNvPr>
                  <p:cNvGrpSpPr>
                    <a:grpSpLocks/>
                  </p:cNvGrpSpPr>
                  <p:nvPr/>
                </p:nvGrpSpPr>
                <p:grpSpPr bwMode="auto">
                  <a:xfrm>
                    <a:off x="5633" y="368"/>
                    <a:ext cx="22" cy="27"/>
                    <a:chOff x="5633" y="368"/>
                    <a:chExt cx="22" cy="27"/>
                  </a:xfrm>
                </p:grpSpPr>
                <p:sp>
                  <p:nvSpPr>
                    <p:cNvPr id="1018959" name="Freeform 79">
                      <a:extLst>
                        <a:ext uri="{FF2B5EF4-FFF2-40B4-BE49-F238E27FC236}">
                          <a16:creationId xmlns:a16="http://schemas.microsoft.com/office/drawing/2014/main" id="{3ED41906-A360-66BC-5BD0-68A5F12A9EB9}"/>
                        </a:ext>
                      </a:extLst>
                    </p:cNvPr>
                    <p:cNvSpPr>
                      <a:spLocks/>
                    </p:cNvSpPr>
                    <p:nvPr/>
                  </p:nvSpPr>
                  <p:spPr bwMode="auto">
                    <a:xfrm>
                      <a:off x="5636" y="368"/>
                      <a:ext cx="16" cy="12"/>
                    </a:xfrm>
                    <a:custGeom>
                      <a:avLst/>
                      <a:gdLst>
                        <a:gd name="T0" fmla="*/ 15 w 22"/>
                        <a:gd name="T1" fmla="*/ 1 h 12"/>
                        <a:gd name="T2" fmla="*/ 15 w 22"/>
                        <a:gd name="T3" fmla="*/ 11 h 12"/>
                        <a:gd name="T4" fmla="*/ 0 w 22"/>
                        <a:gd name="T5" fmla="*/ 9 h 12"/>
                        <a:gd name="T6" fmla="*/ 2 w 22"/>
                        <a:gd name="T7" fmla="*/ 0 h 12"/>
                        <a:gd name="T8" fmla="*/ 15 w 22"/>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2">
                          <a:moveTo>
                            <a:pt x="21" y="1"/>
                          </a:moveTo>
                          <a:lnTo>
                            <a:pt x="20" y="11"/>
                          </a:lnTo>
                          <a:lnTo>
                            <a:pt x="0" y="9"/>
                          </a:lnTo>
                          <a:lnTo>
                            <a:pt x="3" y="0"/>
                          </a:lnTo>
                          <a:lnTo>
                            <a:pt x="21" y="1"/>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60" name="Freeform 80">
                      <a:extLst>
                        <a:ext uri="{FF2B5EF4-FFF2-40B4-BE49-F238E27FC236}">
                          <a16:creationId xmlns:a16="http://schemas.microsoft.com/office/drawing/2014/main" id="{1F777D05-5156-5187-CD08-04878DBD3EB5}"/>
                        </a:ext>
                      </a:extLst>
                    </p:cNvPr>
                    <p:cNvSpPr>
                      <a:spLocks/>
                    </p:cNvSpPr>
                    <p:nvPr/>
                  </p:nvSpPr>
                  <p:spPr bwMode="auto">
                    <a:xfrm>
                      <a:off x="5636" y="378"/>
                      <a:ext cx="13" cy="17"/>
                    </a:xfrm>
                    <a:custGeom>
                      <a:avLst/>
                      <a:gdLst>
                        <a:gd name="T0" fmla="*/ 12 w 16"/>
                        <a:gd name="T1" fmla="*/ 1 h 17"/>
                        <a:gd name="T2" fmla="*/ 11 w 16"/>
                        <a:gd name="T3" fmla="*/ 6 h 17"/>
                        <a:gd name="T4" fmla="*/ 11 w 16"/>
                        <a:gd name="T5" fmla="*/ 8 h 17"/>
                        <a:gd name="T6" fmla="*/ 11 w 16"/>
                        <a:gd name="T7" fmla="*/ 10 h 17"/>
                        <a:gd name="T8" fmla="*/ 12 w 16"/>
                        <a:gd name="T9" fmla="*/ 16 h 17"/>
                        <a:gd name="T10" fmla="*/ 0 w 16"/>
                        <a:gd name="T11" fmla="*/ 9 h 17"/>
                        <a:gd name="T12" fmla="*/ 0 w 16"/>
                        <a:gd name="T13" fmla="*/ 0 h 17"/>
                        <a:gd name="T14" fmla="*/ 12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231469" name="Group 81">
                    <a:extLst>
                      <a:ext uri="{FF2B5EF4-FFF2-40B4-BE49-F238E27FC236}">
                        <a16:creationId xmlns:a16="http://schemas.microsoft.com/office/drawing/2014/main" id="{0AC71502-A808-2DC1-F334-63CC5A12AEF8}"/>
                      </a:ext>
                    </a:extLst>
                  </p:cNvPr>
                  <p:cNvGrpSpPr>
                    <a:grpSpLocks/>
                  </p:cNvGrpSpPr>
                  <p:nvPr/>
                </p:nvGrpSpPr>
                <p:grpSpPr bwMode="auto">
                  <a:xfrm>
                    <a:off x="5560" y="245"/>
                    <a:ext cx="162" cy="187"/>
                    <a:chOff x="5560" y="245"/>
                    <a:chExt cx="162" cy="187"/>
                  </a:xfrm>
                </p:grpSpPr>
                <p:sp>
                  <p:nvSpPr>
                    <p:cNvPr id="1018962" name="Freeform 82">
                      <a:extLst>
                        <a:ext uri="{FF2B5EF4-FFF2-40B4-BE49-F238E27FC236}">
                          <a16:creationId xmlns:a16="http://schemas.microsoft.com/office/drawing/2014/main" id="{41AF086E-C2EE-933C-B019-11394256D457}"/>
                        </a:ext>
                      </a:extLst>
                    </p:cNvPr>
                    <p:cNvSpPr>
                      <a:spLocks/>
                    </p:cNvSpPr>
                    <p:nvPr/>
                  </p:nvSpPr>
                  <p:spPr bwMode="auto">
                    <a:xfrm>
                      <a:off x="5563" y="245"/>
                      <a:ext cx="153" cy="187"/>
                    </a:xfrm>
                    <a:custGeom>
                      <a:avLst/>
                      <a:gdLst>
                        <a:gd name="T0" fmla="*/ 104 w 162"/>
                        <a:gd name="T1" fmla="*/ 15 h 187"/>
                        <a:gd name="T2" fmla="*/ 115 w 162"/>
                        <a:gd name="T3" fmla="*/ 25 h 187"/>
                        <a:gd name="T4" fmla="*/ 126 w 162"/>
                        <a:gd name="T5" fmla="*/ 40 h 187"/>
                        <a:gd name="T6" fmla="*/ 127 w 162"/>
                        <a:gd name="T7" fmla="*/ 57 h 187"/>
                        <a:gd name="T8" fmla="*/ 127 w 162"/>
                        <a:gd name="T9" fmla="*/ 67 h 187"/>
                        <a:gd name="T10" fmla="*/ 136 w 162"/>
                        <a:gd name="T11" fmla="*/ 81 h 187"/>
                        <a:gd name="T12" fmla="*/ 145 w 162"/>
                        <a:gd name="T13" fmla="*/ 97 h 187"/>
                        <a:gd name="T14" fmla="*/ 151 w 162"/>
                        <a:gd name="T15" fmla="*/ 110 h 187"/>
                        <a:gd name="T16" fmla="*/ 151 w 162"/>
                        <a:gd name="T17" fmla="*/ 124 h 187"/>
                        <a:gd name="T18" fmla="*/ 147 w 162"/>
                        <a:gd name="T19" fmla="*/ 130 h 187"/>
                        <a:gd name="T20" fmla="*/ 139 w 162"/>
                        <a:gd name="T21" fmla="*/ 133 h 187"/>
                        <a:gd name="T22" fmla="*/ 124 w 162"/>
                        <a:gd name="T23" fmla="*/ 124 h 187"/>
                        <a:gd name="T24" fmla="*/ 115 w 162"/>
                        <a:gd name="T25" fmla="*/ 111 h 187"/>
                        <a:gd name="T26" fmla="*/ 110 w 162"/>
                        <a:gd name="T27" fmla="*/ 133 h 187"/>
                        <a:gd name="T28" fmla="*/ 97 w 162"/>
                        <a:gd name="T29" fmla="*/ 124 h 187"/>
                        <a:gd name="T30" fmla="*/ 79 w 162"/>
                        <a:gd name="T31" fmla="*/ 125 h 187"/>
                        <a:gd name="T32" fmla="*/ 71 w 162"/>
                        <a:gd name="T33" fmla="*/ 133 h 187"/>
                        <a:gd name="T34" fmla="*/ 72 w 162"/>
                        <a:gd name="T35" fmla="*/ 140 h 187"/>
                        <a:gd name="T36" fmla="*/ 89 w 162"/>
                        <a:gd name="T37" fmla="*/ 146 h 187"/>
                        <a:gd name="T38" fmla="*/ 104 w 162"/>
                        <a:gd name="T39" fmla="*/ 149 h 187"/>
                        <a:gd name="T40" fmla="*/ 103 w 162"/>
                        <a:gd name="T41" fmla="*/ 165 h 187"/>
                        <a:gd name="T42" fmla="*/ 99 w 162"/>
                        <a:gd name="T43" fmla="*/ 181 h 187"/>
                        <a:gd name="T44" fmla="*/ 94 w 162"/>
                        <a:gd name="T45" fmla="*/ 186 h 187"/>
                        <a:gd name="T46" fmla="*/ 82 w 162"/>
                        <a:gd name="T47" fmla="*/ 182 h 187"/>
                        <a:gd name="T48" fmla="*/ 48 w 162"/>
                        <a:gd name="T49" fmla="*/ 160 h 187"/>
                        <a:gd name="T50" fmla="*/ 32 w 162"/>
                        <a:gd name="T51" fmla="*/ 146 h 187"/>
                        <a:gd name="T52" fmla="*/ 30 w 162"/>
                        <a:gd name="T53" fmla="*/ 140 h 187"/>
                        <a:gd name="T54" fmla="*/ 20 w 162"/>
                        <a:gd name="T55" fmla="*/ 140 h 187"/>
                        <a:gd name="T56" fmla="*/ 12 w 162"/>
                        <a:gd name="T57" fmla="*/ 134 h 187"/>
                        <a:gd name="T58" fmla="*/ 10 w 162"/>
                        <a:gd name="T59" fmla="*/ 117 h 187"/>
                        <a:gd name="T60" fmla="*/ 6 w 162"/>
                        <a:gd name="T61" fmla="*/ 100 h 187"/>
                        <a:gd name="T62" fmla="*/ 0 w 162"/>
                        <a:gd name="T63" fmla="*/ 69 h 187"/>
                        <a:gd name="T64" fmla="*/ 8 w 162"/>
                        <a:gd name="T65" fmla="*/ 32 h 187"/>
                        <a:gd name="T66" fmla="*/ 19 w 162"/>
                        <a:gd name="T67" fmla="*/ 16 h 187"/>
                        <a:gd name="T68" fmla="*/ 38 w 162"/>
                        <a:gd name="T69" fmla="*/ 3 h 187"/>
                        <a:gd name="T70" fmla="*/ 59 w 162"/>
                        <a:gd name="T71" fmla="*/ 0 h 187"/>
                        <a:gd name="T72" fmla="*/ 76 w 162"/>
                        <a:gd name="T73" fmla="*/ 2 h 187"/>
                        <a:gd name="T74" fmla="*/ 93 w 162"/>
                        <a:gd name="T75" fmla="*/ 8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63" name="Freeform 83">
                      <a:extLst>
                        <a:ext uri="{FF2B5EF4-FFF2-40B4-BE49-F238E27FC236}">
                          <a16:creationId xmlns:a16="http://schemas.microsoft.com/office/drawing/2014/main" id="{24DB0469-18F1-0213-997A-3CF0629F9532}"/>
                        </a:ext>
                      </a:extLst>
                    </p:cNvPr>
                    <p:cNvSpPr>
                      <a:spLocks/>
                    </p:cNvSpPr>
                    <p:nvPr/>
                  </p:nvSpPr>
                  <p:spPr bwMode="auto">
                    <a:xfrm>
                      <a:off x="5636" y="278"/>
                      <a:ext cx="38" cy="26"/>
                    </a:xfrm>
                    <a:custGeom>
                      <a:avLst/>
                      <a:gdLst>
                        <a:gd name="T0" fmla="*/ 2 w 39"/>
                        <a:gd name="T1" fmla="*/ 16 h 26"/>
                        <a:gd name="T2" fmla="*/ 10 w 39"/>
                        <a:gd name="T3" fmla="*/ 9 h 26"/>
                        <a:gd name="T4" fmla="*/ 19 w 39"/>
                        <a:gd name="T5" fmla="*/ 4 h 26"/>
                        <a:gd name="T6" fmla="*/ 27 w 39"/>
                        <a:gd name="T7" fmla="*/ 1 h 26"/>
                        <a:gd name="T8" fmla="*/ 31 w 39"/>
                        <a:gd name="T9" fmla="*/ 0 h 26"/>
                        <a:gd name="T10" fmla="*/ 35 w 39"/>
                        <a:gd name="T11" fmla="*/ 0 h 26"/>
                        <a:gd name="T12" fmla="*/ 37 w 39"/>
                        <a:gd name="T13" fmla="*/ 2 h 26"/>
                        <a:gd name="T14" fmla="*/ 37 w 39"/>
                        <a:gd name="T15" fmla="*/ 5 h 26"/>
                        <a:gd name="T16" fmla="*/ 37 w 39"/>
                        <a:gd name="T17" fmla="*/ 7 h 26"/>
                        <a:gd name="T18" fmla="*/ 34 w 39"/>
                        <a:gd name="T19" fmla="*/ 9 h 26"/>
                        <a:gd name="T20" fmla="*/ 28 w 39"/>
                        <a:gd name="T21" fmla="*/ 10 h 26"/>
                        <a:gd name="T22" fmla="*/ 20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64" name="Freeform 84">
                      <a:extLst>
                        <a:ext uri="{FF2B5EF4-FFF2-40B4-BE49-F238E27FC236}">
                          <a16:creationId xmlns:a16="http://schemas.microsoft.com/office/drawing/2014/main" id="{718A7F0C-85FF-7D8D-E5C0-FF072C248DC3}"/>
                        </a:ext>
                      </a:extLst>
                    </p:cNvPr>
                    <p:cNvSpPr>
                      <a:spLocks/>
                    </p:cNvSpPr>
                    <p:nvPr/>
                  </p:nvSpPr>
                  <p:spPr bwMode="auto">
                    <a:xfrm>
                      <a:off x="5594" y="331"/>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1018965" name="Arc 85">
                    <a:extLst>
                      <a:ext uri="{FF2B5EF4-FFF2-40B4-BE49-F238E27FC236}">
                        <a16:creationId xmlns:a16="http://schemas.microsoft.com/office/drawing/2014/main" id="{5F331D08-781F-02B7-F275-D4D4201C5542}"/>
                      </a:ext>
                    </a:extLst>
                  </p:cNvPr>
                  <p:cNvSpPr>
                    <a:spLocks/>
                  </p:cNvSpPr>
                  <p:nvPr/>
                </p:nvSpPr>
                <p:spPr bwMode="auto">
                  <a:xfrm>
                    <a:off x="5570" y="371"/>
                    <a:ext cx="16" cy="29"/>
                  </a:xfrm>
                  <a:custGeom>
                    <a:avLst/>
                    <a:gdLst>
                      <a:gd name="T0" fmla="*/ 16 w 43200"/>
                      <a:gd name="T1" fmla="*/ 12 h 43023"/>
                      <a:gd name="T2" fmla="*/ 7 w 43200"/>
                      <a:gd name="T3" fmla="*/ 0 h 43023"/>
                      <a:gd name="T4" fmla="*/ 8 w 43200"/>
                      <a:gd name="T5" fmla="*/ 14 h 43023"/>
                      <a:gd name="T6" fmla="*/ 0 60000 65536"/>
                      <a:gd name="T7" fmla="*/ 0 60000 65536"/>
                      <a:gd name="T8" fmla="*/ 0 60000 65536"/>
                    </a:gdLst>
                    <a:ahLst/>
                    <a:cxnLst>
                      <a:cxn ang="T6">
                        <a:pos x="T0" y="T1"/>
                      </a:cxn>
                      <a:cxn ang="T7">
                        <a:pos x="T2" y="T3"/>
                      </a:cxn>
                      <a:cxn ang="T8">
                        <a:pos x="T4" y="T5"/>
                      </a:cxn>
                    </a:cxnLst>
                    <a:rect l="0" t="0" r="r" b="b"/>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fr-FR"/>
                  </a:p>
                </p:txBody>
              </p:sp>
              <p:grpSp>
                <p:nvGrpSpPr>
                  <p:cNvPr id="231471" name="Group 86">
                    <a:extLst>
                      <a:ext uri="{FF2B5EF4-FFF2-40B4-BE49-F238E27FC236}">
                        <a16:creationId xmlns:a16="http://schemas.microsoft.com/office/drawing/2014/main" id="{5707FE28-1394-F94A-7FA0-8942969CF50E}"/>
                      </a:ext>
                    </a:extLst>
                  </p:cNvPr>
                  <p:cNvGrpSpPr>
                    <a:grpSpLocks/>
                  </p:cNvGrpSpPr>
                  <p:nvPr/>
                </p:nvGrpSpPr>
                <p:grpSpPr bwMode="auto">
                  <a:xfrm>
                    <a:off x="5645" y="294"/>
                    <a:ext cx="39" cy="46"/>
                    <a:chOff x="5645" y="294"/>
                    <a:chExt cx="39" cy="46"/>
                  </a:xfrm>
                </p:grpSpPr>
                <p:sp>
                  <p:nvSpPr>
                    <p:cNvPr id="1018967" name="Freeform 87">
                      <a:extLst>
                        <a:ext uri="{FF2B5EF4-FFF2-40B4-BE49-F238E27FC236}">
                          <a16:creationId xmlns:a16="http://schemas.microsoft.com/office/drawing/2014/main" id="{A1ABC1A8-2A63-FD11-25BB-F423190F0A29}"/>
                        </a:ext>
                      </a:extLst>
                    </p:cNvPr>
                    <p:cNvSpPr>
                      <a:spLocks/>
                    </p:cNvSpPr>
                    <p:nvPr/>
                  </p:nvSpPr>
                  <p:spPr bwMode="auto">
                    <a:xfrm>
                      <a:off x="5653" y="298"/>
                      <a:ext cx="38" cy="42"/>
                    </a:xfrm>
                    <a:custGeom>
                      <a:avLst/>
                      <a:gdLst>
                        <a:gd name="T0" fmla="*/ 34 w 35"/>
                        <a:gd name="T1" fmla="*/ 6 h 42"/>
                        <a:gd name="T2" fmla="*/ 37 w 35"/>
                        <a:gd name="T3" fmla="*/ 11 h 42"/>
                        <a:gd name="T4" fmla="*/ 37 w 35"/>
                        <a:gd name="T5" fmla="*/ 16 h 42"/>
                        <a:gd name="T6" fmla="*/ 37 w 35"/>
                        <a:gd name="T7" fmla="*/ 20 h 42"/>
                        <a:gd name="T8" fmla="*/ 37 w 35"/>
                        <a:gd name="T9" fmla="*/ 25 h 42"/>
                        <a:gd name="T10" fmla="*/ 36 w 35"/>
                        <a:gd name="T11" fmla="*/ 28 h 42"/>
                        <a:gd name="T12" fmla="*/ 34 w 35"/>
                        <a:gd name="T13" fmla="*/ 32 h 42"/>
                        <a:gd name="T14" fmla="*/ 30 w 35"/>
                        <a:gd name="T15" fmla="*/ 36 h 42"/>
                        <a:gd name="T16" fmla="*/ 26 w 35"/>
                        <a:gd name="T17" fmla="*/ 39 h 42"/>
                        <a:gd name="T18" fmla="*/ 23 w 35"/>
                        <a:gd name="T19" fmla="*/ 41 h 42"/>
                        <a:gd name="T20" fmla="*/ 17 w 35"/>
                        <a:gd name="T21" fmla="*/ 41 h 42"/>
                        <a:gd name="T22" fmla="*/ 13 w 35"/>
                        <a:gd name="T23" fmla="*/ 40 h 42"/>
                        <a:gd name="T24" fmla="*/ 10 w 35"/>
                        <a:gd name="T25" fmla="*/ 38 h 42"/>
                        <a:gd name="T26" fmla="*/ 8 w 35"/>
                        <a:gd name="T27" fmla="*/ 36 h 42"/>
                        <a:gd name="T28" fmla="*/ 4 w 35"/>
                        <a:gd name="T29" fmla="*/ 32 h 42"/>
                        <a:gd name="T30" fmla="*/ 1 w 35"/>
                        <a:gd name="T31" fmla="*/ 28 h 42"/>
                        <a:gd name="T32" fmla="*/ 0 w 35"/>
                        <a:gd name="T33" fmla="*/ 23 h 42"/>
                        <a:gd name="T34" fmla="*/ 0 w 35"/>
                        <a:gd name="T35" fmla="*/ 18 h 42"/>
                        <a:gd name="T36" fmla="*/ 2 w 35"/>
                        <a:gd name="T37" fmla="*/ 13 h 42"/>
                        <a:gd name="T38" fmla="*/ 2 w 35"/>
                        <a:gd name="T39" fmla="*/ 10 h 42"/>
                        <a:gd name="T40" fmla="*/ 5 w 35"/>
                        <a:gd name="T41" fmla="*/ 7 h 42"/>
                        <a:gd name="T42" fmla="*/ 9 w 35"/>
                        <a:gd name="T43" fmla="*/ 3 h 42"/>
                        <a:gd name="T44" fmla="*/ 14 w 35"/>
                        <a:gd name="T45" fmla="*/ 0 h 42"/>
                        <a:gd name="T46" fmla="*/ 21 w 35"/>
                        <a:gd name="T47" fmla="*/ 0 h 42"/>
                        <a:gd name="T48" fmla="*/ 26 w 35"/>
                        <a:gd name="T49" fmla="*/ 1 h 42"/>
                        <a:gd name="T50" fmla="*/ 29 w 35"/>
                        <a:gd name="T51" fmla="*/ 3 h 42"/>
                        <a:gd name="T52" fmla="*/ 34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68" name="Freeform 88">
                      <a:extLst>
                        <a:ext uri="{FF2B5EF4-FFF2-40B4-BE49-F238E27FC236}">
                          <a16:creationId xmlns:a16="http://schemas.microsoft.com/office/drawing/2014/main" id="{9040FB5E-ED00-1201-7093-45CE2E340951}"/>
                        </a:ext>
                      </a:extLst>
                    </p:cNvPr>
                    <p:cNvSpPr>
                      <a:spLocks/>
                    </p:cNvSpPr>
                    <p:nvPr/>
                  </p:nvSpPr>
                  <p:spPr bwMode="auto">
                    <a:xfrm>
                      <a:off x="5662" y="322"/>
                      <a:ext cx="16" cy="10"/>
                    </a:xfrm>
                    <a:custGeom>
                      <a:avLst/>
                      <a:gdLst>
                        <a:gd name="T0" fmla="*/ 12 w 8"/>
                        <a:gd name="T1" fmla="*/ 1 h 10"/>
                        <a:gd name="T2" fmla="*/ 14 w 8"/>
                        <a:gd name="T3" fmla="*/ 3 h 10"/>
                        <a:gd name="T4" fmla="*/ 14 w 8"/>
                        <a:gd name="T5" fmla="*/ 3 h 10"/>
                        <a:gd name="T6" fmla="*/ 14 w 8"/>
                        <a:gd name="T7" fmla="*/ 4 h 10"/>
                        <a:gd name="T8" fmla="*/ 14 w 8"/>
                        <a:gd name="T9" fmla="*/ 5 h 10"/>
                        <a:gd name="T10" fmla="*/ 14 w 8"/>
                        <a:gd name="T11" fmla="*/ 6 h 10"/>
                        <a:gd name="T12" fmla="*/ 12 w 8"/>
                        <a:gd name="T13" fmla="*/ 7 h 10"/>
                        <a:gd name="T14" fmla="*/ 12 w 8"/>
                        <a:gd name="T15" fmla="*/ 8 h 10"/>
                        <a:gd name="T16" fmla="*/ 10 w 8"/>
                        <a:gd name="T17" fmla="*/ 9 h 10"/>
                        <a:gd name="T18" fmla="*/ 8 w 8"/>
                        <a:gd name="T19" fmla="*/ 9 h 10"/>
                        <a:gd name="T20" fmla="*/ 6 w 8"/>
                        <a:gd name="T21" fmla="*/ 9 h 10"/>
                        <a:gd name="T22" fmla="*/ 4 w 8"/>
                        <a:gd name="T23" fmla="*/ 9 h 10"/>
                        <a:gd name="T24" fmla="*/ 4 w 8"/>
                        <a:gd name="T25" fmla="*/ 8 h 10"/>
                        <a:gd name="T26" fmla="*/ 2 w 8"/>
                        <a:gd name="T27" fmla="*/ 8 h 10"/>
                        <a:gd name="T28" fmla="*/ 2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2 w 8"/>
                        <a:gd name="T41" fmla="*/ 2 h 10"/>
                        <a:gd name="T42" fmla="*/ 2 w 8"/>
                        <a:gd name="T43" fmla="*/ 1 h 10"/>
                        <a:gd name="T44" fmla="*/ 6 w 8"/>
                        <a:gd name="T45" fmla="*/ 0 h 10"/>
                        <a:gd name="T46" fmla="*/ 8 w 8"/>
                        <a:gd name="T47" fmla="*/ 0 h 10"/>
                        <a:gd name="T48" fmla="*/ 10 w 8"/>
                        <a:gd name="T49" fmla="*/ 0 h 10"/>
                        <a:gd name="T50" fmla="*/ 12 w 8"/>
                        <a:gd name="T51" fmla="*/ 1 h 10"/>
                        <a:gd name="T52" fmla="*/ 12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ffectLst/>
                    <a:extLst>
                      <a:ext uri="{91240B29-F687-4F45-9708-019B960494DF}">
                        <a14:hiddenLine xmlns:a14="http://schemas.microsoft.com/office/drawing/2010/main" w="12700" cap="rnd">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69" name="Freeform 89">
                      <a:extLst>
                        <a:ext uri="{FF2B5EF4-FFF2-40B4-BE49-F238E27FC236}">
                          <a16:creationId xmlns:a16="http://schemas.microsoft.com/office/drawing/2014/main" id="{9F2FEC91-BB78-B77C-2867-A10B82639BFB}"/>
                        </a:ext>
                      </a:extLst>
                    </p:cNvPr>
                    <p:cNvSpPr>
                      <a:spLocks/>
                    </p:cNvSpPr>
                    <p:nvPr/>
                  </p:nvSpPr>
                  <p:spPr bwMode="auto">
                    <a:xfrm>
                      <a:off x="5645" y="294"/>
                      <a:ext cx="38" cy="35"/>
                    </a:xfrm>
                    <a:custGeom>
                      <a:avLst/>
                      <a:gdLst>
                        <a:gd name="T0" fmla="*/ 37 w 38"/>
                        <a:gd name="T1" fmla="*/ 9 h 35"/>
                        <a:gd name="T2" fmla="*/ 32 w 38"/>
                        <a:gd name="T3" fmla="*/ 4 h 35"/>
                        <a:gd name="T4" fmla="*/ 27 w 38"/>
                        <a:gd name="T5" fmla="*/ 2 h 35"/>
                        <a:gd name="T6" fmla="*/ 22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37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grpSp>
          <p:grpSp>
            <p:nvGrpSpPr>
              <p:cNvPr id="231461" name="Group 90">
                <a:extLst>
                  <a:ext uri="{FF2B5EF4-FFF2-40B4-BE49-F238E27FC236}">
                    <a16:creationId xmlns:a16="http://schemas.microsoft.com/office/drawing/2014/main" id="{800F9F06-CD39-6360-82CD-20326FCE729F}"/>
                  </a:ext>
                </a:extLst>
              </p:cNvPr>
              <p:cNvGrpSpPr>
                <a:grpSpLocks/>
              </p:cNvGrpSpPr>
              <p:nvPr/>
            </p:nvGrpSpPr>
            <p:grpSpPr bwMode="auto">
              <a:xfrm>
                <a:off x="5434" y="219"/>
                <a:ext cx="241" cy="399"/>
                <a:chOff x="5434" y="219"/>
                <a:chExt cx="241" cy="399"/>
              </a:xfrm>
            </p:grpSpPr>
            <p:sp>
              <p:nvSpPr>
                <p:cNvPr id="1018971" name="Freeform 91">
                  <a:extLst>
                    <a:ext uri="{FF2B5EF4-FFF2-40B4-BE49-F238E27FC236}">
                      <a16:creationId xmlns:a16="http://schemas.microsoft.com/office/drawing/2014/main" id="{DDA71C89-EC84-D604-A338-2F81FDA4ABC0}"/>
                    </a:ext>
                  </a:extLst>
                </p:cNvPr>
                <p:cNvSpPr>
                  <a:spLocks/>
                </p:cNvSpPr>
                <p:nvPr/>
              </p:nvSpPr>
              <p:spPr bwMode="auto">
                <a:xfrm>
                  <a:off x="5434" y="219"/>
                  <a:ext cx="241" cy="398"/>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6 h 399"/>
                    <a:gd name="T42" fmla="*/ 71 w 241"/>
                    <a:gd name="T43" fmla="*/ 254 h 399"/>
                    <a:gd name="T44" fmla="*/ 64 w 241"/>
                    <a:gd name="T45" fmla="*/ 264 h 399"/>
                    <a:gd name="T46" fmla="*/ 37 w 241"/>
                    <a:gd name="T47" fmla="*/ 297 h 399"/>
                    <a:gd name="T48" fmla="*/ 13 w 241"/>
                    <a:gd name="T49" fmla="*/ 315 h 399"/>
                    <a:gd name="T50" fmla="*/ 4 w 241"/>
                    <a:gd name="T51" fmla="*/ 324 h 399"/>
                    <a:gd name="T52" fmla="*/ 0 w 241"/>
                    <a:gd name="T53" fmla="*/ 333 h 399"/>
                    <a:gd name="T54" fmla="*/ 31 w 241"/>
                    <a:gd name="T55" fmla="*/ 326 h 399"/>
                    <a:gd name="T56" fmla="*/ 8 w 241"/>
                    <a:gd name="T57" fmla="*/ 345 h 399"/>
                    <a:gd name="T58" fmla="*/ 0 w 241"/>
                    <a:gd name="T59" fmla="*/ 367 h 399"/>
                    <a:gd name="T60" fmla="*/ 14 w 241"/>
                    <a:gd name="T61" fmla="*/ 359 h 399"/>
                    <a:gd name="T62" fmla="*/ 35 w 241"/>
                    <a:gd name="T63" fmla="*/ 339 h 399"/>
                    <a:gd name="T64" fmla="*/ 49 w 241"/>
                    <a:gd name="T65" fmla="*/ 328 h 399"/>
                    <a:gd name="T66" fmla="*/ 24 w 241"/>
                    <a:gd name="T67" fmla="*/ 368 h 399"/>
                    <a:gd name="T68" fmla="*/ 13 w 241"/>
                    <a:gd name="T69" fmla="*/ 397 h 399"/>
                    <a:gd name="T70" fmla="*/ 38 w 241"/>
                    <a:gd name="T71" fmla="*/ 373 h 399"/>
                    <a:gd name="T72" fmla="*/ 60 w 241"/>
                    <a:gd name="T73" fmla="*/ 340 h 399"/>
                    <a:gd name="T74" fmla="*/ 60 w 241"/>
                    <a:gd name="T75" fmla="*/ 363 h 399"/>
                    <a:gd name="T76" fmla="*/ 81 w 241"/>
                    <a:gd name="T77" fmla="*/ 322 h 399"/>
                    <a:gd name="T78" fmla="*/ 101 w 241"/>
                    <a:gd name="T79" fmla="*/ 279 h 399"/>
                    <a:gd name="T80" fmla="*/ 106 w 241"/>
                    <a:gd name="T81" fmla="*/ 263 h 399"/>
                    <a:gd name="T82" fmla="*/ 114 w 241"/>
                    <a:gd name="T83" fmla="*/ 225 h 399"/>
                    <a:gd name="T84" fmla="*/ 124 w 241"/>
                    <a:gd name="T85" fmla="*/ 204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cmpd="sng">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72" name="Oval 92">
                  <a:extLst>
                    <a:ext uri="{FF2B5EF4-FFF2-40B4-BE49-F238E27FC236}">
                      <a16:creationId xmlns:a16="http://schemas.microsoft.com/office/drawing/2014/main" id="{D780D91F-2780-5D69-8036-8C99EBD77DC9}"/>
                    </a:ext>
                  </a:extLst>
                </p:cNvPr>
                <p:cNvSpPr>
                  <a:spLocks noChangeArrowheads="1"/>
                </p:cNvSpPr>
                <p:nvPr/>
              </p:nvSpPr>
              <p:spPr bwMode="auto">
                <a:xfrm>
                  <a:off x="5517" y="380"/>
                  <a:ext cx="47" cy="45"/>
                </a:xfrm>
                <a:prstGeom prst="ellipse">
                  <a:avLst/>
                </a:prstGeom>
                <a:solidFill>
                  <a:srgbClr val="FF00F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endParaRPr>
                </a:p>
              </p:txBody>
            </p:sp>
            <p:sp>
              <p:nvSpPr>
                <p:cNvPr id="1018973" name="Freeform 93">
                  <a:extLst>
                    <a:ext uri="{FF2B5EF4-FFF2-40B4-BE49-F238E27FC236}">
                      <a16:creationId xmlns:a16="http://schemas.microsoft.com/office/drawing/2014/main" id="{7FBABD10-F99B-7C1E-6A6F-7D231FFFEA7C}"/>
                    </a:ext>
                  </a:extLst>
                </p:cNvPr>
                <p:cNvSpPr>
                  <a:spLocks/>
                </p:cNvSpPr>
                <p:nvPr/>
              </p:nvSpPr>
              <p:spPr bwMode="auto">
                <a:xfrm>
                  <a:off x="5545" y="227"/>
                  <a:ext cx="103" cy="149"/>
                </a:xfrm>
                <a:custGeom>
                  <a:avLst/>
                  <a:gdLst>
                    <a:gd name="T0" fmla="*/ 102 w 103"/>
                    <a:gd name="T1" fmla="*/ 0 h 149"/>
                    <a:gd name="T2" fmla="*/ 94 w 103"/>
                    <a:gd name="T3" fmla="*/ 8 h 149"/>
                    <a:gd name="T4" fmla="*/ 85 w 103"/>
                    <a:gd name="T5" fmla="*/ 17 h 149"/>
                    <a:gd name="T6" fmla="*/ 79 w 103"/>
                    <a:gd name="T7" fmla="*/ 23 h 149"/>
                    <a:gd name="T8" fmla="*/ 74 w 103"/>
                    <a:gd name="T9" fmla="*/ 31 h 149"/>
                    <a:gd name="T10" fmla="*/ 70 w 103"/>
                    <a:gd name="T11" fmla="*/ 37 h 149"/>
                    <a:gd name="T12" fmla="*/ 67 w 103"/>
                    <a:gd name="T13" fmla="*/ 45 h 149"/>
                    <a:gd name="T14" fmla="*/ 65 w 103"/>
                    <a:gd name="T15" fmla="*/ 55 h 149"/>
                    <a:gd name="T16" fmla="*/ 61 w 103"/>
                    <a:gd name="T17" fmla="*/ 70 h 149"/>
                    <a:gd name="T18" fmla="*/ 59 w 103"/>
                    <a:gd name="T19" fmla="*/ 79 h 149"/>
                    <a:gd name="T20" fmla="*/ 56 w 103"/>
                    <a:gd name="T21" fmla="*/ 89 h 149"/>
                    <a:gd name="T22" fmla="*/ 52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018974" name="Freeform 94">
                  <a:extLst>
                    <a:ext uri="{FF2B5EF4-FFF2-40B4-BE49-F238E27FC236}">
                      <a16:creationId xmlns:a16="http://schemas.microsoft.com/office/drawing/2014/main" id="{B1EF3357-FBCF-4F30-84E6-1138228DD076}"/>
                    </a:ext>
                  </a:extLst>
                </p:cNvPr>
                <p:cNvSpPr>
                  <a:spLocks/>
                </p:cNvSpPr>
                <p:nvPr/>
              </p:nvSpPr>
              <p:spPr bwMode="auto">
                <a:xfrm>
                  <a:off x="5530" y="223"/>
                  <a:ext cx="77" cy="153"/>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81 h 153"/>
                    <a:gd name="T18" fmla="*/ 23 w 77"/>
                    <a:gd name="T19" fmla="*/ 91 h 153"/>
                    <a:gd name="T20" fmla="*/ 19 w 77"/>
                    <a:gd name="T21" fmla="*/ 100 h 153"/>
                    <a:gd name="T22" fmla="*/ 15 w 77"/>
                    <a:gd name="T23" fmla="*/ 107 h 153"/>
                    <a:gd name="T24" fmla="*/ 11 w 77"/>
                    <a:gd name="T25" fmla="*/ 117 h 153"/>
                    <a:gd name="T26" fmla="*/ 7 w 77"/>
                    <a:gd name="T27" fmla="*/ 127 h 153"/>
                    <a:gd name="T28" fmla="*/ 2 w 77"/>
                    <a:gd name="T29" fmla="*/ 140 h 153"/>
                    <a:gd name="T30" fmla="*/ 0 w 77"/>
                    <a:gd name="T31" fmla="*/ 152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cmpd="sng">
                  <a:solidFill>
                    <a:srgbClr val="00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grpSp>
          <p:nvGrpSpPr>
            <p:cNvPr id="231455" name="Group 95">
              <a:extLst>
                <a:ext uri="{FF2B5EF4-FFF2-40B4-BE49-F238E27FC236}">
                  <a16:creationId xmlns:a16="http://schemas.microsoft.com/office/drawing/2014/main" id="{4C6A7AA8-0212-441C-B050-92328FD47465}"/>
                </a:ext>
              </a:extLst>
            </p:cNvPr>
            <p:cNvGrpSpPr>
              <a:grpSpLocks/>
            </p:cNvGrpSpPr>
            <p:nvPr/>
          </p:nvGrpSpPr>
          <p:grpSpPr bwMode="auto">
            <a:xfrm>
              <a:off x="5572" y="429"/>
              <a:ext cx="46" cy="19"/>
              <a:chOff x="5572" y="429"/>
              <a:chExt cx="46" cy="19"/>
            </a:xfrm>
          </p:grpSpPr>
          <p:sp>
            <p:nvSpPr>
              <p:cNvPr id="1018976" name="Oval 96">
                <a:extLst>
                  <a:ext uri="{FF2B5EF4-FFF2-40B4-BE49-F238E27FC236}">
                    <a16:creationId xmlns:a16="http://schemas.microsoft.com/office/drawing/2014/main" id="{059F2373-5F3F-CB5A-7C0B-03F9E0417C31}"/>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endParaRPr>
              </a:p>
            </p:txBody>
          </p:sp>
          <p:sp>
            <p:nvSpPr>
              <p:cNvPr id="1018977" name="Oval 97">
                <a:extLst>
                  <a:ext uri="{FF2B5EF4-FFF2-40B4-BE49-F238E27FC236}">
                    <a16:creationId xmlns:a16="http://schemas.microsoft.com/office/drawing/2014/main" id="{10092C8C-EFC0-6A9A-7656-A76401AE54D5}"/>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endParaRPr>
              </a:p>
            </p:txBody>
          </p:sp>
          <p:sp>
            <p:nvSpPr>
              <p:cNvPr id="1018978" name="Oval 98">
                <a:extLst>
                  <a:ext uri="{FF2B5EF4-FFF2-40B4-BE49-F238E27FC236}">
                    <a16:creationId xmlns:a16="http://schemas.microsoft.com/office/drawing/2014/main" id="{DA040DF0-9DC7-8378-D42D-927ABAB9B486}"/>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endParaRPr>
              </a:p>
            </p:txBody>
          </p:sp>
          <p:sp>
            <p:nvSpPr>
              <p:cNvPr id="1018979" name="Oval 99">
                <a:extLst>
                  <a:ext uri="{FF2B5EF4-FFF2-40B4-BE49-F238E27FC236}">
                    <a16:creationId xmlns:a16="http://schemas.microsoft.com/office/drawing/2014/main" id="{6A889E11-2786-37B8-1686-38E77E400870}"/>
                  </a:ext>
                </a:extLst>
              </p:cNvPr>
              <p:cNvSpPr>
                <a:spLocks noChangeArrowheads="1"/>
              </p:cNvSpPr>
              <p:nvPr/>
            </p:nvSpPr>
            <p:spPr bwMode="auto">
              <a:xfrm>
                <a:off x="5602" y="444"/>
                <a:ext cx="4" cy="4"/>
              </a:xfrm>
              <a:prstGeom prst="ellipse">
                <a:avLst/>
              </a:prstGeom>
              <a:solidFill>
                <a:srgbClr val="FF9F1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Comic Sans MS" charset="0"/>
                  <a:ea typeface="ＭＳ Ｐゴシック" charset="0"/>
                </a:endParaRPr>
              </a:p>
            </p:txBody>
          </p:sp>
        </p:gr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3">
            <a:extLst>
              <a:ext uri="{FF2B5EF4-FFF2-40B4-BE49-F238E27FC236}">
                <a16:creationId xmlns:a16="http://schemas.microsoft.com/office/drawing/2014/main" id="{A8332A8B-9C8B-E649-BE0F-88E84D7972FF}"/>
              </a:ext>
            </a:extLst>
          </p:cNvPr>
          <p:cNvSpPr>
            <a:spLocks noGrp="1"/>
          </p:cNvSpPr>
          <p:nvPr>
            <p:ph type="ftr" sz="quarter" idx="11"/>
          </p:nvPr>
        </p:nvSpPr>
        <p:spPr>
          <a:xfrm>
            <a:off x="3384550" y="5931771"/>
            <a:ext cx="3136900" cy="457200"/>
          </a:xfrm>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u="none">
                <a:latin typeface="Arial" panose="020B0604020202020204" pitchFamily="34" charset="0"/>
              </a:rPr>
              <a:t>Award RT24</a:t>
            </a:r>
          </a:p>
        </p:txBody>
      </p:sp>
      <p:sp>
        <p:nvSpPr>
          <p:cNvPr id="7" name="Espace réservé du numéro de diapositive 4">
            <a:extLst>
              <a:ext uri="{FF2B5EF4-FFF2-40B4-BE49-F238E27FC236}">
                <a16:creationId xmlns:a16="http://schemas.microsoft.com/office/drawing/2014/main" id="{1D592330-77B7-2744-BA92-2C65DA787E1A}"/>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fld id="{B6360B5D-CF36-264E-A08F-C40C21F70273}" type="slidenum">
              <a:rPr lang="fr-FR" altLang="fr-FR" sz="1200">
                <a:latin typeface="Arial" panose="020B0604020202020204" pitchFamily="34" charset="0"/>
              </a:rPr>
              <a:pPr>
                <a:spcBef>
                  <a:spcPct val="0"/>
                </a:spcBef>
                <a:buClrTx/>
                <a:buSzTx/>
                <a:buFontTx/>
                <a:buNone/>
              </a:pPr>
              <a:t>34</a:t>
            </a:fld>
            <a:endParaRPr lang="fr-FR" altLang="fr-FR" sz="1200">
              <a:latin typeface="Arial" panose="020B0604020202020204" pitchFamily="34" charset="0"/>
            </a:endParaRPr>
          </a:p>
        </p:txBody>
      </p:sp>
      <p:pic>
        <p:nvPicPr>
          <p:cNvPr id="269315" name="Picture 2">
            <a:extLst>
              <a:ext uri="{FF2B5EF4-FFF2-40B4-BE49-F238E27FC236}">
                <a16:creationId xmlns:a16="http://schemas.microsoft.com/office/drawing/2014/main" id="{D0E6AF1E-F8ED-7DD7-54BD-F94040364606}"/>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91" y="20638"/>
            <a:ext cx="8775700" cy="645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0931" name="Rectangle 3">
            <a:extLst>
              <a:ext uri="{FF2B5EF4-FFF2-40B4-BE49-F238E27FC236}">
                <a16:creationId xmlns:a16="http://schemas.microsoft.com/office/drawing/2014/main" id="{EA3D35AE-7150-7547-A33F-784889672B3F}"/>
              </a:ext>
            </a:extLst>
          </p:cNvPr>
          <p:cNvSpPr>
            <a:spLocks noGrp="1" noChangeArrowheads="1"/>
          </p:cNvSpPr>
          <p:nvPr>
            <p:ph type="title"/>
          </p:nvPr>
        </p:nvSpPr>
        <p:spPr>
          <a:xfrm>
            <a:off x="1208088" y="0"/>
            <a:ext cx="8137525" cy="981075"/>
          </a:xfrm>
        </p:spPr>
        <p:txBody>
          <a:bodyPr/>
          <a:lstStyle/>
          <a:p>
            <a:pPr algn="l" eaLnBrk="1" hangingPunct="1">
              <a:defRPr/>
            </a:pPr>
            <a:r>
              <a:rPr lang="fr-FR" altLang="fr-FR">
                <a:effectLst/>
              </a:rPr>
              <a:t>Technology forecast (Con’t)</a:t>
            </a:r>
            <a:endParaRPr lang="fr-FR" altLang="fr-FR"/>
          </a:p>
        </p:txBody>
      </p:sp>
      <p:sp>
        <p:nvSpPr>
          <p:cNvPr id="1020932" name="Rectangle 4">
            <a:extLst>
              <a:ext uri="{FF2B5EF4-FFF2-40B4-BE49-F238E27FC236}">
                <a16:creationId xmlns:a16="http://schemas.microsoft.com/office/drawing/2014/main" id="{97803BD2-6511-544E-9B8D-7CE474CCD8B0}"/>
              </a:ext>
            </a:extLst>
          </p:cNvPr>
          <p:cNvSpPr>
            <a:spLocks noChangeArrowheads="1"/>
          </p:cNvSpPr>
          <p:nvPr/>
        </p:nvSpPr>
        <p:spPr bwMode="auto">
          <a:xfrm>
            <a:off x="977809" y="1415752"/>
            <a:ext cx="8915400" cy="5181600"/>
          </a:xfrm>
          <a:prstGeom prst="rect">
            <a:avLst/>
          </a:prstGeom>
          <a:noFill/>
          <a:ln>
            <a:noFill/>
          </a:ln>
          <a:effectLst/>
          <a:extLst>
            <a:ext uri="{909E8E84-426E-40dd-AFC4-6F175D3DCCD1}"/>
            <a:ext uri="{91240B29-F687-4f45-9708-019B960494DF}"/>
            <a:ext uri="{AF507438-7753-43e0-B8FC-AC1667EBCBE1}"/>
          </a:extLst>
        </p:spPr>
        <p:txBody>
          <a:bodyPr/>
          <a:lstStyle>
            <a:lvl1pPr marL="342900" indent="-3429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lnSpc>
                <a:spcPct val="90000"/>
              </a:lnSpc>
              <a:spcBef>
                <a:spcPct val="20000"/>
              </a:spcBef>
              <a:buClr>
                <a:schemeClr val="hlink"/>
              </a:buClr>
              <a:buSzPct val="90000"/>
              <a:buFont typeface="Wingdings" pitchFamily="2" charset="2"/>
              <a:buBlip>
                <a:blip r:embed="rId3"/>
              </a:buBlip>
              <a:defRPr/>
            </a:pPr>
            <a:r>
              <a:rPr lang="en-US" altLang="fr-FR" b="1" dirty="0">
                <a:solidFill>
                  <a:srgbClr val="FFFF00"/>
                </a:solidFill>
              </a:rPr>
              <a:t>Point-to-point link technology</a:t>
            </a:r>
          </a:p>
          <a:p>
            <a:pPr lvl="1" eaLnBrk="1" hangingPunct="1">
              <a:lnSpc>
                <a:spcPct val="90000"/>
              </a:lnSpc>
              <a:spcBef>
                <a:spcPct val="20000"/>
              </a:spcBef>
              <a:buFontTx/>
              <a:buChar char="–"/>
              <a:defRPr/>
            </a:pPr>
            <a:r>
              <a:rPr lang="en-US" altLang="fr-FR" i="0" u="none" dirty="0"/>
              <a:t>The old style: Parallel Copper – Serial Optical</a:t>
            </a:r>
          </a:p>
          <a:p>
            <a:pPr lvl="1" eaLnBrk="1" hangingPunct="1">
              <a:lnSpc>
                <a:spcPct val="90000"/>
              </a:lnSpc>
              <a:spcBef>
                <a:spcPct val="20000"/>
              </a:spcBef>
              <a:buFontTx/>
              <a:buChar char="–"/>
              <a:defRPr/>
            </a:pPr>
            <a:r>
              <a:rPr lang="en-US" altLang="fr-FR" i="0" u="none" dirty="0"/>
              <a:t>The modern style: </a:t>
            </a:r>
            <a:r>
              <a:rPr lang="en-US" altLang="fr-FR" i="0" u="none" dirty="0">
                <a:solidFill>
                  <a:srgbClr val="66FFFF"/>
                </a:solidFill>
              </a:rPr>
              <a:t>Serial Copper – Parallel Optics </a:t>
            </a:r>
          </a:p>
          <a:p>
            <a:pPr lvl="2" eaLnBrk="1" hangingPunct="1">
              <a:lnSpc>
                <a:spcPct val="90000"/>
              </a:lnSpc>
              <a:spcBef>
                <a:spcPct val="20000"/>
              </a:spcBef>
              <a:buClr>
                <a:schemeClr val="accent2"/>
              </a:buClr>
              <a:buSzPct val="90000"/>
              <a:buFont typeface="Wingdings" pitchFamily="2" charset="2"/>
              <a:buBlip>
                <a:blip r:embed="rId4"/>
              </a:buBlip>
              <a:defRPr/>
            </a:pPr>
            <a:r>
              <a:rPr lang="en-US" altLang="fr-FR" i="0" u="none" dirty="0">
                <a:effectLst>
                  <a:outerShdw blurRad="38100" dist="38100" dir="2700000" algn="tl">
                    <a:srgbClr val="000000"/>
                  </a:outerShdw>
                </a:effectLst>
              </a:rPr>
              <a:t>Today  10Gb/s  </a:t>
            </a:r>
            <a:r>
              <a:rPr lang="en-US" altLang="fr-FR" i="0" u="none" dirty="0">
                <a:effectLst>
                  <a:outerShdw blurRad="38100" dist="38100" dir="2700000" algn="tl">
                    <a:srgbClr val="000000"/>
                  </a:outerShdw>
                </a:effectLst>
                <a:sym typeface="Wingdings" pitchFamily="2" charset="2"/>
              </a:rPr>
              <a:t> 30Gb/s</a:t>
            </a:r>
            <a:r>
              <a:rPr lang="fr-FR" altLang="fr-FR" i="0" u="none" dirty="0">
                <a:solidFill>
                  <a:schemeClr val="tx2"/>
                </a:solidFill>
                <a:effectLst>
                  <a:outerShdw blurRad="38100" dist="38100" dir="2700000" algn="tl">
                    <a:srgbClr val="000000"/>
                  </a:outerShdw>
                </a:effectLst>
              </a:rPr>
              <a:t> </a:t>
            </a:r>
            <a:endParaRPr lang="en-US" altLang="fr-FR" i="0" u="none" dirty="0">
              <a:solidFill>
                <a:srgbClr val="66FFFF"/>
              </a:solidFill>
            </a:endParaRPr>
          </a:p>
          <a:p>
            <a:pPr eaLnBrk="1" hangingPunct="1">
              <a:spcBef>
                <a:spcPct val="20000"/>
              </a:spcBef>
              <a:buClr>
                <a:schemeClr val="hlink"/>
              </a:buClr>
              <a:buSzPct val="90000"/>
              <a:buFont typeface="Wingdings" pitchFamily="2" charset="2"/>
              <a:buBlip>
                <a:blip r:embed="rId3"/>
              </a:buBlip>
              <a:defRPr/>
            </a:pPr>
            <a:r>
              <a:rPr lang="fr-FR" altLang="fr-FR" b="1" i="0" u="none" dirty="0">
                <a:solidFill>
                  <a:srgbClr val="FFFF00"/>
                </a:solidFill>
                <a:effectLst>
                  <a:outerShdw blurRad="38100" dist="38100" dir="2700000" algn="tl">
                    <a:srgbClr val="000000"/>
                  </a:outerShdw>
                </a:effectLst>
              </a:rPr>
              <a:t>Processors </a:t>
            </a:r>
            <a:r>
              <a:rPr lang="fr-FR" altLang="fr-FR" i="0" u="none" dirty="0">
                <a:effectLst>
                  <a:outerShdw blurRad="38100" dist="38100" dir="2700000" algn="tl">
                    <a:srgbClr val="000000"/>
                  </a:outerShdw>
                </a:effectLst>
                <a:sym typeface="Wingdings" pitchFamily="2" charset="2"/>
              </a:rPr>
              <a:t></a:t>
            </a:r>
            <a:r>
              <a:rPr lang="fr-FR" altLang="fr-FR" i="0" u="none" dirty="0">
                <a:effectLst>
                  <a:outerShdw blurRad="38100" dist="38100" dir="2700000" algn="tl">
                    <a:srgbClr val="000000"/>
                  </a:outerShdw>
                </a:effectLst>
              </a:rPr>
              <a:t> </a:t>
            </a:r>
            <a:r>
              <a:rPr lang="fr-FR" altLang="fr-FR" i="0" u="none" dirty="0" err="1">
                <a:effectLst>
                  <a:outerShdw blurRad="38100" dist="38100" dir="2700000" algn="tl">
                    <a:srgbClr val="000000"/>
                  </a:outerShdw>
                </a:effectLst>
              </a:rPr>
              <a:t>Moore’s</a:t>
            </a:r>
            <a:r>
              <a:rPr lang="fr-FR" altLang="fr-FR" i="0" u="none" dirty="0">
                <a:effectLst>
                  <a:outerShdw blurRad="38100" dist="38100" dir="2700000" algn="tl">
                    <a:srgbClr val="000000"/>
                  </a:outerShdw>
                </a:effectLst>
              </a:rPr>
              <a:t> </a:t>
            </a:r>
            <a:r>
              <a:rPr lang="fr-FR" altLang="fr-FR" i="0" u="none" dirty="0" err="1">
                <a:effectLst>
                  <a:outerShdw blurRad="38100" dist="38100" dir="2700000" algn="tl">
                    <a:srgbClr val="000000"/>
                  </a:outerShdw>
                </a:effectLst>
              </a:rPr>
              <a:t>law</a:t>
            </a:r>
            <a:r>
              <a:rPr lang="fr-FR" altLang="fr-FR" i="0" u="none" dirty="0">
                <a:effectLst>
                  <a:outerShdw blurRad="38100" dist="38100" dir="2700000" algn="tl">
                    <a:srgbClr val="000000"/>
                  </a:outerShdw>
                </a:effectLst>
              </a:rPr>
              <a:t> </a:t>
            </a:r>
            <a:r>
              <a:rPr lang="fr-FR" altLang="fr-FR" i="0" u="none" dirty="0" err="1">
                <a:effectLst>
                  <a:outerShdw blurRad="38100" dist="38100" dir="2700000" algn="tl">
                    <a:srgbClr val="000000"/>
                  </a:outerShdw>
                </a:effectLst>
              </a:rPr>
              <a:t>still</a:t>
            </a:r>
            <a:r>
              <a:rPr lang="fr-FR" altLang="fr-FR" i="0" u="none" dirty="0">
                <a:effectLst>
                  <a:outerShdw blurRad="38100" dist="38100" dir="2700000" algn="tl">
                    <a:srgbClr val="000000"/>
                  </a:outerShdw>
                </a:effectLst>
              </a:rPr>
              <a:t> </a:t>
            </a:r>
            <a:r>
              <a:rPr lang="fr-FR" altLang="fr-FR" i="0" u="none" dirty="0" err="1">
                <a:effectLst>
                  <a:outerShdw blurRad="38100" dist="38100" dir="2700000" algn="tl">
                    <a:srgbClr val="000000"/>
                  </a:outerShdw>
                </a:effectLst>
              </a:rPr>
              <a:t>true</a:t>
            </a:r>
            <a:r>
              <a:rPr lang="fr-FR" altLang="fr-FR" i="0" u="none" dirty="0">
                <a:effectLst>
                  <a:outerShdw blurRad="38100" dist="38100" dir="2700000" algn="tl">
                    <a:srgbClr val="000000"/>
                  </a:outerShdw>
                </a:effectLst>
              </a:rPr>
              <a:t> </a:t>
            </a:r>
            <a:r>
              <a:rPr lang="fr-FR" altLang="fr-FR" i="0" u="none" dirty="0" err="1">
                <a:effectLst>
                  <a:outerShdw blurRad="38100" dist="38100" dir="2700000" algn="tl">
                    <a:srgbClr val="000000"/>
                  </a:outerShdw>
                </a:effectLst>
              </a:rPr>
              <a:t>until</a:t>
            </a:r>
            <a:r>
              <a:rPr lang="fr-FR" altLang="fr-FR" i="0" u="none" dirty="0">
                <a:effectLst>
                  <a:outerShdw blurRad="38100" dist="38100" dir="2700000" algn="tl">
                    <a:srgbClr val="000000"/>
                  </a:outerShdw>
                </a:effectLst>
              </a:rPr>
              <a:t> 2015 ..at least!</a:t>
            </a:r>
            <a:endParaRPr lang="fr-FR" altLang="fr-FR" i="0" u="none" dirty="0">
              <a:effectLst>
                <a:outerShdw blurRad="38100" dist="38100" dir="2700000" algn="tl">
                  <a:srgbClr val="000000"/>
                </a:outerShdw>
              </a:effectLst>
              <a:sym typeface="Wingdings" pitchFamily="2" charset="2"/>
            </a:endParaRPr>
          </a:p>
          <a:p>
            <a:pPr lvl="1" eaLnBrk="1" hangingPunct="1">
              <a:spcBef>
                <a:spcPct val="20000"/>
              </a:spcBef>
              <a:buFontTx/>
              <a:buChar char="–"/>
              <a:defRPr/>
            </a:pPr>
            <a:r>
              <a:rPr lang="fr-FR" altLang="fr-FR" i="0" u="none" dirty="0" err="1">
                <a:effectLst>
                  <a:outerShdw blurRad="38100" dist="38100" dir="2700000" algn="tl">
                    <a:srgbClr val="000000"/>
                  </a:outerShdw>
                </a:effectLst>
              </a:rPr>
              <a:t>Continuous</a:t>
            </a:r>
            <a:r>
              <a:rPr lang="fr-FR" altLang="fr-FR" i="0" u="none" dirty="0">
                <a:effectLst>
                  <a:outerShdw blurRad="38100" dist="38100" dir="2700000" algn="tl">
                    <a:srgbClr val="000000"/>
                  </a:outerShdw>
                </a:effectLst>
              </a:rPr>
              <a:t> </a:t>
            </a:r>
            <a:r>
              <a:rPr lang="fr-FR" altLang="fr-FR" i="0" u="none" dirty="0" err="1">
                <a:effectLst>
                  <a:outerShdw blurRad="38100" dist="38100" dir="2700000" algn="tl">
                    <a:srgbClr val="000000"/>
                  </a:outerShdw>
                </a:effectLst>
              </a:rPr>
              <a:t>increasing</a:t>
            </a:r>
            <a:r>
              <a:rPr lang="fr-FR" altLang="fr-FR" i="0" u="none" dirty="0">
                <a:effectLst>
                  <a:outerShdw blurRad="38100" dist="38100" dir="2700000" algn="tl">
                    <a:srgbClr val="000000"/>
                  </a:outerShdw>
                </a:effectLst>
              </a:rPr>
              <a:t> of the </a:t>
            </a:r>
            <a:r>
              <a:rPr lang="fr-FR" altLang="fr-FR" i="0" u="none" dirty="0" err="1">
                <a:effectLst>
                  <a:outerShdw blurRad="38100" dist="38100" dir="2700000" algn="tl">
                    <a:srgbClr val="000000"/>
                  </a:outerShdw>
                </a:effectLst>
              </a:rPr>
              <a:t>computing</a:t>
            </a:r>
            <a:r>
              <a:rPr lang="fr-FR" altLang="fr-FR" i="0" u="none" dirty="0">
                <a:effectLst>
                  <a:outerShdw blurRad="38100" dist="38100" dir="2700000" algn="tl">
                    <a:srgbClr val="000000"/>
                  </a:outerShdw>
                </a:effectLst>
              </a:rPr>
              <a:t> power (</a:t>
            </a:r>
            <a:r>
              <a:rPr lang="fr-FR" altLang="fr-FR" i="0" u="none" dirty="0" err="1">
                <a:effectLst>
                  <a:outerShdw blurRad="38100" dist="38100" dir="2700000" algn="tl">
                    <a:srgbClr val="000000"/>
                  </a:outerShdw>
                </a:effectLst>
              </a:rPr>
              <a:t>Clock</a:t>
            </a:r>
            <a:r>
              <a:rPr lang="fr-FR" altLang="fr-FR" i="0" u="none" dirty="0">
                <a:effectLst>
                  <a:outerShdw blurRad="38100" dist="38100" dir="2700000" algn="tl">
                    <a:srgbClr val="000000"/>
                  </a:outerShdw>
                </a:effectLst>
              </a:rPr>
              <a:t>)</a:t>
            </a:r>
          </a:p>
          <a:p>
            <a:pPr eaLnBrk="1" hangingPunct="1">
              <a:spcBef>
                <a:spcPct val="20000"/>
              </a:spcBef>
              <a:buClr>
                <a:schemeClr val="hlink"/>
              </a:buClr>
              <a:buSzPct val="90000"/>
              <a:buFont typeface="Wingdings" pitchFamily="2" charset="2"/>
              <a:buBlip>
                <a:blip r:embed="rId3"/>
              </a:buBlip>
              <a:defRPr/>
            </a:pPr>
            <a:r>
              <a:rPr lang="fr-FR" altLang="fr-FR" b="1" i="0" u="none" dirty="0">
                <a:solidFill>
                  <a:srgbClr val="FFFF00"/>
                </a:solidFill>
                <a:effectLst>
                  <a:outerShdw blurRad="38100" dist="38100" dir="2700000" algn="tl">
                    <a:srgbClr val="000000"/>
                  </a:outerShdw>
                </a:effectLst>
                <a:sym typeface="Wingdings" pitchFamily="2" charset="2"/>
              </a:rPr>
              <a:t>Memory size </a:t>
            </a:r>
            <a:r>
              <a:rPr lang="fr-FR" altLang="fr-FR" i="0" u="none" dirty="0">
                <a:effectLst>
                  <a:outerShdw blurRad="38100" dist="38100" dir="2700000" algn="tl">
                    <a:srgbClr val="000000"/>
                  </a:outerShdw>
                </a:effectLst>
                <a:sym typeface="Wingdings" pitchFamily="2" charset="2"/>
              </a:rPr>
              <a:t></a:t>
            </a:r>
            <a:r>
              <a:rPr lang="fr-FR" altLang="fr-FR" b="1" i="0" u="none" dirty="0">
                <a:solidFill>
                  <a:srgbClr val="FFFF00"/>
                </a:solidFill>
                <a:effectLst>
                  <a:outerShdw blurRad="38100" dist="38100" dir="2700000" algn="tl">
                    <a:srgbClr val="000000"/>
                  </a:outerShdw>
                </a:effectLst>
                <a:sym typeface="Wingdings" pitchFamily="2" charset="2"/>
              </a:rPr>
              <a:t> quasi </a:t>
            </a:r>
            <a:r>
              <a:rPr lang="fr-FR" altLang="fr-FR" b="1" i="0" u="none" dirty="0" err="1">
                <a:solidFill>
                  <a:srgbClr val="FFFF00"/>
                </a:solidFill>
                <a:effectLst>
                  <a:outerShdw blurRad="38100" dist="38100" dir="2700000" algn="tl">
                    <a:srgbClr val="000000"/>
                  </a:outerShdw>
                </a:effectLst>
                <a:sym typeface="Wingdings" pitchFamily="2" charset="2"/>
              </a:rPr>
              <a:t>illimited</a:t>
            </a:r>
            <a:r>
              <a:rPr lang="fr-FR" altLang="fr-FR" b="1" i="0" u="none" dirty="0">
                <a:solidFill>
                  <a:srgbClr val="FFFF00"/>
                </a:solidFill>
                <a:effectLst>
                  <a:outerShdw blurRad="38100" dist="38100" dir="2700000" algn="tl">
                    <a:srgbClr val="000000"/>
                  </a:outerShdw>
                </a:effectLst>
                <a:sym typeface="Wingdings" pitchFamily="2" charset="2"/>
              </a:rPr>
              <a:t> !</a:t>
            </a:r>
          </a:p>
          <a:p>
            <a:pPr lvl="2" eaLnBrk="1" hangingPunct="1">
              <a:spcBef>
                <a:spcPct val="20000"/>
              </a:spcBef>
              <a:buClr>
                <a:schemeClr val="accent2"/>
              </a:buClr>
              <a:buSzPct val="90000"/>
              <a:buFont typeface="Wingdings" pitchFamily="2" charset="2"/>
              <a:buBlip>
                <a:blip r:embed="rId4"/>
              </a:buBlip>
              <a:defRPr/>
            </a:pPr>
            <a:r>
              <a:rPr lang="fr-FR" altLang="fr-FR" i="0" u="none" dirty="0" err="1">
                <a:effectLst>
                  <a:outerShdw blurRad="38100" dist="38100" dir="2700000" algn="tl">
                    <a:srgbClr val="000000"/>
                  </a:outerShdw>
                </a:effectLst>
                <a:sym typeface="Wingdings" pitchFamily="2" charset="2"/>
              </a:rPr>
              <a:t>Today</a:t>
            </a:r>
            <a:r>
              <a:rPr lang="fr-FR" altLang="fr-FR" i="0" u="none" dirty="0">
                <a:effectLst>
                  <a:outerShdw blurRad="38100" dist="38100" dir="2700000" algn="tl">
                    <a:srgbClr val="000000"/>
                  </a:outerShdw>
                </a:effectLst>
                <a:sym typeface="Wingdings" pitchFamily="2" charset="2"/>
              </a:rPr>
              <a:t> : &gt; 100  </a:t>
            </a:r>
            <a:r>
              <a:rPr lang="fr-FR" altLang="fr-FR" i="0" u="none" dirty="0" err="1">
                <a:effectLst>
                  <a:outerShdw blurRad="38100" dist="38100" dir="2700000" algn="tl">
                    <a:srgbClr val="000000"/>
                  </a:outerShdw>
                </a:effectLst>
                <a:sym typeface="Wingdings" pitchFamily="2" charset="2"/>
              </a:rPr>
              <a:t>GBytes</a:t>
            </a:r>
            <a:endParaRPr lang="fr-FR" altLang="fr-FR" i="0" u="none" dirty="0">
              <a:effectLst>
                <a:outerShdw blurRad="38100" dist="38100" dir="2700000" algn="tl">
                  <a:srgbClr val="000000"/>
                </a:outerShdw>
              </a:effectLst>
              <a:sym typeface="Wingdings" pitchFamily="2" charset="2"/>
            </a:endParaRPr>
          </a:p>
          <a:p>
            <a:pPr lvl="2" eaLnBrk="1" hangingPunct="1">
              <a:spcBef>
                <a:spcPct val="20000"/>
              </a:spcBef>
              <a:buClr>
                <a:schemeClr val="accent2"/>
              </a:buClr>
              <a:buSzPct val="90000"/>
              <a:buFont typeface="Wingdings" pitchFamily="2" charset="2"/>
              <a:buBlip>
                <a:blip r:embed="rId4"/>
              </a:buBlip>
              <a:defRPr/>
            </a:pPr>
            <a:r>
              <a:rPr lang="fr-FR" altLang="fr-FR" i="0" u="none" dirty="0">
                <a:effectLst>
                  <a:outerShdw blurRad="38100" dist="38100" dir="2700000" algn="tl">
                    <a:srgbClr val="000000"/>
                  </a:outerShdw>
                </a:effectLst>
                <a:sym typeface="Wingdings" pitchFamily="2" charset="2"/>
              </a:rPr>
              <a:t>2015: &gt; </a:t>
            </a:r>
            <a:r>
              <a:rPr lang="fr-FR" altLang="fr-FR" i="0" u="none" dirty="0" err="1">
                <a:effectLst>
                  <a:outerShdw blurRad="38100" dist="38100" dir="2700000" algn="tl">
                    <a:srgbClr val="000000"/>
                  </a:outerShdw>
                </a:effectLst>
                <a:sym typeface="Wingdings" pitchFamily="2" charset="2"/>
              </a:rPr>
              <a:t>Tera</a:t>
            </a:r>
            <a:r>
              <a:rPr lang="fr-FR" altLang="fr-FR" i="0" u="none" dirty="0">
                <a:effectLst>
                  <a:outerShdw blurRad="38100" dist="38100" dir="2700000" algn="tl">
                    <a:srgbClr val="000000"/>
                  </a:outerShdw>
                </a:effectLst>
                <a:sym typeface="Wingdings" pitchFamily="2" charset="2"/>
              </a:rPr>
              <a:t> Bytes …</a:t>
            </a:r>
          </a:p>
          <a:p>
            <a:pPr eaLnBrk="1" hangingPunct="1">
              <a:lnSpc>
                <a:spcPct val="90000"/>
              </a:lnSpc>
              <a:spcBef>
                <a:spcPct val="20000"/>
              </a:spcBef>
              <a:buClr>
                <a:schemeClr val="hlink"/>
              </a:buClr>
              <a:buSzPct val="90000"/>
              <a:buFont typeface="Wingdings" pitchFamily="2" charset="2"/>
              <a:buBlip>
                <a:blip r:embed="rId3"/>
              </a:buBlip>
              <a:defRPr/>
            </a:pPr>
            <a:r>
              <a:rPr lang="en-US" altLang="fr-FR" b="1" i="0" u="none" dirty="0">
                <a:solidFill>
                  <a:srgbClr val="FFFF00"/>
                </a:solidFill>
              </a:rPr>
              <a:t>Modern wisdom (about technology)</a:t>
            </a:r>
          </a:p>
          <a:p>
            <a:pPr lvl="1" eaLnBrk="1" hangingPunct="1">
              <a:lnSpc>
                <a:spcPct val="90000"/>
              </a:lnSpc>
              <a:spcBef>
                <a:spcPct val="20000"/>
              </a:spcBef>
              <a:buFontTx/>
              <a:buChar char="–"/>
              <a:defRPr/>
            </a:pPr>
            <a:r>
              <a:rPr lang="en-US" altLang="fr-FR" i="0" u="none" dirty="0"/>
              <a:t>“People tend to </a:t>
            </a:r>
            <a:r>
              <a:rPr lang="en-US" altLang="fr-FR" i="0" u="none" dirty="0">
                <a:solidFill>
                  <a:srgbClr val="66FFFF"/>
                </a:solidFill>
              </a:rPr>
              <a:t>overestimate</a:t>
            </a:r>
            <a:r>
              <a:rPr lang="en-US" altLang="fr-FR" i="0" u="none" dirty="0"/>
              <a:t> what can be done </a:t>
            </a:r>
            <a:r>
              <a:rPr lang="en-US" altLang="fr-FR" i="0" u="none" dirty="0">
                <a:solidFill>
                  <a:srgbClr val="66FFFF"/>
                </a:solidFill>
              </a:rPr>
              <a:t>in one year</a:t>
            </a:r>
            <a:r>
              <a:rPr lang="en-US" altLang="fr-FR" i="0" u="none" dirty="0"/>
              <a:t>, and </a:t>
            </a:r>
            <a:r>
              <a:rPr lang="en-US" altLang="fr-FR" i="0" u="none" dirty="0">
                <a:solidFill>
                  <a:srgbClr val="66FFFF"/>
                </a:solidFill>
              </a:rPr>
              <a:t>underestimate </a:t>
            </a:r>
            <a:r>
              <a:rPr lang="en-US" altLang="fr-FR" i="0" u="none" dirty="0"/>
              <a:t>what can be done </a:t>
            </a:r>
            <a:r>
              <a:rPr lang="en-US" altLang="fr-FR" i="0" u="none" dirty="0">
                <a:solidFill>
                  <a:srgbClr val="66FFFF"/>
                </a:solidFill>
              </a:rPr>
              <a:t>in 10 years.”</a:t>
            </a:r>
            <a:r>
              <a:rPr lang="en-US" altLang="ja-JP" i="0" u="none" dirty="0"/>
              <a:t> </a:t>
            </a:r>
            <a:endParaRPr lang="fr-FR" altLang="fr-FR" i="0" u="none" dirty="0"/>
          </a:p>
        </p:txBody>
      </p:sp>
      <p:pic>
        <p:nvPicPr>
          <p:cNvPr id="269318" name="Picture 5">
            <a:extLst>
              <a:ext uri="{FF2B5EF4-FFF2-40B4-BE49-F238E27FC236}">
                <a16:creationId xmlns:a16="http://schemas.microsoft.com/office/drawing/2014/main" id="{65539C08-ABA3-26ED-0A34-E08332EFF3F1}"/>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94525" y="45214"/>
            <a:ext cx="2911475" cy="147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95176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5">
            <a:extLst>
              <a:ext uri="{FF2B5EF4-FFF2-40B4-BE49-F238E27FC236}">
                <a16:creationId xmlns:a16="http://schemas.microsoft.com/office/drawing/2014/main" id="{CDD4DB84-44D9-8FDE-318C-B36B818E431B}"/>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a:defRPr sz="2800">
                <a:solidFill>
                  <a:schemeClr val="tx1"/>
                </a:solidFill>
                <a:latin typeface="Arial" panose="020B0604020202020204" pitchFamily="34" charset="0"/>
                <a:ea typeface="ＭＳ Ｐゴシック" panose="020B0600070205080204" pitchFamily="34" charset="-128"/>
              </a:defRPr>
            </a:lvl1pPr>
            <a:lvl2pPr marL="742950" indent="-285750">
              <a:defRPr sz="2800">
                <a:solidFill>
                  <a:schemeClr val="tx1"/>
                </a:solidFill>
                <a:latin typeface="Arial" panose="020B0604020202020204" pitchFamily="34" charset="0"/>
                <a:ea typeface="ＭＳ Ｐゴシック" panose="020B0600070205080204" pitchFamily="34" charset="-128"/>
              </a:defRPr>
            </a:lvl2pPr>
            <a:lvl3pPr marL="1143000" indent="-228600">
              <a:defRPr sz="2800">
                <a:solidFill>
                  <a:schemeClr val="tx1"/>
                </a:solidFill>
                <a:latin typeface="Arial" panose="020B0604020202020204" pitchFamily="34" charset="0"/>
                <a:ea typeface="ＭＳ Ｐゴシック" panose="020B0600070205080204" pitchFamily="34" charset="-128"/>
              </a:defRPr>
            </a:lvl3pPr>
            <a:lvl4pPr marL="1600200" indent="-228600">
              <a:defRPr sz="2800">
                <a:solidFill>
                  <a:schemeClr val="tx1"/>
                </a:solidFill>
                <a:latin typeface="Arial" panose="020B0604020202020204" pitchFamily="34" charset="0"/>
                <a:ea typeface="ＭＳ Ｐゴシック" panose="020B0600070205080204" pitchFamily="34" charset="-128"/>
              </a:defRPr>
            </a:lvl4pPr>
            <a:lvl5pPr marL="2057400" indent="-228600">
              <a:defRPr sz="28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ＭＳ Ｐゴシック" panose="020B0600070205080204" pitchFamily="34" charset="-128"/>
              </a:defRPr>
            </a:lvl9pPr>
          </a:lstStyle>
          <a:p>
            <a:fld id="{7822F127-1DE7-B04C-8558-0DD984D6DE6D}" type="slidenum">
              <a:rPr lang="fr-FR" altLang="fr-FR" sz="1200"/>
              <a:pPr/>
              <a:t>35</a:t>
            </a:fld>
            <a:endParaRPr lang="fr-FR" altLang="fr-FR" sz="1200"/>
          </a:p>
        </p:txBody>
      </p:sp>
      <p:sp>
        <p:nvSpPr>
          <p:cNvPr id="993283" name="Rectangle 3">
            <a:extLst>
              <a:ext uri="{FF2B5EF4-FFF2-40B4-BE49-F238E27FC236}">
                <a16:creationId xmlns:a16="http://schemas.microsoft.com/office/drawing/2014/main" id="{A358DE92-2F9B-1EFE-639E-748493DD760E}"/>
              </a:ext>
            </a:extLst>
          </p:cNvPr>
          <p:cNvSpPr>
            <a:spLocks noGrp="1" noChangeArrowheads="1"/>
          </p:cNvSpPr>
          <p:nvPr>
            <p:ph type="title"/>
          </p:nvPr>
        </p:nvSpPr>
        <p:spPr>
          <a:xfrm>
            <a:off x="920750" y="115889"/>
            <a:ext cx="8604250" cy="504825"/>
          </a:xfrm>
        </p:spPr>
        <p:txBody>
          <a:bodyPr/>
          <a:lstStyle/>
          <a:p>
            <a:pPr eaLnBrk="1" hangingPunct="1"/>
            <a:r>
              <a:rPr lang="fr-FR" altLang="fr-FR"/>
              <a:t>Timing &amp; synchronization issues</a:t>
            </a:r>
          </a:p>
        </p:txBody>
      </p:sp>
      <p:pic>
        <p:nvPicPr>
          <p:cNvPr id="61443" name="Image 2" descr="Capture d’écran 2013-11-30 à 19.30.21.png">
            <a:extLst>
              <a:ext uri="{FF2B5EF4-FFF2-40B4-BE49-F238E27FC236}">
                <a16:creationId xmlns:a16="http://schemas.microsoft.com/office/drawing/2014/main" id="{B5FB036F-3576-31B6-7A2A-2FA466CB1F2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4338" y="765175"/>
            <a:ext cx="90614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contenu 2">
            <a:extLst>
              <a:ext uri="{FF2B5EF4-FFF2-40B4-BE49-F238E27FC236}">
                <a16:creationId xmlns:a16="http://schemas.microsoft.com/office/drawing/2014/main" id="{FE8EAE5A-5968-F67D-94F3-1415D3A3F4DD}"/>
              </a:ext>
            </a:extLst>
          </p:cNvPr>
          <p:cNvSpPr txBox="1">
            <a:spLocks/>
          </p:cNvSpPr>
          <p:nvPr/>
        </p:nvSpPr>
        <p:spPr bwMode="auto">
          <a:xfrm>
            <a:off x="704850" y="5300664"/>
            <a:ext cx="8712200" cy="1368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342900" indent="-342900" algn="l" rtl="0" eaLnBrk="0" fontAlgn="base" hangingPunct="0">
              <a:spcBef>
                <a:spcPct val="20000"/>
              </a:spcBef>
              <a:spcAft>
                <a:spcPct val="0"/>
              </a:spcAft>
              <a:buClr>
                <a:schemeClr val="hlink"/>
              </a:buClr>
              <a:buSzPct val="90000"/>
              <a:buFont typeface="Wingdings" charset="0"/>
              <a:buBlip>
                <a:blip r:embed="rId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9pPr>
          </a:lstStyle>
          <a:p>
            <a:pPr>
              <a:defRPr/>
            </a:pPr>
            <a:r>
              <a:rPr lang="fr-FR" dirty="0" err="1"/>
              <a:t>From</a:t>
            </a:r>
            <a:r>
              <a:rPr lang="fr-FR" dirty="0"/>
              <a:t> </a:t>
            </a:r>
            <a:r>
              <a:rPr lang="fr-FR" dirty="0" err="1"/>
              <a:t>microseconds</a:t>
            </a:r>
            <a:r>
              <a:rPr lang="fr-FR" dirty="0"/>
              <a:t> </a:t>
            </a:r>
            <a:r>
              <a:rPr lang="fr-FR" dirty="0">
                <a:sym typeface="Wingdings"/>
              </a:rPr>
              <a:t> to </a:t>
            </a:r>
            <a:r>
              <a:rPr lang="fr-FR" dirty="0" err="1">
                <a:sym typeface="Wingdings"/>
              </a:rPr>
              <a:t>picoseconds</a:t>
            </a:r>
            <a:endParaRPr lang="fr-FR" dirty="0">
              <a:sym typeface="Wingdings"/>
            </a:endParaRPr>
          </a:p>
          <a:p>
            <a:pPr>
              <a:defRPr/>
            </a:pPr>
            <a:r>
              <a:rPr lang="fr-FR" dirty="0"/>
              <a:t>How to </a:t>
            </a:r>
            <a:r>
              <a:rPr lang="fr-FR" dirty="0" err="1"/>
              <a:t>synchronize</a:t>
            </a:r>
            <a:r>
              <a:rPr lang="fr-FR" dirty="0"/>
              <a:t> 10</a:t>
            </a:r>
            <a:r>
              <a:rPr lang="fr-FR" baseline="30000" dirty="0"/>
              <a:t>6</a:t>
            </a:r>
            <a:r>
              <a:rPr lang="fr-FR" dirty="0"/>
              <a:t>-10</a:t>
            </a:r>
            <a:r>
              <a:rPr lang="fr-FR" baseline="30000" dirty="0"/>
              <a:t>8</a:t>
            </a:r>
            <a:r>
              <a:rPr lang="fr-FR" dirty="0"/>
              <a:t> </a:t>
            </a:r>
            <a:r>
              <a:rPr lang="fr-FR" dirty="0" err="1"/>
              <a:t>channels</a:t>
            </a:r>
            <a:r>
              <a:rPr lang="fr-FR" dirty="0"/>
              <a:t> ?</a:t>
            </a:r>
          </a:p>
          <a:p>
            <a:pPr marL="0" indent="0">
              <a:buNone/>
              <a:defRPr/>
            </a:pPr>
            <a:endParaRPr lang="fr-FR" dirty="0"/>
          </a:p>
          <a:p>
            <a:pPr marL="0" indent="0">
              <a:buNone/>
              <a:defRPr/>
            </a:pPr>
            <a:endParaRPr lang="fr-FR" dirty="0"/>
          </a:p>
        </p:txBody>
      </p:sp>
      <p:sp>
        <p:nvSpPr>
          <p:cNvPr id="2" name="Flèche vers le bas 1">
            <a:extLst>
              <a:ext uri="{FF2B5EF4-FFF2-40B4-BE49-F238E27FC236}">
                <a16:creationId xmlns:a16="http://schemas.microsoft.com/office/drawing/2014/main" id="{D4D819F1-A47F-1E6E-2882-A5B503DF4544}"/>
              </a:ext>
            </a:extLst>
          </p:cNvPr>
          <p:cNvSpPr/>
          <p:nvPr/>
        </p:nvSpPr>
        <p:spPr bwMode="auto">
          <a:xfrm>
            <a:off x="7833320" y="908720"/>
            <a:ext cx="1403648" cy="3528392"/>
          </a:xfrm>
          <a:prstGeom prst="downArrow">
            <a:avLst/>
          </a:prstGeom>
          <a:gradFill flip="none" rotWithShape="1">
            <a:gsLst>
              <a:gs pos="0">
                <a:srgbClr val="2E9E20"/>
              </a:gs>
              <a:gs pos="100000">
                <a:srgbClr val="FFFFFF"/>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a:lstStyle/>
          <a:p>
            <a:pPr>
              <a:defRPr/>
            </a:pPr>
            <a:endParaRPr lang="fr-FR">
              <a:solidFill>
                <a:srgbClr val="000000"/>
              </a:solidFill>
              <a:latin typeface="Arial" charset="0"/>
              <a:ea typeface="ＭＳ Ｐゴシック" charset="0"/>
              <a:cs typeface="ＭＳ Ｐゴシック" charset="0"/>
            </a:endParaRPr>
          </a:p>
        </p:txBody>
      </p:sp>
      <p:sp>
        <p:nvSpPr>
          <p:cNvPr id="3" name="ZoneTexte 2">
            <a:extLst>
              <a:ext uri="{FF2B5EF4-FFF2-40B4-BE49-F238E27FC236}">
                <a16:creationId xmlns:a16="http://schemas.microsoft.com/office/drawing/2014/main" id="{ADF1EBF8-505C-6153-A4C2-E9B3E0944E1B}"/>
              </a:ext>
            </a:extLst>
          </p:cNvPr>
          <p:cNvSpPr txBox="1"/>
          <p:nvPr/>
        </p:nvSpPr>
        <p:spPr>
          <a:xfrm>
            <a:off x="7977188" y="908050"/>
            <a:ext cx="1223962" cy="585788"/>
          </a:xfrm>
          <a:prstGeom prst="rect">
            <a:avLst/>
          </a:prstGeom>
          <a:solidFill>
            <a:srgbClr val="0000FF"/>
          </a:solidFill>
          <a:ln>
            <a:solidFill>
              <a:schemeClr val="accent6"/>
            </a:solidFill>
          </a:ln>
        </p:spPr>
        <p:txBody>
          <a:bodyPr>
            <a:spAutoFit/>
          </a:bodyPr>
          <a:lstStyle/>
          <a:p>
            <a:pPr>
              <a:defRPr/>
            </a:pPr>
            <a:r>
              <a:rPr lang="fr-FR" sz="3200" b="1" dirty="0">
                <a:solidFill>
                  <a:srgbClr val="FAFF6D"/>
                </a:solidFill>
                <a:latin typeface="Symbol" charset="2"/>
                <a:ea typeface="ＭＳ Ｐゴシック" charset="0"/>
                <a:cs typeface="Symbol" charset="2"/>
              </a:rPr>
              <a:t>m</a:t>
            </a:r>
            <a:r>
              <a:rPr lang="fr-FR" sz="3200" b="1" dirty="0">
                <a:solidFill>
                  <a:srgbClr val="FAFF6D"/>
                </a:solidFill>
                <a:latin typeface="Arial" charset="0"/>
                <a:ea typeface="ＭＳ Ｐゴシック" charset="0"/>
                <a:cs typeface="ＭＳ Ｐゴシック" charset="0"/>
              </a:rPr>
              <a:t>sec</a:t>
            </a:r>
          </a:p>
        </p:txBody>
      </p:sp>
      <p:sp>
        <p:nvSpPr>
          <p:cNvPr id="10" name="ZoneTexte 9">
            <a:extLst>
              <a:ext uri="{FF2B5EF4-FFF2-40B4-BE49-F238E27FC236}">
                <a16:creationId xmlns:a16="http://schemas.microsoft.com/office/drawing/2014/main" id="{F3FF849A-10C0-5B33-8053-B72559EC10BE}"/>
              </a:ext>
            </a:extLst>
          </p:cNvPr>
          <p:cNvSpPr txBox="1"/>
          <p:nvPr/>
        </p:nvSpPr>
        <p:spPr>
          <a:xfrm>
            <a:off x="7616826" y="4508500"/>
            <a:ext cx="1584325" cy="1077218"/>
          </a:xfrm>
          <a:prstGeom prst="rect">
            <a:avLst/>
          </a:prstGeom>
          <a:solidFill>
            <a:srgbClr val="FF0000"/>
          </a:solidFill>
          <a:ln>
            <a:solidFill>
              <a:schemeClr val="accent6"/>
            </a:solidFill>
          </a:ln>
        </p:spPr>
        <p:txBody>
          <a:bodyPr>
            <a:spAutoFit/>
          </a:bodyPr>
          <a:lstStyle/>
          <a:p>
            <a:pPr>
              <a:defRPr/>
            </a:pPr>
            <a:r>
              <a:rPr lang="fr-FR" sz="3200" b="1" dirty="0" err="1">
                <a:solidFill>
                  <a:srgbClr val="FAFF6D"/>
                </a:solidFill>
                <a:latin typeface="+mn-lt"/>
                <a:ea typeface="ＭＳ Ｐゴシック" charset="0"/>
                <a:cs typeface="Symbol" charset="2"/>
              </a:rPr>
              <a:t>Picosec</a:t>
            </a:r>
            <a:endParaRPr lang="fr-FR" sz="3200" b="1" dirty="0">
              <a:solidFill>
                <a:srgbClr val="FAFF6D"/>
              </a:solidFill>
              <a:latin typeface="+mn-lt"/>
              <a:ea typeface="ＭＳ Ｐゴシック" charset="0"/>
              <a:cs typeface="ＭＳ Ｐゴシック" charset="0"/>
            </a:endParaRPr>
          </a:p>
        </p:txBody>
      </p:sp>
      <p:sp>
        <p:nvSpPr>
          <p:cNvPr id="5" name="Espace réservé du pied de page 4">
            <a:extLst>
              <a:ext uri="{FF2B5EF4-FFF2-40B4-BE49-F238E27FC236}">
                <a16:creationId xmlns:a16="http://schemas.microsoft.com/office/drawing/2014/main" id="{B6B72203-41EA-4164-C501-77ADFC26682A}"/>
              </a:ext>
            </a:extLst>
          </p:cNvPr>
          <p:cNvSpPr>
            <a:spLocks noGrp="1"/>
          </p:cNvSpPr>
          <p:nvPr>
            <p:ph type="ftr" sz="quarter" idx="11"/>
          </p:nvPr>
        </p:nvSpPr>
        <p:spPr/>
        <p:txBody>
          <a:bodyPr/>
          <a:lstStyle/>
          <a:p>
            <a:pPr>
              <a:defRPr/>
            </a:pPr>
            <a:r>
              <a:rPr lang="fr-FR"/>
              <a:t>Award RT24</a:t>
            </a:r>
          </a:p>
        </p:txBody>
      </p:sp>
    </p:spTree>
    <p:extLst>
      <p:ext uri="{BB962C8B-B14F-4D97-AF65-F5344CB8AC3E}">
        <p14:creationId xmlns:p14="http://schemas.microsoft.com/office/powerpoint/2010/main" val="30825939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976B7C5A-083C-1FF4-DCEA-6F87F94B40BF}"/>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Award RT24</a:t>
            </a:r>
          </a:p>
        </p:txBody>
      </p:sp>
      <p:sp>
        <p:nvSpPr>
          <p:cNvPr id="45" name="Espace réservé du numéro de diapositive 5">
            <a:extLst>
              <a:ext uri="{FF2B5EF4-FFF2-40B4-BE49-F238E27FC236}">
                <a16:creationId xmlns:a16="http://schemas.microsoft.com/office/drawing/2014/main" id="{0B1D6436-08C7-82F0-E3E2-A4305DD0881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779D1D7-B3D4-AA43-AE25-D891F6FBC45F}"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586754" name="Rectangle 2">
            <a:extLst>
              <a:ext uri="{FF2B5EF4-FFF2-40B4-BE49-F238E27FC236}">
                <a16:creationId xmlns:a16="http://schemas.microsoft.com/office/drawing/2014/main" id="{0CC609E4-0D12-4176-AC68-49774F0E5FF0}"/>
              </a:ext>
            </a:extLst>
          </p:cNvPr>
          <p:cNvSpPr>
            <a:spLocks noChangeArrowheads="1"/>
          </p:cNvSpPr>
          <p:nvPr/>
        </p:nvSpPr>
        <p:spPr bwMode="auto">
          <a:xfrm>
            <a:off x="1447800" y="2971800"/>
            <a:ext cx="6362700" cy="8382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My</a:t>
            </a:r>
            <a:r>
              <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a:t>
            </a:r>
            <a:r>
              <a:rPr kumimoji="0" lang="fr-FR" sz="36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medical</a:t>
            </a:r>
            <a:r>
              <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time</a:t>
            </a:r>
          </a:p>
          <a:p>
            <a:pPr marL="0" marR="0" lvl="0" indent="0" algn="ctr" defTabSz="914400" rtl="0" eaLnBrk="1" fontAlgn="base" latinLnBrk="0" hangingPunct="1">
              <a:lnSpc>
                <a:spcPct val="100000"/>
              </a:lnSpc>
              <a:spcBef>
                <a:spcPct val="0"/>
              </a:spcBef>
              <a:spcAft>
                <a:spcPct val="0"/>
              </a:spcAft>
              <a:buClrTx/>
              <a:buSzTx/>
              <a:buFontTx/>
              <a:buNone/>
              <a:tabLst/>
              <a:defRPr/>
            </a:pPr>
            <a:r>
              <a:rPr lang="fr-FR" sz="3600" b="1" i="0" u="none" dirty="0">
                <a:solidFill>
                  <a:srgbClr val="FF00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1997- …as </a:t>
            </a:r>
            <a:r>
              <a:rPr lang="fr-FR" sz="3600" b="1" i="0" u="none" dirty="0" err="1">
                <a:solidFill>
                  <a:srgbClr val="FF00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technology</a:t>
            </a:r>
            <a:r>
              <a:rPr lang="fr-FR" sz="3600" b="1" i="0" u="none" dirty="0">
                <a:solidFill>
                  <a:srgbClr val="FF00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 transfert </a:t>
            </a:r>
            <a:r>
              <a:rPr lang="fr-FR" sz="3600" b="1" i="0" u="none" dirty="0" err="1">
                <a:solidFill>
                  <a:srgbClr val="FF00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advisor</a:t>
            </a:r>
            <a:r>
              <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a:t>
            </a:r>
          </a:p>
        </p:txBody>
      </p:sp>
      <p:sp>
        <p:nvSpPr>
          <p:cNvPr id="98308" name="Line 3">
            <a:extLst>
              <a:ext uri="{FF2B5EF4-FFF2-40B4-BE49-F238E27FC236}">
                <a16:creationId xmlns:a16="http://schemas.microsoft.com/office/drawing/2014/main" id="{E36FF921-8C97-A35F-283F-4B47906C60A4}"/>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09" name="Line 4">
            <a:extLst>
              <a:ext uri="{FF2B5EF4-FFF2-40B4-BE49-F238E27FC236}">
                <a16:creationId xmlns:a16="http://schemas.microsoft.com/office/drawing/2014/main" id="{68031A34-95CE-BFFF-A821-E54FEA5EA64A}"/>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0" name="Line 5">
            <a:extLst>
              <a:ext uri="{FF2B5EF4-FFF2-40B4-BE49-F238E27FC236}">
                <a16:creationId xmlns:a16="http://schemas.microsoft.com/office/drawing/2014/main" id="{4E5FF095-D339-8A65-4F88-5B65EAE68A0A}"/>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1" name="Line 6">
            <a:extLst>
              <a:ext uri="{FF2B5EF4-FFF2-40B4-BE49-F238E27FC236}">
                <a16:creationId xmlns:a16="http://schemas.microsoft.com/office/drawing/2014/main" id="{503BE932-2112-4194-1678-B7A8497AA2B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2" name="Line 7">
            <a:extLst>
              <a:ext uri="{FF2B5EF4-FFF2-40B4-BE49-F238E27FC236}">
                <a16:creationId xmlns:a16="http://schemas.microsoft.com/office/drawing/2014/main" id="{F931B969-0B8E-F252-59EE-DE36AB1BFE29}"/>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3" name="Line 8">
            <a:extLst>
              <a:ext uri="{FF2B5EF4-FFF2-40B4-BE49-F238E27FC236}">
                <a16:creationId xmlns:a16="http://schemas.microsoft.com/office/drawing/2014/main" id="{C614E73C-544D-FD73-0D3B-D4863D4FD74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4" name="Line 9">
            <a:extLst>
              <a:ext uri="{FF2B5EF4-FFF2-40B4-BE49-F238E27FC236}">
                <a16:creationId xmlns:a16="http://schemas.microsoft.com/office/drawing/2014/main" id="{5B8EADB1-9426-B2D4-F356-2971EAC766DB}"/>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5" name="Line 10">
            <a:extLst>
              <a:ext uri="{FF2B5EF4-FFF2-40B4-BE49-F238E27FC236}">
                <a16:creationId xmlns:a16="http://schemas.microsoft.com/office/drawing/2014/main" id="{72A1A4A7-D16E-047C-5C22-BADE00EC396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6" name="Line 11">
            <a:extLst>
              <a:ext uri="{FF2B5EF4-FFF2-40B4-BE49-F238E27FC236}">
                <a16:creationId xmlns:a16="http://schemas.microsoft.com/office/drawing/2014/main" id="{FB63304E-8D8A-4E6D-7F87-177256725BC9}"/>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7" name="Line 12">
            <a:extLst>
              <a:ext uri="{FF2B5EF4-FFF2-40B4-BE49-F238E27FC236}">
                <a16:creationId xmlns:a16="http://schemas.microsoft.com/office/drawing/2014/main" id="{4E6B75D8-BEA4-939F-55AC-825F6F24E557}"/>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8" name="Line 13">
            <a:extLst>
              <a:ext uri="{FF2B5EF4-FFF2-40B4-BE49-F238E27FC236}">
                <a16:creationId xmlns:a16="http://schemas.microsoft.com/office/drawing/2014/main" id="{6F2853DD-9C9F-296E-0ECD-396AD062EC07}"/>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9" name="Line 14">
            <a:extLst>
              <a:ext uri="{FF2B5EF4-FFF2-40B4-BE49-F238E27FC236}">
                <a16:creationId xmlns:a16="http://schemas.microsoft.com/office/drawing/2014/main" id="{3CFFC9AB-B36F-C4AA-7CE5-17B801C8F650}"/>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0" name="Line 15">
            <a:extLst>
              <a:ext uri="{FF2B5EF4-FFF2-40B4-BE49-F238E27FC236}">
                <a16:creationId xmlns:a16="http://schemas.microsoft.com/office/drawing/2014/main" id="{C578B3B7-0AEA-A7D3-DBB0-A2858D7957AF}"/>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1" name="Line 16">
            <a:extLst>
              <a:ext uri="{FF2B5EF4-FFF2-40B4-BE49-F238E27FC236}">
                <a16:creationId xmlns:a16="http://schemas.microsoft.com/office/drawing/2014/main" id="{EB1C71AA-F254-146E-0780-EFE8100228CD}"/>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2" name="Line 17">
            <a:extLst>
              <a:ext uri="{FF2B5EF4-FFF2-40B4-BE49-F238E27FC236}">
                <a16:creationId xmlns:a16="http://schemas.microsoft.com/office/drawing/2014/main" id="{4F803433-5FA0-725E-7C85-C4458B9FFEF9}"/>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3" name="Line 18">
            <a:extLst>
              <a:ext uri="{FF2B5EF4-FFF2-40B4-BE49-F238E27FC236}">
                <a16:creationId xmlns:a16="http://schemas.microsoft.com/office/drawing/2014/main" id="{E2D0E772-9AD1-6415-CDB0-049EA93DE04E}"/>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4" name="Line 19">
            <a:extLst>
              <a:ext uri="{FF2B5EF4-FFF2-40B4-BE49-F238E27FC236}">
                <a16:creationId xmlns:a16="http://schemas.microsoft.com/office/drawing/2014/main" id="{91518E56-8369-74DC-B9A1-5582D3D3C16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5" name="Line 20">
            <a:extLst>
              <a:ext uri="{FF2B5EF4-FFF2-40B4-BE49-F238E27FC236}">
                <a16:creationId xmlns:a16="http://schemas.microsoft.com/office/drawing/2014/main" id="{19856A50-7BE7-B4EB-755D-0CB59FD39282}"/>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6" name="Line 21">
            <a:extLst>
              <a:ext uri="{FF2B5EF4-FFF2-40B4-BE49-F238E27FC236}">
                <a16:creationId xmlns:a16="http://schemas.microsoft.com/office/drawing/2014/main" id="{E1FBA594-A758-B98D-CC1F-D2E8FD1AFFDE}"/>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7" name="Line 22">
            <a:extLst>
              <a:ext uri="{FF2B5EF4-FFF2-40B4-BE49-F238E27FC236}">
                <a16:creationId xmlns:a16="http://schemas.microsoft.com/office/drawing/2014/main" id="{4F254AA1-B1D8-37F1-015E-8326FBEAD287}"/>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8" name="Line 23">
            <a:extLst>
              <a:ext uri="{FF2B5EF4-FFF2-40B4-BE49-F238E27FC236}">
                <a16:creationId xmlns:a16="http://schemas.microsoft.com/office/drawing/2014/main" id="{BDB5535D-000E-3A62-4F6F-B50C3A613A9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9" name="Line 24">
            <a:extLst>
              <a:ext uri="{FF2B5EF4-FFF2-40B4-BE49-F238E27FC236}">
                <a16:creationId xmlns:a16="http://schemas.microsoft.com/office/drawing/2014/main" id="{9A4A5630-A452-E851-EC3E-D9AF5E292BFA}"/>
              </a:ext>
            </a:extLst>
          </p:cNvPr>
          <p:cNvSpPr>
            <a:spLocks noChangeShapeType="1"/>
          </p:cNvSpPr>
          <p:nvPr/>
        </p:nvSpPr>
        <p:spPr bwMode="auto">
          <a:xfrm>
            <a:off x="1290638" y="465455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0" name="Line 25">
            <a:extLst>
              <a:ext uri="{FF2B5EF4-FFF2-40B4-BE49-F238E27FC236}">
                <a16:creationId xmlns:a16="http://schemas.microsoft.com/office/drawing/2014/main" id="{7B7692BA-FFBB-2CF8-A989-BB29853C1BAE}"/>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1" name="Line 26">
            <a:extLst>
              <a:ext uri="{FF2B5EF4-FFF2-40B4-BE49-F238E27FC236}">
                <a16:creationId xmlns:a16="http://schemas.microsoft.com/office/drawing/2014/main" id="{AACDB03F-E8E3-F64B-8950-65B5788A741B}"/>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2" name="Line 27">
            <a:extLst>
              <a:ext uri="{FF2B5EF4-FFF2-40B4-BE49-F238E27FC236}">
                <a16:creationId xmlns:a16="http://schemas.microsoft.com/office/drawing/2014/main" id="{DC0A68FB-E8C0-EE4B-9CFA-C1160C766468}"/>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3" name="Line 28">
            <a:extLst>
              <a:ext uri="{FF2B5EF4-FFF2-40B4-BE49-F238E27FC236}">
                <a16:creationId xmlns:a16="http://schemas.microsoft.com/office/drawing/2014/main" id="{1A34FF00-DFAC-1EF0-2C6B-1DD39C7F5B68}"/>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4" name="Line 29">
            <a:extLst>
              <a:ext uri="{FF2B5EF4-FFF2-40B4-BE49-F238E27FC236}">
                <a16:creationId xmlns:a16="http://schemas.microsoft.com/office/drawing/2014/main" id="{1FC7DCDF-8086-32B6-A7E4-93CF4EF9E63C}"/>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5" name="Line 30">
            <a:extLst>
              <a:ext uri="{FF2B5EF4-FFF2-40B4-BE49-F238E27FC236}">
                <a16:creationId xmlns:a16="http://schemas.microsoft.com/office/drawing/2014/main" id="{3DF75959-D12D-F919-52A2-8C5B51DC7E9E}"/>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6" name="Line 31">
            <a:extLst>
              <a:ext uri="{FF2B5EF4-FFF2-40B4-BE49-F238E27FC236}">
                <a16:creationId xmlns:a16="http://schemas.microsoft.com/office/drawing/2014/main" id="{79EBA4B5-2B75-FF99-ACD4-6D3E78C8C525}"/>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7" name="Line 32">
            <a:extLst>
              <a:ext uri="{FF2B5EF4-FFF2-40B4-BE49-F238E27FC236}">
                <a16:creationId xmlns:a16="http://schemas.microsoft.com/office/drawing/2014/main" id="{BC848BE8-CF97-D4BB-C676-8C2E8A4958FA}"/>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8" name="Line 33">
            <a:extLst>
              <a:ext uri="{FF2B5EF4-FFF2-40B4-BE49-F238E27FC236}">
                <a16:creationId xmlns:a16="http://schemas.microsoft.com/office/drawing/2014/main" id="{707CB8B3-25E4-E953-1438-EC101773C799}"/>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9" name="Line 34">
            <a:extLst>
              <a:ext uri="{FF2B5EF4-FFF2-40B4-BE49-F238E27FC236}">
                <a16:creationId xmlns:a16="http://schemas.microsoft.com/office/drawing/2014/main" id="{8902C3FE-7112-8985-3AB8-E33DC3E51C7A}"/>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0" name="Line 35">
            <a:extLst>
              <a:ext uri="{FF2B5EF4-FFF2-40B4-BE49-F238E27FC236}">
                <a16:creationId xmlns:a16="http://schemas.microsoft.com/office/drawing/2014/main" id="{37E1DF63-A696-B4AD-F40B-3649CED259C4}"/>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1" name="Line 36">
            <a:extLst>
              <a:ext uri="{FF2B5EF4-FFF2-40B4-BE49-F238E27FC236}">
                <a16:creationId xmlns:a16="http://schemas.microsoft.com/office/drawing/2014/main" id="{AF743AF4-9355-E751-4AED-17117B4AD536}"/>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2" name="Line 37">
            <a:extLst>
              <a:ext uri="{FF2B5EF4-FFF2-40B4-BE49-F238E27FC236}">
                <a16:creationId xmlns:a16="http://schemas.microsoft.com/office/drawing/2014/main" id="{D22A5DD6-366B-02D8-CB68-3B99246D43CD}"/>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3" name="Line 38">
            <a:extLst>
              <a:ext uri="{FF2B5EF4-FFF2-40B4-BE49-F238E27FC236}">
                <a16:creationId xmlns:a16="http://schemas.microsoft.com/office/drawing/2014/main" id="{22935096-1020-3C3C-14FF-33BB45A3104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4" name="Line 39">
            <a:extLst>
              <a:ext uri="{FF2B5EF4-FFF2-40B4-BE49-F238E27FC236}">
                <a16:creationId xmlns:a16="http://schemas.microsoft.com/office/drawing/2014/main" id="{3F6F23E0-CE00-CC0E-45DC-DAD638678214}"/>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5" name="Line 40">
            <a:extLst>
              <a:ext uri="{FF2B5EF4-FFF2-40B4-BE49-F238E27FC236}">
                <a16:creationId xmlns:a16="http://schemas.microsoft.com/office/drawing/2014/main" id="{D195442E-0BEC-C36B-A289-F1FF749909C7}"/>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6" name="Line 41">
            <a:extLst>
              <a:ext uri="{FF2B5EF4-FFF2-40B4-BE49-F238E27FC236}">
                <a16:creationId xmlns:a16="http://schemas.microsoft.com/office/drawing/2014/main" id="{AC46AF1D-E820-8125-6DE9-502148D641DA}"/>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7" name="Line 42">
            <a:extLst>
              <a:ext uri="{FF2B5EF4-FFF2-40B4-BE49-F238E27FC236}">
                <a16:creationId xmlns:a16="http://schemas.microsoft.com/office/drawing/2014/main" id="{90E181C1-BAE1-0D1F-31F1-EC77EE5FB1AC}"/>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8" name="Line 43">
            <a:extLst>
              <a:ext uri="{FF2B5EF4-FFF2-40B4-BE49-F238E27FC236}">
                <a16:creationId xmlns:a16="http://schemas.microsoft.com/office/drawing/2014/main" id="{8CF9B432-5716-65C0-049A-60B32108F575}"/>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pic>
        <p:nvPicPr>
          <p:cNvPr id="4" name="Picture 11" descr="GSI_patient">
            <a:extLst>
              <a:ext uri="{FF2B5EF4-FFF2-40B4-BE49-F238E27FC236}">
                <a16:creationId xmlns:a16="http://schemas.microsoft.com/office/drawing/2014/main" id="{F718C289-3B0A-9625-6959-20AABDE6564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464" y="3907534"/>
            <a:ext cx="2262188" cy="30905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Box 40">
            <a:extLst>
              <a:ext uri="{FF2B5EF4-FFF2-40B4-BE49-F238E27FC236}">
                <a16:creationId xmlns:a16="http://schemas.microsoft.com/office/drawing/2014/main" id="{5F2F0B3C-16D4-8CBE-7EE4-0354E4F9B1A7}"/>
              </a:ext>
            </a:extLst>
          </p:cNvPr>
          <p:cNvSpPr txBox="1">
            <a:spLocks noChangeArrowheads="1"/>
          </p:cNvSpPr>
          <p:nvPr/>
        </p:nvSpPr>
        <p:spPr bwMode="auto">
          <a:xfrm>
            <a:off x="2806700" y="5106810"/>
            <a:ext cx="3655455" cy="12025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0000" tIns="46800" rIns="90000" bIns="46800">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eaLnBrk="1" hangingPunct="1"/>
            <a:r>
              <a:rPr lang="de-DE" sz="2400" b="1" i="0" u="none" dirty="0">
                <a:solidFill>
                  <a:srgbClr val="FF0000"/>
                </a:solidFill>
              </a:rPr>
              <a:t>In-beam PET </a:t>
            </a:r>
            <a:r>
              <a:rPr lang="de-DE" sz="2400" b="1" i="0" u="none" dirty="0" err="1">
                <a:solidFill>
                  <a:srgbClr val="FF0000"/>
                </a:solidFill>
              </a:rPr>
              <a:t>scanner</a:t>
            </a:r>
            <a:r>
              <a:rPr lang="de-DE" sz="2400" b="1" i="0" u="none" dirty="0">
                <a:solidFill>
                  <a:srgbClr val="FF0000"/>
                </a:solidFill>
              </a:rPr>
              <a:t> at GSI</a:t>
            </a:r>
          </a:p>
          <a:p>
            <a:pPr eaLnBrk="1" hangingPunct="1"/>
            <a:r>
              <a:rPr lang="de-DE" sz="2400" b="1" i="0" u="none" baseline="30000" dirty="0">
                <a:solidFill>
                  <a:srgbClr val="FF0000"/>
                </a:solidFill>
              </a:rPr>
              <a:t>12</a:t>
            </a:r>
            <a:r>
              <a:rPr lang="de-DE" sz="2400" b="1" i="0" u="none" dirty="0">
                <a:solidFill>
                  <a:srgbClr val="FF0000"/>
                </a:solidFill>
              </a:rPr>
              <a:t>C-therapy </a:t>
            </a:r>
            <a:r>
              <a:rPr lang="de-DE" sz="2400" b="1" i="0" u="none" dirty="0" err="1">
                <a:solidFill>
                  <a:srgbClr val="FF0000"/>
                </a:solidFill>
              </a:rPr>
              <a:t>unit</a:t>
            </a:r>
            <a:endParaRPr lang="de-DE" sz="2400" b="1" i="0" u="none" dirty="0">
              <a:solidFill>
                <a:srgbClr val="FF0000"/>
              </a:solidFill>
            </a:endParaRPr>
          </a:p>
        </p:txBody>
      </p:sp>
      <p:pic>
        <p:nvPicPr>
          <p:cNvPr id="6" name="Picture 18" descr="petcomp">
            <a:extLst>
              <a:ext uri="{FF2B5EF4-FFF2-40B4-BE49-F238E27FC236}">
                <a16:creationId xmlns:a16="http://schemas.microsoft.com/office/drawing/2014/main" id="{07761D6B-0FD1-DF9F-A1CB-33FF1E7F5BE8}"/>
              </a:ext>
            </a:extLst>
          </p:cNvPr>
          <p:cNvPicPr>
            <a:picLocks noChangeAspect="1" noChangeArrowheads="1"/>
          </p:cNvPicPr>
          <p:nvPr/>
        </p:nvPicPr>
        <p:blipFill>
          <a:blip r:embed="rId8">
            <a:lum bright="-12000"/>
            <a:extLst>
              <a:ext uri="{28A0092B-C50C-407E-A947-70E740481C1C}">
                <a14:useLocalDpi xmlns:a14="http://schemas.microsoft.com/office/drawing/2010/main" val="0"/>
              </a:ext>
            </a:extLst>
          </a:blip>
          <a:srcRect/>
          <a:stretch>
            <a:fillRect/>
          </a:stretch>
        </p:blipFill>
        <p:spPr bwMode="auto">
          <a:xfrm>
            <a:off x="7377438" y="3675105"/>
            <a:ext cx="2499758" cy="3182895"/>
          </a:xfrm>
          <a:prstGeom prst="rect">
            <a:avLst/>
          </a:prstGeom>
          <a:solidFill>
            <a:schemeClr val="accent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sp>
        <p:nvSpPr>
          <p:cNvPr id="7" name="ZoneTexte 6">
            <a:extLst>
              <a:ext uri="{FF2B5EF4-FFF2-40B4-BE49-F238E27FC236}">
                <a16:creationId xmlns:a16="http://schemas.microsoft.com/office/drawing/2014/main" id="{F2E1AAC2-6485-388E-65E4-0831C4CDAE7B}"/>
              </a:ext>
            </a:extLst>
          </p:cNvPr>
          <p:cNvSpPr txBox="1"/>
          <p:nvPr/>
        </p:nvSpPr>
        <p:spPr>
          <a:xfrm>
            <a:off x="7299985" y="6354805"/>
            <a:ext cx="2621230" cy="400110"/>
          </a:xfrm>
          <a:prstGeom prst="rect">
            <a:avLst/>
          </a:prstGeom>
          <a:noFill/>
        </p:spPr>
        <p:txBody>
          <a:bodyPr wrap="none" rtlCol="0">
            <a:spAutoFit/>
          </a:bodyPr>
          <a:lstStyle/>
          <a:p>
            <a:r>
              <a:rPr lang="fr-FR" sz="2000" u="none" dirty="0">
                <a:solidFill>
                  <a:srgbClr val="FFC000"/>
                </a:solidFill>
              </a:rPr>
              <a:t>CPET </a:t>
            </a:r>
            <a:r>
              <a:rPr lang="fr-FR" sz="2000" u="none" dirty="0" err="1">
                <a:solidFill>
                  <a:srgbClr val="FFC000"/>
                </a:solidFill>
              </a:rPr>
              <a:t>Hopital</a:t>
            </a:r>
            <a:r>
              <a:rPr lang="fr-FR" sz="2000" u="none" dirty="0">
                <a:solidFill>
                  <a:srgbClr val="FFC000"/>
                </a:solidFill>
              </a:rPr>
              <a:t> Tenon </a:t>
            </a:r>
          </a:p>
        </p:txBody>
      </p:sp>
      <p:pic>
        <p:nvPicPr>
          <p:cNvPr id="9" name="Picture 31">
            <a:extLst>
              <a:ext uri="{FF2B5EF4-FFF2-40B4-BE49-F238E27FC236}">
                <a16:creationId xmlns:a16="http://schemas.microsoft.com/office/drawing/2014/main" id="{B15A23A7-7EA5-597E-EAFF-382FAE7F9C99}"/>
              </a:ext>
            </a:extLst>
          </p:cNvPr>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55577" y="74059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817784"/>
      </p:ext>
    </p:extLst>
  </p:cSld>
  <p:clrMapOvr>
    <a:overrideClrMapping bg1="lt1" tx1="dk1" bg2="lt2" tx2="dk2" accent1="accent1" accent2="accent2" accent3="accent3" accent4="accent4" accent5="accent5" accent6="accent6" hlink="hlink" folHlink="folHlink"/>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0E77BA4D-A4D7-67FF-2560-D588EABEF724}"/>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Award RT24</a:t>
            </a:r>
          </a:p>
        </p:txBody>
      </p:sp>
      <p:sp>
        <p:nvSpPr>
          <p:cNvPr id="32" name="Espace réservé du numéro de diapositive 5">
            <a:extLst>
              <a:ext uri="{FF2B5EF4-FFF2-40B4-BE49-F238E27FC236}">
                <a16:creationId xmlns:a16="http://schemas.microsoft.com/office/drawing/2014/main" id="{8757500C-A9DA-FE65-F0CB-25AA89D6B90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8A36AC9-469C-8C40-9E82-F620F84F8504}" type="slidenum">
              <a:rPr kumimoji="0" lang="fr-FR" altLang="fr-FR" sz="1200" b="0" i="0" u="sng"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8130" name="Rectangle 2">
            <a:extLst>
              <a:ext uri="{FF2B5EF4-FFF2-40B4-BE49-F238E27FC236}">
                <a16:creationId xmlns:a16="http://schemas.microsoft.com/office/drawing/2014/main" id="{89BEC119-1DB0-676F-EC70-388DD07D8BD0}"/>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145412" name="Line 3">
            <a:extLst>
              <a:ext uri="{FF2B5EF4-FFF2-40B4-BE49-F238E27FC236}">
                <a16:creationId xmlns:a16="http://schemas.microsoft.com/office/drawing/2014/main" id="{BD079C17-CE17-4B5B-69BB-C02824F747CD}"/>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3" name="Line 4">
            <a:extLst>
              <a:ext uri="{FF2B5EF4-FFF2-40B4-BE49-F238E27FC236}">
                <a16:creationId xmlns:a16="http://schemas.microsoft.com/office/drawing/2014/main" id="{2999A6DC-9202-5EC6-1391-FFE15F011930}"/>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4" name="Line 5">
            <a:extLst>
              <a:ext uri="{FF2B5EF4-FFF2-40B4-BE49-F238E27FC236}">
                <a16:creationId xmlns:a16="http://schemas.microsoft.com/office/drawing/2014/main" id="{29B52482-0C07-69EF-CF28-163F03BD880A}"/>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5" name="Line 6">
            <a:extLst>
              <a:ext uri="{FF2B5EF4-FFF2-40B4-BE49-F238E27FC236}">
                <a16:creationId xmlns:a16="http://schemas.microsoft.com/office/drawing/2014/main" id="{93019785-26B4-CAA7-A5B9-0DDA19EE9F37}"/>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6" name="Line 7">
            <a:extLst>
              <a:ext uri="{FF2B5EF4-FFF2-40B4-BE49-F238E27FC236}">
                <a16:creationId xmlns:a16="http://schemas.microsoft.com/office/drawing/2014/main" id="{B825DBA3-89D8-DE05-3764-4EFB96B2E2E9}"/>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7" name="Line 8">
            <a:extLst>
              <a:ext uri="{FF2B5EF4-FFF2-40B4-BE49-F238E27FC236}">
                <a16:creationId xmlns:a16="http://schemas.microsoft.com/office/drawing/2014/main" id="{D377DA08-734A-EDC9-0F40-7B7AAB69BB1F}"/>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8" name="Line 9">
            <a:extLst>
              <a:ext uri="{FF2B5EF4-FFF2-40B4-BE49-F238E27FC236}">
                <a16:creationId xmlns:a16="http://schemas.microsoft.com/office/drawing/2014/main" id="{4F7202F0-EA86-D81A-F681-E5971024B1AE}"/>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9" name="Line 10">
            <a:extLst>
              <a:ext uri="{FF2B5EF4-FFF2-40B4-BE49-F238E27FC236}">
                <a16:creationId xmlns:a16="http://schemas.microsoft.com/office/drawing/2014/main" id="{F83F7362-4F14-B106-7928-9577CC06AF10}"/>
              </a:ext>
            </a:extLst>
          </p:cNvPr>
          <p:cNvSpPr>
            <a:spLocks noChangeShapeType="1"/>
          </p:cNvSpPr>
          <p:nvPr/>
        </p:nvSpPr>
        <p:spPr bwMode="auto">
          <a:xfrm>
            <a:off x="2047875" y="1971675"/>
            <a:ext cx="5776913"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0" name="Line 11">
            <a:extLst>
              <a:ext uri="{FF2B5EF4-FFF2-40B4-BE49-F238E27FC236}">
                <a16:creationId xmlns:a16="http://schemas.microsoft.com/office/drawing/2014/main" id="{C5259E78-3649-642C-D1D9-54C61B2845E8}"/>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1" name="Line 12">
            <a:extLst>
              <a:ext uri="{FF2B5EF4-FFF2-40B4-BE49-F238E27FC236}">
                <a16:creationId xmlns:a16="http://schemas.microsoft.com/office/drawing/2014/main" id="{3EBDA301-3EE0-23D7-626B-4358DB7F2C60}"/>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2" name="Line 13">
            <a:extLst>
              <a:ext uri="{FF2B5EF4-FFF2-40B4-BE49-F238E27FC236}">
                <a16:creationId xmlns:a16="http://schemas.microsoft.com/office/drawing/2014/main" id="{2EA09610-A5A9-10E1-F321-34DEDC76CAAC}"/>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3" name="Line 14">
            <a:extLst>
              <a:ext uri="{FF2B5EF4-FFF2-40B4-BE49-F238E27FC236}">
                <a16:creationId xmlns:a16="http://schemas.microsoft.com/office/drawing/2014/main" id="{766F7EAE-F78C-4698-08A7-09734B51E2D9}"/>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4" name="Line 15">
            <a:extLst>
              <a:ext uri="{FF2B5EF4-FFF2-40B4-BE49-F238E27FC236}">
                <a16:creationId xmlns:a16="http://schemas.microsoft.com/office/drawing/2014/main" id="{E75EF4F6-D2D0-4ADB-12F0-2F323CD14FC9}"/>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5" name="Line 16">
            <a:extLst>
              <a:ext uri="{FF2B5EF4-FFF2-40B4-BE49-F238E27FC236}">
                <a16:creationId xmlns:a16="http://schemas.microsoft.com/office/drawing/2014/main" id="{DE9D77D5-B3D8-27FD-BC84-337F1212158C}"/>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6" name="Line 17">
            <a:extLst>
              <a:ext uri="{FF2B5EF4-FFF2-40B4-BE49-F238E27FC236}">
                <a16:creationId xmlns:a16="http://schemas.microsoft.com/office/drawing/2014/main" id="{4CEE97DA-BC51-020D-E91F-8D7A43B01D92}"/>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7" name="Line 18">
            <a:extLst>
              <a:ext uri="{FF2B5EF4-FFF2-40B4-BE49-F238E27FC236}">
                <a16:creationId xmlns:a16="http://schemas.microsoft.com/office/drawing/2014/main" id="{197A3890-CE9F-3116-DFE7-5A7C1E7DBDE0}"/>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8" name="Line 19">
            <a:extLst>
              <a:ext uri="{FF2B5EF4-FFF2-40B4-BE49-F238E27FC236}">
                <a16:creationId xmlns:a16="http://schemas.microsoft.com/office/drawing/2014/main" id="{979B95B2-7474-22B6-378A-C31A5E989F6F}"/>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9" name="Line 21">
            <a:extLst>
              <a:ext uri="{FF2B5EF4-FFF2-40B4-BE49-F238E27FC236}">
                <a16:creationId xmlns:a16="http://schemas.microsoft.com/office/drawing/2014/main" id="{40C096A0-5554-298D-38DF-FFA9C0D26743}"/>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0" name="Line 22">
            <a:extLst>
              <a:ext uri="{FF2B5EF4-FFF2-40B4-BE49-F238E27FC236}">
                <a16:creationId xmlns:a16="http://schemas.microsoft.com/office/drawing/2014/main" id="{B2DD8006-0E03-57A3-5C93-AE50B0D715C8}"/>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1" name="Line 23">
            <a:extLst>
              <a:ext uri="{FF2B5EF4-FFF2-40B4-BE49-F238E27FC236}">
                <a16:creationId xmlns:a16="http://schemas.microsoft.com/office/drawing/2014/main" id="{963F9458-9B2B-19AD-12EA-B9F5C65D73EC}"/>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2" name="Line 24">
            <a:extLst>
              <a:ext uri="{FF2B5EF4-FFF2-40B4-BE49-F238E27FC236}">
                <a16:creationId xmlns:a16="http://schemas.microsoft.com/office/drawing/2014/main" id="{8B858C31-70C8-6494-167B-C0C9E99F3573}"/>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3" name="Line 25">
            <a:extLst>
              <a:ext uri="{FF2B5EF4-FFF2-40B4-BE49-F238E27FC236}">
                <a16:creationId xmlns:a16="http://schemas.microsoft.com/office/drawing/2014/main" id="{316FBA8C-3DAD-BC21-E057-A5D097CC0ACC}"/>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4" name="Line 26">
            <a:extLst>
              <a:ext uri="{FF2B5EF4-FFF2-40B4-BE49-F238E27FC236}">
                <a16:creationId xmlns:a16="http://schemas.microsoft.com/office/drawing/2014/main" id="{9298F214-5982-8E92-5E26-6801AC25D1B4}"/>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5" name="Line 27">
            <a:extLst>
              <a:ext uri="{FF2B5EF4-FFF2-40B4-BE49-F238E27FC236}">
                <a16:creationId xmlns:a16="http://schemas.microsoft.com/office/drawing/2014/main" id="{F2A4D550-E47A-38EC-9813-8EF8F1C77BE5}"/>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6" name="Line 28">
            <a:extLst>
              <a:ext uri="{FF2B5EF4-FFF2-40B4-BE49-F238E27FC236}">
                <a16:creationId xmlns:a16="http://schemas.microsoft.com/office/drawing/2014/main" id="{859E3127-FD81-04E1-EF99-058C17400EFC}"/>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7" name="Line 29">
            <a:extLst>
              <a:ext uri="{FF2B5EF4-FFF2-40B4-BE49-F238E27FC236}">
                <a16:creationId xmlns:a16="http://schemas.microsoft.com/office/drawing/2014/main" id="{932B53A1-C4C2-1CB7-A99E-232C1CBA4FBC}"/>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8" name="Line 30">
            <a:extLst>
              <a:ext uri="{FF2B5EF4-FFF2-40B4-BE49-F238E27FC236}">
                <a16:creationId xmlns:a16="http://schemas.microsoft.com/office/drawing/2014/main" id="{3312A4D6-F031-C2C8-22E8-9C8B230EBD1A}"/>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41" name="Text Box 62">
            <a:extLst>
              <a:ext uri="{FF2B5EF4-FFF2-40B4-BE49-F238E27FC236}">
                <a16:creationId xmlns:a16="http://schemas.microsoft.com/office/drawing/2014/main" id="{B6B6FE6A-CB87-FB03-4973-3ABDBCB484B3}"/>
              </a:ext>
            </a:extLst>
          </p:cNvPr>
          <p:cNvSpPr txBox="1">
            <a:spLocks noChangeArrowheads="1"/>
          </p:cNvSpPr>
          <p:nvPr/>
        </p:nvSpPr>
        <p:spPr bwMode="auto">
          <a:xfrm>
            <a:off x="1995488" y="2176463"/>
            <a:ext cx="6553200"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MS PGothic"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MS PGothic"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MS PGothic"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MS PGothic"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fr-FR" sz="4000" b="0" i="1" u="sng" strike="noStrike" kern="1200" cap="none" spc="0" normalizeH="0" baseline="0" noProof="0">
                <a:ln>
                  <a:noFill/>
                </a:ln>
                <a:solidFill>
                  <a:srgbClr val="FFFF00"/>
                </a:solidFill>
                <a:effectLst/>
                <a:uLnTx/>
                <a:uFillTx/>
                <a:latin typeface="Comic Sans MS" panose="030F0902030302020204" pitchFamily="66" charset="0"/>
                <a:ea typeface="MS PGothic" panose="020B0600070205080204" pitchFamily="34" charset="-128"/>
                <a:cs typeface="+mn-cs"/>
              </a:rPr>
              <a:t>.</a:t>
            </a:r>
            <a:r>
              <a:rPr kumimoji="0" lang="en-US" altLang="fr-FR" sz="3200" b="1" i="1" u="none" strike="noStrike" kern="1200" cap="none" spc="0" normalizeH="0" baseline="0" noProof="0">
                <a:ln>
                  <a:noFill/>
                </a:ln>
                <a:solidFill>
                  <a:srgbClr val="0000FF"/>
                </a:solidFill>
                <a:effectLst/>
                <a:uLnTx/>
                <a:uFillTx/>
                <a:latin typeface="Comic Sans MS" panose="030F0902030302020204" pitchFamily="66" charset="0"/>
                <a:ea typeface="MS PGothic" panose="020B0600070205080204" pitchFamily="34" charset="-128"/>
                <a:cs typeface="+mn-cs"/>
              </a:rPr>
              <a:t>. how the development of  radiation instrumentation has been crucial for fundamental scientific discoveries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fr-FR" sz="3200" b="1" i="1" u="none" strike="noStrike" kern="1200" cap="none" spc="0" normalizeH="0" baseline="0" noProof="0">
                <a:ln>
                  <a:noFill/>
                </a:ln>
                <a:solidFill>
                  <a:srgbClr val="0000FF"/>
                </a:solidFill>
                <a:effectLst/>
                <a:uLnTx/>
                <a:uFillTx/>
                <a:latin typeface="Comic Sans MS" panose="030F0902030302020204" pitchFamily="66" charset="0"/>
                <a:ea typeface="MS PGothic" panose="020B0600070205080204" pitchFamily="34" charset="-128"/>
                <a:cs typeface="+mn-cs"/>
              </a:rPr>
              <a:t>and for </a:t>
            </a:r>
            <a:r>
              <a:rPr kumimoji="0" lang="en-US" altLang="fr-FR" sz="3200" b="1" i="1" u="none" strike="noStrike" kern="1200" cap="none" spc="0" normalizeH="0" baseline="0" noProof="0">
                <a:ln>
                  <a:noFill/>
                </a:ln>
                <a:solidFill>
                  <a:srgbClr val="FF0000"/>
                </a:solidFill>
                <a:effectLst/>
                <a:uLnTx/>
                <a:uFillTx/>
                <a:latin typeface="Comic Sans MS" panose="030F0902030302020204" pitchFamily="66" charset="0"/>
                <a:ea typeface="MS PGothic" panose="020B0600070205080204" pitchFamily="34" charset="-128"/>
                <a:cs typeface="+mn-cs"/>
              </a:rPr>
              <a:t>the improvement </a:t>
            </a:r>
            <a:r>
              <a:rPr kumimoji="0" lang="en-US" altLang="fr-FR" sz="3200" b="1" i="1" u="none" strike="noStrike" kern="1200" cap="none" spc="0" normalizeH="0" baseline="0" noProof="0">
                <a:ln>
                  <a:noFill/>
                </a:ln>
                <a:solidFill>
                  <a:srgbClr val="0000FF"/>
                </a:solidFill>
                <a:effectLst/>
                <a:uLnTx/>
                <a:uFillTx/>
                <a:latin typeface="Comic Sans MS" panose="030F0902030302020204" pitchFamily="66" charset="0"/>
                <a:ea typeface="MS PGothic" panose="020B0600070205080204" pitchFamily="34" charset="-128"/>
                <a:cs typeface="+mn-cs"/>
              </a:rPr>
              <a:t>of human life</a:t>
            </a:r>
            <a:r>
              <a:rPr kumimoji="0" lang="en-US" altLang="fr-FR" sz="4000" b="1" i="1" u="none" strike="noStrike" kern="1200" cap="none" spc="0" normalizeH="0" baseline="0" noProof="0">
                <a:ln>
                  <a:noFill/>
                </a:ln>
                <a:solidFill>
                  <a:srgbClr val="0000FF"/>
                </a:solidFill>
                <a:effectLst/>
                <a:uLnTx/>
                <a:uFillTx/>
                <a:latin typeface="Comic Sans MS" panose="030F0902030302020204" pitchFamily="66" charset="0"/>
                <a:ea typeface="MS PGothic" panose="020B0600070205080204" pitchFamily="34" charset="-128"/>
                <a:cs typeface="+mn-cs"/>
              </a:rPr>
              <a:t>..</a:t>
            </a:r>
            <a:r>
              <a:rPr kumimoji="0" lang="en-US" altLang="fr-FR" sz="4000" b="0" i="1" u="sng" strike="noStrike" kern="1200" cap="none" spc="0" normalizeH="0" baseline="0" noProof="0">
                <a:ln>
                  <a:noFill/>
                </a:ln>
                <a:solidFill>
                  <a:srgbClr val="FFFF00"/>
                </a:solidFill>
                <a:effectLst/>
                <a:uLnTx/>
                <a:uFillTx/>
                <a:latin typeface="Comic Sans MS" panose="030F0902030302020204" pitchFamily="66" charset="0"/>
                <a:ea typeface="MS PGothic" panose="020B0600070205080204" pitchFamily="34" charset="-128"/>
                <a:cs typeface="+mn-cs"/>
              </a:rPr>
              <a:t>.</a:t>
            </a:r>
          </a:p>
        </p:txBody>
      </p:sp>
      <p:sp>
        <p:nvSpPr>
          <p:cNvPr id="3" name="ZoneTexte 2">
            <a:extLst>
              <a:ext uri="{FF2B5EF4-FFF2-40B4-BE49-F238E27FC236}">
                <a16:creationId xmlns:a16="http://schemas.microsoft.com/office/drawing/2014/main" id="{FF237FCA-223F-E299-31A0-A546ABA9E45A}"/>
              </a:ext>
            </a:extLst>
          </p:cNvPr>
          <p:cNvSpPr txBox="1"/>
          <p:nvPr/>
        </p:nvSpPr>
        <p:spPr>
          <a:xfrm>
            <a:off x="3794421" y="1193800"/>
            <a:ext cx="2727029" cy="584775"/>
          </a:xfrm>
          <a:prstGeom prst="rect">
            <a:avLst/>
          </a:prstGeom>
          <a:noFill/>
        </p:spPr>
        <p:txBody>
          <a:bodyPr wrap="none" rtlCol="0">
            <a:spAutoFit/>
          </a:bodyPr>
          <a:lstStyle/>
          <a:p>
            <a:r>
              <a:rPr lang="en-US" sz="3200" u="none" dirty="0">
                <a:solidFill>
                  <a:srgbClr val="FF0000"/>
                </a:solidFill>
              </a:rPr>
              <a:t>Some history</a:t>
            </a:r>
          </a:p>
        </p:txBody>
      </p:sp>
      <p:pic>
        <p:nvPicPr>
          <p:cNvPr id="5" name="Picture 59">
            <a:extLst>
              <a:ext uri="{FF2B5EF4-FFF2-40B4-BE49-F238E27FC236}">
                <a16:creationId xmlns:a16="http://schemas.microsoft.com/office/drawing/2014/main" id="{B19476C3-F774-5CFA-1A0F-A55F96ACC885}"/>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72513" y="4377653"/>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4">
            <a:extLst>
              <a:ext uri="{FF2B5EF4-FFF2-40B4-BE49-F238E27FC236}">
                <a16:creationId xmlns:a16="http://schemas.microsoft.com/office/drawing/2014/main" id="{FC40509D-02CA-8EAA-215F-9DBACED7B332}"/>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t>Award RT24</a:t>
            </a:r>
          </a:p>
        </p:txBody>
      </p:sp>
      <p:sp>
        <p:nvSpPr>
          <p:cNvPr id="10" name="Espace réservé du numéro de diapositive 5">
            <a:extLst>
              <a:ext uri="{FF2B5EF4-FFF2-40B4-BE49-F238E27FC236}">
                <a16:creationId xmlns:a16="http://schemas.microsoft.com/office/drawing/2014/main" id="{A63B0E88-3646-5535-A33A-22CBA32BDEBB}"/>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A654BC-5DA7-E34D-8155-E354C7BBAD01}"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pic>
        <p:nvPicPr>
          <p:cNvPr id="214019" name="Picture 4">
            <a:extLst>
              <a:ext uri="{FF2B5EF4-FFF2-40B4-BE49-F238E27FC236}">
                <a16:creationId xmlns:a16="http://schemas.microsoft.com/office/drawing/2014/main" id="{B56385B6-384E-4928-BDAE-D1FF93EC7945}"/>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601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9938" name="Rectangle 2">
            <a:extLst>
              <a:ext uri="{FF2B5EF4-FFF2-40B4-BE49-F238E27FC236}">
                <a16:creationId xmlns:a16="http://schemas.microsoft.com/office/drawing/2014/main" id="{51325660-A1A9-9758-0210-F6BF3F40EC4D}"/>
              </a:ext>
            </a:extLst>
          </p:cNvPr>
          <p:cNvSpPr>
            <a:spLocks noGrp="1" noChangeArrowheads="1"/>
          </p:cNvSpPr>
          <p:nvPr>
            <p:ph type="title"/>
          </p:nvPr>
        </p:nvSpPr>
        <p:spPr>
          <a:xfrm>
            <a:off x="914400" y="0"/>
            <a:ext cx="8305800" cy="838200"/>
          </a:xfrm>
        </p:spPr>
        <p:txBody>
          <a:bodyPr/>
          <a:lstStyle/>
          <a:p>
            <a:pPr>
              <a:defRPr/>
            </a:pPr>
            <a:r>
              <a:rPr lang="fr-FR" altLang="fr-FR" dirty="0"/>
              <a:t>A </a:t>
            </a:r>
            <a:r>
              <a:rPr lang="fr-FR" altLang="fr-FR" dirty="0" err="1"/>
              <a:t>survey</a:t>
            </a:r>
            <a:r>
              <a:rPr lang="fr-FR" altLang="fr-FR" dirty="0"/>
              <a:t> of </a:t>
            </a:r>
            <a:r>
              <a:rPr lang="fr-FR" altLang="fr-FR" dirty="0" err="1"/>
              <a:t>common</a:t>
            </a:r>
            <a:r>
              <a:rPr lang="fr-FR" altLang="fr-FR" dirty="0"/>
              <a:t> area </a:t>
            </a:r>
            <a:r>
              <a:rPr lang="fr-FR" altLang="fr-FR" dirty="0" err="1"/>
              <a:t>between</a:t>
            </a:r>
            <a:r>
              <a:rPr lang="fr-FR" altLang="fr-FR" dirty="0"/>
              <a:t> HEP and </a:t>
            </a:r>
            <a:r>
              <a:rPr lang="fr-FR" altLang="fr-FR" dirty="0" err="1"/>
              <a:t>medical</a:t>
            </a:r>
            <a:endParaRPr lang="fr-FR" altLang="fr-FR" dirty="0"/>
          </a:p>
        </p:txBody>
      </p:sp>
      <p:sp>
        <p:nvSpPr>
          <p:cNvPr id="679939" name="Rectangle 3">
            <a:extLst>
              <a:ext uri="{FF2B5EF4-FFF2-40B4-BE49-F238E27FC236}">
                <a16:creationId xmlns:a16="http://schemas.microsoft.com/office/drawing/2014/main" id="{BF23759B-1D44-2051-5521-E803DDD321BB}"/>
              </a:ext>
            </a:extLst>
          </p:cNvPr>
          <p:cNvSpPr>
            <a:spLocks noGrp="1" noChangeArrowheads="1"/>
          </p:cNvSpPr>
          <p:nvPr>
            <p:ph type="body" idx="1"/>
          </p:nvPr>
        </p:nvSpPr>
        <p:spPr>
          <a:xfrm>
            <a:off x="1066800" y="1371600"/>
            <a:ext cx="8639175" cy="5153025"/>
          </a:xfrm>
        </p:spPr>
        <p:txBody>
          <a:bodyPr/>
          <a:lstStyle/>
          <a:p>
            <a:pPr>
              <a:lnSpc>
                <a:spcPct val="90000"/>
              </a:lnSpc>
              <a:defRPr/>
            </a:pPr>
            <a:r>
              <a:rPr lang="fr-FR" altLang="fr-FR" sz="2400" dirty="0">
                <a:solidFill>
                  <a:srgbClr val="FFFF00"/>
                </a:solidFill>
              </a:rPr>
              <a:t>Front end </a:t>
            </a:r>
            <a:r>
              <a:rPr lang="fr-FR" altLang="fr-FR" sz="2400" dirty="0" err="1">
                <a:solidFill>
                  <a:srgbClr val="FFFF00"/>
                </a:solidFill>
              </a:rPr>
              <a:t>electronics</a:t>
            </a:r>
            <a:r>
              <a:rPr lang="fr-FR" altLang="fr-FR" sz="2400" dirty="0">
                <a:solidFill>
                  <a:srgbClr val="FFFF00"/>
                </a:solidFill>
              </a:rPr>
              <a:t> &amp; signal </a:t>
            </a:r>
            <a:r>
              <a:rPr lang="fr-FR" altLang="fr-FR" sz="2400" dirty="0" err="1">
                <a:solidFill>
                  <a:srgbClr val="FFFF00"/>
                </a:solidFill>
              </a:rPr>
              <a:t>treatment</a:t>
            </a:r>
            <a:endParaRPr lang="fr-FR" altLang="fr-FR" sz="2400" dirty="0">
              <a:solidFill>
                <a:srgbClr val="FFFF00"/>
              </a:solidFill>
            </a:endParaRPr>
          </a:p>
          <a:p>
            <a:pPr lvl="2">
              <a:lnSpc>
                <a:spcPct val="90000"/>
              </a:lnSpc>
              <a:defRPr/>
            </a:pPr>
            <a:r>
              <a:rPr lang="fr-FR" altLang="fr-FR" sz="2000" dirty="0">
                <a:solidFill>
                  <a:schemeClr val="tx2"/>
                </a:solidFill>
              </a:rPr>
              <a:t>Fast </a:t>
            </a:r>
            <a:r>
              <a:rPr lang="fr-FR" altLang="fr-FR" sz="2000" dirty="0" err="1">
                <a:solidFill>
                  <a:schemeClr val="tx2"/>
                </a:solidFill>
              </a:rPr>
              <a:t>shaping</a:t>
            </a:r>
            <a:r>
              <a:rPr lang="fr-FR" altLang="fr-FR" sz="2000" dirty="0">
                <a:solidFill>
                  <a:schemeClr val="tx2"/>
                </a:solidFill>
              </a:rPr>
              <a:t>, </a:t>
            </a:r>
            <a:r>
              <a:rPr lang="fr-FR" altLang="fr-FR" sz="2000" dirty="0" err="1">
                <a:solidFill>
                  <a:schemeClr val="tx2"/>
                </a:solidFill>
              </a:rPr>
              <a:t>integrated</a:t>
            </a:r>
            <a:r>
              <a:rPr lang="fr-FR" altLang="fr-FR" sz="2000" dirty="0">
                <a:solidFill>
                  <a:schemeClr val="tx2"/>
                </a:solidFill>
              </a:rPr>
              <a:t>, </a:t>
            </a:r>
            <a:r>
              <a:rPr lang="fr-FR" altLang="fr-FR" sz="2000" dirty="0" err="1">
                <a:solidFill>
                  <a:schemeClr val="tx2"/>
                </a:solidFill>
              </a:rPr>
              <a:t>low</a:t>
            </a:r>
            <a:r>
              <a:rPr lang="fr-FR" altLang="fr-FR" sz="2000" dirty="0">
                <a:solidFill>
                  <a:schemeClr val="tx2"/>
                </a:solidFill>
              </a:rPr>
              <a:t> noise, </a:t>
            </a:r>
            <a:r>
              <a:rPr lang="fr-FR" altLang="fr-FR" sz="2000" dirty="0" err="1">
                <a:solidFill>
                  <a:schemeClr val="tx2"/>
                </a:solidFill>
              </a:rPr>
              <a:t>low</a:t>
            </a:r>
            <a:r>
              <a:rPr lang="fr-FR" altLang="fr-FR" sz="2000" dirty="0">
                <a:solidFill>
                  <a:schemeClr val="tx2"/>
                </a:solidFill>
              </a:rPr>
              <a:t> power, self trigger</a:t>
            </a:r>
          </a:p>
          <a:p>
            <a:pPr lvl="2">
              <a:lnSpc>
                <a:spcPct val="90000"/>
              </a:lnSpc>
              <a:defRPr/>
            </a:pPr>
            <a:r>
              <a:rPr lang="fr-FR" altLang="fr-FR" sz="2000" dirty="0">
                <a:solidFill>
                  <a:schemeClr val="tx2"/>
                </a:solidFill>
              </a:rPr>
              <a:t>Digital </a:t>
            </a:r>
            <a:r>
              <a:rPr lang="fr-FR" altLang="fr-FR" sz="2000" dirty="0" err="1">
                <a:solidFill>
                  <a:schemeClr val="tx2"/>
                </a:solidFill>
              </a:rPr>
              <a:t>filtering</a:t>
            </a:r>
            <a:r>
              <a:rPr lang="fr-FR" altLang="fr-FR" sz="2000" dirty="0">
                <a:solidFill>
                  <a:schemeClr val="tx2"/>
                </a:solidFill>
              </a:rPr>
              <a:t> and signal </a:t>
            </a:r>
            <a:r>
              <a:rPr lang="fr-FR" altLang="fr-FR" sz="2000" dirty="0" err="1">
                <a:solidFill>
                  <a:schemeClr val="tx2"/>
                </a:solidFill>
              </a:rPr>
              <a:t>anal</a:t>
            </a:r>
            <a:r>
              <a:rPr lang="fr-FR" altLang="fr-FR" dirty="0" err="1">
                <a:solidFill>
                  <a:schemeClr val="tx2"/>
                </a:solidFill>
              </a:rPr>
              <a:t>y</a:t>
            </a:r>
            <a:r>
              <a:rPr lang="fr-FR" altLang="fr-FR" sz="2000" dirty="0" err="1">
                <a:solidFill>
                  <a:schemeClr val="tx2"/>
                </a:solidFill>
              </a:rPr>
              <a:t>sis</a:t>
            </a:r>
            <a:endParaRPr lang="fr-FR" altLang="fr-FR" sz="2000" dirty="0">
              <a:solidFill>
                <a:schemeClr val="tx2"/>
              </a:solidFill>
            </a:endParaRPr>
          </a:p>
          <a:p>
            <a:pPr lvl="3">
              <a:lnSpc>
                <a:spcPct val="90000"/>
              </a:lnSpc>
              <a:buFontTx/>
              <a:buNone/>
              <a:defRPr/>
            </a:pPr>
            <a:r>
              <a:rPr lang="fr-FR" altLang="fr-FR" sz="1800" dirty="0">
                <a:solidFill>
                  <a:srgbClr val="FFFF00"/>
                </a:solidFill>
              </a:rPr>
              <a:t> </a:t>
            </a:r>
            <a:r>
              <a:rPr lang="fr-FR" altLang="fr-FR" sz="2400" dirty="0">
                <a:solidFill>
                  <a:srgbClr val="66FFFF"/>
                </a:solidFill>
              </a:rPr>
              <a:t>--&gt; </a:t>
            </a:r>
            <a:r>
              <a:rPr lang="fr-FR" altLang="fr-FR" sz="2400" dirty="0" err="1">
                <a:solidFill>
                  <a:srgbClr val="66FFFF"/>
                </a:solidFill>
              </a:rPr>
              <a:t>Waveform</a:t>
            </a:r>
            <a:r>
              <a:rPr lang="fr-FR" altLang="fr-FR" sz="2400" dirty="0">
                <a:solidFill>
                  <a:srgbClr val="66FFFF"/>
                </a:solidFill>
              </a:rPr>
              <a:t> </a:t>
            </a:r>
            <a:r>
              <a:rPr lang="fr-FR" altLang="fr-FR" sz="2400" dirty="0" err="1">
                <a:solidFill>
                  <a:srgbClr val="66FFFF"/>
                </a:solidFill>
              </a:rPr>
              <a:t>Digitizer</a:t>
            </a:r>
            <a:r>
              <a:rPr lang="fr-FR" altLang="fr-FR" sz="2400" dirty="0">
                <a:solidFill>
                  <a:srgbClr val="66FFFF"/>
                </a:solidFill>
              </a:rPr>
              <a:t> :SCA</a:t>
            </a:r>
            <a:endParaRPr lang="fr-FR" altLang="fr-FR" sz="1800" dirty="0">
              <a:solidFill>
                <a:srgbClr val="66FFFF"/>
              </a:solidFill>
            </a:endParaRPr>
          </a:p>
          <a:p>
            <a:pPr lvl="3">
              <a:lnSpc>
                <a:spcPct val="90000"/>
              </a:lnSpc>
              <a:buFontTx/>
              <a:buNone/>
              <a:defRPr/>
            </a:pPr>
            <a:endParaRPr lang="fr-FR" altLang="fr-FR" dirty="0">
              <a:solidFill>
                <a:srgbClr val="66FFFF"/>
              </a:solidFill>
            </a:endParaRPr>
          </a:p>
          <a:p>
            <a:pPr>
              <a:lnSpc>
                <a:spcPct val="90000"/>
              </a:lnSpc>
              <a:defRPr/>
            </a:pPr>
            <a:r>
              <a:rPr lang="fr-FR" altLang="fr-FR" sz="2400" dirty="0">
                <a:solidFill>
                  <a:srgbClr val="FFFF00"/>
                </a:solidFill>
              </a:rPr>
              <a:t>Read Out, Trigger &amp; DAQ</a:t>
            </a:r>
          </a:p>
          <a:p>
            <a:pPr lvl="2">
              <a:lnSpc>
                <a:spcPct val="90000"/>
              </a:lnSpc>
              <a:defRPr/>
            </a:pPr>
            <a:r>
              <a:rPr lang="fr-FR" altLang="fr-FR" sz="2000" dirty="0">
                <a:sym typeface="Wingdings" pitchFamily="2" charset="2"/>
              </a:rPr>
              <a:t>Pipeline and </a:t>
            </a:r>
            <a:r>
              <a:rPr lang="fr-FR" altLang="fr-FR" sz="2000" dirty="0" err="1">
                <a:sym typeface="Wingdings" pitchFamily="2" charset="2"/>
              </a:rPr>
              <a:t>parallel</a:t>
            </a:r>
            <a:r>
              <a:rPr lang="fr-FR" altLang="fr-FR" sz="2000" dirty="0">
                <a:sym typeface="Wingdings" pitchFamily="2" charset="2"/>
              </a:rPr>
              <a:t> </a:t>
            </a:r>
            <a:r>
              <a:rPr lang="fr-FR" altLang="fr-FR" sz="2000" dirty="0" err="1">
                <a:sym typeface="Wingdings" pitchFamily="2" charset="2"/>
              </a:rPr>
              <a:t>read</a:t>
            </a:r>
            <a:r>
              <a:rPr lang="fr-FR" altLang="fr-FR" sz="2000" dirty="0">
                <a:sym typeface="Wingdings" pitchFamily="2" charset="2"/>
              </a:rPr>
              <a:t>-out </a:t>
            </a:r>
            <a:r>
              <a:rPr lang="fr-FR" altLang="fr-FR" sz="2000" dirty="0">
                <a:solidFill>
                  <a:srgbClr val="66FFFF"/>
                </a:solidFill>
                <a:sym typeface="Wingdings" pitchFamily="2" charset="2"/>
              </a:rPr>
              <a:t></a:t>
            </a:r>
            <a:r>
              <a:rPr lang="fr-FR" altLang="fr-FR" sz="2000" dirty="0">
                <a:solidFill>
                  <a:srgbClr val="66FFFF"/>
                </a:solidFill>
              </a:rPr>
              <a:t> FPGA</a:t>
            </a:r>
          </a:p>
          <a:p>
            <a:pPr lvl="2">
              <a:lnSpc>
                <a:spcPct val="90000"/>
              </a:lnSpc>
              <a:defRPr/>
            </a:pPr>
            <a:r>
              <a:rPr lang="fr-FR" altLang="fr-FR" sz="2000" dirty="0" err="1"/>
              <a:t>Feature</a:t>
            </a:r>
            <a:r>
              <a:rPr lang="fr-FR" altLang="fr-FR" sz="2000" dirty="0"/>
              <a:t> extraction techniques </a:t>
            </a:r>
            <a:r>
              <a:rPr lang="fr-FR" altLang="fr-FR" sz="2000" dirty="0">
                <a:solidFill>
                  <a:srgbClr val="66FFFF"/>
                </a:solidFill>
                <a:sym typeface="Wingdings" pitchFamily="2" charset="2"/>
              </a:rPr>
              <a:t>like </a:t>
            </a:r>
            <a:r>
              <a:rPr lang="fr-FR" altLang="fr-FR" sz="2000" dirty="0">
                <a:solidFill>
                  <a:srgbClr val="66FFFF"/>
                </a:solidFill>
              </a:rPr>
              <a:t>Time Of Flight (TOF)</a:t>
            </a:r>
          </a:p>
          <a:p>
            <a:pPr lvl="2">
              <a:lnSpc>
                <a:spcPct val="90000"/>
              </a:lnSpc>
              <a:defRPr/>
            </a:pPr>
            <a:r>
              <a:rPr lang="fr-FR" altLang="fr-FR" sz="2000" dirty="0">
                <a:sym typeface="Wingdings" pitchFamily="2" charset="2"/>
              </a:rPr>
              <a:t>Real Time </a:t>
            </a:r>
            <a:r>
              <a:rPr lang="fr-FR" altLang="fr-FR" sz="2000" dirty="0" err="1">
                <a:sym typeface="Wingdings" pitchFamily="2" charset="2"/>
              </a:rPr>
              <a:t>selection</a:t>
            </a:r>
            <a:r>
              <a:rPr lang="fr-FR" altLang="fr-FR" sz="2000" dirty="0">
                <a:sym typeface="Wingdings" pitchFamily="2" charset="2"/>
              </a:rPr>
              <a:t> </a:t>
            </a:r>
            <a:r>
              <a:rPr lang="fr-FR" altLang="fr-FR" sz="2000" dirty="0">
                <a:solidFill>
                  <a:srgbClr val="66FFFF"/>
                </a:solidFill>
                <a:sym typeface="Wingdings" pitchFamily="2" charset="2"/>
              </a:rPr>
              <a:t> </a:t>
            </a:r>
            <a:r>
              <a:rPr lang="fr-FR" altLang="fr-FR" sz="2000" dirty="0" err="1">
                <a:solidFill>
                  <a:srgbClr val="66FFFF"/>
                </a:solidFill>
                <a:sym typeface="Wingdings" pitchFamily="2" charset="2"/>
              </a:rPr>
              <a:t>GPU’s</a:t>
            </a:r>
            <a:r>
              <a:rPr lang="fr-FR" altLang="fr-FR" sz="2000" dirty="0">
                <a:solidFill>
                  <a:srgbClr val="66FFFF"/>
                </a:solidFill>
                <a:sym typeface="Wingdings" pitchFamily="2" charset="2"/>
              </a:rPr>
              <a:t> image </a:t>
            </a:r>
            <a:r>
              <a:rPr lang="fr-FR" altLang="fr-FR" sz="2000" dirty="0" err="1">
                <a:solidFill>
                  <a:srgbClr val="66FFFF"/>
                </a:solidFill>
                <a:sym typeface="Wingdings" pitchFamily="2" charset="2"/>
              </a:rPr>
              <a:t>processing</a:t>
            </a:r>
            <a:endParaRPr lang="fr-FR" altLang="fr-FR" sz="2000" dirty="0">
              <a:solidFill>
                <a:srgbClr val="FFFF00"/>
              </a:solidFill>
              <a:sym typeface="Wingdings" pitchFamily="2" charset="2"/>
            </a:endParaRPr>
          </a:p>
          <a:p>
            <a:pPr lvl="2">
              <a:lnSpc>
                <a:spcPct val="90000"/>
              </a:lnSpc>
              <a:defRPr/>
            </a:pPr>
            <a:r>
              <a:rPr lang="fr-FR" altLang="fr-FR" sz="2000" dirty="0">
                <a:sym typeface="Wingdings" pitchFamily="2" charset="2"/>
              </a:rPr>
              <a:t>High </a:t>
            </a:r>
            <a:r>
              <a:rPr lang="fr-FR" altLang="fr-FR" sz="2000" dirty="0" err="1">
                <a:sym typeface="Wingdings" pitchFamily="2" charset="2"/>
              </a:rPr>
              <a:t>bandwidth</a:t>
            </a:r>
            <a:r>
              <a:rPr lang="fr-FR" altLang="fr-FR" sz="2000" dirty="0">
                <a:sym typeface="Wingdings" pitchFamily="2" charset="2"/>
              </a:rPr>
              <a:t> networks</a:t>
            </a:r>
            <a:r>
              <a:rPr lang="fr-FR" altLang="fr-FR" sz="2000" dirty="0">
                <a:solidFill>
                  <a:srgbClr val="FFFF00"/>
                </a:solidFill>
                <a:sym typeface="Wingdings" pitchFamily="2" charset="2"/>
              </a:rPr>
              <a:t> </a:t>
            </a:r>
            <a:r>
              <a:rPr lang="fr-FR" altLang="fr-FR" sz="2000" dirty="0">
                <a:solidFill>
                  <a:srgbClr val="66FFFF"/>
                </a:solidFill>
                <a:sym typeface="Wingdings" pitchFamily="2" charset="2"/>
              </a:rPr>
              <a:t> new </a:t>
            </a:r>
            <a:r>
              <a:rPr lang="fr-FR" altLang="fr-FR" sz="2000" dirty="0" err="1">
                <a:solidFill>
                  <a:srgbClr val="66FFFF"/>
                </a:solidFill>
                <a:sym typeface="Wingdings" pitchFamily="2" charset="2"/>
              </a:rPr>
              <a:t>telecom</a:t>
            </a:r>
            <a:r>
              <a:rPr lang="fr-FR" altLang="fr-FR" sz="2000" dirty="0">
                <a:solidFill>
                  <a:srgbClr val="66FFFF"/>
                </a:solidFill>
                <a:sym typeface="Wingdings" pitchFamily="2" charset="2"/>
              </a:rPr>
              <a:t> standard (</a:t>
            </a:r>
            <a:r>
              <a:rPr lang="fr-FR" altLang="fr-FR" sz="2000" dirty="0" err="1">
                <a:solidFill>
                  <a:srgbClr val="66FFFF"/>
                </a:solidFill>
                <a:sym typeface="Wingdings" pitchFamily="2" charset="2"/>
              </a:rPr>
              <a:t>xTCA</a:t>
            </a:r>
            <a:r>
              <a:rPr lang="fr-FR" altLang="fr-FR" sz="2000" dirty="0">
                <a:solidFill>
                  <a:srgbClr val="66FFFF"/>
                </a:solidFill>
                <a:sym typeface="Wingdings" pitchFamily="2" charset="2"/>
              </a:rPr>
              <a:t>)</a:t>
            </a:r>
            <a:endParaRPr lang="fr-FR" altLang="fr-FR" dirty="0">
              <a:solidFill>
                <a:srgbClr val="66FFFF"/>
              </a:solidFill>
              <a:sym typeface="Wingdings" pitchFamily="2" charset="2"/>
            </a:endParaRPr>
          </a:p>
          <a:p>
            <a:pPr>
              <a:lnSpc>
                <a:spcPct val="90000"/>
              </a:lnSpc>
              <a:defRPr/>
            </a:pPr>
            <a:r>
              <a:rPr lang="fr-FR" altLang="fr-FR" sz="2400" dirty="0" err="1">
                <a:solidFill>
                  <a:srgbClr val="FFFF00"/>
                </a:solidFill>
              </a:rPr>
              <a:t>Computing</a:t>
            </a:r>
            <a:r>
              <a:rPr lang="fr-FR" altLang="fr-FR" sz="2400" dirty="0">
                <a:solidFill>
                  <a:srgbClr val="FFFF00"/>
                </a:solidFill>
              </a:rPr>
              <a:t> &amp; software : handling high </a:t>
            </a:r>
            <a:r>
              <a:rPr lang="fr-FR" altLang="fr-FR" sz="2400" dirty="0" err="1">
                <a:solidFill>
                  <a:srgbClr val="FFFF00"/>
                </a:solidFill>
              </a:rPr>
              <a:t>quantity</a:t>
            </a:r>
            <a:r>
              <a:rPr lang="fr-FR" altLang="fr-FR" sz="2400" dirty="0">
                <a:solidFill>
                  <a:srgbClr val="FFFF00"/>
                </a:solidFill>
              </a:rPr>
              <a:t> of data</a:t>
            </a:r>
            <a:endParaRPr lang="fr-FR" altLang="fr-FR" sz="2400" dirty="0"/>
          </a:p>
          <a:p>
            <a:pPr lvl="2">
              <a:lnSpc>
                <a:spcPct val="90000"/>
              </a:lnSpc>
              <a:defRPr/>
            </a:pPr>
            <a:r>
              <a:rPr lang="fr-FR" altLang="fr-FR" sz="2000" dirty="0">
                <a:solidFill>
                  <a:schemeClr val="tx2"/>
                </a:solidFill>
                <a:sym typeface="Wingdings" pitchFamily="2" charset="2"/>
              </a:rPr>
              <a:t>Reconstruction, simulation &amp; </a:t>
            </a:r>
            <a:r>
              <a:rPr lang="fr-FR" altLang="fr-FR" sz="2000" dirty="0" err="1">
                <a:solidFill>
                  <a:schemeClr val="tx2"/>
                </a:solidFill>
                <a:sym typeface="Wingdings" pitchFamily="2" charset="2"/>
              </a:rPr>
              <a:t>modelling</a:t>
            </a:r>
            <a:r>
              <a:rPr lang="fr-FR" altLang="fr-FR" sz="2000" dirty="0"/>
              <a:t>  </a:t>
            </a:r>
            <a:r>
              <a:rPr lang="fr-FR" altLang="fr-FR" sz="2000" dirty="0">
                <a:solidFill>
                  <a:srgbClr val="66FFFF"/>
                </a:solidFill>
              </a:rPr>
              <a:t>--&gt; GATE</a:t>
            </a:r>
            <a:endParaRPr lang="fr-FR" altLang="fr-FR" dirty="0"/>
          </a:p>
          <a:p>
            <a:pPr>
              <a:lnSpc>
                <a:spcPct val="90000"/>
              </a:lnSpc>
              <a:defRPr/>
            </a:pPr>
            <a:r>
              <a:rPr lang="fr-FR" altLang="fr-FR" sz="2400" dirty="0">
                <a:solidFill>
                  <a:srgbClr val="FFFF00"/>
                </a:solidFill>
              </a:rPr>
              <a:t>Global design</a:t>
            </a:r>
            <a:r>
              <a:rPr lang="fr-FR" altLang="fr-FR" sz="2400" dirty="0"/>
              <a:t> </a:t>
            </a:r>
          </a:p>
          <a:p>
            <a:pPr lvl="2">
              <a:lnSpc>
                <a:spcPct val="90000"/>
              </a:lnSpc>
              <a:defRPr/>
            </a:pPr>
            <a:r>
              <a:rPr lang="fr-FR" altLang="fr-FR" sz="2000" dirty="0"/>
              <a:t>Compact </a:t>
            </a:r>
            <a:r>
              <a:rPr lang="fr-FR" altLang="fr-FR" sz="2000" dirty="0" err="1"/>
              <a:t>integration</a:t>
            </a:r>
            <a:r>
              <a:rPr lang="fr-FR" altLang="fr-FR" sz="2000" dirty="0"/>
              <a:t> of large </a:t>
            </a:r>
            <a:r>
              <a:rPr lang="fr-FR" altLang="fr-FR" sz="2000" dirty="0" err="1"/>
              <a:t>number</a:t>
            </a:r>
            <a:r>
              <a:rPr lang="fr-FR" altLang="fr-FR" sz="2000" dirty="0"/>
              <a:t> of channels</a:t>
            </a:r>
            <a:endParaRPr lang="fr-FR" altLang="fr-FR" dirty="0"/>
          </a:p>
        </p:txBody>
      </p:sp>
      <p:pic>
        <p:nvPicPr>
          <p:cNvPr id="214022" name="Picture 4">
            <a:extLst>
              <a:ext uri="{FF2B5EF4-FFF2-40B4-BE49-F238E27FC236}">
                <a16:creationId xmlns:a16="http://schemas.microsoft.com/office/drawing/2014/main" id="{F5F7429B-23B7-BA4F-F658-544E3C13E4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2038" y="2133600"/>
            <a:ext cx="1223962"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4023" name="Text Box 7">
            <a:extLst>
              <a:ext uri="{FF2B5EF4-FFF2-40B4-BE49-F238E27FC236}">
                <a16:creationId xmlns:a16="http://schemas.microsoft.com/office/drawing/2014/main" id="{0F076718-F3F5-2799-9D5F-ECDC65D0D2FF}"/>
              </a:ext>
            </a:extLst>
          </p:cNvPr>
          <p:cNvSpPr txBox="1">
            <a:spLocks noChangeArrowheads="1"/>
          </p:cNvSpPr>
          <p:nvPr/>
        </p:nvSpPr>
        <p:spPr bwMode="auto">
          <a:xfrm>
            <a:off x="8575675" y="3357563"/>
            <a:ext cx="1330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rPr>
              <a:t>DRS4 (PSI)</a:t>
            </a:r>
            <a:r>
              <a:rPr kumimoji="0" lang="fr-FR" altLang="fr-FR" sz="2400" b="0" i="0" u="sng"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rPr>
              <a:t> </a:t>
            </a:r>
          </a:p>
        </p:txBody>
      </p:sp>
      <p:sp>
        <p:nvSpPr>
          <p:cNvPr id="214024" name="Text Box 8">
            <a:extLst>
              <a:ext uri="{FF2B5EF4-FFF2-40B4-BE49-F238E27FC236}">
                <a16:creationId xmlns:a16="http://schemas.microsoft.com/office/drawing/2014/main" id="{8002A3B5-CF7A-A73E-64F9-D1DC3E6A9F1C}"/>
              </a:ext>
            </a:extLst>
          </p:cNvPr>
          <p:cNvSpPr txBox="1">
            <a:spLocks noChangeArrowheads="1"/>
          </p:cNvSpPr>
          <p:nvPr/>
        </p:nvSpPr>
        <p:spPr bwMode="auto">
          <a:xfrm>
            <a:off x="6608763" y="2924175"/>
            <a:ext cx="191293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rPr>
              <a:t>Giga sampling chip</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1600" b="0" i="0" u="sng"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rPr>
              <a:t>LAL-Saclay) </a:t>
            </a:r>
            <a:endParaRPr kumimoji="0" lang="fr-FR" altLang="fr-FR" sz="2400" b="0" i="0" u="sng"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pic>
        <p:nvPicPr>
          <p:cNvPr id="214025" name="Picture 583" descr="drs4">
            <a:extLst>
              <a:ext uri="{FF2B5EF4-FFF2-40B4-BE49-F238E27FC236}">
                <a16:creationId xmlns:a16="http://schemas.microsoft.com/office/drawing/2014/main" id="{B24E9371-6FD3-6107-D1B8-3D3E657566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3450" y="765175"/>
            <a:ext cx="127952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Espace réservé du numéro de diapositive 3">
            <a:extLst>
              <a:ext uri="{FF2B5EF4-FFF2-40B4-BE49-F238E27FC236}">
                <a16:creationId xmlns:a16="http://schemas.microsoft.com/office/drawing/2014/main" id="{4CA259A1-0E0E-88DA-26B2-0468C6EF1E7E}"/>
              </a:ext>
            </a:extLst>
          </p:cNvPr>
          <p:cNvSpPr txBox="1">
            <a:spLocks/>
          </p:cNvSpPr>
          <p:nvPr/>
        </p:nvSpPr>
        <p:spPr bwMode="auto">
          <a:xfrm>
            <a:off x="7099300" y="6243638"/>
            <a:ext cx="1489075" cy="303212"/>
          </a:xfrm>
          <a:prstGeom prst="rect">
            <a:avLst/>
          </a:prstGeom>
          <a:noFill/>
          <a:ln>
            <a:noFill/>
          </a:ln>
          <a:effectLst/>
        </p:spPr>
        <p:txBody>
          <a:bodyPr anchor="b"/>
          <a:lstStyle>
            <a:defPPr>
              <a:defRPr lang="en-GB"/>
            </a:defPPr>
            <a:lvl1pPr algn="r" rtl="0" fontAlgn="base">
              <a:spcBef>
                <a:spcPct val="0"/>
              </a:spcBef>
              <a:spcAft>
                <a:spcPct val="0"/>
              </a:spcAft>
              <a:defRPr sz="1200" i="0" kern="1200">
                <a:solidFill>
                  <a:schemeClr val="tx1"/>
                </a:solidFill>
                <a:effectLst>
                  <a:outerShdw blurRad="38100" dist="38100" dir="2700000" algn="tl">
                    <a:srgbClr val="000000"/>
                  </a:outerShdw>
                </a:effectLst>
                <a:latin typeface="Arial" charset="0"/>
                <a:ea typeface="ＭＳ Ｐゴシック" charset="0"/>
                <a:cs typeface="+mn-cs"/>
              </a:defRPr>
            </a:lvl1pPr>
            <a:lvl2pPr marL="457200" algn="l" rtl="0" fontAlgn="base">
              <a:spcBef>
                <a:spcPct val="0"/>
              </a:spcBef>
              <a:spcAft>
                <a:spcPct val="0"/>
              </a:spcAft>
              <a:defRPr sz="3600" i="1" kern="1200">
                <a:solidFill>
                  <a:schemeClr val="tx1"/>
                </a:solidFill>
                <a:latin typeface="Comic Sans MS" charset="0"/>
                <a:ea typeface="ＭＳ Ｐゴシック" charset="0"/>
                <a:cs typeface="ＭＳ Ｐゴシック" charset="0"/>
              </a:defRPr>
            </a:lvl2pPr>
            <a:lvl3pPr marL="914400" algn="l" rtl="0" fontAlgn="base">
              <a:spcBef>
                <a:spcPct val="0"/>
              </a:spcBef>
              <a:spcAft>
                <a:spcPct val="0"/>
              </a:spcAft>
              <a:defRPr sz="3600" i="1" kern="1200">
                <a:solidFill>
                  <a:schemeClr val="tx1"/>
                </a:solidFill>
                <a:latin typeface="Comic Sans MS" charset="0"/>
                <a:ea typeface="ＭＳ Ｐゴシック" charset="0"/>
                <a:cs typeface="ＭＳ Ｐゴシック" charset="0"/>
              </a:defRPr>
            </a:lvl3pPr>
            <a:lvl4pPr marL="1371600" algn="l" rtl="0" fontAlgn="base">
              <a:spcBef>
                <a:spcPct val="0"/>
              </a:spcBef>
              <a:spcAft>
                <a:spcPct val="0"/>
              </a:spcAft>
              <a:defRPr sz="3600" i="1" kern="1200">
                <a:solidFill>
                  <a:schemeClr val="tx1"/>
                </a:solidFill>
                <a:latin typeface="Comic Sans MS" charset="0"/>
                <a:ea typeface="ＭＳ Ｐゴシック" charset="0"/>
                <a:cs typeface="ＭＳ Ｐゴシック" charset="0"/>
              </a:defRPr>
            </a:lvl4pPr>
            <a:lvl5pPr marL="1828800" algn="l" rtl="0" fontAlgn="base">
              <a:spcBef>
                <a:spcPct val="0"/>
              </a:spcBef>
              <a:spcAft>
                <a:spcPct val="0"/>
              </a:spcAft>
              <a:defRPr sz="3600" i="1" kern="1200">
                <a:solidFill>
                  <a:schemeClr val="tx1"/>
                </a:solidFill>
                <a:latin typeface="Comic Sans MS" charset="0"/>
                <a:ea typeface="ＭＳ Ｐゴシック" charset="0"/>
                <a:cs typeface="ＭＳ Ｐゴシック" charset="0"/>
              </a:defRPr>
            </a:lvl5pPr>
            <a:lvl6pPr marL="2286000" algn="l" defTabSz="457200" rtl="0" eaLnBrk="1" latinLnBrk="0" hangingPunct="1">
              <a:defRPr sz="3600" i="1" kern="1200">
                <a:solidFill>
                  <a:schemeClr val="tx1"/>
                </a:solidFill>
                <a:latin typeface="Comic Sans MS" charset="0"/>
                <a:ea typeface="ＭＳ Ｐゴシック" charset="0"/>
                <a:cs typeface="ＭＳ Ｐゴシック" charset="0"/>
              </a:defRPr>
            </a:lvl6pPr>
            <a:lvl7pPr marL="2743200" algn="l" defTabSz="457200" rtl="0" eaLnBrk="1" latinLnBrk="0" hangingPunct="1">
              <a:defRPr sz="3600" i="1" kern="1200">
                <a:solidFill>
                  <a:schemeClr val="tx1"/>
                </a:solidFill>
                <a:latin typeface="Comic Sans MS" charset="0"/>
                <a:ea typeface="ＭＳ Ｐゴシック" charset="0"/>
                <a:cs typeface="ＭＳ Ｐゴシック" charset="0"/>
              </a:defRPr>
            </a:lvl7pPr>
            <a:lvl8pPr marL="3200400" algn="l" defTabSz="457200" rtl="0" eaLnBrk="1" latinLnBrk="0" hangingPunct="1">
              <a:defRPr sz="3600" i="1" kern="1200">
                <a:solidFill>
                  <a:schemeClr val="tx1"/>
                </a:solidFill>
                <a:latin typeface="Comic Sans MS" charset="0"/>
                <a:ea typeface="ＭＳ Ｐゴシック" charset="0"/>
                <a:cs typeface="ＭＳ Ｐゴシック" charset="0"/>
              </a:defRPr>
            </a:lvl8pPr>
            <a:lvl9pPr marL="3657600" algn="l" defTabSz="457200" rtl="0" eaLnBrk="1" latinLnBrk="0" hangingPunct="1">
              <a:defRPr sz="3600" i="1" kern="1200">
                <a:solidFill>
                  <a:schemeClr val="tx1"/>
                </a:solidFill>
                <a:latin typeface="Comic Sans MS" charset="0"/>
                <a:ea typeface="ＭＳ Ｐゴシック" charset="0"/>
                <a:cs typeface="ＭＳ Ｐゴシック"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fr-FR" sz="1200" b="0" i="0" u="sng" strike="noStrike" kern="1200" cap="none" spc="0" normalizeH="0" baseline="0" noProof="0" dirty="0">
              <a:ln>
                <a:noFill/>
              </a:ln>
              <a:solidFill>
                <a:srgbClr val="FFFFFF"/>
              </a:solidFill>
              <a:effectLst>
                <a:outerShdw blurRad="38100" dist="38100" dir="2700000" algn="tl">
                  <a:srgbClr val="000000"/>
                </a:outerShdw>
              </a:effectLst>
              <a:uLnTx/>
              <a:uFillTx/>
              <a:latin typeface="Arial" charset="0"/>
              <a:ea typeface="ＭＳ Ｐゴシック" charset="0"/>
              <a:cs typeface="+mn-cs"/>
            </a:endParaRPr>
          </a:p>
        </p:txBody>
      </p:sp>
      <p:pic>
        <p:nvPicPr>
          <p:cNvPr id="214027" name="Picture 2" descr="D:\MANIPS\CTA\Nectar\Nectar0\Nectar0.png">
            <a:extLst>
              <a:ext uri="{FF2B5EF4-FFF2-40B4-BE49-F238E27FC236}">
                <a16:creationId xmlns:a16="http://schemas.microsoft.com/office/drawing/2014/main" id="{6AB75DE8-100C-53FB-4397-B96AC155ECA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97688" y="2205038"/>
            <a:ext cx="1655762"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4028" name="ZoneTexte 60">
            <a:extLst>
              <a:ext uri="{FF2B5EF4-FFF2-40B4-BE49-F238E27FC236}">
                <a16:creationId xmlns:a16="http://schemas.microsoft.com/office/drawing/2014/main" id="{5CA45563-E9ED-EE5D-9582-36AF549C1C96}"/>
              </a:ext>
            </a:extLst>
          </p:cNvPr>
          <p:cNvSpPr txBox="1">
            <a:spLocks noChangeArrowheads="1"/>
          </p:cNvSpPr>
          <p:nvPr/>
        </p:nvSpPr>
        <p:spPr bwMode="auto">
          <a:xfrm>
            <a:off x="6897688" y="2349500"/>
            <a:ext cx="16557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7"/>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8"/>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9"/>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9"/>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9"/>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9"/>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9"/>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2400" b="0" i="1" u="sng" strike="noStrike" kern="1200" cap="none" spc="0" normalizeH="0" baseline="0" noProof="0">
                <a:ln>
                  <a:noFill/>
                </a:ln>
                <a:solidFill>
                  <a:srgbClr val="FFFFFF"/>
                </a:solidFill>
                <a:effectLst/>
                <a:uLnTx/>
                <a:uFillTx/>
                <a:latin typeface="Comic Sans MS" panose="030F0902030302020204" pitchFamily="66" charset="0"/>
                <a:ea typeface="ＭＳ Ｐゴシック" panose="020B0600070205080204" pitchFamily="34" charset="-128"/>
                <a:cs typeface="+mn-cs"/>
              </a:rPr>
              <a:t>NECTAR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3">
            <a:extLst>
              <a:ext uri="{FF2B5EF4-FFF2-40B4-BE49-F238E27FC236}">
                <a16:creationId xmlns:a16="http://schemas.microsoft.com/office/drawing/2014/main" id="{423DB43C-A6C1-B347-8FFC-9799F3DA25CE}"/>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t>Award RT24</a:t>
            </a:r>
          </a:p>
        </p:txBody>
      </p:sp>
      <p:sp>
        <p:nvSpPr>
          <p:cNvPr id="6" name="Espace réservé du numéro de diapositive 4">
            <a:extLst>
              <a:ext uri="{FF2B5EF4-FFF2-40B4-BE49-F238E27FC236}">
                <a16:creationId xmlns:a16="http://schemas.microsoft.com/office/drawing/2014/main" id="{4466FFA7-123E-3B40-8CE4-D5225D259AE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B631AA5-55F9-B341-98BB-D47E3D50527E}"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pic>
        <p:nvPicPr>
          <p:cNvPr id="177155" name="Picture 2">
            <a:extLst>
              <a:ext uri="{FF2B5EF4-FFF2-40B4-BE49-F238E27FC236}">
                <a16:creationId xmlns:a16="http://schemas.microsoft.com/office/drawing/2014/main" id="{8B08B788-F9C5-A04F-A226-17CB3E6AD515}"/>
              </a:ext>
            </a:extLst>
          </p:cNvPr>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3232" y="13494"/>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03" name="Rectangle 3">
            <a:extLst>
              <a:ext uri="{FF2B5EF4-FFF2-40B4-BE49-F238E27FC236}">
                <a16:creationId xmlns:a16="http://schemas.microsoft.com/office/drawing/2014/main" id="{F2B348EA-3D56-804B-A11B-2216F8C41DC5}"/>
              </a:ext>
            </a:extLst>
          </p:cNvPr>
          <p:cNvSpPr>
            <a:spLocks noGrp="1" noChangeArrowheads="1"/>
          </p:cNvSpPr>
          <p:nvPr>
            <p:ph type="title"/>
          </p:nvPr>
        </p:nvSpPr>
        <p:spPr>
          <a:xfrm>
            <a:off x="1352550" y="115888"/>
            <a:ext cx="8305800" cy="762000"/>
          </a:xfrm>
        </p:spPr>
        <p:txBody>
          <a:bodyPr/>
          <a:lstStyle/>
          <a:p>
            <a:pPr algn="l" eaLnBrk="1" hangingPunct="1">
              <a:defRPr/>
            </a:pPr>
            <a:r>
              <a:rPr lang="fr-FR" altLang="fr-FR" sz="3600" dirty="0"/>
              <a:t>Survey of </a:t>
            </a:r>
            <a:r>
              <a:rPr lang="fr-FR" altLang="fr-FR" sz="3600" dirty="0" err="1"/>
              <a:t>common</a:t>
            </a:r>
            <a:r>
              <a:rPr lang="fr-FR" altLang="fr-FR" sz="3600" dirty="0"/>
              <a:t> area </a:t>
            </a:r>
            <a:r>
              <a:rPr lang="fr-FR" altLang="fr-FR" sz="3600" dirty="0" err="1"/>
              <a:t>with</a:t>
            </a:r>
            <a:r>
              <a:rPr lang="fr-FR" altLang="fr-FR" sz="3600" dirty="0"/>
              <a:t> HEP (2)</a:t>
            </a:r>
            <a:endParaRPr lang="en-GB" altLang="fr-FR" dirty="0">
              <a:solidFill>
                <a:srgbClr val="669900"/>
              </a:solidFill>
            </a:endParaRPr>
          </a:p>
        </p:txBody>
      </p:sp>
      <p:sp>
        <p:nvSpPr>
          <p:cNvPr id="8" name="Espace réservé du contenu 2">
            <a:extLst>
              <a:ext uri="{FF2B5EF4-FFF2-40B4-BE49-F238E27FC236}">
                <a16:creationId xmlns:a16="http://schemas.microsoft.com/office/drawing/2014/main" id="{D3D10264-2204-F440-8030-A00A2658117B}"/>
              </a:ext>
            </a:extLst>
          </p:cNvPr>
          <p:cNvSpPr txBox="1">
            <a:spLocks/>
          </p:cNvSpPr>
          <p:nvPr/>
        </p:nvSpPr>
        <p:spPr>
          <a:xfrm>
            <a:off x="1172369" y="1458284"/>
            <a:ext cx="8666162" cy="5039890"/>
          </a:xfrm>
          <a:prstGeom prst="rect">
            <a:avLst/>
          </a:prstGeom>
        </p:spPr>
        <p:txBody>
          <a:bodyPr/>
          <a:lstStyle>
            <a:lvl1pPr marL="342900" indent="-3429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lvl="0">
              <a:spcBef>
                <a:spcPct val="20000"/>
              </a:spcBef>
              <a:buClr>
                <a:srgbClr val="86D1EC"/>
              </a:buClr>
              <a:buSzPct val="90000"/>
              <a:buBlip>
                <a:blip r:embed="rId3"/>
              </a:buBlip>
              <a:defRPr/>
            </a:pPr>
            <a:r>
              <a:rPr lang="en-US" altLang="fr-FR" b="1" i="0" u="none" dirty="0">
                <a:solidFill>
                  <a:srgbClr val="FFFFFF"/>
                </a:solidFill>
                <a:effectLst>
                  <a:outerShdw blurRad="38100" dist="38100" dir="2700000" algn="tl">
                    <a:srgbClr val="000000"/>
                  </a:outerShdw>
                </a:effectLst>
              </a:rPr>
              <a:t>Energy</a:t>
            </a:r>
          </a:p>
          <a:p>
            <a:pPr lvl="2">
              <a:spcBef>
                <a:spcPct val="20000"/>
              </a:spcBef>
              <a:buClr>
                <a:srgbClr val="7B46D0"/>
              </a:buClr>
              <a:buSzPct val="90000"/>
              <a:buBlip>
                <a:blip r:embed="rId4"/>
              </a:buBlip>
              <a:defRPr/>
            </a:pPr>
            <a:r>
              <a:rPr lang="en-US" altLang="fr-FR" b="1" i="0" u="none" dirty="0">
                <a:solidFill>
                  <a:srgbClr val="FFFFFF"/>
                </a:solidFill>
                <a:effectLst>
                  <a:outerShdw blurRad="38100" dist="38100" dir="2700000" algn="tl">
                    <a:srgbClr val="000000"/>
                  </a:outerShdw>
                </a:effectLst>
              </a:rPr>
              <a:t>From </a:t>
            </a:r>
            <a:r>
              <a:rPr lang="en-US" altLang="fr-FR" b="1" i="0" u="none" dirty="0">
                <a:solidFill>
                  <a:srgbClr val="FFFF00"/>
                </a:solidFill>
                <a:effectLst>
                  <a:outerShdw blurRad="38100" dist="38100" dir="2700000" algn="tl">
                    <a:srgbClr val="000000"/>
                  </a:outerShdw>
                </a:effectLst>
              </a:rPr>
              <a:t>Kev to </a:t>
            </a:r>
            <a:r>
              <a:rPr lang="en-US" altLang="fr-FR" b="1" i="0" u="none" dirty="0" err="1">
                <a:solidFill>
                  <a:srgbClr val="FFFF00"/>
                </a:solidFill>
                <a:effectLst>
                  <a:outerShdw blurRad="38100" dist="38100" dir="2700000" algn="tl">
                    <a:srgbClr val="000000"/>
                  </a:outerShdw>
                </a:effectLst>
              </a:rPr>
              <a:t>Tev</a:t>
            </a:r>
            <a:r>
              <a:rPr lang="en-US" altLang="fr-FR" b="1" i="0" u="none" dirty="0">
                <a:solidFill>
                  <a:srgbClr val="FFFF00"/>
                </a:solidFill>
                <a:effectLst>
                  <a:outerShdw blurRad="38100" dist="38100" dir="2700000" algn="tl">
                    <a:srgbClr val="000000"/>
                  </a:outerShdw>
                </a:effectLst>
              </a:rPr>
              <a:t> </a:t>
            </a:r>
            <a:r>
              <a:rPr lang="en-US" altLang="fr-FR" b="1" i="0" u="none" dirty="0">
                <a:solidFill>
                  <a:srgbClr val="FFFFFF"/>
                </a:solidFill>
                <a:effectLst>
                  <a:outerShdw blurRad="38100" dist="38100" dir="2700000" algn="tl">
                    <a:srgbClr val="000000"/>
                  </a:outerShdw>
                </a:effectLst>
              </a:rPr>
              <a:t>with very good resolution</a:t>
            </a:r>
            <a:endParaRPr kumimoji="0" lang="en-US" altLang="fr-FR"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endParaRPr>
          </a:p>
          <a:p>
            <a:pPr marL="342900" marR="0" lvl="0" indent="-342900" algn="l" defTabSz="914400" rtl="0" eaLnBrk="0" fontAlgn="base" latinLnBrk="0" hangingPunct="0">
              <a:lnSpc>
                <a:spcPct val="100000"/>
              </a:lnSpc>
              <a:spcBef>
                <a:spcPct val="20000"/>
              </a:spcBef>
              <a:spcAft>
                <a:spcPct val="0"/>
              </a:spcAft>
              <a:buClr>
                <a:srgbClr val="86D1EC"/>
              </a:buClr>
              <a:buSzPct val="90000"/>
              <a:buFont typeface="Wingdings" pitchFamily="2" charset="2"/>
              <a:buBlip>
                <a:blip r:embed="rId3"/>
              </a:buBlip>
              <a:tabLst/>
              <a:defRPr/>
            </a:pPr>
            <a:r>
              <a:rPr kumimoji="0" lang="en-US" altLang="fr-FR"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Scintillator &amp; crystal </a:t>
            </a:r>
          </a:p>
          <a:p>
            <a:pPr marL="342900" marR="0" lvl="0" indent="-342900" algn="l" defTabSz="914400" rtl="0" eaLnBrk="0" fontAlgn="base" latinLnBrk="0" hangingPunct="0">
              <a:lnSpc>
                <a:spcPct val="100000"/>
              </a:lnSpc>
              <a:spcBef>
                <a:spcPct val="20000"/>
              </a:spcBef>
              <a:spcAft>
                <a:spcPct val="0"/>
              </a:spcAft>
              <a:buClr>
                <a:srgbClr val="86D1EC"/>
              </a:buClr>
              <a:buSzPct val="90000"/>
              <a:buFont typeface="Wingdings" pitchFamily="2" charset="2"/>
              <a:buBlip>
                <a:blip r:embed="rId3"/>
              </a:buBlip>
              <a:tabLst/>
              <a:defRPr/>
            </a:pPr>
            <a:r>
              <a:rPr lang="en-US" altLang="fr-FR" b="1" i="0" u="none" dirty="0">
                <a:solidFill>
                  <a:srgbClr val="FFFFFF"/>
                </a:solidFill>
                <a:effectLst>
                  <a:outerShdw blurRad="38100" dist="38100" dir="2700000" algn="tl">
                    <a:srgbClr val="000000"/>
                  </a:outerShdw>
                </a:effectLst>
              </a:rPr>
              <a:t>Photodetector</a:t>
            </a:r>
          </a:p>
          <a:p>
            <a:pPr lvl="1" indent="-342900">
              <a:spcBef>
                <a:spcPct val="20000"/>
              </a:spcBef>
              <a:buClr>
                <a:srgbClr val="86D1EC"/>
              </a:buClr>
              <a:buSzPct val="90000"/>
              <a:buBlip>
                <a:blip r:embed="rId3"/>
              </a:buBlip>
              <a:defRPr/>
            </a:pPr>
            <a:r>
              <a:rPr lang="fr-FR" u="none" dirty="0">
                <a:solidFill>
                  <a:srgbClr val="FFFF00"/>
                </a:solidFill>
              </a:rPr>
              <a:t>compact, high QE, high gain and </a:t>
            </a:r>
            <a:r>
              <a:rPr lang="fr-FR" u="none" dirty="0" err="1">
                <a:solidFill>
                  <a:srgbClr val="FFFF00"/>
                </a:solidFill>
              </a:rPr>
              <a:t>stability</a:t>
            </a:r>
            <a:endParaRPr lang="fr-FR" u="none" dirty="0">
              <a:solidFill>
                <a:srgbClr val="FFFF00"/>
              </a:solidFill>
            </a:endParaRPr>
          </a:p>
          <a:p>
            <a:pPr lvl="1" indent="-342900">
              <a:spcBef>
                <a:spcPct val="20000"/>
              </a:spcBef>
              <a:buClr>
                <a:srgbClr val="86D1EC"/>
              </a:buClr>
              <a:buSzPct val="90000"/>
              <a:buBlip>
                <a:blip r:embed="rId3"/>
              </a:buBlip>
              <a:defRPr/>
            </a:pPr>
            <a:r>
              <a:rPr lang="fr-FR" u="none" dirty="0"/>
              <a:t>Standard : PMT ---&gt;  </a:t>
            </a:r>
            <a:r>
              <a:rPr lang="fr-FR" u="none" dirty="0" err="1">
                <a:solidFill>
                  <a:srgbClr val="66FFFF"/>
                </a:solidFill>
              </a:rPr>
              <a:t>SiPM</a:t>
            </a:r>
            <a:r>
              <a:rPr lang="fr-FR" u="none" dirty="0">
                <a:solidFill>
                  <a:srgbClr val="66FFFF"/>
                </a:solidFill>
              </a:rPr>
              <a:t>/</a:t>
            </a:r>
            <a:r>
              <a:rPr lang="fr-FR" u="none" dirty="0" err="1">
                <a:solidFill>
                  <a:srgbClr val="66FFFF"/>
                </a:solidFill>
              </a:rPr>
              <a:t>MPPC,DSiPM</a:t>
            </a:r>
            <a:endParaRPr lang="en-US" altLang="fr-FR" b="1" i="0" u="none" dirty="0">
              <a:solidFill>
                <a:srgbClr val="FFFFFF"/>
              </a:solidFill>
              <a:effectLst>
                <a:outerShdw blurRad="38100" dist="38100" dir="2700000" algn="tl">
                  <a:srgbClr val="000000"/>
                </a:outerShdw>
              </a:effectLst>
            </a:endParaRPr>
          </a:p>
          <a:p>
            <a:pPr marL="342900" marR="0" lvl="0" indent="-342900" algn="l" defTabSz="914400" rtl="0" eaLnBrk="0" fontAlgn="base" latinLnBrk="0" hangingPunct="0">
              <a:lnSpc>
                <a:spcPct val="100000"/>
              </a:lnSpc>
              <a:spcBef>
                <a:spcPct val="20000"/>
              </a:spcBef>
              <a:spcAft>
                <a:spcPct val="0"/>
              </a:spcAft>
              <a:buClr>
                <a:srgbClr val="86D1EC"/>
              </a:buClr>
              <a:buSzPct val="90000"/>
              <a:buFont typeface="Wingdings" pitchFamily="2" charset="2"/>
              <a:buBlip>
                <a:blip r:embed="rId3"/>
              </a:buBlip>
              <a:tabLst/>
              <a:defRPr/>
            </a:pPr>
            <a:r>
              <a:rPr lang="en-US" altLang="fr-FR" b="1" i="0" u="none" dirty="0">
                <a:solidFill>
                  <a:srgbClr val="FFFFFF"/>
                </a:solidFill>
                <a:effectLst>
                  <a:outerShdw blurRad="38100" dist="38100" dir="2700000" algn="tl">
                    <a:srgbClr val="000000"/>
                  </a:outerShdw>
                </a:effectLst>
              </a:rPr>
              <a:t>Fast Electronics devices  </a:t>
            </a:r>
          </a:p>
          <a:p>
            <a:pPr lvl="1" indent="-342900">
              <a:spcBef>
                <a:spcPct val="20000"/>
              </a:spcBef>
              <a:buClr>
                <a:srgbClr val="86D1EC"/>
              </a:buClr>
              <a:buSzPct val="90000"/>
              <a:buBlip>
                <a:blip r:embed="rId3"/>
              </a:buBlip>
              <a:defRPr/>
            </a:pPr>
            <a:r>
              <a:rPr kumimoji="0" lang="en-US" altLang="fr-FR"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We are speaking today to achieve the </a:t>
            </a:r>
            <a:r>
              <a:rPr kumimoji="0" lang="en-US" altLang="fr-FR" b="1" i="0"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PICOSECOND</a:t>
            </a:r>
          </a:p>
          <a:p>
            <a:pPr marL="342900" marR="0" lvl="0" indent="-342900" algn="l" defTabSz="914400" rtl="0" eaLnBrk="0" fontAlgn="base" latinLnBrk="0" hangingPunct="0">
              <a:lnSpc>
                <a:spcPct val="100000"/>
              </a:lnSpc>
              <a:spcBef>
                <a:spcPct val="20000"/>
              </a:spcBef>
              <a:spcAft>
                <a:spcPct val="0"/>
              </a:spcAft>
              <a:buClr>
                <a:srgbClr val="86D1EC"/>
              </a:buClr>
              <a:buSzPct val="90000"/>
              <a:buFont typeface="Wingdings" pitchFamily="2" charset="2"/>
              <a:buBlip>
                <a:blip r:embed="rId3"/>
              </a:buBlip>
              <a:tabLst/>
              <a:defRPr/>
            </a:pPr>
            <a:r>
              <a:rPr kumimoji="0" lang="en-US" altLang="fr-FR"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Channels </a:t>
            </a:r>
          </a:p>
          <a:p>
            <a:pPr marL="742950" marR="0" lvl="1" indent="-285750" algn="l" defTabSz="914400" rtl="0" eaLnBrk="0" fontAlgn="base" latinLnBrk="0" hangingPunct="0">
              <a:lnSpc>
                <a:spcPct val="100000"/>
              </a:lnSpc>
              <a:spcBef>
                <a:spcPct val="20000"/>
              </a:spcBef>
              <a:spcAft>
                <a:spcPct val="0"/>
              </a:spcAft>
              <a:buClrTx/>
              <a:buSzTx/>
              <a:buFontTx/>
              <a:buChar char="–"/>
              <a:tabLst/>
              <a:defRPr/>
            </a:pPr>
            <a:r>
              <a:rPr kumimoji="0" lang="en-US" altLang="fr-FR"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Billions due to </a:t>
            </a:r>
            <a:r>
              <a:rPr kumimoji="0" lang="en-US" altLang="fr-FR" b="1" i="0"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a:t>
            </a:r>
            <a:r>
              <a:rPr kumimoji="0" lang="en-US" altLang="ja-JP" b="1" i="0" u="none" strike="noStrike" kern="1200" cap="none" spc="0" normalizeH="0" baseline="0" noProof="0" dirty="0" err="1">
                <a:ln>
                  <a:noFill/>
                </a:ln>
                <a:solidFill>
                  <a:srgbClr val="FFFF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pixellated</a:t>
            </a:r>
            <a:r>
              <a:rPr kumimoji="0" lang="en-US" altLang="ja-JP" b="1" i="0"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&amp; high granularity’ </a:t>
            </a:r>
            <a:r>
              <a:rPr kumimoji="0" lang="en-US" altLang="ja-JP" b="1" i="0" u="none"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detectors</a:t>
            </a:r>
          </a:p>
          <a:p>
            <a:pPr marL="1143000" marR="0" lvl="2" indent="-228600" algn="l" defTabSz="914400" rtl="0" eaLnBrk="0" fontAlgn="base" latinLnBrk="0" hangingPunct="0">
              <a:lnSpc>
                <a:spcPct val="100000"/>
              </a:lnSpc>
              <a:spcBef>
                <a:spcPct val="20000"/>
              </a:spcBef>
              <a:spcAft>
                <a:spcPct val="0"/>
              </a:spcAft>
              <a:buClr>
                <a:srgbClr val="7B46D0"/>
              </a:buClr>
              <a:buSzPct val="90000"/>
              <a:buFont typeface="Wingdings" pitchFamily="2" charset="2"/>
              <a:buNone/>
              <a:tabLst/>
              <a:defRPr/>
            </a:pPr>
            <a:r>
              <a:rPr kumimoji="0" lang="en-US" altLang="fr-FR" b="0" i="1" u="sng"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a:t>
            </a:r>
          </a:p>
          <a:p>
            <a:pPr marL="1143000" marR="0" lvl="2" indent="-228600" algn="r" defTabSz="914400" rtl="0" eaLnBrk="0" fontAlgn="base" latinLnBrk="0" hangingPunct="0">
              <a:lnSpc>
                <a:spcPct val="100000"/>
              </a:lnSpc>
              <a:spcBef>
                <a:spcPct val="20000"/>
              </a:spcBef>
              <a:spcAft>
                <a:spcPct val="0"/>
              </a:spcAft>
              <a:buClr>
                <a:srgbClr val="7B46D0"/>
              </a:buClr>
              <a:buSzPct val="90000"/>
              <a:buFont typeface="Arial" panose="020B0604020202020204" pitchFamily="34" charset="0"/>
              <a:buChar char="•"/>
              <a:tabLst/>
              <a:defRPr/>
            </a:pPr>
            <a:endParaRPr kumimoji="0" lang="en-US" altLang="fr-FR" sz="2400" b="0" i="1" u="sng" strike="noStrike" kern="1200" cap="none" spc="0" normalizeH="0" baseline="0" noProof="0" dirty="0">
              <a:ln>
                <a:noFill/>
              </a:ln>
              <a:solidFill>
                <a:srgbClr val="FFFFFF"/>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endParaRPr>
          </a:p>
        </p:txBody>
      </p:sp>
    </p:spTree>
    <p:extLst>
      <p:ext uri="{BB962C8B-B14F-4D97-AF65-F5344CB8AC3E}">
        <p14:creationId xmlns:p14="http://schemas.microsoft.com/office/powerpoint/2010/main" val="1717344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5">
            <a:extLst>
              <a:ext uri="{FF2B5EF4-FFF2-40B4-BE49-F238E27FC236}">
                <a16:creationId xmlns:a16="http://schemas.microsoft.com/office/drawing/2014/main" id="{397B7C3B-0E7F-690E-9AD9-92D0730ECE20}"/>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E0C6B719-7FAA-F448-BB90-219E95A341E3}" type="slidenum">
              <a:rPr lang="fr-FR" altLang="fr-FR" sz="1200" smtClean="0">
                <a:latin typeface="Arial" panose="020B0604020202020204" pitchFamily="34" charset="0"/>
              </a:rPr>
              <a:pPr>
                <a:spcBef>
                  <a:spcPct val="0"/>
                </a:spcBef>
                <a:buClrTx/>
                <a:buSzTx/>
                <a:buFontTx/>
                <a:buNone/>
                <a:defRPr/>
              </a:pPr>
              <a:t>4</a:t>
            </a:fld>
            <a:endParaRPr lang="fr-FR" altLang="fr-FR" sz="1200">
              <a:latin typeface="Arial" panose="020B0604020202020204" pitchFamily="34" charset="0"/>
            </a:endParaRPr>
          </a:p>
        </p:txBody>
      </p:sp>
      <p:pic>
        <p:nvPicPr>
          <p:cNvPr id="18434" name="Picture 3">
            <a:extLst>
              <a:ext uri="{FF2B5EF4-FFF2-40B4-BE49-F238E27FC236}">
                <a16:creationId xmlns:a16="http://schemas.microsoft.com/office/drawing/2014/main" id="{69C95E76-9EE2-8B12-1ABA-0E2CB1C44788}"/>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7409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4">
            <a:extLst>
              <a:ext uri="{FF2B5EF4-FFF2-40B4-BE49-F238E27FC236}">
                <a16:creationId xmlns:a16="http://schemas.microsoft.com/office/drawing/2014/main" id="{5BF6682A-488B-4403-9F59-DD4926F68ECC}"/>
              </a:ext>
            </a:extLst>
          </p:cNvPr>
          <p:cNvSpPr>
            <a:spLocks noGrp="1" noChangeArrowheads="1"/>
          </p:cNvSpPr>
          <p:nvPr>
            <p:ph type="title"/>
          </p:nvPr>
        </p:nvSpPr>
        <p:spPr>
          <a:xfrm>
            <a:off x="1733550" y="0"/>
            <a:ext cx="5035550" cy="762000"/>
          </a:xfrm>
        </p:spPr>
        <p:txBody>
          <a:bodyPr/>
          <a:lstStyle/>
          <a:p>
            <a:pPr algn="l">
              <a:defRPr/>
            </a:pPr>
            <a:r>
              <a:rPr lang="fr-FR" altLang="fr-FR"/>
              <a:t>Who I am ? -</a:t>
            </a:r>
            <a:endParaRPr lang="en-GB" altLang="fr-FR">
              <a:solidFill>
                <a:srgbClr val="669900"/>
              </a:solidFill>
            </a:endParaRPr>
          </a:p>
        </p:txBody>
      </p:sp>
      <p:sp>
        <p:nvSpPr>
          <p:cNvPr id="18436" name="Rectangle 5">
            <a:extLst>
              <a:ext uri="{FF2B5EF4-FFF2-40B4-BE49-F238E27FC236}">
                <a16:creationId xmlns:a16="http://schemas.microsoft.com/office/drawing/2014/main" id="{A72993FF-E103-6913-1138-8CE115A56578}"/>
              </a:ext>
            </a:extLst>
          </p:cNvPr>
          <p:cNvSpPr>
            <a:spLocks noChangeArrowheads="1"/>
          </p:cNvSpPr>
          <p:nvPr/>
        </p:nvSpPr>
        <p:spPr bwMode="auto">
          <a:xfrm>
            <a:off x="914400" y="762000"/>
            <a:ext cx="85026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lvl="1" eaLnBrk="1" hangingPunct="1">
              <a:lnSpc>
                <a:spcPct val="90000"/>
              </a:lnSpc>
            </a:pPr>
            <a:endParaRPr lang="en-US" altLang="fr-FR" sz="1800"/>
          </a:p>
          <a:p>
            <a:pPr eaLnBrk="1" hangingPunct="1">
              <a:lnSpc>
                <a:spcPct val="90000"/>
              </a:lnSpc>
              <a:buClrTx/>
              <a:buSzTx/>
              <a:buFontTx/>
              <a:buNone/>
            </a:pPr>
            <a:endParaRPr lang="en-US" altLang="fr-FR" sz="2400" b="1">
              <a:solidFill>
                <a:srgbClr val="D60093"/>
              </a:solidFill>
            </a:endParaRPr>
          </a:p>
        </p:txBody>
      </p:sp>
      <p:sp>
        <p:nvSpPr>
          <p:cNvPr id="18437" name="AutoShape 6">
            <a:extLst>
              <a:ext uri="{FF2B5EF4-FFF2-40B4-BE49-F238E27FC236}">
                <a16:creationId xmlns:a16="http://schemas.microsoft.com/office/drawing/2014/main" id="{EF304891-57CC-B9D2-AAEE-7C87FADD0874}"/>
              </a:ext>
            </a:extLst>
          </p:cNvPr>
          <p:cNvSpPr>
            <a:spLocks noChangeArrowheads="1"/>
          </p:cNvSpPr>
          <p:nvPr/>
        </p:nvSpPr>
        <p:spPr bwMode="auto">
          <a:xfrm>
            <a:off x="330200" y="1600200"/>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18438" name="AutoShape 8">
            <a:extLst>
              <a:ext uri="{FF2B5EF4-FFF2-40B4-BE49-F238E27FC236}">
                <a16:creationId xmlns:a16="http://schemas.microsoft.com/office/drawing/2014/main" id="{4F6BF80D-A431-FA8E-C6B5-21AE04844148}"/>
              </a:ext>
            </a:extLst>
          </p:cNvPr>
          <p:cNvSpPr>
            <a:spLocks noChangeArrowheads="1"/>
          </p:cNvSpPr>
          <p:nvPr/>
        </p:nvSpPr>
        <p:spPr bwMode="auto">
          <a:xfrm>
            <a:off x="412750" y="5791200"/>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18439" name="AutoShape 9">
            <a:extLst>
              <a:ext uri="{FF2B5EF4-FFF2-40B4-BE49-F238E27FC236}">
                <a16:creationId xmlns:a16="http://schemas.microsoft.com/office/drawing/2014/main" id="{4CBA886A-C703-5C59-18EF-5F4CBC457787}"/>
              </a:ext>
            </a:extLst>
          </p:cNvPr>
          <p:cNvSpPr>
            <a:spLocks noChangeArrowheads="1"/>
          </p:cNvSpPr>
          <p:nvPr/>
        </p:nvSpPr>
        <p:spPr bwMode="auto">
          <a:xfrm>
            <a:off x="412750" y="4495800"/>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pic>
        <p:nvPicPr>
          <p:cNvPr id="18440" name="Picture 12" descr="Photo_P-LeDu_2010">
            <a:extLst>
              <a:ext uri="{FF2B5EF4-FFF2-40B4-BE49-F238E27FC236}">
                <a16:creationId xmlns:a16="http://schemas.microsoft.com/office/drawing/2014/main" id="{75FD8460-95DF-0FFC-F38C-75965F6FC54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24850" y="11112"/>
            <a:ext cx="15748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7" name="Rectangle 13">
            <a:extLst>
              <a:ext uri="{FF2B5EF4-FFF2-40B4-BE49-F238E27FC236}">
                <a16:creationId xmlns:a16="http://schemas.microsoft.com/office/drawing/2014/main" id="{3E490CC6-7A77-B232-5A4B-8C598B78B2AA}"/>
              </a:ext>
            </a:extLst>
          </p:cNvPr>
          <p:cNvSpPr>
            <a:spLocks noGrp="1" noChangeArrowheads="1"/>
          </p:cNvSpPr>
          <p:nvPr>
            <p:ph type="body" idx="1"/>
          </p:nvPr>
        </p:nvSpPr>
        <p:spPr>
          <a:xfrm>
            <a:off x="1073150" y="1372395"/>
            <a:ext cx="8832850" cy="5105400"/>
          </a:xfrm>
        </p:spPr>
        <p:txBody>
          <a:bodyPr/>
          <a:lstStyle/>
          <a:p>
            <a:pPr>
              <a:buFont typeface="Wingdings" pitchFamily="1" charset="2"/>
              <a:buBlip>
                <a:blip r:embed="rId3"/>
              </a:buBlip>
              <a:defRPr/>
            </a:pPr>
            <a:r>
              <a:rPr lang="fr-FR" sz="1600" dirty="0">
                <a:cs typeface="ＭＳ Ｐゴシック" pitchFamily="1" charset="-128"/>
              </a:rPr>
              <a:t>NA3 @ CERN (</a:t>
            </a:r>
            <a:r>
              <a:rPr lang="fr-FR" sz="1600" dirty="0" err="1">
                <a:cs typeface="ＭＳ Ｐゴシック" pitchFamily="1" charset="-128"/>
              </a:rPr>
              <a:t>Di-Muon</a:t>
            </a:r>
            <a:r>
              <a:rPr lang="fr-FR" sz="1600" dirty="0">
                <a:cs typeface="ＭＳ Ｐゴシック" pitchFamily="1" charset="-128"/>
              </a:rPr>
              <a:t> </a:t>
            </a:r>
            <a:r>
              <a:rPr lang="fr-FR" sz="1600" dirty="0" err="1">
                <a:cs typeface="ＭＳ Ｐゴシック" pitchFamily="1" charset="-128"/>
              </a:rPr>
              <a:t>Drell</a:t>
            </a:r>
            <a:r>
              <a:rPr lang="fr-FR" sz="1600" dirty="0">
                <a:cs typeface="ＭＳ Ｐゴシック" pitchFamily="1" charset="-128"/>
              </a:rPr>
              <a:t> Yan) : 1974-1980</a:t>
            </a:r>
          </a:p>
          <a:p>
            <a:pPr lvl="1">
              <a:defRPr/>
            </a:pPr>
            <a:r>
              <a:rPr lang="fr-FR" sz="1600" dirty="0"/>
              <a:t>Large MWPC (4x4 m2)</a:t>
            </a:r>
          </a:p>
          <a:p>
            <a:pPr lvl="1">
              <a:defRPr/>
            </a:pPr>
            <a:r>
              <a:rPr lang="fr-FR" sz="1600" b="1" dirty="0">
                <a:solidFill>
                  <a:srgbClr val="FFFF00"/>
                </a:solidFill>
              </a:rPr>
              <a:t>Trigger &amp; DAQ</a:t>
            </a:r>
          </a:p>
          <a:p>
            <a:pPr>
              <a:buFont typeface="Wingdings" pitchFamily="1" charset="2"/>
              <a:buBlip>
                <a:blip r:embed="rId3"/>
              </a:buBlip>
              <a:defRPr/>
            </a:pPr>
            <a:r>
              <a:rPr lang="fr-FR" sz="1600" dirty="0">
                <a:cs typeface="ＭＳ Ｐゴシック" pitchFamily="1" charset="-128"/>
              </a:rPr>
              <a:t>LEP - OPAL @ CERN (1980-1990)</a:t>
            </a:r>
          </a:p>
          <a:p>
            <a:pPr lvl="1">
              <a:defRPr/>
            </a:pPr>
            <a:r>
              <a:rPr lang="fr-FR" sz="1600" dirty="0"/>
              <a:t>TOF system</a:t>
            </a:r>
          </a:p>
          <a:p>
            <a:pPr lvl="1">
              <a:defRPr/>
            </a:pPr>
            <a:r>
              <a:rPr lang="fr-FR" sz="1600" b="1" dirty="0">
                <a:solidFill>
                  <a:srgbClr val="FAFF6D"/>
                </a:solidFill>
              </a:rPr>
              <a:t>Trigger &amp; DAQ </a:t>
            </a:r>
            <a:r>
              <a:rPr lang="fr-FR" sz="1600" b="1" dirty="0" err="1">
                <a:solidFill>
                  <a:srgbClr val="FAFF6D"/>
                </a:solidFill>
                <a:sym typeface="Wingdings" pitchFamily="1" charset="2"/>
              </a:rPr>
              <a:t></a:t>
            </a:r>
            <a:r>
              <a:rPr lang="fr-FR" sz="1600" b="1" dirty="0">
                <a:solidFill>
                  <a:srgbClr val="FAFF6D"/>
                </a:solidFill>
                <a:sym typeface="Wingdings" pitchFamily="1" charset="2"/>
              </a:rPr>
              <a:t> First Z</a:t>
            </a:r>
            <a:r>
              <a:rPr lang="fr-FR" sz="1600" b="1" baseline="30000" dirty="0">
                <a:solidFill>
                  <a:srgbClr val="FAFF6D"/>
                </a:solidFill>
                <a:sym typeface="Wingdings" pitchFamily="1" charset="2"/>
              </a:rPr>
              <a:t>0</a:t>
            </a:r>
            <a:endParaRPr lang="fr-FR" sz="1600" b="1" baseline="30000" dirty="0">
              <a:solidFill>
                <a:srgbClr val="FAFF6D"/>
              </a:solidFill>
            </a:endParaRPr>
          </a:p>
          <a:p>
            <a:pPr>
              <a:buFont typeface="Wingdings" pitchFamily="1" charset="2"/>
              <a:buBlip>
                <a:blip r:embed="rId3"/>
              </a:buBlip>
              <a:defRPr/>
            </a:pPr>
            <a:r>
              <a:rPr lang="fr-FR" sz="1600" dirty="0">
                <a:cs typeface="ＭＳ Ｐゴシック" pitchFamily="1" charset="-128"/>
              </a:rPr>
              <a:t>SSC- SDC @ Dallas/LBL Berkeley (1990-1994)</a:t>
            </a:r>
          </a:p>
          <a:p>
            <a:pPr lvl="1">
              <a:defRPr/>
            </a:pPr>
            <a:r>
              <a:rPr lang="fr-FR" sz="1600" b="1" dirty="0">
                <a:solidFill>
                  <a:srgbClr val="FFFF00"/>
                </a:solidFill>
              </a:rPr>
              <a:t>Trigger L2</a:t>
            </a:r>
          </a:p>
          <a:p>
            <a:pPr lvl="1">
              <a:defRPr/>
            </a:pPr>
            <a:r>
              <a:rPr lang="fr-FR" sz="1600" dirty="0" err="1"/>
              <a:t>Shower</a:t>
            </a:r>
            <a:r>
              <a:rPr lang="fr-FR" sz="1600" dirty="0"/>
              <a:t> Max Detector </a:t>
            </a:r>
            <a:r>
              <a:rPr lang="fr-FR" sz="1600" dirty="0" err="1"/>
              <a:t>electronics</a:t>
            </a:r>
            <a:r>
              <a:rPr lang="fr-FR" sz="1600" dirty="0"/>
              <a:t> </a:t>
            </a:r>
            <a:r>
              <a:rPr lang="fr-FR" sz="1600" dirty="0">
                <a:solidFill>
                  <a:srgbClr val="CCFFCC"/>
                </a:solidFill>
              </a:rPr>
              <a:t>(APD &amp; SCA)</a:t>
            </a:r>
          </a:p>
          <a:p>
            <a:pPr>
              <a:buFont typeface="Wingdings" pitchFamily="1" charset="2"/>
              <a:buBlip>
                <a:blip r:embed="rId3"/>
              </a:buBlip>
              <a:defRPr/>
            </a:pPr>
            <a:r>
              <a:rPr lang="fr-FR" sz="1600" dirty="0">
                <a:cs typeface="ＭＳ Ｐゴシック" pitchFamily="1" charset="-128"/>
              </a:rPr>
              <a:t>LHC- ATLAS @ CERN (1994-2000)</a:t>
            </a:r>
          </a:p>
          <a:p>
            <a:pPr lvl="1">
              <a:defRPr/>
            </a:pPr>
            <a:r>
              <a:rPr lang="fr-FR" sz="1600" b="1" dirty="0">
                <a:solidFill>
                  <a:srgbClr val="FFFF00"/>
                </a:solidFill>
              </a:rPr>
              <a:t>L2 trigger </a:t>
            </a:r>
            <a:r>
              <a:rPr lang="fr-FR" sz="1600" dirty="0"/>
              <a:t>&amp; LARG </a:t>
            </a:r>
            <a:r>
              <a:rPr lang="fr-FR" sz="1600" dirty="0" err="1"/>
              <a:t>calorimeter</a:t>
            </a:r>
            <a:r>
              <a:rPr lang="fr-FR" sz="1600" dirty="0"/>
              <a:t> Read Out </a:t>
            </a:r>
            <a:r>
              <a:rPr lang="fr-FR" sz="1600" dirty="0" err="1"/>
              <a:t>electronics</a:t>
            </a:r>
            <a:r>
              <a:rPr lang="fr-FR" sz="1600" dirty="0"/>
              <a:t> (SCA)</a:t>
            </a:r>
          </a:p>
          <a:p>
            <a:pPr>
              <a:buFont typeface="Wingdings" pitchFamily="1" charset="2"/>
              <a:buBlip>
                <a:blip r:embed="rId3"/>
              </a:buBlip>
              <a:defRPr/>
            </a:pPr>
            <a:r>
              <a:rPr lang="fr-FR" sz="1600" dirty="0">
                <a:cs typeface="ＭＳ Ｐゴシック" pitchFamily="1" charset="-128"/>
              </a:rPr>
              <a:t>D0 @ FNAL (1996-2005)</a:t>
            </a:r>
          </a:p>
          <a:p>
            <a:pPr lvl="1">
              <a:defRPr/>
            </a:pPr>
            <a:r>
              <a:rPr lang="fr-FR" sz="1600" b="1" dirty="0">
                <a:solidFill>
                  <a:srgbClr val="FFFF00"/>
                </a:solidFill>
              </a:rPr>
              <a:t>L1 </a:t>
            </a:r>
            <a:r>
              <a:rPr lang="fr-FR" sz="1600" b="1" dirty="0" err="1">
                <a:solidFill>
                  <a:srgbClr val="FFFF00"/>
                </a:solidFill>
              </a:rPr>
              <a:t>Calormeter</a:t>
            </a:r>
            <a:r>
              <a:rPr lang="fr-FR" sz="1600" b="1" dirty="0">
                <a:solidFill>
                  <a:srgbClr val="FFFF00"/>
                </a:solidFill>
              </a:rPr>
              <a:t> trigger and L2 trigger</a:t>
            </a:r>
            <a:r>
              <a:rPr lang="fr-FR" sz="1600" dirty="0"/>
              <a:t>.</a:t>
            </a:r>
          </a:p>
          <a:p>
            <a:pPr>
              <a:buFont typeface="Wingdings" pitchFamily="1" charset="2"/>
              <a:buBlip>
                <a:blip r:embed="rId3"/>
              </a:buBlip>
              <a:defRPr/>
            </a:pPr>
            <a:r>
              <a:rPr lang="fr-FR" sz="1600" dirty="0">
                <a:cs typeface="ＭＳ Ｐゴシック" pitchFamily="1" charset="-128"/>
              </a:rPr>
              <a:t>ILC </a:t>
            </a:r>
            <a:r>
              <a:rPr lang="fr-FR" sz="1600" dirty="0" err="1">
                <a:cs typeface="ＭＳ Ｐゴシック" pitchFamily="1" charset="-128"/>
              </a:rPr>
              <a:t>study</a:t>
            </a:r>
            <a:r>
              <a:rPr lang="fr-FR" sz="1600" dirty="0">
                <a:cs typeface="ＭＳ Ｐゴシック" pitchFamily="1" charset="-128"/>
              </a:rPr>
              <a:t> group (1996-2008)</a:t>
            </a:r>
          </a:p>
          <a:p>
            <a:pPr lvl="1">
              <a:defRPr/>
            </a:pPr>
            <a:r>
              <a:rPr lang="fr-FR" sz="1600" b="1" dirty="0">
                <a:solidFill>
                  <a:srgbClr val="FFFF00"/>
                </a:solidFill>
              </a:rPr>
              <a:t>Trigger &amp; DAQ </a:t>
            </a:r>
            <a:r>
              <a:rPr lang="fr-FR" sz="1600" b="1" dirty="0" err="1">
                <a:solidFill>
                  <a:srgbClr val="FFFF00"/>
                </a:solidFill>
              </a:rPr>
              <a:t>convener</a:t>
            </a:r>
            <a:r>
              <a:rPr lang="fr-FR" sz="1600" b="1" dirty="0">
                <a:solidFill>
                  <a:srgbClr val="FFFF00"/>
                </a:solidFill>
              </a:rPr>
              <a:t> </a:t>
            </a:r>
            <a:r>
              <a:rPr lang="fr-FR" sz="1600" b="1" dirty="0">
                <a:solidFill>
                  <a:srgbClr val="FFFF00"/>
                </a:solidFill>
                <a:sym typeface="Wingdings" pitchFamily="1" charset="2"/>
              </a:rPr>
              <a:t> Software </a:t>
            </a:r>
            <a:r>
              <a:rPr lang="fr-FR" sz="1600" b="1" dirty="0" err="1">
                <a:solidFill>
                  <a:srgbClr val="FFFF00"/>
                </a:solidFill>
                <a:sym typeface="Wingdings" pitchFamily="1" charset="2"/>
              </a:rPr>
              <a:t>trigeer</a:t>
            </a:r>
            <a:endParaRPr lang="fr-FR" sz="1600" b="1" dirty="0">
              <a:solidFill>
                <a:srgbClr val="FFFF00"/>
              </a:solidFill>
            </a:endParaRPr>
          </a:p>
          <a:p>
            <a:pPr>
              <a:buFont typeface="Wingdings" pitchFamily="1" charset="2"/>
              <a:buBlip>
                <a:blip r:embed="rId3"/>
              </a:buBlip>
              <a:defRPr/>
            </a:pPr>
            <a:r>
              <a:rPr lang="fr-FR" sz="1600" b="1" dirty="0">
                <a:solidFill>
                  <a:srgbClr val="66FFFF"/>
                </a:solidFill>
                <a:cs typeface="ＭＳ Ｐゴシック" pitchFamily="1" charset="-128"/>
              </a:rPr>
              <a:t>2000</a:t>
            </a:r>
            <a:r>
              <a:rPr lang="fr-FR" sz="1600" b="1" dirty="0">
                <a:solidFill>
                  <a:srgbClr val="66FFFF"/>
                </a:solidFill>
                <a:cs typeface="ＭＳ Ｐゴシック" pitchFamily="1" charset="-128"/>
                <a:sym typeface="Wingdings" pitchFamily="1" charset="2"/>
              </a:rPr>
              <a:t></a:t>
            </a:r>
            <a:r>
              <a:rPr lang="fr-FR" sz="1600" b="1" dirty="0">
                <a:solidFill>
                  <a:srgbClr val="66FFFF"/>
                </a:solidFill>
                <a:cs typeface="ＭＳ Ｐゴシック" pitchFamily="1" charset="-128"/>
              </a:rPr>
              <a:t>Technology </a:t>
            </a:r>
            <a:r>
              <a:rPr lang="fr-FR" sz="1600" b="1" dirty="0" err="1">
                <a:solidFill>
                  <a:srgbClr val="66FFFF"/>
                </a:solidFill>
                <a:cs typeface="ＭＳ Ｐゴシック" pitchFamily="1" charset="-128"/>
              </a:rPr>
              <a:t>transfer</a:t>
            </a:r>
            <a:r>
              <a:rPr lang="fr-FR" sz="1600" b="1" dirty="0">
                <a:solidFill>
                  <a:srgbClr val="66FFFF"/>
                </a:solidFill>
                <a:cs typeface="ＭＳ Ｐゴシック" pitchFamily="1" charset="-128"/>
              </a:rPr>
              <a:t> </a:t>
            </a:r>
            <a:r>
              <a:rPr lang="fr-FR" sz="1600" b="1" dirty="0" err="1">
                <a:solidFill>
                  <a:srgbClr val="66FFFF"/>
                </a:solidFill>
                <a:cs typeface="ＭＳ Ｐゴシック" pitchFamily="1" charset="-128"/>
              </a:rPr>
              <a:t>advisor</a:t>
            </a:r>
            <a:r>
              <a:rPr lang="fr-FR" sz="1600" b="1" dirty="0">
                <a:solidFill>
                  <a:srgbClr val="66FFFF"/>
                </a:solidFill>
                <a:cs typeface="ＭＳ Ｐゴシック" pitchFamily="1" charset="-128"/>
              </a:rPr>
              <a:t> for </a:t>
            </a:r>
            <a:r>
              <a:rPr lang="fr-FR" sz="1600" b="1" dirty="0" err="1">
                <a:solidFill>
                  <a:srgbClr val="66FFFF"/>
                </a:solidFill>
                <a:cs typeface="ＭＳ Ｐゴシック" pitchFamily="1" charset="-128"/>
              </a:rPr>
              <a:t>medical</a:t>
            </a:r>
            <a:r>
              <a:rPr lang="fr-FR" sz="1600" b="1" dirty="0">
                <a:solidFill>
                  <a:srgbClr val="66FFFF"/>
                </a:solidFill>
                <a:cs typeface="ＭＳ Ｐゴシック" pitchFamily="1" charset="-128"/>
              </a:rPr>
              <a:t> application (PET &amp; </a:t>
            </a:r>
            <a:r>
              <a:rPr lang="fr-FR" sz="1600" b="1" dirty="0" err="1">
                <a:solidFill>
                  <a:srgbClr val="66FFFF"/>
                </a:solidFill>
                <a:cs typeface="ＭＳ Ｐゴシック" pitchFamily="1" charset="-128"/>
              </a:rPr>
              <a:t>Particle</a:t>
            </a:r>
            <a:r>
              <a:rPr lang="fr-FR" sz="1600" b="1" dirty="0">
                <a:solidFill>
                  <a:srgbClr val="66FFFF"/>
                </a:solidFill>
                <a:cs typeface="ＭＳ Ｐゴシック" pitchFamily="1" charset="-128"/>
              </a:rPr>
              <a:t> </a:t>
            </a:r>
            <a:r>
              <a:rPr lang="fr-FR" sz="1600" b="1" dirty="0" err="1">
                <a:solidFill>
                  <a:srgbClr val="66FFFF"/>
                </a:solidFill>
                <a:cs typeface="ＭＳ Ｐゴシック" pitchFamily="1" charset="-128"/>
              </a:rPr>
              <a:t>therapy</a:t>
            </a:r>
            <a:r>
              <a:rPr lang="fr-FR" sz="1600" b="1" dirty="0">
                <a:solidFill>
                  <a:srgbClr val="66FFFF"/>
                </a:solidFill>
                <a:cs typeface="ＭＳ Ｐゴシック" pitchFamily="1" charset="-128"/>
              </a:rPr>
              <a:t>)</a:t>
            </a:r>
          </a:p>
          <a:p>
            <a:pPr>
              <a:buFont typeface="Wingdings" pitchFamily="1" charset="2"/>
              <a:buBlip>
                <a:blip r:embed="rId3"/>
              </a:buBlip>
              <a:defRPr/>
            </a:pPr>
            <a:r>
              <a:rPr lang="fr-FR" sz="1600" b="1" dirty="0">
                <a:solidFill>
                  <a:srgbClr val="66FFFF"/>
                </a:solidFill>
                <a:cs typeface="ＭＳ Ｐゴシック" pitchFamily="1" charset="-128"/>
              </a:rPr>
              <a:t>Ultra fast (</a:t>
            </a:r>
            <a:r>
              <a:rPr lang="fr-FR" sz="1600" b="1" dirty="0" err="1">
                <a:solidFill>
                  <a:srgbClr val="66FFFF"/>
                </a:solidFill>
                <a:cs typeface="ＭＳ Ｐゴシック" pitchFamily="1" charset="-128"/>
              </a:rPr>
              <a:t>picosecond</a:t>
            </a:r>
            <a:r>
              <a:rPr lang="fr-FR" sz="1600" b="1" dirty="0">
                <a:solidFill>
                  <a:srgbClr val="66FFFF"/>
                </a:solidFill>
                <a:cs typeface="ＭＳ Ｐゴシック" pitchFamily="1" charset="-128"/>
              </a:rPr>
              <a:t>) timing  and TOF </a:t>
            </a:r>
          </a:p>
        </p:txBody>
      </p:sp>
      <p:sp>
        <p:nvSpPr>
          <p:cNvPr id="1038" name="Text Box 14">
            <a:extLst>
              <a:ext uri="{FF2B5EF4-FFF2-40B4-BE49-F238E27FC236}">
                <a16:creationId xmlns:a16="http://schemas.microsoft.com/office/drawing/2014/main" id="{00B05AFE-8EBB-281B-2878-D12F5BD9F0E9}"/>
              </a:ext>
            </a:extLst>
          </p:cNvPr>
          <p:cNvSpPr txBox="1">
            <a:spLocks noChangeArrowheads="1"/>
          </p:cNvSpPr>
          <p:nvPr/>
        </p:nvSpPr>
        <p:spPr bwMode="auto">
          <a:xfrm>
            <a:off x="6863666" y="1966973"/>
            <a:ext cx="3211135" cy="911019"/>
          </a:xfrm>
          <a:prstGeom prst="rect">
            <a:avLst/>
          </a:prstGeom>
          <a:noFill/>
          <a:ln>
            <a:noFill/>
          </a:ln>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fr-FR" altLang="fr-FR" sz="1800" i="0" u="none" dirty="0">
                <a:effectLst>
                  <a:outerShdw blurRad="38100" dist="38100" dir="2700000" algn="tl">
                    <a:srgbClr val="000000"/>
                  </a:outerShdw>
                </a:effectLst>
              </a:rPr>
              <a:t> </a:t>
            </a:r>
            <a:r>
              <a:rPr lang="fr-FR" altLang="fr-FR" sz="1800" i="0" u="none" dirty="0" err="1">
                <a:solidFill>
                  <a:srgbClr val="F7F737"/>
                </a:solidFill>
                <a:effectLst>
                  <a:outerShdw blurRad="38100" dist="38100" dir="2700000" algn="tl">
                    <a:srgbClr val="000000"/>
                  </a:outerShdw>
                </a:effectLst>
              </a:rPr>
              <a:t>Experimental</a:t>
            </a:r>
            <a:r>
              <a:rPr lang="fr-FR" altLang="fr-FR" sz="1800" i="0" u="none" dirty="0">
                <a:solidFill>
                  <a:srgbClr val="F7F737"/>
                </a:solidFill>
                <a:effectLst>
                  <a:outerShdw blurRad="38100" dist="38100" dir="2700000" algn="tl">
                    <a:srgbClr val="000000"/>
                  </a:outerShdw>
                </a:effectLst>
              </a:rPr>
              <a:t> </a:t>
            </a:r>
            <a:r>
              <a:rPr lang="fr-FR" altLang="fr-FR" sz="1800" i="0" u="none" dirty="0" err="1">
                <a:solidFill>
                  <a:srgbClr val="F7F737"/>
                </a:solidFill>
                <a:effectLst>
                  <a:outerShdw blurRad="38100" dist="38100" dir="2700000" algn="tl">
                    <a:srgbClr val="000000"/>
                  </a:outerShdw>
                </a:effectLst>
              </a:rPr>
              <a:t>Physicist</a:t>
            </a:r>
            <a:endParaRPr lang="fr-FR" altLang="fr-FR" sz="1800" i="0" u="none" dirty="0">
              <a:solidFill>
                <a:srgbClr val="F7F737"/>
              </a:solidFill>
              <a:effectLst>
                <a:outerShdw blurRad="38100" dist="38100" dir="2700000" algn="tl">
                  <a:srgbClr val="000000"/>
                </a:outerShdw>
              </a:effectLst>
            </a:endParaRPr>
          </a:p>
          <a:p>
            <a:pPr lvl="1" algn="ctr" eaLnBrk="1" hangingPunct="1">
              <a:lnSpc>
                <a:spcPct val="90000"/>
              </a:lnSpc>
              <a:spcBef>
                <a:spcPct val="20000"/>
              </a:spcBef>
              <a:buFontTx/>
              <a:buChar char="–"/>
              <a:defRPr/>
            </a:pPr>
            <a:r>
              <a:rPr lang="fr-FR" altLang="fr-FR" sz="1600" i="0" u="none" dirty="0">
                <a:solidFill>
                  <a:srgbClr val="F7F737"/>
                </a:solidFill>
                <a:effectLst>
                  <a:outerShdw blurRad="38100" dist="38100" dir="2700000" algn="tl">
                    <a:srgbClr val="000000"/>
                  </a:outerShdw>
                </a:effectLst>
              </a:rPr>
              <a:t>CEA Saclay (1969-2008)</a:t>
            </a:r>
          </a:p>
          <a:p>
            <a:pPr lvl="1" algn="ctr" eaLnBrk="1" hangingPunct="1">
              <a:lnSpc>
                <a:spcPct val="90000"/>
              </a:lnSpc>
              <a:spcBef>
                <a:spcPct val="20000"/>
              </a:spcBef>
              <a:buFontTx/>
              <a:buChar char="–"/>
              <a:defRPr/>
            </a:pPr>
            <a:r>
              <a:rPr lang="fr-FR" altLang="fr-FR" sz="1600" i="0" u="none" dirty="0">
                <a:solidFill>
                  <a:srgbClr val="F7F737"/>
                </a:solidFill>
                <a:effectLst>
                  <a:outerShdw blurRad="38100" dist="38100" dir="2700000" algn="tl">
                    <a:srgbClr val="000000"/>
                  </a:outerShdw>
                </a:effectLst>
              </a:rPr>
              <a:t>IN2P3-IPN Lyon (2009 ..)</a:t>
            </a:r>
            <a:endParaRPr lang="fr-FR" altLang="fr-FR" sz="1600" i="0" u="none" dirty="0">
              <a:effectLst>
                <a:outerShdw blurRad="38100" dist="38100" dir="2700000" algn="tl">
                  <a:srgbClr val="000000"/>
                </a:outerShdw>
              </a:effectLst>
            </a:endParaRPr>
          </a:p>
        </p:txBody>
      </p:sp>
      <p:sp>
        <p:nvSpPr>
          <p:cNvPr id="3" name="Espace réservé du pied de page 2">
            <a:extLst>
              <a:ext uri="{FF2B5EF4-FFF2-40B4-BE49-F238E27FC236}">
                <a16:creationId xmlns:a16="http://schemas.microsoft.com/office/drawing/2014/main" id="{BAB9E66B-FF58-5BFB-46DE-60AD3B65DB11}"/>
              </a:ext>
            </a:extLst>
          </p:cNvPr>
          <p:cNvSpPr>
            <a:spLocks noGrp="1"/>
          </p:cNvSpPr>
          <p:nvPr>
            <p:ph type="ftr" sz="quarter" idx="11"/>
          </p:nvPr>
        </p:nvSpPr>
        <p:spPr/>
        <p:txBody>
          <a:bodyPr/>
          <a:lstStyle/>
          <a:p>
            <a:pPr>
              <a:defRPr/>
            </a:pPr>
            <a:r>
              <a:rPr lang="fr-FR"/>
              <a:t>Award RT24</a:t>
            </a:r>
          </a:p>
        </p:txBody>
      </p:sp>
      <p:pic>
        <p:nvPicPr>
          <p:cNvPr id="18447" name="Espace réservé du contenu 5" descr="Capture d’écran 2013-11-17 à 11.52.10.png">
            <a:extLst>
              <a:ext uri="{FF2B5EF4-FFF2-40B4-BE49-F238E27FC236}">
                <a16:creationId xmlns:a16="http://schemas.microsoft.com/office/drawing/2014/main" id="{E65C3B55-11DD-5F94-ACEA-D04E905E1165}"/>
              </a:ext>
            </a:extLst>
          </p:cNvPr>
          <p:cNvPicPr>
            <a:picLocks noChangeAspect="1"/>
          </p:cNvPicPr>
          <p:nvPr/>
        </p:nvPicPr>
        <p:blipFill>
          <a:blip r:embed="rId8">
            <a:extLst>
              <a:ext uri="{28A0092B-C50C-407E-A947-70E740481C1C}">
                <a14:useLocalDpi xmlns:a14="http://schemas.microsoft.com/office/drawing/2010/main" val="0"/>
              </a:ext>
            </a:extLst>
          </a:blip>
          <a:srcRect t="5682" b="5682"/>
          <a:stretch>
            <a:fillRect/>
          </a:stretch>
        </p:blipFill>
        <p:spPr bwMode="auto">
          <a:xfrm>
            <a:off x="5304027" y="1904732"/>
            <a:ext cx="180816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Image 16" descr="CEA_logotype2012.png">
            <a:extLst>
              <a:ext uri="{FF2B5EF4-FFF2-40B4-BE49-F238E27FC236}">
                <a16:creationId xmlns:a16="http://schemas.microsoft.com/office/drawing/2014/main" id="{33D3DAEF-1888-D244-7206-4B324EA9D8D4}"/>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871618" y="3057257"/>
            <a:ext cx="141128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B11338-254C-F336-22BD-02CDE4A6415D}"/>
              </a:ext>
            </a:extLst>
          </p:cNvPr>
          <p:cNvSpPr>
            <a:spLocks noGrp="1"/>
          </p:cNvSpPr>
          <p:nvPr>
            <p:ph type="title"/>
          </p:nvPr>
        </p:nvSpPr>
        <p:spPr>
          <a:xfrm>
            <a:off x="415925" y="0"/>
            <a:ext cx="8497515" cy="944711"/>
          </a:xfrm>
        </p:spPr>
        <p:txBody>
          <a:bodyPr/>
          <a:lstStyle/>
          <a:p>
            <a:r>
              <a:rPr lang="fr-FR" dirty="0" err="1"/>
              <a:t>My</a:t>
            </a:r>
            <a:r>
              <a:rPr lang="fr-FR" dirty="0"/>
              <a:t> </a:t>
            </a:r>
            <a:r>
              <a:rPr lang="fr-FR" dirty="0" err="1"/>
              <a:t>medical</a:t>
            </a:r>
            <a:r>
              <a:rPr lang="fr-FR" dirty="0"/>
              <a:t> Time ( 1997 - ….)</a:t>
            </a:r>
          </a:p>
        </p:txBody>
      </p:sp>
      <p:sp>
        <p:nvSpPr>
          <p:cNvPr id="3" name="Espace réservé du contenu 2">
            <a:extLst>
              <a:ext uri="{FF2B5EF4-FFF2-40B4-BE49-F238E27FC236}">
                <a16:creationId xmlns:a16="http://schemas.microsoft.com/office/drawing/2014/main" id="{0588E525-42A5-104E-9B15-E431AB8F3434}"/>
              </a:ext>
            </a:extLst>
          </p:cNvPr>
          <p:cNvSpPr>
            <a:spLocks noGrp="1"/>
          </p:cNvSpPr>
          <p:nvPr>
            <p:ph idx="1"/>
          </p:nvPr>
        </p:nvSpPr>
        <p:spPr>
          <a:xfrm>
            <a:off x="383877" y="1124744"/>
            <a:ext cx="9279286" cy="5256361"/>
          </a:xfrm>
        </p:spPr>
        <p:txBody>
          <a:bodyPr/>
          <a:lstStyle/>
          <a:p>
            <a:r>
              <a:rPr lang="fr-FR" sz="2800" dirty="0" err="1"/>
              <a:t>Hopital</a:t>
            </a:r>
            <a:r>
              <a:rPr lang="fr-FR" sz="2800" dirty="0"/>
              <a:t> Tenon collaboration  (Prof. J.N. Talbot) to </a:t>
            </a:r>
            <a:r>
              <a:rPr lang="fr-FR" sz="2800" dirty="0" err="1"/>
              <a:t>improve</a:t>
            </a:r>
            <a:r>
              <a:rPr lang="fr-FR" sz="2800" dirty="0"/>
              <a:t> PET </a:t>
            </a:r>
            <a:r>
              <a:rPr lang="fr-FR" sz="2800" dirty="0" err="1"/>
              <a:t>electronics</a:t>
            </a:r>
            <a:r>
              <a:rPr lang="fr-FR" sz="2800" dirty="0"/>
              <a:t> (1997)</a:t>
            </a:r>
          </a:p>
          <a:p>
            <a:r>
              <a:rPr lang="fr-FR" sz="2800" dirty="0" err="1"/>
              <a:t>Implementing</a:t>
            </a:r>
            <a:r>
              <a:rPr lang="fr-FR" sz="2800" dirty="0"/>
              <a:t> TOF for PET ‘U. Chicago </a:t>
            </a:r>
            <a:r>
              <a:rPr lang="fr-FR" sz="2800" dirty="0" err="1"/>
              <a:t>electronics</a:t>
            </a:r>
            <a:r>
              <a:rPr lang="fr-FR" sz="2800" dirty="0"/>
              <a:t> </a:t>
            </a:r>
            <a:r>
              <a:rPr lang="fr-FR" sz="2800" dirty="0" err="1"/>
              <a:t>brainsturming</a:t>
            </a:r>
            <a:r>
              <a:rPr lang="fr-FR" sz="2800" dirty="0"/>
              <a:t>’ &amp; </a:t>
            </a:r>
            <a:r>
              <a:rPr lang="fr-FR" sz="2800" dirty="0" err="1"/>
              <a:t>dedicated</a:t>
            </a:r>
            <a:r>
              <a:rPr lang="fr-FR" sz="2800" dirty="0"/>
              <a:t> workshops </a:t>
            </a:r>
            <a:r>
              <a:rPr lang="fr-FR" sz="2800" dirty="0" err="1"/>
              <a:t>series</a:t>
            </a:r>
            <a:r>
              <a:rPr lang="fr-FR" sz="2800" dirty="0"/>
              <a:t>.</a:t>
            </a:r>
          </a:p>
          <a:p>
            <a:r>
              <a:rPr lang="fr-FR" sz="2800" dirty="0"/>
              <a:t>Fast timing (</a:t>
            </a:r>
            <a:r>
              <a:rPr lang="fr-FR" sz="2800" dirty="0" err="1"/>
              <a:t>Psec</a:t>
            </a:r>
            <a:r>
              <a:rPr lang="fr-FR" sz="2800" dirty="0"/>
              <a:t>) workshops </a:t>
            </a:r>
            <a:r>
              <a:rPr lang="fr-FR" sz="2800" dirty="0" err="1"/>
              <a:t>organizer</a:t>
            </a:r>
            <a:endParaRPr lang="fr-FR" sz="2800" dirty="0"/>
          </a:p>
          <a:p>
            <a:r>
              <a:rPr lang="fr-FR" sz="2800" dirty="0"/>
              <a:t>GSI –</a:t>
            </a:r>
            <a:r>
              <a:rPr lang="fr-FR" sz="2800" dirty="0" err="1"/>
              <a:t>Rosendorf</a:t>
            </a:r>
            <a:r>
              <a:rPr lang="fr-FR" sz="2800" dirty="0"/>
              <a:t> collaboration for Real Time PET </a:t>
            </a:r>
            <a:r>
              <a:rPr lang="fr-FR" sz="2800" dirty="0" err="1"/>
              <a:t>with</a:t>
            </a:r>
            <a:r>
              <a:rPr lang="fr-FR" sz="2800" dirty="0"/>
              <a:t> </a:t>
            </a:r>
            <a:r>
              <a:rPr lang="fr-FR" sz="2800" dirty="0" err="1"/>
              <a:t>SiPM</a:t>
            </a:r>
            <a:r>
              <a:rPr lang="fr-FR" sz="2800" dirty="0"/>
              <a:t>.</a:t>
            </a:r>
          </a:p>
          <a:p>
            <a:r>
              <a:rPr lang="fr-FR" sz="2800" dirty="0"/>
              <a:t>ETOILE ion </a:t>
            </a:r>
            <a:r>
              <a:rPr lang="fr-FR" sz="2800" dirty="0" err="1"/>
              <a:t>therapy</a:t>
            </a:r>
            <a:r>
              <a:rPr lang="fr-FR" sz="2800" dirty="0"/>
              <a:t> </a:t>
            </a:r>
            <a:r>
              <a:rPr lang="fr-FR" sz="2800" dirty="0" err="1"/>
              <a:t>project</a:t>
            </a:r>
            <a:r>
              <a:rPr lang="fr-FR" sz="2800" dirty="0"/>
              <a:t> (Lyon)</a:t>
            </a:r>
          </a:p>
          <a:p>
            <a:r>
              <a:rPr lang="fr-FR" sz="2800" dirty="0"/>
              <a:t>ORSAY CPO </a:t>
            </a:r>
            <a:r>
              <a:rPr lang="fr-FR" sz="2800" dirty="0" err="1"/>
              <a:t>protontherapy</a:t>
            </a:r>
            <a:r>
              <a:rPr lang="fr-FR" sz="2800" dirty="0"/>
              <a:t> ‘new machine’ </a:t>
            </a:r>
            <a:r>
              <a:rPr lang="fr-FR" sz="2800" dirty="0" err="1"/>
              <a:t>advisor</a:t>
            </a:r>
            <a:r>
              <a:rPr lang="fr-FR" sz="2800" dirty="0"/>
              <a:t> </a:t>
            </a:r>
          </a:p>
          <a:p>
            <a:pPr marL="0" indent="0">
              <a:buNone/>
            </a:pPr>
            <a:endParaRPr lang="fr-FR" sz="2800" dirty="0"/>
          </a:p>
        </p:txBody>
      </p:sp>
      <p:sp>
        <p:nvSpPr>
          <p:cNvPr id="4" name="Espace réservé du pied de page 3">
            <a:extLst>
              <a:ext uri="{FF2B5EF4-FFF2-40B4-BE49-F238E27FC236}">
                <a16:creationId xmlns:a16="http://schemas.microsoft.com/office/drawing/2014/main" id="{E37DA74C-1D68-15D6-E639-F80D645A40F9}"/>
              </a:ext>
            </a:extLst>
          </p:cNvPr>
          <p:cNvSpPr>
            <a:spLocks noGrp="1"/>
          </p:cNvSpPr>
          <p:nvPr>
            <p:ph type="ftr" sz="quarter" idx="11"/>
          </p:nvPr>
        </p:nvSpPr>
        <p:spPr/>
        <p:txBody>
          <a:bodyPr/>
          <a:lstStyle/>
          <a:p>
            <a:pPr>
              <a:defRPr/>
            </a:pPr>
            <a:r>
              <a:rPr lang="fr-FR"/>
              <a:t>Award RT24</a:t>
            </a:r>
          </a:p>
        </p:txBody>
      </p:sp>
      <p:sp>
        <p:nvSpPr>
          <p:cNvPr id="5" name="Espace réservé du numéro de diapositive 4">
            <a:extLst>
              <a:ext uri="{FF2B5EF4-FFF2-40B4-BE49-F238E27FC236}">
                <a16:creationId xmlns:a16="http://schemas.microsoft.com/office/drawing/2014/main" id="{0979B5B4-840C-8B6A-F0A3-AAB7D256086B}"/>
              </a:ext>
            </a:extLst>
          </p:cNvPr>
          <p:cNvSpPr>
            <a:spLocks noGrp="1"/>
          </p:cNvSpPr>
          <p:nvPr>
            <p:ph type="sldNum" sz="quarter" idx="12"/>
          </p:nvPr>
        </p:nvSpPr>
        <p:spPr/>
        <p:txBody>
          <a:bodyPr/>
          <a:lstStyle/>
          <a:p>
            <a:pPr>
              <a:defRPr/>
            </a:pPr>
            <a:fld id="{F238CFB6-D344-744A-ACE9-829E237FC0BC}" type="slidenum">
              <a:rPr lang="fr-FR" altLang="fr-FR" smtClean="0"/>
              <a:pPr>
                <a:defRPr/>
              </a:pPr>
              <a:t>40</a:t>
            </a:fld>
            <a:endParaRPr lang="fr-FR" altLang="fr-FR"/>
          </a:p>
        </p:txBody>
      </p:sp>
    </p:spTree>
    <p:extLst>
      <p:ext uri="{BB962C8B-B14F-4D97-AF65-F5344CB8AC3E}">
        <p14:creationId xmlns:p14="http://schemas.microsoft.com/office/powerpoint/2010/main" val="1961406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Espace réservé du pied de page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rPr>
              <a:t>Award RT24</a:t>
            </a:r>
          </a:p>
        </p:txBody>
      </p:sp>
      <p:sp>
        <p:nvSpPr>
          <p:cNvPr id="27" name="Espace réservé du numéro de diapositive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C25DE09-CD61-AB40-BB4E-254B3665599E}" type="slidenum">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endParaRPr>
          </a:p>
        </p:txBody>
      </p:sp>
      <p:sp>
        <p:nvSpPr>
          <p:cNvPr id="461826" name="Rectangle 2"/>
          <p:cNvSpPr>
            <a:spLocks noGrp="1" noChangeArrowheads="1"/>
          </p:cNvSpPr>
          <p:nvPr>
            <p:ph type="title"/>
          </p:nvPr>
        </p:nvSpPr>
        <p:spPr>
          <a:xfrm>
            <a:off x="436563" y="152400"/>
            <a:ext cx="9185275" cy="838200"/>
          </a:xfrm>
        </p:spPr>
        <p:txBody>
          <a:bodyPr/>
          <a:lstStyle/>
          <a:p>
            <a:r>
              <a:rPr lang="fr-CA" dirty="0">
                <a:sym typeface="Wingdings" charset="0"/>
              </a:rPr>
              <a:t>HEP &amp; PET</a:t>
            </a:r>
            <a:br>
              <a:rPr lang="fr-CA" dirty="0">
                <a:sym typeface="Wingdings" charset="0"/>
              </a:rPr>
            </a:br>
            <a:r>
              <a:rPr lang="fr-CA" dirty="0">
                <a:sym typeface="Wingdings" charset="0"/>
              </a:rPr>
              <a:t> </a:t>
            </a:r>
            <a:r>
              <a:rPr lang="fr-CA" sz="2400" dirty="0" err="1"/>
              <a:t>Similarities</a:t>
            </a:r>
            <a:r>
              <a:rPr lang="fr-CA" sz="2400" dirty="0"/>
              <a:t> and </a:t>
            </a:r>
            <a:r>
              <a:rPr lang="fr-CA" sz="2400" dirty="0" err="1"/>
              <a:t>differences</a:t>
            </a:r>
            <a:endParaRPr lang="fr-CA" sz="2400" dirty="0"/>
          </a:p>
        </p:txBody>
      </p:sp>
      <p:sp>
        <p:nvSpPr>
          <p:cNvPr id="461827" name="Rectangle 3"/>
          <p:cNvSpPr>
            <a:spLocks noChangeArrowheads="1"/>
          </p:cNvSpPr>
          <p:nvPr/>
        </p:nvSpPr>
        <p:spPr bwMode="auto">
          <a:xfrm>
            <a:off x="461963" y="76200"/>
            <a:ext cx="8839200" cy="765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FR" sz="3200" b="1" i="0" u="none" strike="noStrike" kern="1200" cap="none" spc="0" normalizeH="0" baseline="0" noProof="0">
              <a:ln>
                <a:noFill/>
              </a:ln>
              <a:solidFill>
                <a:srgbClr val="FFFF00"/>
              </a:solidFill>
              <a:effectLst>
                <a:outerShdw blurRad="38100" dist="38100" dir="2700000" algn="tl">
                  <a:srgbClr val="000000"/>
                </a:outerShdw>
              </a:effectLst>
              <a:uLnTx/>
              <a:uFillTx/>
              <a:latin typeface="Comic Sans MS" charset="0"/>
              <a:ea typeface="ＭＳ Ｐゴシック" charset="0"/>
              <a:cs typeface="+mn-cs"/>
            </a:endParaRPr>
          </a:p>
        </p:txBody>
      </p:sp>
      <p:sp>
        <p:nvSpPr>
          <p:cNvPr id="461828" name="Rectangle 4"/>
          <p:cNvSpPr>
            <a:spLocks noChangeArrowheads="1"/>
          </p:cNvSpPr>
          <p:nvPr/>
        </p:nvSpPr>
        <p:spPr bwMode="auto">
          <a:xfrm>
            <a:off x="412750" y="2006600"/>
            <a:ext cx="92456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42900" marR="0" lvl="0" indent="-342900" algn="l" defTabSz="914400" rtl="0" eaLnBrk="1" fontAlgn="base" latinLnBrk="0" hangingPunct="1">
              <a:lnSpc>
                <a:spcPct val="100000"/>
              </a:lnSpc>
              <a:spcBef>
                <a:spcPct val="20000"/>
              </a:spcBef>
              <a:spcAft>
                <a:spcPct val="0"/>
              </a:spcAft>
              <a:buClr>
                <a:srgbClr val="86D1EC"/>
              </a:buClr>
              <a:buSzPct val="90000"/>
              <a:buFont typeface="Wingdings" charset="0"/>
              <a:buBlip>
                <a:blip r:embed="rId3"/>
              </a:buBlip>
              <a:tabLst/>
              <a:defRPr/>
            </a:pPr>
            <a:endParaRPr kumimoji="0" lang="fr-CA" sz="3200" b="0" i="0" u="none" strike="noStrike" kern="1200" cap="none" spc="0" normalizeH="0" baseline="0" noProof="0">
              <a:ln>
                <a:noFill/>
              </a:ln>
              <a:solidFill>
                <a:srgbClr val="FFFFFF"/>
              </a:solidFill>
              <a:effectLst>
                <a:outerShdw blurRad="38100" dist="38100" dir="2700000" algn="tl">
                  <a:srgbClr val="000000"/>
                </a:outerShdw>
              </a:effectLst>
              <a:uLnTx/>
              <a:uFillTx/>
              <a:latin typeface="Comic Sans MS" charset="0"/>
              <a:ea typeface="ＭＳ Ｐゴシック" charset="0"/>
              <a:cs typeface="+mn-cs"/>
            </a:endParaRPr>
          </a:p>
          <a:p>
            <a:pPr marL="342900" marR="0" lvl="0" indent="-342900" algn="l" defTabSz="914400" rtl="0" eaLnBrk="1" fontAlgn="base" latinLnBrk="0" hangingPunct="1">
              <a:lnSpc>
                <a:spcPct val="100000"/>
              </a:lnSpc>
              <a:spcBef>
                <a:spcPct val="20000"/>
              </a:spcBef>
              <a:spcAft>
                <a:spcPct val="0"/>
              </a:spcAft>
              <a:buClr>
                <a:srgbClr val="86D1EC"/>
              </a:buClr>
              <a:buSzPct val="90000"/>
              <a:buFont typeface="Wingdings" charset="0"/>
              <a:buNone/>
              <a:tabLst/>
              <a:defRPr/>
            </a:pPr>
            <a:r>
              <a:rPr kumimoji="0" lang="fr-CA" sz="3200" b="0" i="0" u="none" strike="noStrike" kern="1200" cap="none" spc="0" normalizeH="0" baseline="0" noProof="0">
                <a:ln>
                  <a:noFill/>
                </a:ln>
                <a:solidFill>
                  <a:srgbClr val="FFFFFF"/>
                </a:solidFill>
                <a:effectLst>
                  <a:outerShdw blurRad="38100" dist="38100" dir="2700000" algn="tl">
                    <a:srgbClr val="000000"/>
                  </a:outerShdw>
                </a:effectLst>
                <a:uLnTx/>
                <a:uFillTx/>
                <a:latin typeface="Comic Sans MS" charset="0"/>
                <a:ea typeface="ＭＳ Ｐゴシック" charset="0"/>
                <a:cs typeface="+mn-cs"/>
              </a:rPr>
              <a:t> </a:t>
            </a:r>
          </a:p>
          <a:p>
            <a:pPr marL="342900" marR="0" lvl="0" indent="-342900" algn="l" defTabSz="914400" rtl="0" eaLnBrk="1" fontAlgn="base" latinLnBrk="0" hangingPunct="1">
              <a:lnSpc>
                <a:spcPct val="100000"/>
              </a:lnSpc>
              <a:spcBef>
                <a:spcPct val="20000"/>
              </a:spcBef>
              <a:spcAft>
                <a:spcPct val="0"/>
              </a:spcAft>
              <a:buClr>
                <a:srgbClr val="86D1EC"/>
              </a:buClr>
              <a:buSzPct val="90000"/>
              <a:buFont typeface="Wingdings" charset="0"/>
              <a:buNone/>
              <a:tabLst/>
              <a:defRPr/>
            </a:pPr>
            <a:endParaRPr kumimoji="0" lang="fr-CA" sz="3200" b="0" i="0" u="none" strike="noStrike" kern="1200" cap="none" spc="0" normalizeH="0" baseline="0" noProof="0">
              <a:ln>
                <a:noFill/>
              </a:ln>
              <a:solidFill>
                <a:srgbClr val="FFFFFF"/>
              </a:solidFill>
              <a:effectLst>
                <a:outerShdw blurRad="38100" dist="38100" dir="2700000" algn="tl">
                  <a:srgbClr val="000000"/>
                </a:outerShdw>
              </a:effectLst>
              <a:uLnTx/>
              <a:uFillTx/>
              <a:latin typeface="Comic Sans MS" charset="0"/>
              <a:ea typeface="ＭＳ Ｐゴシック" charset="0"/>
              <a:cs typeface="+mn-cs"/>
            </a:endParaRPr>
          </a:p>
        </p:txBody>
      </p:sp>
      <p:sp>
        <p:nvSpPr>
          <p:cNvPr id="461829" name="Rectangle 5"/>
          <p:cNvSpPr>
            <a:spLocks noChangeArrowheads="1"/>
          </p:cNvSpPr>
          <p:nvPr/>
        </p:nvSpPr>
        <p:spPr bwMode="auto">
          <a:xfrm>
            <a:off x="128464" y="4437112"/>
            <a:ext cx="4104456" cy="1944216"/>
          </a:xfrm>
          <a:prstGeom prst="rect">
            <a:avLst/>
          </a:prstGeom>
          <a:solidFill>
            <a:srgbClr val="FFCCCC"/>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 </a:t>
            </a:r>
            <a:r>
              <a:rPr kumimoji="0" lang="fr-FR" sz="1800" b="1" i="0" u="none" strike="noStrike" kern="1200" cap="none" spc="0" normalizeH="0" baseline="0" noProof="0" dirty="0" err="1">
                <a:ln>
                  <a:noFill/>
                </a:ln>
                <a:solidFill>
                  <a:srgbClr val="009900"/>
                </a:solidFill>
                <a:effectLst/>
                <a:uLnTx/>
                <a:uFillTx/>
                <a:latin typeface="Comic Sans MS" charset="0"/>
                <a:ea typeface="ＭＳ Ｐゴシック" charset="0"/>
                <a:cs typeface="ＭＳ Ｐゴシック" charset="0"/>
              </a:rPr>
              <a:t>Similarities</a:t>
            </a:r>
            <a:endPar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1800" b="1" i="0" u="none" strike="noStrike" kern="1200" cap="none" spc="0" normalizeH="0" baseline="0" noProof="0" dirty="0" err="1">
                <a:ln>
                  <a:noFill/>
                </a:ln>
                <a:solidFill>
                  <a:srgbClr val="009900"/>
                </a:solidFill>
                <a:effectLst/>
                <a:uLnTx/>
                <a:uFillTx/>
                <a:latin typeface="Comic Sans MS" charset="0"/>
                <a:ea typeface="ＭＳ Ｐゴシック" charset="0"/>
                <a:cs typeface="ＭＳ Ｐゴシック" charset="0"/>
              </a:rPr>
              <a:t>Geometry</a:t>
            </a: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 and </a:t>
            </a:r>
            <a:r>
              <a:rPr kumimoji="0" lang="fr-FR" sz="1800" b="1" i="0" u="none" strike="noStrike" kern="1200" cap="none" spc="0" normalizeH="0" baseline="0" noProof="0" dirty="0" err="1">
                <a:ln>
                  <a:noFill/>
                </a:ln>
                <a:solidFill>
                  <a:srgbClr val="009900"/>
                </a:solidFill>
                <a:effectLst/>
                <a:uLnTx/>
                <a:uFillTx/>
                <a:latin typeface="Comic Sans MS" charset="0"/>
                <a:ea typeface="ＭＳ Ｐゴシック" charset="0"/>
                <a:cs typeface="ＭＳ Ｐゴシック" charset="0"/>
              </a:rPr>
              <a:t>granularity</a:t>
            </a: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Detector (</a:t>
            </a:r>
            <a:r>
              <a:rPr kumimoji="0" lang="fr-FR" sz="1800" b="1" i="0" u="none" strike="noStrike" kern="1200" cap="none" spc="0" normalizeH="0" baseline="0" noProof="0" dirty="0" err="1">
                <a:ln>
                  <a:noFill/>
                </a:ln>
                <a:solidFill>
                  <a:srgbClr val="009900"/>
                </a:solidFill>
                <a:effectLst/>
                <a:uLnTx/>
                <a:uFillTx/>
                <a:latin typeface="Comic Sans MS" charset="0"/>
                <a:ea typeface="ＭＳ Ｐゴシック" charset="0"/>
                <a:cs typeface="ＭＳ Ｐゴシック" charset="0"/>
              </a:rPr>
              <a:t>Crystals</a:t>
            </a: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 &amp; </a:t>
            </a:r>
            <a:r>
              <a:rPr kumimoji="0" lang="fr-FR" sz="1800" b="1" i="0" u="none" strike="noStrike" kern="1200" cap="none" spc="0" normalizeH="0" baseline="0" noProof="0" dirty="0" err="1">
                <a:ln>
                  <a:noFill/>
                </a:ln>
                <a:solidFill>
                  <a:srgbClr val="009900"/>
                </a:solidFill>
                <a:effectLst/>
                <a:uLnTx/>
                <a:uFillTx/>
                <a:latin typeface="Comic Sans MS" charset="0"/>
                <a:ea typeface="ＭＳ Ｐゴシック" charset="0"/>
                <a:cs typeface="ＭＳ Ｐゴシック" charset="0"/>
              </a:rPr>
              <a:t>scintillator</a:t>
            </a: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1800" b="1" i="0" u="none" strike="noStrike" kern="1200" cap="none" spc="0" normalizeH="0" baseline="0" noProof="0" dirty="0" err="1">
                <a:ln>
                  <a:noFill/>
                </a:ln>
                <a:solidFill>
                  <a:srgbClr val="009900"/>
                </a:solidFill>
                <a:effectLst/>
                <a:uLnTx/>
                <a:uFillTx/>
                <a:latin typeface="Comic Sans MS" charset="0"/>
                <a:ea typeface="ＭＳ Ｐゴシック" charset="0"/>
                <a:cs typeface="ＭＳ Ｐゴシック" charset="0"/>
              </a:rPr>
              <a:t>Sensor</a:t>
            </a: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 </a:t>
            </a:r>
            <a:r>
              <a:rPr kumimoji="0" lang="fr-FR" sz="1800" b="0"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(PMT,APD)</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1800" b="1" i="0" u="none" strike="noStrike" kern="1200" cap="none" spc="0" normalizeH="0" baseline="0" noProof="0" dirty="0" err="1">
                <a:ln>
                  <a:noFill/>
                </a:ln>
                <a:solidFill>
                  <a:srgbClr val="009900"/>
                </a:solidFill>
                <a:effectLst/>
                <a:uLnTx/>
                <a:uFillTx/>
                <a:latin typeface="Comic Sans MS" charset="0"/>
                <a:ea typeface="ＭＳ Ｐゴシック" charset="0"/>
                <a:cs typeface="ＭＳ Ｐゴシック" charset="0"/>
              </a:rPr>
              <a:t>Digitizers</a:t>
            </a: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 ADC,TDC,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Data volume (</a:t>
            </a:r>
            <a:r>
              <a:rPr kumimoji="0" lang="fr-FR" sz="1800" b="1" i="0" u="none" strike="noStrike" kern="1200" cap="none" spc="0" normalizeH="0" baseline="0" noProof="0" dirty="0" err="1">
                <a:ln>
                  <a:noFill/>
                </a:ln>
                <a:solidFill>
                  <a:srgbClr val="009900"/>
                </a:solidFill>
                <a:effectLst/>
                <a:uLnTx/>
                <a:uFillTx/>
                <a:latin typeface="Comic Sans MS" charset="0"/>
                <a:ea typeface="ＭＳ Ｐゴシック" charset="0"/>
                <a:cs typeface="ＭＳ Ｐゴシック" charset="0"/>
              </a:rPr>
              <a:t>Gbytes</a:t>
            </a:r>
            <a:r>
              <a:rPr kumimoji="0" lang="fr-FR" sz="1800" b="1" i="0" u="none" strike="noStrike" kern="1200" cap="none" spc="0" normalizeH="0" baseline="0" noProof="0" dirty="0">
                <a:ln>
                  <a:noFill/>
                </a:ln>
                <a:solidFill>
                  <a:srgbClr val="009900"/>
                </a:solidFill>
                <a:effectLst/>
                <a:uLnTx/>
                <a:uFillTx/>
                <a:latin typeface="Comic Sans MS" charset="0"/>
                <a:ea typeface="ＭＳ Ｐゴシック" charset="0"/>
                <a:cs typeface="ＭＳ Ｐゴシック" charset="0"/>
              </a:rPr>
              <a:t>)</a:t>
            </a:r>
            <a:endParaRPr kumimoji="0" lang="fr-FR" sz="1800" b="1" i="0" u="none" strike="noStrike" kern="1200" cap="none" spc="0" normalizeH="0" baseline="0" noProof="0" dirty="0">
              <a:ln>
                <a:noFill/>
              </a:ln>
              <a:solidFill>
                <a:srgbClr val="FFFFFF"/>
              </a:solidFill>
              <a:effectLst/>
              <a:uLnTx/>
              <a:uFillTx/>
              <a:latin typeface="Comic Sans MS" charset="0"/>
              <a:ea typeface="ＭＳ Ｐゴシック" charset="0"/>
              <a:cs typeface="ＭＳ Ｐゴシック"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1800" b="1" i="0" u="none" strike="noStrike" kern="1200" cap="none" spc="0" normalizeH="0" baseline="0" noProof="0" dirty="0">
              <a:ln>
                <a:noFill/>
              </a:ln>
              <a:solidFill>
                <a:srgbClr val="FFFFFF"/>
              </a:solidFill>
              <a:effectLst/>
              <a:uLnTx/>
              <a:uFillTx/>
              <a:latin typeface="Comic Sans MS" charset="0"/>
              <a:ea typeface="ＭＳ Ｐゴシック" charset="0"/>
              <a:cs typeface="ＭＳ Ｐゴシック" charset="0"/>
            </a:endParaRPr>
          </a:p>
        </p:txBody>
      </p:sp>
      <p:sp>
        <p:nvSpPr>
          <p:cNvPr id="461830" name="Rectangle 6"/>
          <p:cNvSpPr>
            <a:spLocks noChangeArrowheads="1"/>
          </p:cNvSpPr>
          <p:nvPr/>
        </p:nvSpPr>
        <p:spPr bwMode="auto">
          <a:xfrm>
            <a:off x="6753200" y="4437112"/>
            <a:ext cx="3024336" cy="1224136"/>
          </a:xfrm>
          <a:prstGeom prst="rect">
            <a:avLst/>
          </a:prstGeom>
          <a:solidFill>
            <a:srgbClr val="CCFFCC"/>
          </a:solidFill>
          <a:ln>
            <a:noFill/>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FR" sz="1800" b="1" i="0" u="sng" strike="noStrike" kern="1200" cap="none" spc="0" normalizeH="0" baseline="0" noProof="0" dirty="0">
                <a:ln>
                  <a:noFill/>
                </a:ln>
                <a:solidFill>
                  <a:srgbClr val="FF0000"/>
                </a:solidFill>
                <a:effectLst/>
                <a:uLnTx/>
                <a:uFillTx/>
                <a:latin typeface="Comic Sans MS" charset="0"/>
                <a:ea typeface="ＭＳ Ｐゴシック" charset="0"/>
                <a:cs typeface="ＭＳ Ｐゴシック" charset="0"/>
              </a:rPr>
              <a:t> </a:t>
            </a:r>
            <a:r>
              <a:rPr kumimoji="0" lang="fr-FR" sz="1800" b="1" i="0" u="sng" strike="noStrike" kern="1200" cap="none" spc="0" normalizeH="0" baseline="0" noProof="0" dirty="0" err="1">
                <a:ln>
                  <a:noFill/>
                </a:ln>
                <a:solidFill>
                  <a:srgbClr val="FF0000"/>
                </a:solidFill>
                <a:effectLst/>
                <a:uLnTx/>
                <a:uFillTx/>
                <a:latin typeface="Comic Sans MS" charset="0"/>
                <a:ea typeface="ＭＳ Ｐゴシック" charset="0"/>
                <a:cs typeface="ＭＳ Ｐゴシック" charset="0"/>
              </a:rPr>
              <a:t>Differences</a:t>
            </a:r>
            <a:endParaRPr kumimoji="0" lang="fr-FR" sz="1800" b="1" i="0" u="sng" strike="noStrike" kern="1200" cap="none" spc="0" normalizeH="0" baseline="0" noProof="0" dirty="0">
              <a:ln>
                <a:noFill/>
              </a:ln>
              <a:solidFill>
                <a:srgbClr val="FF0000"/>
              </a:solidFill>
              <a:effectLst/>
              <a:uLnTx/>
              <a:uFillTx/>
              <a:latin typeface="Comic Sans MS" charset="0"/>
              <a:ea typeface="ＭＳ Ｐゴシック" charset="0"/>
              <a:cs typeface="ＭＳ Ｐゴシック"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1800" b="1" i="0" u="none" strike="noStrike" kern="1200" cap="none" spc="0" normalizeH="0" baseline="0" noProof="0" dirty="0" err="1">
                <a:ln>
                  <a:noFill/>
                </a:ln>
                <a:solidFill>
                  <a:srgbClr val="FF0000"/>
                </a:solidFill>
                <a:effectLst/>
                <a:uLnTx/>
                <a:uFillTx/>
                <a:latin typeface="Comic Sans MS" charset="0"/>
                <a:ea typeface="ＭＳ Ｐゴシック" charset="0"/>
                <a:cs typeface="ＭＳ Ｐゴシック" charset="0"/>
              </a:rPr>
              <a:t>Energy</a:t>
            </a:r>
            <a:r>
              <a:rPr kumimoji="0" lang="fr-FR" sz="1800" b="1" i="0" u="none" strike="noStrike" kern="1200" cap="none" spc="0" normalizeH="0" baseline="0" noProof="0" dirty="0">
                <a:ln>
                  <a:noFill/>
                </a:ln>
                <a:solidFill>
                  <a:srgbClr val="FF0000"/>
                </a:solidFill>
                <a:effectLst/>
                <a:uLnTx/>
                <a:uFillTx/>
                <a:latin typeface="Comic Sans MS" charset="0"/>
                <a:ea typeface="ＭＳ Ｐゴシック" charset="0"/>
                <a:cs typeface="ＭＳ Ｐゴシック" charset="0"/>
              </a:rPr>
              <a:t> range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1800" b="1" i="0" u="none" strike="noStrike" kern="1200" cap="none" spc="0" normalizeH="0" baseline="0" noProof="0" dirty="0">
                <a:ln>
                  <a:noFill/>
                </a:ln>
                <a:solidFill>
                  <a:srgbClr val="FF0000"/>
                </a:solidFill>
                <a:effectLst/>
                <a:uLnTx/>
                <a:uFillTx/>
                <a:latin typeface="Comic Sans MS" charset="0"/>
                <a:ea typeface="ＭＳ Ｐゴシック" charset="0"/>
                <a:cs typeface="ＭＳ Ｐゴシック" charset="0"/>
              </a:rPr>
              <a:t> </a:t>
            </a:r>
            <a:r>
              <a:rPr kumimoji="0" lang="fr-FR" sz="1800" b="0" i="0" u="none" strike="noStrike" kern="1200" cap="none" spc="0" normalizeH="0" baseline="0" noProof="0" dirty="0">
                <a:ln>
                  <a:noFill/>
                </a:ln>
                <a:solidFill>
                  <a:srgbClr val="A91BA8"/>
                </a:solidFill>
                <a:effectLst/>
                <a:uLnTx/>
                <a:uFillTx/>
                <a:latin typeface="Comic Sans MS" charset="0"/>
                <a:ea typeface="ＭＳ Ｐゴシック" charset="0"/>
                <a:cs typeface="ＭＳ Ｐゴシック" charset="0"/>
              </a:rPr>
              <a:t>(10GeV </a:t>
            </a:r>
            <a:r>
              <a:rPr kumimoji="0" lang="fr-FR" sz="1800" b="0" i="0" u="none" strike="noStrike" kern="1200" cap="none" spc="0" normalizeH="0" baseline="0" noProof="0" dirty="0">
                <a:ln>
                  <a:noFill/>
                </a:ln>
                <a:solidFill>
                  <a:srgbClr val="A91BA8"/>
                </a:solidFill>
                <a:effectLst/>
                <a:uLnTx/>
                <a:uFillTx/>
                <a:latin typeface="Comic Sans MS" charset="0"/>
                <a:ea typeface="ＭＳ Ｐゴシック" charset="0"/>
                <a:cs typeface="ＭＳ Ｐゴシック" charset="0"/>
                <a:sym typeface="Wingdings"/>
              </a:rPr>
              <a:t> </a:t>
            </a:r>
            <a:r>
              <a:rPr kumimoji="0" lang="fr-FR" sz="1800" b="0" i="0" u="none" strike="noStrike" kern="1200" cap="none" spc="0" normalizeH="0" baseline="0" noProof="0" dirty="0">
                <a:ln>
                  <a:noFill/>
                </a:ln>
                <a:solidFill>
                  <a:srgbClr val="A91BA8"/>
                </a:solidFill>
                <a:effectLst/>
                <a:uLnTx/>
                <a:uFillTx/>
                <a:latin typeface="Comic Sans MS" charset="0"/>
                <a:ea typeface="ＭＳ Ｐゴシック" charset="0"/>
                <a:cs typeface="ＭＳ Ｐゴシック" charset="0"/>
              </a:rPr>
              <a:t>-511keV)</a:t>
            </a:r>
            <a:endParaRPr kumimoji="0" lang="fr-FR" sz="1800" b="0" i="0" u="none" strike="noStrike" kern="1200" cap="none" spc="0" normalizeH="0" baseline="0" noProof="0" dirty="0">
              <a:ln>
                <a:noFill/>
              </a:ln>
              <a:solidFill>
                <a:srgbClr val="33CC33"/>
              </a:solidFill>
              <a:effectLst/>
              <a:uLnTx/>
              <a:uFillTx/>
              <a:latin typeface="Comic Sans MS" charset="0"/>
              <a:ea typeface="ＭＳ Ｐゴシック" charset="0"/>
              <a:cs typeface="ＭＳ Ｐゴシック"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1800" b="0" i="0" u="none" strike="noStrike" kern="1200" cap="none" spc="0" normalizeH="0" baseline="0" noProof="0" dirty="0">
                <a:ln>
                  <a:noFill/>
                </a:ln>
                <a:solidFill>
                  <a:srgbClr val="FF0000"/>
                </a:solidFill>
                <a:effectLst/>
                <a:uLnTx/>
                <a:uFillTx/>
                <a:latin typeface="Comic Sans MS" charset="0"/>
                <a:ea typeface="ＭＳ Ｐゴシック" charset="0"/>
                <a:cs typeface="ＭＳ Ｐゴシック" charset="0"/>
              </a:rPr>
              <a:t>Event Rate 40 </a:t>
            </a:r>
            <a:r>
              <a:rPr kumimoji="0" lang="fr-FR" sz="1800" b="0" i="0" u="none" strike="noStrike" kern="1200" cap="none" spc="0" normalizeH="0" baseline="0" noProof="0" dirty="0">
                <a:ln>
                  <a:noFill/>
                </a:ln>
                <a:solidFill>
                  <a:srgbClr val="FF0000"/>
                </a:solidFill>
                <a:effectLst/>
                <a:uLnTx/>
                <a:uFillTx/>
                <a:latin typeface="Comic Sans MS" charset="0"/>
                <a:ea typeface="ＭＳ Ｐゴシック" charset="0"/>
                <a:cs typeface="ＭＳ Ｐゴシック" charset="0"/>
                <a:sym typeface="Wingdings"/>
              </a:rPr>
              <a:t> </a:t>
            </a:r>
            <a:r>
              <a:rPr kumimoji="0" lang="fr-FR" sz="1800" b="0" i="0" u="none" strike="noStrike" kern="1200" cap="none" spc="0" normalizeH="0" baseline="0" noProof="0" dirty="0">
                <a:ln>
                  <a:noFill/>
                </a:ln>
                <a:solidFill>
                  <a:srgbClr val="FF0000"/>
                </a:solidFill>
                <a:effectLst/>
                <a:uLnTx/>
                <a:uFillTx/>
                <a:latin typeface="Comic Sans MS" charset="0"/>
                <a:ea typeface="ＭＳ Ｐゴシック" charset="0"/>
                <a:cs typeface="ＭＳ Ｐゴシック" charset="0"/>
              </a:rPr>
              <a:t>10 MHz</a:t>
            </a:r>
            <a:endParaRPr kumimoji="0" lang="fr-FR" sz="1800" b="0" i="0" u="none" strike="noStrike" kern="1200" cap="none" spc="0" normalizeH="0" baseline="0" noProof="0" dirty="0">
              <a:ln>
                <a:noFill/>
              </a:ln>
              <a:solidFill>
                <a:srgbClr val="7B46D0"/>
              </a:solidFill>
              <a:effectLst/>
              <a:uLnTx/>
              <a:uFillTx/>
              <a:latin typeface="Comic Sans MS" charset="0"/>
              <a:ea typeface="ＭＳ Ｐゴシック" charset="0"/>
              <a:cs typeface="ＭＳ Ｐゴシック"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1800" b="1" i="0" u="none" strike="noStrike" kern="1200" cap="none" spc="0" normalizeH="0" baseline="0" noProof="0" dirty="0">
              <a:ln>
                <a:noFill/>
              </a:ln>
              <a:solidFill>
                <a:srgbClr val="7B46D0"/>
              </a:solidFill>
              <a:effectLst/>
              <a:uLnTx/>
              <a:uFillTx/>
              <a:latin typeface="Comic Sans MS" charset="0"/>
              <a:ea typeface="ＭＳ Ｐゴシック" charset="0"/>
              <a:cs typeface="ＭＳ Ｐゴシック" charset="0"/>
            </a:endParaRPr>
          </a:p>
        </p:txBody>
      </p:sp>
      <p:pic>
        <p:nvPicPr>
          <p:cNvPr id="461831" name="Picture 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901825" y="1084263"/>
            <a:ext cx="2857500" cy="3171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461832" name="Text Box 8"/>
          <p:cNvSpPr txBox="1">
            <a:spLocks noChangeArrowheads="1"/>
          </p:cNvSpPr>
          <p:nvPr/>
        </p:nvSpPr>
        <p:spPr bwMode="auto">
          <a:xfrm>
            <a:off x="1365250" y="3475038"/>
            <a:ext cx="7048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1800" b="1" i="0" u="none" strike="noStrike" kern="1200" cap="none" spc="0" normalizeH="0" baseline="0" noProof="0">
                <a:ln>
                  <a:noFill/>
                </a:ln>
                <a:solidFill>
                  <a:srgbClr val="FFFFFF"/>
                </a:solidFill>
                <a:effectLst/>
                <a:uLnTx/>
                <a:uFillTx/>
                <a:latin typeface="Arial" charset="0"/>
                <a:ea typeface="ＭＳ Ｐゴシック" charset="0"/>
                <a:cs typeface="ＭＳ Ｐゴシック" charset="0"/>
              </a:rPr>
              <a:t>CMS</a:t>
            </a:r>
          </a:p>
        </p:txBody>
      </p:sp>
      <p:sp>
        <p:nvSpPr>
          <p:cNvPr id="461833" name="Rectangle 9"/>
          <p:cNvSpPr>
            <a:spLocks noChangeArrowheads="1"/>
          </p:cNvSpPr>
          <p:nvPr/>
        </p:nvSpPr>
        <p:spPr bwMode="auto">
          <a:xfrm>
            <a:off x="606425" y="11572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A" sz="2400" b="0" i="0" u="none" strike="noStrike" kern="1200" cap="none" spc="0" normalizeH="0" baseline="0" noProof="0">
              <a:ln>
                <a:noFill/>
              </a:ln>
              <a:solidFill>
                <a:srgbClr val="FFFFFF"/>
              </a:solidFill>
              <a:effectLst/>
              <a:uLnTx/>
              <a:uFillTx/>
              <a:latin typeface="Times New Roman" charset="0"/>
              <a:ea typeface="ＭＳ Ｐゴシック" charset="0"/>
              <a:cs typeface="ＭＳ Ｐゴシック" charset="0"/>
            </a:endParaRPr>
          </a:p>
        </p:txBody>
      </p:sp>
      <p:sp>
        <p:nvSpPr>
          <p:cNvPr id="461834" name="Rectangle 10"/>
          <p:cNvSpPr>
            <a:spLocks noChangeArrowheads="1"/>
          </p:cNvSpPr>
          <p:nvPr/>
        </p:nvSpPr>
        <p:spPr bwMode="auto">
          <a:xfrm>
            <a:off x="8404225" y="661988"/>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CA" sz="2400" b="0" i="0" u="none" strike="noStrike" kern="1200" cap="none" spc="0" normalizeH="0" baseline="0" noProof="0">
              <a:ln>
                <a:noFill/>
              </a:ln>
              <a:solidFill>
                <a:srgbClr val="FFFFFF"/>
              </a:solidFill>
              <a:effectLst/>
              <a:uLnTx/>
              <a:uFillTx/>
              <a:latin typeface="Times New Roman" charset="0"/>
              <a:ea typeface="ＭＳ Ｐゴシック" charset="0"/>
              <a:cs typeface="ＭＳ Ｐゴシック" charset="0"/>
            </a:endParaRPr>
          </a:p>
        </p:txBody>
      </p:sp>
      <p:sp>
        <p:nvSpPr>
          <p:cNvPr id="461835" name="Text Box 11"/>
          <p:cNvSpPr txBox="1">
            <a:spLocks noChangeArrowheads="1"/>
          </p:cNvSpPr>
          <p:nvPr/>
        </p:nvSpPr>
        <p:spPr bwMode="auto">
          <a:xfrm>
            <a:off x="8382000" y="2318643"/>
            <a:ext cx="1230313"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2400" b="0" i="0" u="none" strike="noStrike" kern="1200" cap="none" spc="0" normalizeH="0" baseline="0" noProof="0" dirty="0">
                <a:ln>
                  <a:noFill/>
                </a:ln>
                <a:solidFill>
                  <a:srgbClr val="EAEAEA"/>
                </a:solidFill>
                <a:effectLst/>
                <a:uLnTx/>
                <a:uFillTx/>
                <a:latin typeface="Comic Sans MS" charset="0"/>
                <a:ea typeface="ＭＳ Ｐゴシック" charset="0"/>
                <a:cs typeface="ＭＳ Ｐゴシック" charset="0"/>
              </a:rPr>
              <a:t>PET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2400" b="0" i="0" u="none" strike="noStrike" kern="1200" cap="none" spc="0" normalizeH="0" baseline="0" noProof="0" dirty="0">
                <a:ln>
                  <a:noFill/>
                </a:ln>
                <a:solidFill>
                  <a:srgbClr val="EAEAEA"/>
                </a:solidFill>
                <a:effectLst/>
                <a:uLnTx/>
                <a:uFillTx/>
                <a:latin typeface="Comic Sans MS" charset="0"/>
                <a:ea typeface="ＭＳ Ｐゴシック" charset="0"/>
                <a:cs typeface="ＭＳ Ｐゴシック" charset="0"/>
              </a:rPr>
              <a:t>Camera</a:t>
            </a:r>
            <a:endParaRPr kumimoji="0" lang="fr-CA" sz="2400" b="0" i="0" u="none" strike="noStrike" kern="1200" cap="none" spc="0" normalizeH="0" baseline="0" noProof="0" dirty="0">
              <a:ln>
                <a:noFill/>
              </a:ln>
              <a:solidFill>
                <a:srgbClr val="FFFFFF"/>
              </a:solidFill>
              <a:effectLst/>
              <a:uLnTx/>
              <a:uFillTx/>
              <a:latin typeface="Times New Roman" charset="0"/>
              <a:ea typeface="ＭＳ Ｐゴシック" charset="0"/>
              <a:cs typeface="ＭＳ Ｐゴシック" charset="0"/>
            </a:endParaRPr>
          </a:p>
        </p:txBody>
      </p:sp>
      <p:sp>
        <p:nvSpPr>
          <p:cNvPr id="461836" name="Text Box 12"/>
          <p:cNvSpPr txBox="1">
            <a:spLocks noChangeArrowheads="1"/>
          </p:cNvSpPr>
          <p:nvPr/>
        </p:nvSpPr>
        <p:spPr bwMode="auto">
          <a:xfrm>
            <a:off x="8097838" y="3205163"/>
            <a:ext cx="1436687" cy="701675"/>
          </a:xfrm>
          <a:prstGeom prst="rect">
            <a:avLst/>
          </a:prstGeom>
          <a:solidFill>
            <a:srgbClr val="DDDDDD"/>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2000" b="0" i="0" u="none" strike="noStrike" kern="1200" cap="none" spc="0" normalizeH="0" baseline="0" noProof="0">
                <a:ln>
                  <a:noFill/>
                </a:ln>
                <a:solidFill>
                  <a:srgbClr val="CC0099"/>
                </a:solidFill>
                <a:effectLst/>
                <a:uLnTx/>
                <a:uFillTx/>
                <a:latin typeface="Comic Sans MS" charset="0"/>
                <a:ea typeface="ＭＳ Ｐゴシック" charset="0"/>
                <a:cs typeface="ＭＳ Ｐゴシック" charset="0"/>
              </a:rPr>
              <a:t>Biomedical</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2000" b="0" i="0" u="none" strike="noStrike" kern="1200" cap="none" spc="0" normalizeH="0" baseline="0" noProof="0">
                <a:ln>
                  <a:noFill/>
                </a:ln>
                <a:solidFill>
                  <a:srgbClr val="CC0099"/>
                </a:solidFill>
                <a:effectLst/>
                <a:uLnTx/>
                <a:uFillTx/>
                <a:latin typeface="Comic Sans MS" charset="0"/>
                <a:ea typeface="ＭＳ Ｐゴシック" charset="0"/>
                <a:cs typeface="ＭＳ Ｐゴシック" charset="0"/>
              </a:rPr>
              <a:t>Imaging</a:t>
            </a:r>
            <a:endParaRPr kumimoji="0" lang="fr-CA" sz="2000" b="0" i="0" u="none" strike="noStrike" kern="1200" cap="none" spc="0" normalizeH="0" baseline="0" noProof="0">
              <a:ln>
                <a:noFill/>
              </a:ln>
              <a:solidFill>
                <a:srgbClr val="FFFFFF"/>
              </a:solidFill>
              <a:effectLst/>
              <a:uLnTx/>
              <a:uFillTx/>
              <a:latin typeface="Comic Sans MS" charset="0"/>
              <a:ea typeface="ＭＳ Ｐゴシック" charset="0"/>
              <a:cs typeface="ＭＳ Ｐゴシック" charset="0"/>
            </a:endParaRPr>
          </a:p>
        </p:txBody>
      </p:sp>
      <p:pic>
        <p:nvPicPr>
          <p:cNvPr id="461837" name="Picture 13"/>
          <p:cNvPicPr>
            <a:picLocks noChangeAspect="1" noChangeArrowheads="1"/>
          </p:cNvPicPr>
          <p:nvPr/>
        </p:nvPicPr>
        <p:blipFill>
          <a:blip r:embed="rId5" cstate="email">
            <a:extLst>
              <a:ext uri="{28A0092B-C50C-407E-A947-70E740481C1C}">
                <a14:useLocalDpi xmlns:a14="http://schemas.microsoft.com/office/drawing/2010/main"/>
              </a:ext>
            </a:extLst>
          </a:blip>
          <a:srcRect l="4907" t="16003" r="10028" b="7274"/>
          <a:stretch>
            <a:fillRect/>
          </a:stretch>
        </p:blipFill>
        <p:spPr bwMode="auto">
          <a:xfrm>
            <a:off x="4376936" y="4437112"/>
            <a:ext cx="2210682" cy="1944216"/>
          </a:xfrm>
          <a:prstGeom prst="rect">
            <a:avLst/>
          </a:prstGeom>
          <a:solidFill>
            <a:srgbClr val="FDFED6"/>
          </a:solidFill>
          <a:ln>
            <a:noFill/>
          </a:ln>
          <a:effectLst/>
        </p:spPr>
      </p:pic>
      <p:pic>
        <p:nvPicPr>
          <p:cNvPr id="461838" name="Picture 14" descr="CMS-image"/>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47800" y="1057275"/>
            <a:ext cx="3995738" cy="2947988"/>
          </a:xfrm>
          <a:prstGeom prst="rect">
            <a:avLst/>
          </a:prstGeom>
          <a:noFill/>
          <a:extLst>
            <a:ext uri="{909E8E84-426E-40dd-AFC4-6F175D3DCCD1}">
              <a14:hiddenFill xmlns:a14="http://schemas.microsoft.com/office/drawing/2010/main" xmlns="">
                <a:solidFill>
                  <a:srgbClr val="FFFFFF"/>
                </a:solidFill>
              </a14:hiddenFill>
            </a:ext>
          </a:extLst>
        </p:spPr>
      </p:pic>
      <p:sp>
        <p:nvSpPr>
          <p:cNvPr id="461839" name="Rectangle 15"/>
          <p:cNvSpPr>
            <a:spLocks noChangeArrowheads="1"/>
          </p:cNvSpPr>
          <p:nvPr/>
        </p:nvSpPr>
        <p:spPr bwMode="auto">
          <a:xfrm>
            <a:off x="4759325" y="1060450"/>
            <a:ext cx="708025" cy="287337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200" b="0" i="1"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sp>
        <p:nvSpPr>
          <p:cNvPr id="461841" name="Text Box 17"/>
          <p:cNvSpPr txBox="1">
            <a:spLocks noChangeArrowheads="1"/>
          </p:cNvSpPr>
          <p:nvPr/>
        </p:nvSpPr>
        <p:spPr bwMode="auto">
          <a:xfrm>
            <a:off x="79375" y="2514600"/>
            <a:ext cx="18605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CA" sz="2400" b="0" i="0" u="none" strike="noStrike" kern="1200" cap="none" spc="0" normalizeH="0" baseline="0" noProof="0">
                <a:ln>
                  <a:noFill/>
                </a:ln>
                <a:solidFill>
                  <a:srgbClr val="FFFF00"/>
                </a:solidFill>
                <a:effectLst/>
                <a:uLnTx/>
                <a:uFillTx/>
                <a:latin typeface="Comic Sans MS" charset="0"/>
                <a:ea typeface="ＭＳ Ｐゴシック" charset="0"/>
                <a:cs typeface="ＭＳ Ｐゴシック" charset="0"/>
              </a:rPr>
              <a:t>Calorimeter</a:t>
            </a:r>
            <a:endParaRPr kumimoji="0" lang="fr-CA" sz="2400" b="0" i="0" u="none" strike="noStrike" kern="1200" cap="none" spc="0" normalizeH="0" baseline="0" noProof="0">
              <a:ln>
                <a:noFill/>
              </a:ln>
              <a:solidFill>
                <a:srgbClr val="FFFF00"/>
              </a:solidFill>
              <a:effectLst/>
              <a:uLnTx/>
              <a:uFillTx/>
              <a:latin typeface="Times New Roman" charset="0"/>
              <a:ea typeface="ＭＳ Ｐゴシック" charset="0"/>
              <a:cs typeface="ＭＳ Ｐゴシック" charset="0"/>
            </a:endParaRPr>
          </a:p>
        </p:txBody>
      </p:sp>
      <p:sp>
        <p:nvSpPr>
          <p:cNvPr id="461842" name="Text Box 18"/>
          <p:cNvSpPr txBox="1">
            <a:spLocks noChangeArrowheads="1"/>
          </p:cNvSpPr>
          <p:nvPr/>
        </p:nvSpPr>
        <p:spPr bwMode="auto">
          <a:xfrm>
            <a:off x="668338" y="3065463"/>
            <a:ext cx="669925" cy="396875"/>
          </a:xfrm>
          <a:prstGeom prst="rect">
            <a:avLst/>
          </a:prstGeom>
          <a:solidFill>
            <a:schemeClr val="hlink"/>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fr-CA" sz="2000" b="0" i="0" u="none" strike="noStrike" kern="1200" cap="none" spc="0" normalizeH="0" baseline="0" noProof="0">
                <a:ln>
                  <a:noFill/>
                </a:ln>
                <a:solidFill>
                  <a:srgbClr val="7B46D0"/>
                </a:solidFill>
                <a:effectLst/>
                <a:uLnTx/>
                <a:uFillTx/>
                <a:latin typeface="Comic Sans MS" charset="0"/>
                <a:ea typeface="ＭＳ Ｐゴシック" charset="0"/>
                <a:cs typeface="ＭＳ Ｐゴシック" charset="0"/>
              </a:rPr>
              <a:t>HEP</a:t>
            </a:r>
            <a:endParaRPr kumimoji="0" lang="fr-CA" sz="2000" b="0" i="0" u="none" strike="noStrike" kern="1200" cap="none" spc="0" normalizeH="0" baseline="0" noProof="0">
              <a:ln>
                <a:noFill/>
              </a:ln>
              <a:solidFill>
                <a:srgbClr val="FFFFFF"/>
              </a:solidFill>
              <a:effectLst/>
              <a:uLnTx/>
              <a:uFillTx/>
              <a:latin typeface="Times New Roman" charset="0"/>
              <a:ea typeface="ＭＳ Ｐゴシック" charset="0"/>
              <a:cs typeface="ＭＳ Ｐゴシック" charset="0"/>
            </a:endParaRPr>
          </a:p>
        </p:txBody>
      </p:sp>
      <p:grpSp>
        <p:nvGrpSpPr>
          <p:cNvPr id="461844" name="Group 20"/>
          <p:cNvGrpSpPr>
            <a:grpSpLocks/>
          </p:cNvGrpSpPr>
          <p:nvPr/>
        </p:nvGrpSpPr>
        <p:grpSpPr bwMode="auto">
          <a:xfrm>
            <a:off x="5029200" y="1066800"/>
            <a:ext cx="2895600" cy="2895600"/>
            <a:chOff x="3316" y="757"/>
            <a:chExt cx="1670" cy="1677"/>
          </a:xfrm>
        </p:grpSpPr>
        <p:pic>
          <p:nvPicPr>
            <p:cNvPr id="461845" name="Picture 21"/>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316" y="757"/>
              <a:ext cx="1670" cy="16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461846" name="Line 22"/>
            <p:cNvSpPr>
              <a:spLocks noChangeShapeType="1"/>
            </p:cNvSpPr>
            <p:nvPr/>
          </p:nvSpPr>
          <p:spPr bwMode="auto">
            <a:xfrm flipV="1">
              <a:off x="3631" y="1175"/>
              <a:ext cx="998" cy="817"/>
            </a:xfrm>
            <a:prstGeom prst="line">
              <a:avLst/>
            </a:prstGeom>
            <a:noFill/>
            <a:ln w="28575">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200" b="0" i="1"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sp>
          <p:nvSpPr>
            <p:cNvPr id="461847" name="Line 23"/>
            <p:cNvSpPr>
              <a:spLocks noChangeShapeType="1"/>
            </p:cNvSpPr>
            <p:nvPr/>
          </p:nvSpPr>
          <p:spPr bwMode="auto">
            <a:xfrm>
              <a:off x="4130" y="948"/>
              <a:ext cx="317" cy="1225"/>
            </a:xfrm>
            <a:prstGeom prst="line">
              <a:avLst/>
            </a:prstGeom>
            <a:noFill/>
            <a:ln w="28575">
              <a:solidFill>
                <a:srgbClr val="FF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200" b="0" i="1"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sp>
          <p:nvSpPr>
            <p:cNvPr id="461848" name="AutoShape 24"/>
            <p:cNvSpPr>
              <a:spLocks noChangeArrowheads="1"/>
            </p:cNvSpPr>
            <p:nvPr/>
          </p:nvSpPr>
          <p:spPr bwMode="auto">
            <a:xfrm>
              <a:off x="4052" y="1538"/>
              <a:ext cx="91" cy="181"/>
            </a:xfrm>
            <a:prstGeom prst="irregularSeal1">
              <a:avLst/>
            </a:prstGeom>
            <a:solidFill>
              <a:srgbClr val="FFFF66"/>
            </a:solidFill>
            <a:ln w="317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200" b="0" i="1"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sp>
          <p:nvSpPr>
            <p:cNvPr id="461849" name="AutoShape 25"/>
            <p:cNvSpPr>
              <a:spLocks noChangeArrowheads="1"/>
            </p:cNvSpPr>
            <p:nvPr/>
          </p:nvSpPr>
          <p:spPr bwMode="auto">
            <a:xfrm>
              <a:off x="4266" y="1493"/>
              <a:ext cx="91" cy="181"/>
            </a:xfrm>
            <a:prstGeom prst="irregularSeal1">
              <a:avLst/>
            </a:prstGeom>
            <a:solidFill>
              <a:srgbClr val="FFFF66"/>
            </a:solidFill>
            <a:ln w="317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200" b="0" i="1"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grpSp>
      <p:pic>
        <p:nvPicPr>
          <p:cNvPr id="2" name="Image 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0" y="11709"/>
            <a:ext cx="2102205" cy="1905124"/>
          </a:xfrm>
          <a:prstGeom prst="rect">
            <a:avLst/>
          </a:prstGeom>
        </p:spPr>
      </p:pic>
      <p:sp>
        <p:nvSpPr>
          <p:cNvPr id="9" name="ZoneTexte 8"/>
          <p:cNvSpPr txBox="1"/>
          <p:nvPr/>
        </p:nvSpPr>
        <p:spPr>
          <a:xfrm>
            <a:off x="6753200" y="5733256"/>
            <a:ext cx="3024336" cy="923330"/>
          </a:xfrm>
          <a:prstGeom prst="rect">
            <a:avLst/>
          </a:prstGeom>
          <a:solidFill>
            <a:srgbClr val="66FFFF"/>
          </a:solidFill>
          <a:ln>
            <a:solidFill>
              <a:schemeClr val="accent2"/>
            </a:solidFill>
          </a:ln>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1" u="none" strike="noStrike" kern="1200" cap="none" spc="0" normalizeH="0" baseline="0" noProof="0" dirty="0">
                <a:ln>
                  <a:noFill/>
                </a:ln>
                <a:solidFill>
                  <a:srgbClr val="ADB8FF">
                    <a:lumMod val="25000"/>
                  </a:srgbClr>
                </a:solidFill>
                <a:effectLst/>
                <a:uLnTx/>
                <a:uFillTx/>
                <a:latin typeface="Comic Sans MS" charset="0"/>
                <a:ea typeface="ＭＳ Ｐゴシック" charset="0"/>
                <a:cs typeface="+mn-cs"/>
              </a:rPr>
              <a:t>No </a:t>
            </a:r>
            <a:r>
              <a:rPr kumimoji="0" lang="fr-FR" sz="1800" b="0" i="1" u="none" strike="noStrike" kern="1200" cap="none" spc="0" normalizeH="0" baseline="0" noProof="0" dirty="0" err="1">
                <a:ln>
                  <a:noFill/>
                </a:ln>
                <a:solidFill>
                  <a:srgbClr val="ADB8FF">
                    <a:lumMod val="25000"/>
                  </a:srgbClr>
                </a:solidFill>
                <a:effectLst/>
                <a:uLnTx/>
                <a:uFillTx/>
                <a:latin typeface="Comic Sans MS" charset="0"/>
                <a:ea typeface="ＭＳ Ｐゴシック" charset="0"/>
                <a:cs typeface="+mn-cs"/>
              </a:rPr>
              <a:t>synchronization</a:t>
            </a:r>
            <a:endParaRPr kumimoji="0" lang="fr-FR" sz="1800" b="0" i="1" u="none" strike="noStrike" kern="1200" cap="none" spc="0" normalizeH="0" baseline="0" noProof="0" dirty="0">
              <a:ln>
                <a:noFill/>
              </a:ln>
              <a:solidFill>
                <a:srgbClr val="ADB8FF">
                  <a:lumMod val="25000"/>
                </a:srgbClr>
              </a:solidFill>
              <a:effectLst/>
              <a:uLnTx/>
              <a:uFillTx/>
              <a:latin typeface="Comic Sans MS" charset="0"/>
              <a:ea typeface="ＭＳ Ｐゴシック" charset="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1" u="none" strike="noStrike" kern="1200" cap="none" spc="0" normalizeH="0" baseline="0" noProof="0" dirty="0">
                <a:ln>
                  <a:noFill/>
                </a:ln>
                <a:solidFill>
                  <a:srgbClr val="ADB8FF">
                    <a:lumMod val="25000"/>
                  </a:srgbClr>
                </a:solidFill>
                <a:effectLst/>
                <a:uLnTx/>
                <a:uFillTx/>
                <a:latin typeface="Comic Sans MS" charset="0"/>
                <a:ea typeface="ＭＳ Ｐゴシック" charset="0"/>
                <a:cs typeface="+mn-cs"/>
              </a:rPr>
              <a:t>Self </a:t>
            </a:r>
            <a:r>
              <a:rPr kumimoji="0" lang="fr-FR" sz="1800" b="0" i="1" u="none" strike="noStrike" kern="1200" cap="none" spc="0" normalizeH="0" baseline="0" noProof="0" dirty="0" err="1">
                <a:ln>
                  <a:noFill/>
                </a:ln>
                <a:solidFill>
                  <a:srgbClr val="ADB8FF">
                    <a:lumMod val="25000"/>
                  </a:srgbClr>
                </a:solidFill>
                <a:effectLst/>
                <a:uLnTx/>
                <a:uFillTx/>
                <a:latin typeface="Comic Sans MS" charset="0"/>
                <a:ea typeface="ＭＳ Ｐゴシック" charset="0"/>
                <a:cs typeface="+mn-cs"/>
              </a:rPr>
              <a:t>triggered</a:t>
            </a:r>
            <a:r>
              <a:rPr kumimoji="0" lang="fr-FR" sz="1800" b="0" i="1" u="none" strike="noStrike" kern="1200" cap="none" spc="0" normalizeH="0" baseline="0" noProof="0" dirty="0">
                <a:ln>
                  <a:noFill/>
                </a:ln>
                <a:solidFill>
                  <a:srgbClr val="ADB8FF">
                    <a:lumMod val="25000"/>
                  </a:srgbClr>
                </a:solidFill>
                <a:effectLst/>
                <a:uLnTx/>
                <a:uFillTx/>
                <a:latin typeface="Comic Sans MS" charset="0"/>
                <a:ea typeface="ＭＳ Ｐゴシック" charset="0"/>
                <a:cs typeface="+mn-cs"/>
              </a:rPr>
              <a:t> </a:t>
            </a:r>
            <a:r>
              <a:rPr kumimoji="0" lang="fr-FR" sz="1800" b="0" i="1" u="none" strike="noStrike" kern="1200" cap="none" spc="0" normalizeH="0" baseline="0" noProof="0" dirty="0" err="1">
                <a:ln>
                  <a:noFill/>
                </a:ln>
                <a:solidFill>
                  <a:srgbClr val="ADB8FF">
                    <a:lumMod val="25000"/>
                  </a:srgbClr>
                </a:solidFill>
                <a:effectLst/>
                <a:uLnTx/>
                <a:uFillTx/>
                <a:latin typeface="Comic Sans MS" charset="0"/>
                <a:ea typeface="ＭＳ Ｐゴシック" charset="0"/>
                <a:cs typeface="+mn-cs"/>
              </a:rPr>
              <a:t>elrctronics</a:t>
            </a:r>
            <a:endParaRPr kumimoji="0" lang="fr-FR" sz="1800" b="0" i="1" u="none" strike="noStrike" kern="1200" cap="none" spc="0" normalizeH="0" baseline="0" noProof="0" dirty="0">
              <a:ln>
                <a:noFill/>
              </a:ln>
              <a:solidFill>
                <a:srgbClr val="ADB8FF">
                  <a:lumMod val="25000"/>
                </a:srgbClr>
              </a:solidFill>
              <a:effectLst/>
              <a:uLnTx/>
              <a:uFillTx/>
              <a:latin typeface="Comic Sans MS" charset="0"/>
              <a:ea typeface="ＭＳ Ｐゴシック" charset="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0" i="1" u="none" strike="noStrike" kern="1200" cap="none" spc="0" normalizeH="0" baseline="0" noProof="0" dirty="0">
                <a:ln>
                  <a:noFill/>
                </a:ln>
                <a:solidFill>
                  <a:srgbClr val="ADB8FF">
                    <a:lumMod val="25000"/>
                  </a:srgbClr>
                </a:solidFill>
                <a:effectLst/>
                <a:uLnTx/>
                <a:uFillTx/>
                <a:latin typeface="Comic Sans MS" charset="0"/>
                <a:ea typeface="ＭＳ Ｐゴシック" charset="0"/>
                <a:cs typeface="+mn-cs"/>
              </a:rPr>
              <a:t>Multiple </a:t>
            </a:r>
            <a:r>
              <a:rPr kumimoji="0" lang="fr-FR" sz="1800" b="0" i="1" u="none" strike="noStrike" kern="1200" cap="none" spc="0" normalizeH="0" baseline="0" noProof="0" dirty="0" err="1">
                <a:ln>
                  <a:noFill/>
                </a:ln>
                <a:solidFill>
                  <a:srgbClr val="ADB8FF">
                    <a:lumMod val="25000"/>
                  </a:srgbClr>
                </a:solidFill>
                <a:effectLst/>
                <a:uLnTx/>
                <a:uFillTx/>
                <a:latin typeface="Comic Sans MS" charset="0"/>
                <a:ea typeface="ＭＳ Ｐゴシック" charset="0"/>
                <a:cs typeface="+mn-cs"/>
              </a:rPr>
              <a:t>vertices</a:t>
            </a:r>
            <a:endParaRPr kumimoji="0" lang="fr-FR" sz="1800" b="0" i="1" u="none" strike="noStrike" kern="1200" cap="none" spc="0" normalizeH="0" baseline="0" noProof="0" dirty="0">
              <a:ln>
                <a:noFill/>
              </a:ln>
              <a:solidFill>
                <a:srgbClr val="ADB8FF">
                  <a:lumMod val="25000"/>
                </a:srgbClr>
              </a:solidFill>
              <a:effectLst/>
              <a:uLnTx/>
              <a:uFillTx/>
              <a:latin typeface="Comic Sans MS" charset="0"/>
              <a:ea typeface="ＭＳ Ｐゴシック" charset="0"/>
              <a:cs typeface="+mn-cs"/>
            </a:endParaRPr>
          </a:p>
        </p:txBody>
      </p:sp>
      <p:pic>
        <p:nvPicPr>
          <p:cNvPr id="30" name="Picture 4" descr="img_1318"/>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862395" y="0"/>
            <a:ext cx="2007613" cy="19888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664428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pied de page 4">
            <a:extLst>
              <a:ext uri="{FF2B5EF4-FFF2-40B4-BE49-F238E27FC236}">
                <a16:creationId xmlns:a16="http://schemas.microsoft.com/office/drawing/2014/main" id="{8772FDD7-3CBA-D48E-5DA1-1543D0DE7926}"/>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Award RT24</a:t>
            </a:r>
          </a:p>
        </p:txBody>
      </p:sp>
      <p:sp>
        <p:nvSpPr>
          <p:cNvPr id="19" name="Espace réservé du numéro de diapositive 5">
            <a:extLst>
              <a:ext uri="{FF2B5EF4-FFF2-40B4-BE49-F238E27FC236}">
                <a16:creationId xmlns:a16="http://schemas.microsoft.com/office/drawing/2014/main" id="{8F8BF4E5-0228-D2BC-6F39-B65DC91CBAB3}"/>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063EF11F-38AD-324C-9CA5-A706D1ADEF43}" type="slidenum">
              <a:rPr lang="fr-FR" altLang="fr-FR" sz="1200" i="0" smtClean="0">
                <a:solidFill>
                  <a:srgbClr val="FFFFFF"/>
                </a:solidFill>
                <a:latin typeface="Arial" panose="020B0604020202020204" pitchFamily="34" charset="0"/>
              </a:rPr>
              <a:pPr eaLnBrk="1" hangingPunct="1">
                <a:defRPr/>
              </a:pPr>
              <a:t>42</a:t>
            </a:fld>
            <a:endParaRPr lang="fr-FR" altLang="fr-FR" sz="1200" i="0">
              <a:solidFill>
                <a:srgbClr val="FFFFFF"/>
              </a:solidFill>
              <a:latin typeface="Arial" panose="020B0604020202020204" pitchFamily="34" charset="0"/>
            </a:endParaRPr>
          </a:p>
        </p:txBody>
      </p:sp>
      <p:sp>
        <p:nvSpPr>
          <p:cNvPr id="161795" name="Line 2">
            <a:extLst>
              <a:ext uri="{FF2B5EF4-FFF2-40B4-BE49-F238E27FC236}">
                <a16:creationId xmlns:a16="http://schemas.microsoft.com/office/drawing/2014/main" id="{265C9626-F2D6-8627-EE7C-665E29B28763}"/>
              </a:ext>
            </a:extLst>
          </p:cNvPr>
          <p:cNvSpPr>
            <a:spLocks noChangeShapeType="1"/>
          </p:cNvSpPr>
          <p:nvPr/>
        </p:nvSpPr>
        <p:spPr bwMode="auto">
          <a:xfrm>
            <a:off x="228600" y="1066800"/>
            <a:ext cx="8991600" cy="50292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1796" name="Text Box 3">
            <a:extLst>
              <a:ext uri="{FF2B5EF4-FFF2-40B4-BE49-F238E27FC236}">
                <a16:creationId xmlns:a16="http://schemas.microsoft.com/office/drawing/2014/main" id="{F6B48075-ACE1-C937-F4DC-83E846D5A814}"/>
              </a:ext>
            </a:extLst>
          </p:cNvPr>
          <p:cNvSpPr txBox="1">
            <a:spLocks noChangeArrowheads="1"/>
          </p:cNvSpPr>
          <p:nvPr/>
        </p:nvSpPr>
        <p:spPr bwMode="auto">
          <a:xfrm>
            <a:off x="2362200" y="2286000"/>
            <a:ext cx="91440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a:solidFill>
                  <a:srgbClr val="FFFF00"/>
                </a:solidFill>
                <a:latin typeface="Arial" panose="020B0604020202020204" pitchFamily="34" charset="0"/>
              </a:rPr>
              <a:t>1977</a:t>
            </a:r>
            <a:endParaRPr lang="fr-FR" altLang="fr-FR" sz="2400" i="0">
              <a:latin typeface="Arial" panose="020B0604020202020204" pitchFamily="34" charset="0"/>
            </a:endParaRPr>
          </a:p>
        </p:txBody>
      </p:sp>
      <p:sp>
        <p:nvSpPr>
          <p:cNvPr id="161797" name="Text Box 7">
            <a:extLst>
              <a:ext uri="{FF2B5EF4-FFF2-40B4-BE49-F238E27FC236}">
                <a16:creationId xmlns:a16="http://schemas.microsoft.com/office/drawing/2014/main" id="{14EDB4EE-143C-D8BE-38EE-C544FDF9E419}"/>
              </a:ext>
            </a:extLst>
          </p:cNvPr>
          <p:cNvSpPr txBox="1">
            <a:spLocks noChangeArrowheads="1"/>
          </p:cNvSpPr>
          <p:nvPr/>
        </p:nvSpPr>
        <p:spPr bwMode="auto">
          <a:xfrm>
            <a:off x="4495800" y="304800"/>
            <a:ext cx="46577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800" i="0">
                <a:solidFill>
                  <a:srgbClr val="FFFF00"/>
                </a:solidFill>
              </a:rPr>
              <a:t>Historical Evolution of PET</a:t>
            </a:r>
          </a:p>
        </p:txBody>
      </p:sp>
      <p:sp>
        <p:nvSpPr>
          <p:cNvPr id="161798" name="Text Box 8">
            <a:extLst>
              <a:ext uri="{FF2B5EF4-FFF2-40B4-BE49-F238E27FC236}">
                <a16:creationId xmlns:a16="http://schemas.microsoft.com/office/drawing/2014/main" id="{40D85A54-8AA4-AC9D-15F9-928D5F2D139B}"/>
              </a:ext>
            </a:extLst>
          </p:cNvPr>
          <p:cNvSpPr txBox="1">
            <a:spLocks noChangeArrowheads="1"/>
          </p:cNvSpPr>
          <p:nvPr/>
        </p:nvSpPr>
        <p:spPr bwMode="auto">
          <a:xfrm>
            <a:off x="152400" y="2438400"/>
            <a:ext cx="2895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fr-FR" altLang="fr-FR" sz="1800" i="0">
                <a:latin typeface="Arial" panose="020B0604020202020204" pitchFamily="34" charset="0"/>
              </a:rPr>
              <a:t>First Steps</a:t>
            </a:r>
          </a:p>
          <a:p>
            <a:pPr algn="ctr">
              <a:spcBef>
                <a:spcPct val="0"/>
              </a:spcBef>
              <a:buClrTx/>
              <a:buSzTx/>
              <a:buFontTx/>
              <a:buNone/>
            </a:pPr>
            <a:r>
              <a:rPr lang="fr-FR" altLang="fr-FR" sz="1800" i="0">
                <a:latin typeface="Arial" panose="020B0604020202020204" pitchFamily="34" charset="0"/>
              </a:rPr>
              <a:t>Townsend &amp; Jeavons</a:t>
            </a:r>
          </a:p>
        </p:txBody>
      </p:sp>
      <p:sp>
        <p:nvSpPr>
          <p:cNvPr id="161799" name="Text Box 10">
            <a:extLst>
              <a:ext uri="{FF2B5EF4-FFF2-40B4-BE49-F238E27FC236}">
                <a16:creationId xmlns:a16="http://schemas.microsoft.com/office/drawing/2014/main" id="{58E53291-812A-C06D-811F-76C77BC9E5CC}"/>
              </a:ext>
            </a:extLst>
          </p:cNvPr>
          <p:cNvSpPr txBox="1">
            <a:spLocks noChangeArrowheads="1"/>
          </p:cNvSpPr>
          <p:nvPr/>
        </p:nvSpPr>
        <p:spPr bwMode="auto">
          <a:xfrm>
            <a:off x="4114800" y="1200150"/>
            <a:ext cx="160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1800" i="0">
                <a:latin typeface="Arial" panose="020B0604020202020204" pitchFamily="34" charset="0"/>
              </a:rPr>
              <a:t>C-PET Philips</a:t>
            </a:r>
          </a:p>
        </p:txBody>
      </p:sp>
      <p:sp>
        <p:nvSpPr>
          <p:cNvPr id="161800" name="Text Box 11">
            <a:extLst>
              <a:ext uri="{FF2B5EF4-FFF2-40B4-BE49-F238E27FC236}">
                <a16:creationId xmlns:a16="http://schemas.microsoft.com/office/drawing/2014/main" id="{9027FF81-7920-3F55-4E8F-5D3A40AB51D0}"/>
              </a:ext>
            </a:extLst>
          </p:cNvPr>
          <p:cNvSpPr txBox="1">
            <a:spLocks noChangeArrowheads="1"/>
          </p:cNvSpPr>
          <p:nvPr/>
        </p:nvSpPr>
        <p:spPr bwMode="auto">
          <a:xfrm>
            <a:off x="6400800" y="6248400"/>
            <a:ext cx="27828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1800" i="0">
                <a:latin typeface="Arial" panose="020B0604020202020204" pitchFamily="34" charset="0"/>
              </a:rPr>
              <a:t>Biograph PET + X ray-CT</a:t>
            </a:r>
          </a:p>
        </p:txBody>
      </p:sp>
      <p:pic>
        <p:nvPicPr>
          <p:cNvPr id="161801" name="Picture 16">
            <a:extLst>
              <a:ext uri="{FF2B5EF4-FFF2-40B4-BE49-F238E27FC236}">
                <a16:creationId xmlns:a16="http://schemas.microsoft.com/office/drawing/2014/main" id="{DF74E985-13A8-BBA7-19DC-A7DBE3382C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228600"/>
            <a:ext cx="32004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2" name="Picture 6">
            <a:extLst>
              <a:ext uri="{FF2B5EF4-FFF2-40B4-BE49-F238E27FC236}">
                <a16:creationId xmlns:a16="http://schemas.microsoft.com/office/drawing/2014/main" id="{B31553C1-29D9-C1A6-BAE8-F68DAC3D9A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1524000"/>
            <a:ext cx="1801813" cy="263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3" name="Picture 23">
            <a:extLst>
              <a:ext uri="{FF2B5EF4-FFF2-40B4-BE49-F238E27FC236}">
                <a16:creationId xmlns:a16="http://schemas.microsoft.com/office/drawing/2014/main" id="{D8745BB2-ABCF-7B35-06F0-E9D6FFEBAC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3581400"/>
            <a:ext cx="1860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4" name="Picture 18" descr="petcomp">
            <a:extLst>
              <a:ext uri="{FF2B5EF4-FFF2-40B4-BE49-F238E27FC236}">
                <a16:creationId xmlns:a16="http://schemas.microsoft.com/office/drawing/2014/main" id="{93E41619-EABB-6D4F-3942-85B9155C1949}"/>
              </a:ext>
            </a:extLst>
          </p:cNvPr>
          <p:cNvPicPr>
            <a:picLocks noChangeAspect="1" noChangeArrowheads="1"/>
          </p:cNvPicPr>
          <p:nvPr/>
        </p:nvPicPr>
        <p:blipFill>
          <a:blip r:embed="rId9">
            <a:lum bright="-12000"/>
            <a:extLst>
              <a:ext uri="{28A0092B-C50C-407E-A947-70E740481C1C}">
                <a14:useLocalDpi xmlns:a14="http://schemas.microsoft.com/office/drawing/2010/main" val="0"/>
              </a:ext>
            </a:extLst>
          </a:blip>
          <a:srcRect/>
          <a:stretch>
            <a:fillRect/>
          </a:stretch>
        </p:blipFill>
        <p:spPr bwMode="auto">
          <a:xfrm>
            <a:off x="3937000" y="1581150"/>
            <a:ext cx="1824038" cy="2322513"/>
          </a:xfrm>
          <a:prstGeom prst="rect">
            <a:avLst/>
          </a:prstGeom>
          <a:solidFill>
            <a:schemeClr val="accent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sp>
        <p:nvSpPr>
          <p:cNvPr id="161805" name="Text Box 4">
            <a:extLst>
              <a:ext uri="{FF2B5EF4-FFF2-40B4-BE49-F238E27FC236}">
                <a16:creationId xmlns:a16="http://schemas.microsoft.com/office/drawing/2014/main" id="{ECD063F4-21BE-DE15-1907-57E84FBA266B}"/>
              </a:ext>
            </a:extLst>
          </p:cNvPr>
          <p:cNvSpPr txBox="1">
            <a:spLocks noChangeArrowheads="1"/>
          </p:cNvSpPr>
          <p:nvPr/>
        </p:nvSpPr>
        <p:spPr bwMode="auto">
          <a:xfrm>
            <a:off x="5105400" y="3638550"/>
            <a:ext cx="87630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a:solidFill>
                  <a:srgbClr val="FFFF00"/>
                </a:solidFill>
                <a:latin typeface="Arial" panose="020B0604020202020204" pitchFamily="34" charset="0"/>
              </a:rPr>
              <a:t>1997</a:t>
            </a:r>
            <a:endParaRPr lang="fr-FR" altLang="fr-FR" sz="2400" i="0">
              <a:latin typeface="Arial" panose="020B0604020202020204" pitchFamily="34" charset="0"/>
            </a:endParaRPr>
          </a:p>
        </p:txBody>
      </p:sp>
      <p:graphicFrame>
        <p:nvGraphicFramePr>
          <p:cNvPr id="161806" name="Object 25">
            <a:extLst>
              <a:ext uri="{FF2B5EF4-FFF2-40B4-BE49-F238E27FC236}">
                <a16:creationId xmlns:a16="http://schemas.microsoft.com/office/drawing/2014/main" id="{E8F70813-3834-FC27-1A7A-A59EBD9A00C1}"/>
              </a:ext>
            </a:extLst>
          </p:cNvPr>
          <p:cNvGraphicFramePr>
            <a:graphicFrameLocks noChangeAspect="1"/>
          </p:cNvGraphicFramePr>
          <p:nvPr/>
        </p:nvGraphicFramePr>
        <p:xfrm>
          <a:off x="6477000" y="4191000"/>
          <a:ext cx="3124200" cy="2063750"/>
        </p:xfrm>
        <a:graphic>
          <a:graphicData uri="http://schemas.openxmlformats.org/presentationml/2006/ole">
            <mc:AlternateContent xmlns:mc="http://schemas.openxmlformats.org/markup-compatibility/2006">
              <mc:Choice xmlns:v="urn:schemas-microsoft-com:vml" Requires="v">
                <p:oleObj name="Image" r:id="rId10" imgW="3035300" imgH="1955800" progId="Photoshop.Image.6">
                  <p:embed/>
                </p:oleObj>
              </mc:Choice>
              <mc:Fallback>
                <p:oleObj name="Image" r:id="rId10" imgW="3035300" imgH="1955800" progId="Photoshop.Image.6">
                  <p:embed/>
                  <p:pic>
                    <p:nvPicPr>
                      <p:cNvPr id="161806" name="Object 25">
                        <a:extLst>
                          <a:ext uri="{FF2B5EF4-FFF2-40B4-BE49-F238E27FC236}">
                            <a16:creationId xmlns:a16="http://schemas.microsoft.com/office/drawing/2014/main" id="{E8F70813-3834-FC27-1A7A-A59EBD9A00C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77000" y="4191000"/>
                        <a:ext cx="3124200" cy="2063750"/>
                      </a:xfrm>
                      <a:prstGeom prst="rect">
                        <a:avLst/>
                      </a:prstGeom>
                      <a:noFill/>
                      <a:ln w="19050">
                        <a:solidFill>
                          <a:srgbClr val="6600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161807" name="Text Box 20">
            <a:extLst>
              <a:ext uri="{FF2B5EF4-FFF2-40B4-BE49-F238E27FC236}">
                <a16:creationId xmlns:a16="http://schemas.microsoft.com/office/drawing/2014/main" id="{8F41460A-6FFC-7838-F3DF-9466AE5AA8D9}"/>
              </a:ext>
            </a:extLst>
          </p:cNvPr>
          <p:cNvSpPr txBox="1">
            <a:spLocks noChangeArrowheads="1"/>
          </p:cNvSpPr>
          <p:nvPr/>
        </p:nvSpPr>
        <p:spPr bwMode="auto">
          <a:xfrm>
            <a:off x="8686800" y="5715000"/>
            <a:ext cx="94615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a:solidFill>
                  <a:srgbClr val="FFFF00"/>
                </a:solidFill>
                <a:latin typeface="Arial" panose="020B0604020202020204" pitchFamily="34" charset="0"/>
              </a:rPr>
              <a:t>2007</a:t>
            </a:r>
            <a:endParaRPr lang="fr-FR" altLang="fr-FR" sz="2400" i="0">
              <a:latin typeface="Arial" panose="020B0604020202020204" pitchFamily="34" charset="0"/>
            </a:endParaRPr>
          </a:p>
        </p:txBody>
      </p:sp>
      <p:graphicFrame>
        <p:nvGraphicFramePr>
          <p:cNvPr id="161808" name="Object 15">
            <a:extLst>
              <a:ext uri="{FF2B5EF4-FFF2-40B4-BE49-F238E27FC236}">
                <a16:creationId xmlns:a16="http://schemas.microsoft.com/office/drawing/2014/main" id="{8890AD6A-B79F-E802-ED11-70D1AD5C6883}"/>
              </a:ext>
            </a:extLst>
          </p:cNvPr>
          <p:cNvGraphicFramePr>
            <a:graphicFrameLocks noChangeAspect="1"/>
          </p:cNvGraphicFramePr>
          <p:nvPr/>
        </p:nvGraphicFramePr>
        <p:xfrm>
          <a:off x="8153400" y="1524000"/>
          <a:ext cx="1520825" cy="2630488"/>
        </p:xfrm>
        <a:graphic>
          <a:graphicData uri="http://schemas.openxmlformats.org/presentationml/2006/ole">
            <mc:AlternateContent xmlns:mc="http://schemas.openxmlformats.org/markup-compatibility/2006">
              <mc:Choice xmlns:v="urn:schemas-microsoft-com:vml" Requires="v">
                <p:oleObj name="Image" r:id="rId12" imgW="1619250" imgH="2800350" progId="Photoshop.Image.6">
                  <p:embed/>
                </p:oleObj>
              </mc:Choice>
              <mc:Fallback>
                <p:oleObj name="Image" r:id="rId12" imgW="1619250" imgH="2800350" progId="Photoshop.Image.6">
                  <p:embed/>
                  <p:pic>
                    <p:nvPicPr>
                      <p:cNvPr id="161808" name="Object 15">
                        <a:extLst>
                          <a:ext uri="{FF2B5EF4-FFF2-40B4-BE49-F238E27FC236}">
                            <a16:creationId xmlns:a16="http://schemas.microsoft.com/office/drawing/2014/main" id="{8890AD6A-B79F-E802-ED11-70D1AD5C688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153400" y="1524000"/>
                        <a:ext cx="1520825" cy="2630488"/>
                      </a:xfrm>
                      <a:prstGeom prst="rect">
                        <a:avLst/>
                      </a:prstGeom>
                      <a:noFill/>
                      <a:ln w="12700">
                        <a:solidFill>
                          <a:srgbClr val="0033CC"/>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pic>
        <p:nvPicPr>
          <p:cNvPr id="161809" name="Picture 13">
            <a:extLst>
              <a:ext uri="{FF2B5EF4-FFF2-40B4-BE49-F238E27FC236}">
                <a16:creationId xmlns:a16="http://schemas.microsoft.com/office/drawing/2014/main" id="{899DC6D3-839C-1E92-07FF-BB9F501DC21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8600" y="3200400"/>
            <a:ext cx="2925763"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1810" name="Rectangle 14">
            <a:extLst>
              <a:ext uri="{FF2B5EF4-FFF2-40B4-BE49-F238E27FC236}">
                <a16:creationId xmlns:a16="http://schemas.microsoft.com/office/drawing/2014/main" id="{6D888797-3936-6B05-82C4-628E7BC108D4}"/>
              </a:ext>
            </a:extLst>
          </p:cNvPr>
          <p:cNvSpPr>
            <a:spLocks noChangeArrowheads="1"/>
          </p:cNvSpPr>
          <p:nvPr/>
        </p:nvSpPr>
        <p:spPr bwMode="auto">
          <a:xfrm>
            <a:off x="304800" y="5181600"/>
            <a:ext cx="26558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6675" tIns="26988" rIns="66675" bIns="26988">
            <a:spAutoFit/>
          </a:bodyPr>
          <a:lstStyle>
            <a:lvl1pPr defTabSz="960438">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60438">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60438">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60438">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60438">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nSpc>
                <a:spcPct val="95000"/>
              </a:lnSpc>
              <a:spcBef>
                <a:spcPct val="0"/>
              </a:spcBef>
              <a:buClrTx/>
              <a:buSzTx/>
              <a:buFontTx/>
              <a:buNone/>
            </a:pPr>
            <a:r>
              <a:rPr lang="en-US" altLang="fr-FR" sz="1400" b="1" i="0">
                <a:solidFill>
                  <a:schemeClr val="tx2"/>
                </a:solidFill>
              </a:rPr>
              <a:t>First mouse imaging with </a:t>
            </a:r>
            <a:r>
              <a:rPr lang="en-US" altLang="fr-FR" sz="1400" b="1" i="0" baseline="30000">
                <a:solidFill>
                  <a:schemeClr val="tx2"/>
                </a:solidFill>
              </a:rPr>
              <a:t>18</a:t>
            </a:r>
            <a:r>
              <a:rPr lang="en-US" altLang="fr-FR" sz="1400" b="1" i="0">
                <a:solidFill>
                  <a:schemeClr val="tx2"/>
                </a:solidFill>
              </a:rPr>
              <a:t>F</a:t>
            </a:r>
            <a:endParaRPr lang="en-US" altLang="fr-FR" sz="1400" b="1" i="0">
              <a:solidFill>
                <a:schemeClr val="bg2"/>
              </a:solidFill>
              <a:latin typeface="Arial" panose="020B060402020202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Espace réservé du pied de page 4">
            <a:extLst>
              <a:ext uri="{FF2B5EF4-FFF2-40B4-BE49-F238E27FC236}">
                <a16:creationId xmlns:a16="http://schemas.microsoft.com/office/drawing/2014/main" id="{137D635F-1DDB-5614-8A59-A3C5E55FC3BB}"/>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Award RT24</a:t>
            </a:r>
          </a:p>
        </p:txBody>
      </p:sp>
      <p:sp>
        <p:nvSpPr>
          <p:cNvPr id="666626" name="Rectangle 2">
            <a:extLst>
              <a:ext uri="{FF2B5EF4-FFF2-40B4-BE49-F238E27FC236}">
                <a16:creationId xmlns:a16="http://schemas.microsoft.com/office/drawing/2014/main" id="{C9839BEE-4734-48D7-BB93-D67A73E18324}"/>
              </a:ext>
            </a:extLst>
          </p:cNvPr>
          <p:cNvSpPr>
            <a:spLocks noGrp="1" noChangeArrowheads="1"/>
          </p:cNvSpPr>
          <p:nvPr>
            <p:ph type="title"/>
          </p:nvPr>
        </p:nvSpPr>
        <p:spPr>
          <a:xfrm>
            <a:off x="741363" y="152400"/>
            <a:ext cx="8575675" cy="685800"/>
          </a:xfrm>
        </p:spPr>
        <p:txBody>
          <a:bodyPr/>
          <a:lstStyle/>
          <a:p>
            <a:pPr>
              <a:defRPr/>
            </a:pPr>
            <a:r>
              <a:rPr lang="fr-FR" altLang="fr-FR"/>
              <a:t> From Today ---&gt; Tomorrow Challenge</a:t>
            </a:r>
          </a:p>
        </p:txBody>
      </p:sp>
      <p:sp>
        <p:nvSpPr>
          <p:cNvPr id="163843" name="Line 4">
            <a:extLst>
              <a:ext uri="{FF2B5EF4-FFF2-40B4-BE49-F238E27FC236}">
                <a16:creationId xmlns:a16="http://schemas.microsoft.com/office/drawing/2014/main" id="{AAD4BD43-1BC9-2A81-C948-FA58303C26C4}"/>
              </a:ext>
            </a:extLst>
          </p:cNvPr>
          <p:cNvSpPr>
            <a:spLocks noChangeShapeType="1"/>
          </p:cNvSpPr>
          <p:nvPr/>
        </p:nvSpPr>
        <p:spPr bwMode="auto">
          <a:xfrm>
            <a:off x="228600" y="1066800"/>
            <a:ext cx="9477375" cy="531495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844" name="Text Box 21">
            <a:extLst>
              <a:ext uri="{FF2B5EF4-FFF2-40B4-BE49-F238E27FC236}">
                <a16:creationId xmlns:a16="http://schemas.microsoft.com/office/drawing/2014/main" id="{0A1B5D04-48A0-1370-5A06-D4AB5C35467E}"/>
              </a:ext>
            </a:extLst>
          </p:cNvPr>
          <p:cNvSpPr txBox="1">
            <a:spLocks noChangeArrowheads="1"/>
          </p:cNvSpPr>
          <p:nvPr/>
        </p:nvSpPr>
        <p:spPr bwMode="auto">
          <a:xfrm>
            <a:off x="647549" y="5901715"/>
            <a:ext cx="4067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u="none" dirty="0" err="1">
                <a:latin typeface="Arial" panose="020B0604020202020204" pitchFamily="34" charset="0"/>
              </a:rPr>
              <a:t>Sucima</a:t>
            </a:r>
            <a:r>
              <a:rPr lang="fr-FR" altLang="fr-FR" sz="2400" i="0" u="none" dirty="0">
                <a:latin typeface="Arial" panose="020B0604020202020204" pitchFamily="34" charset="0"/>
              </a:rPr>
              <a:t> PET-MRI EU </a:t>
            </a:r>
            <a:r>
              <a:rPr lang="fr-FR" altLang="fr-FR" sz="2400" i="0" u="none" dirty="0" err="1">
                <a:latin typeface="Arial" panose="020B0604020202020204" pitchFamily="34" charset="0"/>
              </a:rPr>
              <a:t>project</a:t>
            </a:r>
            <a:endParaRPr lang="fr-FR" altLang="fr-FR" sz="2400" i="0" u="none" dirty="0">
              <a:latin typeface="Arial" panose="020B0604020202020204" pitchFamily="34" charset="0"/>
            </a:endParaRPr>
          </a:p>
        </p:txBody>
      </p:sp>
      <p:sp>
        <p:nvSpPr>
          <p:cNvPr id="163845" name="Text Box 23">
            <a:extLst>
              <a:ext uri="{FF2B5EF4-FFF2-40B4-BE49-F238E27FC236}">
                <a16:creationId xmlns:a16="http://schemas.microsoft.com/office/drawing/2014/main" id="{17B8AEA6-D93C-ACE8-20D1-F3290E871A19}"/>
              </a:ext>
            </a:extLst>
          </p:cNvPr>
          <p:cNvSpPr txBox="1">
            <a:spLocks noChangeArrowheads="1"/>
          </p:cNvSpPr>
          <p:nvPr/>
        </p:nvSpPr>
        <p:spPr bwMode="auto">
          <a:xfrm>
            <a:off x="898525" y="28670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i="0">
              <a:latin typeface="Arial" panose="020B0604020202020204" pitchFamily="34" charset="0"/>
            </a:endParaRPr>
          </a:p>
        </p:txBody>
      </p:sp>
      <p:pic>
        <p:nvPicPr>
          <p:cNvPr id="163846" name="Picture 24">
            <a:extLst>
              <a:ext uri="{FF2B5EF4-FFF2-40B4-BE49-F238E27FC236}">
                <a16:creationId xmlns:a16="http://schemas.microsoft.com/office/drawing/2014/main" id="{6613C57C-2B93-712A-1045-539515471F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914400"/>
            <a:ext cx="2420938" cy="1817688"/>
          </a:xfrm>
          <a:prstGeom prst="rect">
            <a:avLst/>
          </a:prstGeom>
          <a:noFill/>
          <a:ln w="9525">
            <a:solidFill>
              <a:srgbClr val="00CCFF"/>
            </a:solidFill>
            <a:miter lim="800000"/>
            <a:headEnd/>
            <a:tailEnd/>
          </a:ln>
          <a:extLst>
            <a:ext uri="{909E8E84-426E-40DD-AFC4-6F175D3DCCD1}">
              <a14:hiddenFill xmlns:a14="http://schemas.microsoft.com/office/drawing/2010/main">
                <a:solidFill>
                  <a:srgbClr val="FFFFFF"/>
                </a:solidFill>
              </a14:hiddenFill>
            </a:ext>
          </a:extLst>
        </p:spPr>
      </p:pic>
      <p:sp>
        <p:nvSpPr>
          <p:cNvPr id="163847" name="Text Box 25">
            <a:extLst>
              <a:ext uri="{FF2B5EF4-FFF2-40B4-BE49-F238E27FC236}">
                <a16:creationId xmlns:a16="http://schemas.microsoft.com/office/drawing/2014/main" id="{01396F06-A652-9CC4-A5F3-E2E8291BB302}"/>
              </a:ext>
            </a:extLst>
          </p:cNvPr>
          <p:cNvSpPr txBox="1">
            <a:spLocks noChangeArrowheads="1"/>
          </p:cNvSpPr>
          <p:nvPr/>
        </p:nvSpPr>
        <p:spPr bwMode="auto">
          <a:xfrm>
            <a:off x="57150" y="3068638"/>
            <a:ext cx="32956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1800" i="0">
                <a:latin typeface="Arial" panose="020B0604020202020204" pitchFamily="34" charset="0"/>
              </a:rPr>
              <a:t>TDM/PET-TOF (250 psec) </a:t>
            </a:r>
          </a:p>
        </p:txBody>
      </p:sp>
      <p:sp>
        <p:nvSpPr>
          <p:cNvPr id="163848" name="Text Box 5">
            <a:extLst>
              <a:ext uri="{FF2B5EF4-FFF2-40B4-BE49-F238E27FC236}">
                <a16:creationId xmlns:a16="http://schemas.microsoft.com/office/drawing/2014/main" id="{FBA729FE-E1D6-1FA2-A2F8-49C63A8C309B}"/>
              </a:ext>
            </a:extLst>
          </p:cNvPr>
          <p:cNvSpPr txBox="1">
            <a:spLocks noChangeArrowheads="1"/>
          </p:cNvSpPr>
          <p:nvPr/>
        </p:nvSpPr>
        <p:spPr bwMode="auto">
          <a:xfrm>
            <a:off x="2936875" y="2349500"/>
            <a:ext cx="1143000" cy="4619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fr-FR" altLang="fr-FR" sz="2400" i="0">
                <a:solidFill>
                  <a:srgbClr val="FFFF00"/>
                </a:solidFill>
                <a:latin typeface="Arial" panose="020B0604020202020204" pitchFamily="34" charset="0"/>
              </a:rPr>
              <a:t>2017</a:t>
            </a:r>
            <a:endParaRPr lang="fr-FR" altLang="fr-FR" sz="2400" i="0">
              <a:latin typeface="Arial" panose="020B0604020202020204" pitchFamily="34" charset="0"/>
            </a:endParaRPr>
          </a:p>
        </p:txBody>
      </p:sp>
      <p:sp>
        <p:nvSpPr>
          <p:cNvPr id="163851" name="Text Box 126">
            <a:extLst>
              <a:ext uri="{FF2B5EF4-FFF2-40B4-BE49-F238E27FC236}">
                <a16:creationId xmlns:a16="http://schemas.microsoft.com/office/drawing/2014/main" id="{B6E99527-DDD1-6040-2A12-7B2479BE6911}"/>
              </a:ext>
            </a:extLst>
          </p:cNvPr>
          <p:cNvSpPr txBox="1">
            <a:spLocks noChangeArrowheads="1"/>
          </p:cNvSpPr>
          <p:nvPr/>
        </p:nvSpPr>
        <p:spPr bwMode="auto">
          <a:xfrm>
            <a:off x="4791075" y="4700041"/>
            <a:ext cx="117475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dirty="0">
                <a:solidFill>
                  <a:srgbClr val="FFFF00"/>
                </a:solidFill>
                <a:latin typeface="Arial" panose="020B0604020202020204" pitchFamily="34" charset="0"/>
              </a:rPr>
              <a:t>2022</a:t>
            </a:r>
            <a:endParaRPr lang="fr-FR" altLang="fr-FR" sz="2400" i="0" dirty="0">
              <a:latin typeface="Arial" panose="020B0604020202020204" pitchFamily="34" charset="0"/>
            </a:endParaRPr>
          </a:p>
        </p:txBody>
      </p:sp>
      <p:pic>
        <p:nvPicPr>
          <p:cNvPr id="111" name="Picture 6" descr="27_b_whole_body_beschriftung">
            <a:extLst>
              <a:ext uri="{FF2B5EF4-FFF2-40B4-BE49-F238E27FC236}">
                <a16:creationId xmlns:a16="http://schemas.microsoft.com/office/drawing/2014/main" id="{C5C22573-ABB3-5009-BC6A-03095EECB2C8}"/>
              </a:ext>
            </a:extLst>
          </p:cNvPr>
          <p:cNvPicPr>
            <a:picLocks noChangeAspect="1" noChangeArrowheads="1"/>
          </p:cNvPicPr>
          <p:nvPr/>
        </p:nvPicPr>
        <p:blipFill>
          <a:blip r:embed="rId7"/>
          <a:srcRect/>
          <a:stretch>
            <a:fillRect/>
          </a:stretch>
        </p:blipFill>
        <p:spPr bwMode="auto">
          <a:xfrm>
            <a:off x="120650" y="3539904"/>
            <a:ext cx="3775075" cy="2473325"/>
          </a:xfrm>
          <a:prstGeom prst="rect">
            <a:avLst/>
          </a:prstGeom>
          <a:noFill/>
          <a:ln>
            <a:noFill/>
          </a:ln>
          <a:effectLst>
            <a:outerShdw blurRad="76200" sy="23000" kx="-1199993" algn="bl" rotWithShape="0">
              <a:srgbClr val="808080">
                <a:alpha val="20000"/>
              </a:srgbClr>
            </a:outerShdw>
          </a:effectLst>
        </p:spPr>
      </p:pic>
      <p:pic>
        <p:nvPicPr>
          <p:cNvPr id="163855" name="Picture 4">
            <a:extLst>
              <a:ext uri="{FF2B5EF4-FFF2-40B4-BE49-F238E27FC236}">
                <a16:creationId xmlns:a16="http://schemas.microsoft.com/office/drawing/2014/main" id="{18010711-7950-7045-0C58-4CA4703AD2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32275" y="1052513"/>
            <a:ext cx="2620963"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56" name="Picture 6">
            <a:extLst>
              <a:ext uri="{FF2B5EF4-FFF2-40B4-BE49-F238E27FC236}">
                <a16:creationId xmlns:a16="http://schemas.microsoft.com/office/drawing/2014/main" id="{A4338F31-67DE-6BC2-065E-4C21EF395F1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50100" y="1052513"/>
            <a:ext cx="2663825"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57" name="Text Box 9">
            <a:extLst>
              <a:ext uri="{FF2B5EF4-FFF2-40B4-BE49-F238E27FC236}">
                <a16:creationId xmlns:a16="http://schemas.microsoft.com/office/drawing/2014/main" id="{A600FAA9-A881-6E7F-F1D1-175486EE13BF}"/>
              </a:ext>
            </a:extLst>
          </p:cNvPr>
          <p:cNvSpPr txBox="1">
            <a:spLocks noChangeArrowheads="1"/>
          </p:cNvSpPr>
          <p:nvPr/>
        </p:nvSpPr>
        <p:spPr bwMode="auto">
          <a:xfrm>
            <a:off x="4791075" y="2492375"/>
            <a:ext cx="1044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2000" i="0">
                <a:solidFill>
                  <a:srgbClr val="D8D8A1"/>
                </a:solidFill>
                <a:latin typeface="Arial" panose="020B0604020202020204" pitchFamily="34" charset="0"/>
              </a:rPr>
              <a:t>no TOF</a:t>
            </a:r>
          </a:p>
        </p:txBody>
      </p:sp>
      <p:sp>
        <p:nvSpPr>
          <p:cNvPr id="163858" name="Text Box 10">
            <a:extLst>
              <a:ext uri="{FF2B5EF4-FFF2-40B4-BE49-F238E27FC236}">
                <a16:creationId xmlns:a16="http://schemas.microsoft.com/office/drawing/2014/main" id="{5E148E5F-ED1E-2FFB-25AD-459EE1BFE26C}"/>
              </a:ext>
            </a:extLst>
          </p:cNvPr>
          <p:cNvSpPr txBox="1">
            <a:spLocks noChangeArrowheads="1"/>
          </p:cNvSpPr>
          <p:nvPr/>
        </p:nvSpPr>
        <p:spPr bwMode="auto">
          <a:xfrm>
            <a:off x="7689850" y="2492375"/>
            <a:ext cx="16732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2000" i="0">
                <a:solidFill>
                  <a:srgbClr val="D8D8A1"/>
                </a:solidFill>
                <a:latin typeface="Arial" panose="020B0604020202020204" pitchFamily="34" charset="0"/>
              </a:rPr>
              <a:t>~600 ps TOF</a:t>
            </a:r>
          </a:p>
        </p:txBody>
      </p:sp>
      <p:sp>
        <p:nvSpPr>
          <p:cNvPr id="3" name="Espace réservé du numéro de diapositive 2">
            <a:extLst>
              <a:ext uri="{FF2B5EF4-FFF2-40B4-BE49-F238E27FC236}">
                <a16:creationId xmlns:a16="http://schemas.microsoft.com/office/drawing/2014/main" id="{D18AD8D0-21C2-2829-3E49-E5E9DD86FBC0}"/>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B0F6ED0C-96F0-CA41-B8D9-7C69D3414B5E}" type="slidenum">
              <a:rPr lang="fr-FR" altLang="fr-FR" sz="1200" i="0" smtClean="0">
                <a:solidFill>
                  <a:srgbClr val="FFFFFF"/>
                </a:solidFill>
                <a:latin typeface="Arial" panose="020B0604020202020204" pitchFamily="34" charset="0"/>
              </a:rPr>
              <a:pPr eaLnBrk="1" hangingPunct="1">
                <a:defRPr/>
              </a:pPr>
              <a:t>43</a:t>
            </a:fld>
            <a:endParaRPr lang="fr-FR" altLang="fr-FR" sz="1200" i="0" dirty="0">
              <a:solidFill>
                <a:srgbClr val="FFFFFF"/>
              </a:solidFill>
              <a:latin typeface="Arial" panose="020B0604020202020204" pitchFamily="34" charset="0"/>
            </a:endParaRPr>
          </a:p>
        </p:txBody>
      </p:sp>
      <p:pic>
        <p:nvPicPr>
          <p:cNvPr id="163860" name="Image 6" descr="Capture d’écran 2015-03-13 à 18.53.39.png">
            <a:extLst>
              <a:ext uri="{FF2B5EF4-FFF2-40B4-BE49-F238E27FC236}">
                <a16:creationId xmlns:a16="http://schemas.microsoft.com/office/drawing/2014/main" id="{08812036-7426-6898-221C-6584CBA18645}"/>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096000" y="2997200"/>
            <a:ext cx="3681413"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descr="A picture containing indoor, wall, appliance, sewing machine&#10;&#10;Description automatically generated">
            <a:extLst>
              <a:ext uri="{FF2B5EF4-FFF2-40B4-BE49-F238E27FC236}">
                <a16:creationId xmlns:a16="http://schemas.microsoft.com/office/drawing/2014/main" id="{C5C5C1A8-7F6A-A9A7-2B4E-0D93BEBA5A2A}"/>
              </a:ext>
            </a:extLst>
          </p:cNvPr>
          <p:cNvPicPr>
            <a:picLocks noChangeAspect="1"/>
          </p:cNvPicPr>
          <p:nvPr/>
        </p:nvPicPr>
        <p:blipFill rotWithShape="1">
          <a:blip r:embed="rId11">
            <a:extLst>
              <a:ext uri="{BEBA8EAE-BF5A-486C-A8C5-ECC9F3942E4B}">
                <a14:imgProps xmlns:a14="http://schemas.microsoft.com/office/drawing/2010/main">
                  <a14:imgLayer r:embed="rId12">
                    <a14:imgEffect>
                      <a14:brightnessContrast bright="20000"/>
                    </a14:imgEffect>
                  </a14:imgLayer>
                </a14:imgProps>
              </a:ext>
              <a:ext uri="{28A0092B-C50C-407E-A947-70E740481C1C}">
                <a14:useLocalDpi xmlns:a14="http://schemas.microsoft.com/office/drawing/2010/main"/>
              </a:ext>
            </a:extLst>
          </a:blip>
          <a:srcRect/>
          <a:stretch/>
        </p:blipFill>
        <p:spPr>
          <a:xfrm>
            <a:off x="6111875" y="4110013"/>
            <a:ext cx="3565525" cy="2005608"/>
          </a:xfrm>
          <a:prstGeom prst="rect">
            <a:avLst/>
          </a:prstGeom>
        </p:spPr>
      </p:pic>
      <p:sp>
        <p:nvSpPr>
          <p:cNvPr id="6" name="ZoneTexte 5">
            <a:extLst>
              <a:ext uri="{FF2B5EF4-FFF2-40B4-BE49-F238E27FC236}">
                <a16:creationId xmlns:a16="http://schemas.microsoft.com/office/drawing/2014/main" id="{135E6231-0CC3-5877-927D-A36F79BE0FE3}"/>
              </a:ext>
            </a:extLst>
          </p:cNvPr>
          <p:cNvSpPr txBox="1"/>
          <p:nvPr/>
        </p:nvSpPr>
        <p:spPr>
          <a:xfrm>
            <a:off x="5544229" y="6118651"/>
            <a:ext cx="4972050" cy="830997"/>
          </a:xfrm>
          <a:prstGeom prst="rect">
            <a:avLst/>
          </a:prstGeom>
          <a:noFill/>
        </p:spPr>
        <p:txBody>
          <a:bodyPr wrap="square">
            <a:spAutoFit/>
          </a:bodyPr>
          <a:lstStyle/>
          <a:p>
            <a:r>
              <a:rPr lang="en-US" sz="2400" i="0" u="none" dirty="0">
                <a:solidFill>
                  <a:srgbClr val="FFFF00"/>
                </a:solidFill>
              </a:rPr>
              <a:t>~200-ps TOF PET Siemens Biograph Vision 600</a:t>
            </a:r>
            <a:endParaRPr lang="en-US" i="0" u="none" dirty="0">
              <a:solidFill>
                <a:srgbClr val="FFFF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Espace réservé du pied de page 4">
            <a:extLst>
              <a:ext uri="{FF2B5EF4-FFF2-40B4-BE49-F238E27FC236}">
                <a16:creationId xmlns:a16="http://schemas.microsoft.com/office/drawing/2014/main" id="{137D635F-1DDB-5614-8A59-A3C5E55FC3BB}"/>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Award RT24</a:t>
            </a:r>
          </a:p>
        </p:txBody>
      </p:sp>
      <p:sp>
        <p:nvSpPr>
          <p:cNvPr id="666626" name="Rectangle 2">
            <a:extLst>
              <a:ext uri="{FF2B5EF4-FFF2-40B4-BE49-F238E27FC236}">
                <a16:creationId xmlns:a16="http://schemas.microsoft.com/office/drawing/2014/main" id="{C9839BEE-4734-48D7-BB93-D67A73E18324}"/>
              </a:ext>
            </a:extLst>
          </p:cNvPr>
          <p:cNvSpPr>
            <a:spLocks noGrp="1" noChangeArrowheads="1"/>
          </p:cNvSpPr>
          <p:nvPr>
            <p:ph type="title"/>
          </p:nvPr>
        </p:nvSpPr>
        <p:spPr>
          <a:xfrm>
            <a:off x="760349" y="-28292"/>
            <a:ext cx="8575675" cy="685800"/>
          </a:xfrm>
        </p:spPr>
        <p:txBody>
          <a:bodyPr/>
          <a:lstStyle/>
          <a:p>
            <a:pPr>
              <a:defRPr/>
            </a:pPr>
            <a:r>
              <a:rPr lang="fr-FR" altLang="fr-FR" dirty="0"/>
              <a:t> </a:t>
            </a:r>
            <a:r>
              <a:rPr lang="fr-FR" altLang="fr-FR" dirty="0" err="1"/>
              <a:t>From</a:t>
            </a:r>
            <a:r>
              <a:rPr lang="fr-FR" altLang="fr-FR" dirty="0"/>
              <a:t> </a:t>
            </a:r>
            <a:r>
              <a:rPr lang="fr-FR" altLang="fr-FR" dirty="0" err="1"/>
              <a:t>Today</a:t>
            </a:r>
            <a:r>
              <a:rPr lang="fr-FR" altLang="fr-FR" dirty="0"/>
              <a:t> ---&gt; </a:t>
            </a:r>
            <a:r>
              <a:rPr lang="fr-FR" altLang="fr-FR" dirty="0" err="1"/>
              <a:t>Tomorrow</a:t>
            </a:r>
            <a:r>
              <a:rPr lang="fr-FR" altLang="fr-FR" dirty="0"/>
              <a:t> Challenge</a:t>
            </a:r>
          </a:p>
        </p:txBody>
      </p:sp>
      <p:sp>
        <p:nvSpPr>
          <p:cNvPr id="163843" name="Line 4">
            <a:extLst>
              <a:ext uri="{FF2B5EF4-FFF2-40B4-BE49-F238E27FC236}">
                <a16:creationId xmlns:a16="http://schemas.microsoft.com/office/drawing/2014/main" id="{AAD4BD43-1BC9-2A81-C948-FA58303C26C4}"/>
              </a:ext>
            </a:extLst>
          </p:cNvPr>
          <p:cNvSpPr>
            <a:spLocks noChangeShapeType="1"/>
          </p:cNvSpPr>
          <p:nvPr/>
        </p:nvSpPr>
        <p:spPr bwMode="auto">
          <a:xfrm>
            <a:off x="228600" y="1066800"/>
            <a:ext cx="9477375" cy="531495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845" name="Text Box 23">
            <a:extLst>
              <a:ext uri="{FF2B5EF4-FFF2-40B4-BE49-F238E27FC236}">
                <a16:creationId xmlns:a16="http://schemas.microsoft.com/office/drawing/2014/main" id="{17B8AEA6-D93C-ACE8-20D1-F3290E871A19}"/>
              </a:ext>
            </a:extLst>
          </p:cNvPr>
          <p:cNvSpPr txBox="1">
            <a:spLocks noChangeArrowheads="1"/>
          </p:cNvSpPr>
          <p:nvPr/>
        </p:nvSpPr>
        <p:spPr bwMode="auto">
          <a:xfrm>
            <a:off x="898525" y="28670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i="0">
              <a:latin typeface="Arial" panose="020B0604020202020204" pitchFamily="34" charset="0"/>
            </a:endParaRPr>
          </a:p>
        </p:txBody>
      </p:sp>
      <p:sp>
        <p:nvSpPr>
          <p:cNvPr id="163848" name="Text Box 5">
            <a:extLst>
              <a:ext uri="{FF2B5EF4-FFF2-40B4-BE49-F238E27FC236}">
                <a16:creationId xmlns:a16="http://schemas.microsoft.com/office/drawing/2014/main" id="{FBA729FE-E1D6-1FA2-A2F8-49C63A8C309B}"/>
              </a:ext>
            </a:extLst>
          </p:cNvPr>
          <p:cNvSpPr txBox="1">
            <a:spLocks noChangeArrowheads="1"/>
          </p:cNvSpPr>
          <p:nvPr/>
        </p:nvSpPr>
        <p:spPr bwMode="auto">
          <a:xfrm>
            <a:off x="228600" y="1004654"/>
            <a:ext cx="1143000" cy="4619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fr-FR" altLang="fr-FR" sz="2400" i="0" dirty="0">
                <a:solidFill>
                  <a:srgbClr val="FFFF00"/>
                </a:solidFill>
                <a:latin typeface="Arial" panose="020B0604020202020204" pitchFamily="34" charset="0"/>
              </a:rPr>
              <a:t>2022</a:t>
            </a:r>
            <a:endParaRPr lang="fr-FR" altLang="fr-FR" sz="2400" i="0" dirty="0">
              <a:latin typeface="Arial" panose="020B0604020202020204" pitchFamily="34" charset="0"/>
            </a:endParaRPr>
          </a:p>
        </p:txBody>
      </p:sp>
      <p:sp>
        <p:nvSpPr>
          <p:cNvPr id="163849" name="Text Box 31">
            <a:extLst>
              <a:ext uri="{FF2B5EF4-FFF2-40B4-BE49-F238E27FC236}">
                <a16:creationId xmlns:a16="http://schemas.microsoft.com/office/drawing/2014/main" id="{293DDF4A-D0AE-1A90-C659-13D81BE23560}"/>
              </a:ext>
            </a:extLst>
          </p:cNvPr>
          <p:cNvSpPr txBox="1">
            <a:spLocks noChangeArrowheads="1"/>
          </p:cNvSpPr>
          <p:nvPr/>
        </p:nvSpPr>
        <p:spPr bwMode="auto">
          <a:xfrm>
            <a:off x="6032500" y="6165850"/>
            <a:ext cx="3457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50000"/>
              </a:spcBef>
              <a:buClrTx/>
              <a:buSzTx/>
              <a:buFontTx/>
              <a:buNone/>
            </a:pPr>
            <a:r>
              <a:rPr lang="fr-FR" altLang="fr-FR" sz="2000" i="0" u="none" dirty="0">
                <a:latin typeface="Arial" panose="020B0604020202020204" pitchFamily="34" charset="0"/>
              </a:rPr>
              <a:t>Explorer total body </a:t>
            </a:r>
            <a:r>
              <a:rPr lang="fr-FR" altLang="fr-FR" sz="2000" i="0" u="none" dirty="0" err="1">
                <a:latin typeface="Arial" panose="020B0604020202020204" pitchFamily="34" charset="0"/>
              </a:rPr>
              <a:t>project</a:t>
            </a:r>
            <a:endParaRPr lang="fr-FR" altLang="fr-FR" sz="2000" i="0" u="none" dirty="0">
              <a:latin typeface="Arial" panose="020B0604020202020204" pitchFamily="34" charset="0"/>
            </a:endParaRPr>
          </a:p>
        </p:txBody>
      </p:sp>
      <p:sp>
        <p:nvSpPr>
          <p:cNvPr id="163851" name="Text Box 126">
            <a:extLst>
              <a:ext uri="{FF2B5EF4-FFF2-40B4-BE49-F238E27FC236}">
                <a16:creationId xmlns:a16="http://schemas.microsoft.com/office/drawing/2014/main" id="{B6E99527-DDD1-6040-2A12-7B2479BE6911}"/>
              </a:ext>
            </a:extLst>
          </p:cNvPr>
          <p:cNvSpPr txBox="1">
            <a:spLocks noChangeArrowheads="1"/>
          </p:cNvSpPr>
          <p:nvPr/>
        </p:nvSpPr>
        <p:spPr bwMode="auto">
          <a:xfrm>
            <a:off x="3803397" y="4262818"/>
            <a:ext cx="117475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dirty="0">
                <a:solidFill>
                  <a:srgbClr val="FFFF00"/>
                </a:solidFill>
                <a:latin typeface="Arial" panose="020B0604020202020204" pitchFamily="34" charset="0"/>
              </a:rPr>
              <a:t>2024</a:t>
            </a:r>
            <a:endParaRPr lang="fr-FR" altLang="fr-FR" sz="2400" i="0" dirty="0">
              <a:latin typeface="Arial" panose="020B0604020202020204" pitchFamily="34" charset="0"/>
            </a:endParaRPr>
          </a:p>
        </p:txBody>
      </p:sp>
      <p:pic>
        <p:nvPicPr>
          <p:cNvPr id="163853" name="Image 109">
            <a:extLst>
              <a:ext uri="{FF2B5EF4-FFF2-40B4-BE49-F238E27FC236}">
                <a16:creationId xmlns:a16="http://schemas.microsoft.com/office/drawing/2014/main" id="{31987200-62D8-D526-F006-20ACE992890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63166" y="3490469"/>
            <a:ext cx="4567866" cy="256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u numéro de diapositive 2">
            <a:extLst>
              <a:ext uri="{FF2B5EF4-FFF2-40B4-BE49-F238E27FC236}">
                <a16:creationId xmlns:a16="http://schemas.microsoft.com/office/drawing/2014/main" id="{D18AD8D0-21C2-2829-3E49-E5E9DD86FBC0}"/>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B0F6ED0C-96F0-CA41-B8D9-7C69D3414B5E}" type="slidenum">
              <a:rPr lang="fr-FR" altLang="fr-FR" sz="1200" i="0" smtClean="0">
                <a:solidFill>
                  <a:srgbClr val="FFFFFF"/>
                </a:solidFill>
                <a:latin typeface="Arial" panose="020B0604020202020204" pitchFamily="34" charset="0"/>
              </a:rPr>
              <a:pPr eaLnBrk="1" hangingPunct="1">
                <a:defRPr/>
              </a:pPr>
              <a:t>44</a:t>
            </a:fld>
            <a:endParaRPr lang="fr-FR" altLang="fr-FR" sz="1200" i="0">
              <a:solidFill>
                <a:srgbClr val="FFFFFF"/>
              </a:solidFill>
              <a:latin typeface="Arial" panose="020B0604020202020204" pitchFamily="34" charset="0"/>
            </a:endParaRPr>
          </a:p>
        </p:txBody>
      </p:sp>
      <p:grpSp>
        <p:nvGrpSpPr>
          <p:cNvPr id="4" name="Group 32">
            <a:extLst>
              <a:ext uri="{FF2B5EF4-FFF2-40B4-BE49-F238E27FC236}">
                <a16:creationId xmlns:a16="http://schemas.microsoft.com/office/drawing/2014/main" id="{59BADB98-C5BE-EED3-A9C6-DDC13DC4F838}"/>
              </a:ext>
            </a:extLst>
          </p:cNvPr>
          <p:cNvGrpSpPr>
            <a:grpSpLocks/>
          </p:cNvGrpSpPr>
          <p:nvPr/>
        </p:nvGrpSpPr>
        <p:grpSpPr bwMode="auto">
          <a:xfrm>
            <a:off x="2687698" y="692490"/>
            <a:ext cx="2279589" cy="2365769"/>
            <a:chOff x="5385" y="6"/>
            <a:chExt cx="775" cy="850"/>
          </a:xfrm>
        </p:grpSpPr>
        <p:sp>
          <p:nvSpPr>
            <p:cNvPr id="5" name="Freeform 33">
              <a:extLst>
                <a:ext uri="{FF2B5EF4-FFF2-40B4-BE49-F238E27FC236}">
                  <a16:creationId xmlns:a16="http://schemas.microsoft.com/office/drawing/2014/main" id="{E7CDB671-F17D-D339-E9D8-DB0C180E99D5}"/>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grpSp>
          <p:nvGrpSpPr>
            <p:cNvPr id="6" name="Group 34">
              <a:extLst>
                <a:ext uri="{FF2B5EF4-FFF2-40B4-BE49-F238E27FC236}">
                  <a16:creationId xmlns:a16="http://schemas.microsoft.com/office/drawing/2014/main" id="{3FD77C70-F60F-7E41-B790-EA39E6C2C0D3}"/>
                </a:ext>
              </a:extLst>
            </p:cNvPr>
            <p:cNvGrpSpPr>
              <a:grpSpLocks/>
            </p:cNvGrpSpPr>
            <p:nvPr/>
          </p:nvGrpSpPr>
          <p:grpSpPr bwMode="auto">
            <a:xfrm>
              <a:off x="5411" y="490"/>
              <a:ext cx="196" cy="353"/>
              <a:chOff x="5411" y="490"/>
              <a:chExt cx="196" cy="353"/>
            </a:xfrm>
          </p:grpSpPr>
          <p:sp>
            <p:nvSpPr>
              <p:cNvPr id="666656" name="Freeform 35">
                <a:extLst>
                  <a:ext uri="{FF2B5EF4-FFF2-40B4-BE49-F238E27FC236}">
                    <a16:creationId xmlns:a16="http://schemas.microsoft.com/office/drawing/2014/main" id="{E9BB2E69-B9D1-9FB0-00E6-7A59323F8A89}"/>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sp>
            <p:nvSpPr>
              <p:cNvPr id="666657" name="Freeform 36">
                <a:extLst>
                  <a:ext uri="{FF2B5EF4-FFF2-40B4-BE49-F238E27FC236}">
                    <a16:creationId xmlns:a16="http://schemas.microsoft.com/office/drawing/2014/main" id="{E3E62320-5B03-75E4-0A63-B5650CEAB91F}"/>
                  </a:ext>
                </a:extLst>
              </p:cNvPr>
              <p:cNvSpPr>
                <a:spLocks/>
              </p:cNvSpPr>
              <p:nvPr/>
            </p:nvSpPr>
            <p:spPr bwMode="auto">
              <a:xfrm>
                <a:off x="5413"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cmpd="sng">
                <a:solidFill>
                  <a:srgbClr val="000000"/>
                </a:solidFill>
                <a:prstDash val="solid"/>
                <a:round/>
                <a:headEnd type="none" w="med" len="med"/>
                <a:tailEnd type="none" w="med" len="med"/>
              </a:ln>
            </p:spPr>
            <p:txBody>
              <a:bodyPr/>
              <a:lstStyle/>
              <a:p>
                <a:endParaRPr lang="en-US"/>
              </a:p>
            </p:txBody>
          </p:sp>
        </p:grpSp>
        <p:sp>
          <p:nvSpPr>
            <p:cNvPr id="7" name="Freeform 37">
              <a:extLst>
                <a:ext uri="{FF2B5EF4-FFF2-40B4-BE49-F238E27FC236}">
                  <a16:creationId xmlns:a16="http://schemas.microsoft.com/office/drawing/2014/main" id="{9836F7E1-5F27-1951-9057-E100025CA656}"/>
                </a:ext>
              </a:extLst>
            </p:cNvPr>
            <p:cNvSpPr>
              <a:spLocks/>
            </p:cNvSpPr>
            <p:nvPr/>
          </p:nvSpPr>
          <p:spPr bwMode="auto">
            <a:xfrm>
              <a:off x="5474" y="430"/>
              <a:ext cx="232" cy="405"/>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20 h 405"/>
                <a:gd name="T30" fmla="*/ 195 w 232"/>
                <a:gd name="T31" fmla="*/ 272 h 405"/>
                <a:gd name="T32" fmla="*/ 167 w 232"/>
                <a:gd name="T33" fmla="*/ 347 h 405"/>
                <a:gd name="T34" fmla="*/ 155 w 232"/>
                <a:gd name="T35" fmla="*/ 404 h 405"/>
                <a:gd name="T36" fmla="*/ 131 w 232"/>
                <a:gd name="T37" fmla="*/ 389 h 405"/>
                <a:gd name="T38" fmla="*/ 106 w 232"/>
                <a:gd name="T39" fmla="*/ 378 h 405"/>
                <a:gd name="T40" fmla="*/ 95 w 232"/>
                <a:gd name="T41" fmla="*/ 370 h 405"/>
                <a:gd name="T42" fmla="*/ 75 w 232"/>
                <a:gd name="T43" fmla="*/ 380 h 405"/>
                <a:gd name="T44" fmla="*/ 64 w 232"/>
                <a:gd name="T45" fmla="*/ 381 h 405"/>
                <a:gd name="T46" fmla="*/ 74 w 232"/>
                <a:gd name="T47" fmla="*/ 356 h 405"/>
                <a:gd name="T48" fmla="*/ 107 w 232"/>
                <a:gd name="T49" fmla="*/ 315 h 405"/>
                <a:gd name="T50" fmla="*/ 111 w 232"/>
                <a:gd name="T51" fmla="*/ 284 h 405"/>
                <a:gd name="T52" fmla="*/ 110 w 232"/>
                <a:gd name="T53" fmla="*/ 241 h 405"/>
                <a:gd name="T54" fmla="*/ 93 w 232"/>
                <a:gd name="T55" fmla="*/ 225 h 405"/>
                <a:gd name="T56" fmla="*/ 57 w 232"/>
                <a:gd name="T57" fmla="*/ 233 h 405"/>
                <a:gd name="T58" fmla="*/ 30 w 232"/>
                <a:gd name="T59" fmla="*/ 238 h 405"/>
                <a:gd name="T60" fmla="*/ 9 w 232"/>
                <a:gd name="T61" fmla="*/ 232 h 405"/>
                <a:gd name="T62" fmla="*/ 0 w 232"/>
                <a:gd name="T63" fmla="*/ 207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cmpd="sng">
              <a:solidFill>
                <a:srgbClr val="000000"/>
              </a:solidFill>
              <a:prstDash val="solid"/>
              <a:round/>
              <a:headEnd type="none" w="med" len="med"/>
              <a:tailEnd type="none" w="med" len="med"/>
            </a:ln>
          </p:spPr>
          <p:txBody>
            <a:bodyPr/>
            <a:lstStyle/>
            <a:p>
              <a:endParaRPr lang="en-US"/>
            </a:p>
          </p:txBody>
        </p:sp>
        <p:sp>
          <p:nvSpPr>
            <p:cNvPr id="8" name="Freeform 38">
              <a:extLst>
                <a:ext uri="{FF2B5EF4-FFF2-40B4-BE49-F238E27FC236}">
                  <a16:creationId xmlns:a16="http://schemas.microsoft.com/office/drawing/2014/main" id="{D2535AEC-D0A5-609C-EBF5-983FCB2CFF52}"/>
                </a:ext>
              </a:extLst>
            </p:cNvPr>
            <p:cNvSpPr>
              <a:spLocks/>
            </p:cNvSpPr>
            <p:nvPr/>
          </p:nvSpPr>
          <p:spPr bwMode="auto">
            <a:xfrm>
              <a:off x="5435" y="6"/>
              <a:ext cx="687"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71 w 686"/>
                <a:gd name="T61" fmla="*/ 321 h 335"/>
                <a:gd name="T62" fmla="*/ 398 w 686"/>
                <a:gd name="T63" fmla="*/ 310 h 335"/>
                <a:gd name="T64" fmla="*/ 414 w 686"/>
                <a:gd name="T65" fmla="*/ 309 h 335"/>
                <a:gd name="T66" fmla="*/ 437 w 686"/>
                <a:gd name="T67" fmla="*/ 316 h 335"/>
                <a:gd name="T68" fmla="*/ 460 w 686"/>
                <a:gd name="T69" fmla="*/ 319 h 335"/>
                <a:gd name="T70" fmla="*/ 485 w 686"/>
                <a:gd name="T71" fmla="*/ 318 h 335"/>
                <a:gd name="T72" fmla="*/ 510 w 686"/>
                <a:gd name="T73" fmla="*/ 310 h 335"/>
                <a:gd name="T74" fmla="*/ 533 w 686"/>
                <a:gd name="T75" fmla="*/ 298 h 335"/>
                <a:gd name="T76" fmla="*/ 563 w 686"/>
                <a:gd name="T77" fmla="*/ 306 h 335"/>
                <a:gd name="T78" fmla="*/ 593 w 686"/>
                <a:gd name="T79" fmla="*/ 308 h 335"/>
                <a:gd name="T80" fmla="*/ 633 w 686"/>
                <a:gd name="T81" fmla="*/ 299 h 335"/>
                <a:gd name="T82" fmla="*/ 666 w 686"/>
                <a:gd name="T83" fmla="*/ 279 h 335"/>
                <a:gd name="T84" fmla="*/ 690 w 686"/>
                <a:gd name="T85" fmla="*/ 255 h 335"/>
                <a:gd name="T86" fmla="*/ 702 w 686"/>
                <a:gd name="T87" fmla="*/ 229 h 335"/>
                <a:gd name="T88" fmla="*/ 707 w 686"/>
                <a:gd name="T89" fmla="*/ 199 h 335"/>
                <a:gd name="T90" fmla="*/ 703 w 686"/>
                <a:gd name="T91" fmla="*/ 173 h 335"/>
                <a:gd name="T92" fmla="*/ 690 w 686"/>
                <a:gd name="T93" fmla="*/ 146 h 335"/>
                <a:gd name="T94" fmla="*/ 670 w 686"/>
                <a:gd name="T95" fmla="*/ 123 h 335"/>
                <a:gd name="T96" fmla="*/ 649 w 686"/>
                <a:gd name="T97" fmla="*/ 109 h 335"/>
                <a:gd name="T98" fmla="*/ 621 w 686"/>
                <a:gd name="T99" fmla="*/ 96 h 335"/>
                <a:gd name="T100" fmla="*/ 595 w 686"/>
                <a:gd name="T101" fmla="*/ 93 h 335"/>
                <a:gd name="T102" fmla="*/ 588 w 686"/>
                <a:gd name="T103" fmla="*/ 73 h 335"/>
                <a:gd name="T104" fmla="*/ 576 w 686"/>
                <a:gd name="T105" fmla="*/ 54 h 335"/>
                <a:gd name="T106" fmla="*/ 557 w 686"/>
                <a:gd name="T107" fmla="*/ 34 h 335"/>
                <a:gd name="T108" fmla="*/ 534 w 686"/>
                <a:gd name="T109" fmla="*/ 19 h 335"/>
                <a:gd name="T110" fmla="*/ 503 w 686"/>
                <a:gd name="T111" fmla="*/ 7 h 335"/>
                <a:gd name="T112" fmla="*/ 472 w 686"/>
                <a:gd name="T113" fmla="*/ 1 h 335"/>
                <a:gd name="T114" fmla="*/ 438 w 686"/>
                <a:gd name="T115" fmla="*/ 0 h 335"/>
                <a:gd name="T116" fmla="*/ 404 w 686"/>
                <a:gd name="T117" fmla="*/ 6 h 335"/>
                <a:gd name="T118" fmla="*/ 372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cmpd="sng">
              <a:solidFill>
                <a:srgbClr val="BFDFFF"/>
              </a:solidFill>
              <a:prstDash val="solid"/>
              <a:round/>
              <a:headEnd type="none" w="med" len="med"/>
              <a:tailEnd type="none" w="med" len="med"/>
            </a:ln>
          </p:spPr>
          <p:txBody>
            <a:bodyPr/>
            <a:lstStyle/>
            <a:p>
              <a:endParaRPr lang="en-US"/>
            </a:p>
          </p:txBody>
        </p:sp>
        <p:grpSp>
          <p:nvGrpSpPr>
            <p:cNvPr id="9" name="Group 39">
              <a:extLst>
                <a:ext uri="{FF2B5EF4-FFF2-40B4-BE49-F238E27FC236}">
                  <a16:creationId xmlns:a16="http://schemas.microsoft.com/office/drawing/2014/main" id="{24454C19-271A-7414-1B48-59A55B023DF5}"/>
                </a:ext>
              </a:extLst>
            </p:cNvPr>
            <p:cNvGrpSpPr>
              <a:grpSpLocks/>
            </p:cNvGrpSpPr>
            <p:nvPr/>
          </p:nvGrpSpPr>
          <p:grpSpPr bwMode="auto">
            <a:xfrm>
              <a:off x="5877" y="215"/>
              <a:ext cx="187" cy="210"/>
              <a:chOff x="5877" y="215"/>
              <a:chExt cx="187" cy="210"/>
            </a:xfrm>
          </p:grpSpPr>
          <p:sp>
            <p:nvSpPr>
              <p:cNvPr id="666645" name="Freeform 40">
                <a:extLst>
                  <a:ext uri="{FF2B5EF4-FFF2-40B4-BE49-F238E27FC236}">
                    <a16:creationId xmlns:a16="http://schemas.microsoft.com/office/drawing/2014/main" id="{D99ADC6A-142A-3F6B-59A5-DB116002A5C2}"/>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grpSp>
            <p:nvGrpSpPr>
              <p:cNvPr id="666646" name="Group 41">
                <a:extLst>
                  <a:ext uri="{FF2B5EF4-FFF2-40B4-BE49-F238E27FC236}">
                    <a16:creationId xmlns:a16="http://schemas.microsoft.com/office/drawing/2014/main" id="{35F2FD1E-5F0C-8E6A-494B-3D7C377BB57C}"/>
                  </a:ext>
                </a:extLst>
              </p:cNvPr>
              <p:cNvGrpSpPr>
                <a:grpSpLocks/>
              </p:cNvGrpSpPr>
              <p:nvPr/>
            </p:nvGrpSpPr>
            <p:grpSpPr bwMode="auto">
              <a:xfrm>
                <a:off x="5921" y="361"/>
                <a:ext cx="35" cy="30"/>
                <a:chOff x="5921" y="361"/>
                <a:chExt cx="35" cy="30"/>
              </a:xfrm>
            </p:grpSpPr>
            <p:sp>
              <p:nvSpPr>
                <p:cNvPr id="666654" name="Freeform 42">
                  <a:extLst>
                    <a:ext uri="{FF2B5EF4-FFF2-40B4-BE49-F238E27FC236}">
                      <a16:creationId xmlns:a16="http://schemas.microsoft.com/office/drawing/2014/main" id="{16C8E54E-837C-B33D-3551-2FF187453978}"/>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sp>
              <p:nvSpPr>
                <p:cNvPr id="666655" name="Freeform 43">
                  <a:extLst>
                    <a:ext uri="{FF2B5EF4-FFF2-40B4-BE49-F238E27FC236}">
                      <a16:creationId xmlns:a16="http://schemas.microsoft.com/office/drawing/2014/main" id="{C4B63B95-0D1A-DCAF-7A26-02B3E4C537D8}"/>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2">
                      <a:moveTo>
                        <a:pt x="0" y="1"/>
                      </a:moveTo>
                      <a:lnTo>
                        <a:pt x="0" y="11"/>
                      </a:lnTo>
                      <a:lnTo>
                        <a:pt x="27" y="11"/>
                      </a:lnTo>
                      <a:lnTo>
                        <a:pt x="26" y="0"/>
                      </a:lnTo>
                      <a:lnTo>
                        <a:pt x="0" y="1"/>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grpSp>
          <p:sp>
            <p:nvSpPr>
              <p:cNvPr id="666647" name="Freeform 44">
                <a:extLst>
                  <a:ext uri="{FF2B5EF4-FFF2-40B4-BE49-F238E27FC236}">
                    <a16:creationId xmlns:a16="http://schemas.microsoft.com/office/drawing/2014/main" id="{740F24D8-D452-99D9-31AE-967C7CF45327}"/>
                  </a:ext>
                </a:extLst>
              </p:cNvPr>
              <p:cNvSpPr>
                <a:spLocks/>
              </p:cNvSpPr>
              <p:nvPr/>
            </p:nvSpPr>
            <p:spPr bwMode="auto">
              <a:xfrm>
                <a:off x="5877" y="232"/>
                <a:ext cx="163" cy="190"/>
              </a:xfrm>
              <a:custGeom>
                <a:avLst/>
                <a:gdLst>
                  <a:gd name="T0" fmla="*/ 24 w 164"/>
                  <a:gd name="T1" fmla="*/ 65 h 189"/>
                  <a:gd name="T2" fmla="*/ 11 w 164"/>
                  <a:gd name="T3" fmla="*/ 68 h 189"/>
                  <a:gd name="T4" fmla="*/ 3 w 164"/>
                  <a:gd name="T5" fmla="*/ 77 h 189"/>
                  <a:gd name="T6" fmla="*/ 0 w 164"/>
                  <a:gd name="T7" fmla="*/ 88 h 189"/>
                  <a:gd name="T8" fmla="*/ 1 w 164"/>
                  <a:gd name="T9" fmla="*/ 120 h 189"/>
                  <a:gd name="T10" fmla="*/ 6 w 164"/>
                  <a:gd name="T11" fmla="*/ 127 h 189"/>
                  <a:gd name="T12" fmla="*/ 16 w 164"/>
                  <a:gd name="T13" fmla="*/ 132 h 189"/>
                  <a:gd name="T14" fmla="*/ 30 w 164"/>
                  <a:gd name="T15" fmla="*/ 131 h 189"/>
                  <a:gd name="T16" fmla="*/ 37 w 164"/>
                  <a:gd name="T17" fmla="*/ 130 h 189"/>
                  <a:gd name="T18" fmla="*/ 32 w 164"/>
                  <a:gd name="T19" fmla="*/ 149 h 189"/>
                  <a:gd name="T20" fmla="*/ 54 w 164"/>
                  <a:gd name="T21" fmla="*/ 151 h 189"/>
                  <a:gd name="T22" fmla="*/ 63 w 164"/>
                  <a:gd name="T23" fmla="*/ 154 h 189"/>
                  <a:gd name="T24" fmla="*/ 68 w 164"/>
                  <a:gd name="T25" fmla="*/ 157 h 189"/>
                  <a:gd name="T26" fmla="*/ 60 w 164"/>
                  <a:gd name="T27" fmla="*/ 174 h 189"/>
                  <a:gd name="T28" fmla="*/ 42 w 164"/>
                  <a:gd name="T29" fmla="*/ 174 h 189"/>
                  <a:gd name="T30" fmla="*/ 36 w 164"/>
                  <a:gd name="T31" fmla="*/ 183 h 189"/>
                  <a:gd name="T32" fmla="*/ 41 w 164"/>
                  <a:gd name="T33" fmla="*/ 204 h 189"/>
                  <a:gd name="T34" fmla="*/ 53 w 164"/>
                  <a:gd name="T35" fmla="*/ 210 h 189"/>
                  <a:gd name="T36" fmla="*/ 82 w 164"/>
                  <a:gd name="T37" fmla="*/ 206 h 189"/>
                  <a:gd name="T38" fmla="*/ 92 w 164"/>
                  <a:gd name="T39" fmla="*/ 191 h 189"/>
                  <a:gd name="T40" fmla="*/ 111 w 164"/>
                  <a:gd name="T41" fmla="*/ 175 h 189"/>
                  <a:gd name="T42" fmla="*/ 118 w 164"/>
                  <a:gd name="T43" fmla="*/ 161 h 189"/>
                  <a:gd name="T44" fmla="*/ 132 w 164"/>
                  <a:gd name="T45" fmla="*/ 139 h 189"/>
                  <a:gd name="T46" fmla="*/ 138 w 164"/>
                  <a:gd name="T47" fmla="*/ 117 h 189"/>
                  <a:gd name="T48" fmla="*/ 141 w 164"/>
                  <a:gd name="T49" fmla="*/ 67 h 189"/>
                  <a:gd name="T50" fmla="*/ 136 w 164"/>
                  <a:gd name="T51" fmla="*/ 36 h 189"/>
                  <a:gd name="T52" fmla="*/ 119 w 164"/>
                  <a:gd name="T53" fmla="*/ 15 h 189"/>
                  <a:gd name="T54" fmla="*/ 105 w 164"/>
                  <a:gd name="T55" fmla="*/ 6 h 189"/>
                  <a:gd name="T56" fmla="*/ 85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grpSp>
            <p:nvGrpSpPr>
              <p:cNvPr id="666648" name="Group 45">
                <a:extLst>
                  <a:ext uri="{FF2B5EF4-FFF2-40B4-BE49-F238E27FC236}">
                    <a16:creationId xmlns:a16="http://schemas.microsoft.com/office/drawing/2014/main" id="{4AA62DD7-2458-BBC6-16C8-A366AAB2E415}"/>
                  </a:ext>
                </a:extLst>
              </p:cNvPr>
              <p:cNvGrpSpPr>
                <a:grpSpLocks/>
              </p:cNvGrpSpPr>
              <p:nvPr/>
            </p:nvGrpSpPr>
            <p:grpSpPr bwMode="auto">
              <a:xfrm>
                <a:off x="5920" y="288"/>
                <a:ext cx="34" cy="45"/>
                <a:chOff x="5920" y="288"/>
                <a:chExt cx="34" cy="45"/>
              </a:xfrm>
            </p:grpSpPr>
            <p:sp>
              <p:nvSpPr>
                <p:cNvPr id="666652" name="Freeform 46">
                  <a:extLst>
                    <a:ext uri="{FF2B5EF4-FFF2-40B4-BE49-F238E27FC236}">
                      <a16:creationId xmlns:a16="http://schemas.microsoft.com/office/drawing/2014/main" id="{B021856A-C60E-1857-002E-FFD13E56B44D}"/>
                    </a:ext>
                  </a:extLst>
                </p:cNvPr>
                <p:cNvSpPr>
                  <a:spLocks/>
                </p:cNvSpPr>
                <p:nvPr/>
              </p:nvSpPr>
              <p:spPr bwMode="auto">
                <a:xfrm>
                  <a:off x="5920" y="288"/>
                  <a:ext cx="34" cy="46"/>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49 h 45"/>
                    <a:gd name="T22" fmla="*/ 32 w 34"/>
                    <a:gd name="T23" fmla="*/ 54 h 45"/>
                    <a:gd name="T24" fmla="*/ 30 w 34"/>
                    <a:gd name="T25" fmla="*/ 58 h 45"/>
                    <a:gd name="T26" fmla="*/ 27 w 34"/>
                    <a:gd name="T27" fmla="*/ 60 h 45"/>
                    <a:gd name="T28" fmla="*/ 25 w 34"/>
                    <a:gd name="T29" fmla="*/ 63 h 45"/>
                    <a:gd name="T30" fmla="*/ 23 w 34"/>
                    <a:gd name="T31" fmla="*/ 64 h 45"/>
                    <a:gd name="T32" fmla="*/ 19 w 34"/>
                    <a:gd name="T33" fmla="*/ 65 h 45"/>
                    <a:gd name="T34" fmla="*/ 16 w 34"/>
                    <a:gd name="T35" fmla="*/ 66 h 45"/>
                    <a:gd name="T36" fmla="*/ 13 w 34"/>
                    <a:gd name="T37" fmla="*/ 65 h 45"/>
                    <a:gd name="T38" fmla="*/ 10 w 34"/>
                    <a:gd name="T39" fmla="*/ 64 h 45"/>
                    <a:gd name="T40" fmla="*/ 6 w 34"/>
                    <a:gd name="T41" fmla="*/ 62 h 45"/>
                    <a:gd name="T42" fmla="*/ 4 w 34"/>
                    <a:gd name="T43" fmla="*/ 60 h 45"/>
                    <a:gd name="T44" fmla="*/ 3 w 34"/>
                    <a:gd name="T45" fmla="*/ 58 h 45"/>
                    <a:gd name="T46" fmla="*/ 2 w 34"/>
                    <a:gd name="T47" fmla="*/ 55 h 45"/>
                    <a:gd name="T48" fmla="*/ 0 w 34"/>
                    <a:gd name="T49" fmla="*/ 51 h 45"/>
                    <a:gd name="T50" fmla="*/ 0 w 34"/>
                    <a:gd name="T51" fmla="*/ 48 h 45"/>
                    <a:gd name="T52" fmla="*/ 0 w 34"/>
                    <a:gd name="T53" fmla="*/ 45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sp>
              <p:nvSpPr>
                <p:cNvPr id="666653" name="Freeform 47">
                  <a:extLst>
                    <a:ext uri="{FF2B5EF4-FFF2-40B4-BE49-F238E27FC236}">
                      <a16:creationId xmlns:a16="http://schemas.microsoft.com/office/drawing/2014/main" id="{E277DBBB-2683-3AF3-910E-1C1795C639C5}"/>
                    </a:ext>
                  </a:extLst>
                </p:cNvPr>
                <p:cNvSpPr>
                  <a:spLocks/>
                </p:cNvSpPr>
                <p:nvPr/>
              </p:nvSpPr>
              <p:spPr bwMode="auto">
                <a:xfrm>
                  <a:off x="5923" y="308"/>
                  <a:ext cx="7" cy="12"/>
                </a:xfrm>
                <a:custGeom>
                  <a:avLst/>
                  <a:gdLst>
                    <a:gd name="T0" fmla="*/ 3 w 7"/>
                    <a:gd name="T1" fmla="*/ 0 h 12"/>
                    <a:gd name="T2" fmla="*/ 3 w 7"/>
                    <a:gd name="T3" fmla="*/ 0 h 12"/>
                    <a:gd name="T4" fmla="*/ 4 w 7"/>
                    <a:gd name="T5" fmla="*/ 0 h 12"/>
                    <a:gd name="T6" fmla="*/ 4 w 7"/>
                    <a:gd name="T7" fmla="*/ 1 h 12"/>
                    <a:gd name="T8" fmla="*/ 5 w 7"/>
                    <a:gd name="T9" fmla="*/ 1 h 12"/>
                    <a:gd name="T10" fmla="*/ 5 w 7"/>
                    <a:gd name="T11" fmla="*/ 2 h 12"/>
                    <a:gd name="T12" fmla="*/ 6 w 7"/>
                    <a:gd name="T13" fmla="*/ 3 h 12"/>
                    <a:gd name="T14" fmla="*/ 6 w 7"/>
                    <a:gd name="T15" fmla="*/ 3 h 12"/>
                    <a:gd name="T16" fmla="*/ 6 w 7"/>
                    <a:gd name="T17" fmla="*/ 5 h 12"/>
                    <a:gd name="T18" fmla="*/ 6 w 7"/>
                    <a:gd name="T19" fmla="*/ 6 h 12"/>
                    <a:gd name="T20" fmla="*/ 6 w 7"/>
                    <a:gd name="T21" fmla="*/ 7 h 12"/>
                    <a:gd name="T22" fmla="*/ 6 w 7"/>
                    <a:gd name="T23" fmla="*/ 8 h 12"/>
                    <a:gd name="T24" fmla="*/ 6 w 7"/>
                    <a:gd name="T25" fmla="*/ 9 h 12"/>
                    <a:gd name="T26" fmla="*/ 5 w 7"/>
                    <a:gd name="T27" fmla="*/ 10 h 12"/>
                    <a:gd name="T28" fmla="*/ 5 w 7"/>
                    <a:gd name="T29" fmla="*/ 10 h 12"/>
                    <a:gd name="T30" fmla="*/ 4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666649" name="Group 48">
                <a:extLst>
                  <a:ext uri="{FF2B5EF4-FFF2-40B4-BE49-F238E27FC236}">
                    <a16:creationId xmlns:a16="http://schemas.microsoft.com/office/drawing/2014/main" id="{54D2C203-6A8B-647F-0AC1-291FE95EE7A5}"/>
                  </a:ext>
                </a:extLst>
              </p:cNvPr>
              <p:cNvGrpSpPr>
                <a:grpSpLocks/>
              </p:cNvGrpSpPr>
              <p:nvPr/>
            </p:nvGrpSpPr>
            <p:grpSpPr bwMode="auto">
              <a:xfrm>
                <a:off x="5916" y="215"/>
                <a:ext cx="148" cy="166"/>
                <a:chOff x="5916" y="215"/>
                <a:chExt cx="148" cy="166"/>
              </a:xfrm>
            </p:grpSpPr>
            <p:sp>
              <p:nvSpPr>
                <p:cNvPr id="666650" name="Freeform 49">
                  <a:extLst>
                    <a:ext uri="{FF2B5EF4-FFF2-40B4-BE49-F238E27FC236}">
                      <a16:creationId xmlns:a16="http://schemas.microsoft.com/office/drawing/2014/main" id="{4D061B24-31B1-D72C-1BFB-0765EA4C817B}"/>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sp>
              <p:nvSpPr>
                <p:cNvPr id="666651" name="Freeform 50">
                  <a:extLst>
                    <a:ext uri="{FF2B5EF4-FFF2-40B4-BE49-F238E27FC236}">
                      <a16:creationId xmlns:a16="http://schemas.microsoft.com/office/drawing/2014/main" id="{4C6592D7-AAFF-5251-1A45-E1246ED176AB}"/>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grpSp>
        </p:grpSp>
        <p:grpSp>
          <p:nvGrpSpPr>
            <p:cNvPr id="10" name="Group 51">
              <a:extLst>
                <a:ext uri="{FF2B5EF4-FFF2-40B4-BE49-F238E27FC236}">
                  <a16:creationId xmlns:a16="http://schemas.microsoft.com/office/drawing/2014/main" id="{45F3B01B-EC99-22B8-8EFD-331EE1989B3D}"/>
                </a:ext>
              </a:extLst>
            </p:cNvPr>
            <p:cNvGrpSpPr>
              <a:grpSpLocks/>
            </p:cNvGrpSpPr>
            <p:nvPr/>
          </p:nvGrpSpPr>
          <p:grpSpPr bwMode="auto">
            <a:xfrm>
              <a:off x="5597" y="537"/>
              <a:ext cx="375" cy="293"/>
              <a:chOff x="5597" y="537"/>
              <a:chExt cx="375" cy="293"/>
            </a:xfrm>
          </p:grpSpPr>
          <p:sp>
            <p:nvSpPr>
              <p:cNvPr id="666643" name="Freeform 52">
                <a:extLst>
                  <a:ext uri="{FF2B5EF4-FFF2-40B4-BE49-F238E27FC236}">
                    <a16:creationId xmlns:a16="http://schemas.microsoft.com/office/drawing/2014/main" id="{526BF3F4-417F-0175-729B-F0043F53D14D}"/>
                  </a:ext>
                </a:extLst>
              </p:cNvPr>
              <p:cNvSpPr>
                <a:spLocks/>
              </p:cNvSpPr>
              <p:nvPr/>
            </p:nvSpPr>
            <p:spPr bwMode="auto">
              <a:xfrm>
                <a:off x="5632" y="537"/>
                <a:ext cx="313"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31 w 312"/>
                  <a:gd name="T39" fmla="*/ 50 h 52"/>
                  <a:gd name="T40" fmla="*/ 274 w 312"/>
                  <a:gd name="T41" fmla="*/ 46 h 52"/>
                  <a:gd name="T42" fmla="*/ 299 w 312"/>
                  <a:gd name="T43" fmla="*/ 42 h 52"/>
                  <a:gd name="T44" fmla="*/ 313 w 312"/>
                  <a:gd name="T45" fmla="*/ 38 h 52"/>
                  <a:gd name="T46" fmla="*/ 322 w 312"/>
                  <a:gd name="T47" fmla="*/ 36 h 52"/>
                  <a:gd name="T48" fmla="*/ 327 w 312"/>
                  <a:gd name="T49" fmla="*/ 33 h 52"/>
                  <a:gd name="T50" fmla="*/ 331 w 312"/>
                  <a:gd name="T51" fmla="*/ 30 h 52"/>
                  <a:gd name="T52" fmla="*/ 333 w 312"/>
                  <a:gd name="T53" fmla="*/ 25 h 52"/>
                  <a:gd name="T54" fmla="*/ 328 w 312"/>
                  <a:gd name="T55" fmla="*/ 19 h 52"/>
                  <a:gd name="T56" fmla="*/ 320 w 312"/>
                  <a:gd name="T57" fmla="*/ 15 h 52"/>
                  <a:gd name="T58" fmla="*/ 303 w 312"/>
                  <a:gd name="T59" fmla="*/ 10 h 52"/>
                  <a:gd name="T60" fmla="*/ 273 w 312"/>
                  <a:gd name="T61" fmla="*/ 5 h 52"/>
                  <a:gd name="T62" fmla="*/ 231 w 312"/>
                  <a:gd name="T63" fmla="*/ 1 h 52"/>
                  <a:gd name="T64" fmla="*/ 181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cmpd="sng">
                <a:solidFill>
                  <a:srgbClr val="000000"/>
                </a:solidFill>
                <a:prstDash val="solid"/>
                <a:round/>
                <a:headEnd type="none" w="med" len="med"/>
                <a:tailEnd type="none" w="med" len="med"/>
              </a:ln>
            </p:spPr>
            <p:txBody>
              <a:bodyPr/>
              <a:lstStyle/>
              <a:p>
                <a:endParaRPr lang="en-US"/>
              </a:p>
            </p:txBody>
          </p:sp>
          <p:sp>
            <p:nvSpPr>
              <p:cNvPr id="666644" name="Freeform 53">
                <a:extLst>
                  <a:ext uri="{FF2B5EF4-FFF2-40B4-BE49-F238E27FC236}">
                    <a16:creationId xmlns:a16="http://schemas.microsoft.com/office/drawing/2014/main" id="{E6ABE17D-AD46-3C26-61B3-09FDBE291A13}"/>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cmpd="sng">
                <a:solidFill>
                  <a:srgbClr val="000000"/>
                </a:solidFill>
                <a:prstDash val="solid"/>
                <a:round/>
                <a:headEnd type="none" w="med" len="med"/>
                <a:tailEnd type="none" w="med" len="med"/>
              </a:ln>
            </p:spPr>
            <p:txBody>
              <a:bodyPr/>
              <a:lstStyle/>
              <a:p>
                <a:endParaRPr lang="en-US"/>
              </a:p>
            </p:txBody>
          </p:sp>
        </p:grpSp>
        <p:sp>
          <p:nvSpPr>
            <p:cNvPr id="11" name="Freeform 54">
              <a:extLst>
                <a:ext uri="{FF2B5EF4-FFF2-40B4-BE49-F238E27FC236}">
                  <a16:creationId xmlns:a16="http://schemas.microsoft.com/office/drawing/2014/main" id="{29083CA3-CFD9-1F2A-4220-A6E523CAE301}"/>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Freeform 55">
              <a:extLst>
                <a:ext uri="{FF2B5EF4-FFF2-40B4-BE49-F238E27FC236}">
                  <a16:creationId xmlns:a16="http://schemas.microsoft.com/office/drawing/2014/main" id="{48979C69-5CDA-594C-3857-F3D6CD984A01}"/>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grpSp>
          <p:nvGrpSpPr>
            <p:cNvPr id="13" name="Group 56">
              <a:extLst>
                <a:ext uri="{FF2B5EF4-FFF2-40B4-BE49-F238E27FC236}">
                  <a16:creationId xmlns:a16="http://schemas.microsoft.com/office/drawing/2014/main" id="{54CDB6A5-9BB0-24FE-7D78-6F6DADF0D9FB}"/>
                </a:ext>
              </a:extLst>
            </p:cNvPr>
            <p:cNvGrpSpPr>
              <a:grpSpLocks/>
            </p:cNvGrpSpPr>
            <p:nvPr/>
          </p:nvGrpSpPr>
          <p:grpSpPr bwMode="auto">
            <a:xfrm>
              <a:off x="5666" y="621"/>
              <a:ext cx="182" cy="107"/>
              <a:chOff x="5666" y="621"/>
              <a:chExt cx="182" cy="107"/>
            </a:xfrm>
          </p:grpSpPr>
          <p:sp>
            <p:nvSpPr>
              <p:cNvPr id="666641" name="Freeform 57">
                <a:extLst>
                  <a:ext uri="{FF2B5EF4-FFF2-40B4-BE49-F238E27FC236}">
                    <a16:creationId xmlns:a16="http://schemas.microsoft.com/office/drawing/2014/main" id="{6B6845E1-D016-71B7-505A-BF5FBFEAB08B}"/>
                  </a:ext>
                </a:extLst>
              </p:cNvPr>
              <p:cNvSpPr>
                <a:spLocks/>
              </p:cNvSpPr>
              <p:nvPr/>
            </p:nvSpPr>
            <p:spPr bwMode="auto">
              <a:xfrm>
                <a:off x="5777" y="651"/>
                <a:ext cx="71" cy="78"/>
              </a:xfrm>
              <a:custGeom>
                <a:avLst/>
                <a:gdLst>
                  <a:gd name="T0" fmla="*/ 38 w 71"/>
                  <a:gd name="T1" fmla="*/ 0 h 77"/>
                  <a:gd name="T2" fmla="*/ 24 w 71"/>
                  <a:gd name="T3" fmla="*/ 19 h 77"/>
                  <a:gd name="T4" fmla="*/ 0 w 71"/>
                  <a:gd name="T5" fmla="*/ 16 h 77"/>
                  <a:gd name="T6" fmla="*/ 19 w 71"/>
                  <a:gd name="T7" fmla="*/ 61 h 77"/>
                  <a:gd name="T8" fmla="*/ 2 w 71"/>
                  <a:gd name="T9" fmla="*/ 88 h 77"/>
                  <a:gd name="T10" fmla="*/ 33 w 71"/>
                  <a:gd name="T11" fmla="*/ 71 h 77"/>
                  <a:gd name="T12" fmla="*/ 55 w 71"/>
                  <a:gd name="T13" fmla="*/ 98 h 77"/>
                  <a:gd name="T14" fmla="*/ 50 w 71"/>
                  <a:gd name="T15" fmla="*/ 64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cmpd="sng">
                <a:solidFill>
                  <a:srgbClr val="000000"/>
                </a:solidFill>
                <a:prstDash val="solid"/>
                <a:round/>
                <a:headEnd type="none" w="med" len="med"/>
                <a:tailEnd type="none" w="med" len="med"/>
              </a:ln>
            </p:spPr>
            <p:txBody>
              <a:bodyPr/>
              <a:lstStyle/>
              <a:p>
                <a:endParaRPr lang="en-US"/>
              </a:p>
            </p:txBody>
          </p:sp>
          <p:sp>
            <p:nvSpPr>
              <p:cNvPr id="666642" name="Freeform 58">
                <a:extLst>
                  <a:ext uri="{FF2B5EF4-FFF2-40B4-BE49-F238E27FC236}">
                    <a16:creationId xmlns:a16="http://schemas.microsoft.com/office/drawing/2014/main" id="{629F26C4-1623-A74B-5E6A-FBE882048765}"/>
                  </a:ext>
                </a:extLst>
              </p:cNvPr>
              <p:cNvSpPr>
                <a:spLocks/>
              </p:cNvSpPr>
              <p:nvPr/>
            </p:nvSpPr>
            <p:spPr bwMode="auto">
              <a:xfrm>
                <a:off x="5666" y="621"/>
                <a:ext cx="69" cy="78"/>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64 h 77"/>
                  <a:gd name="T24" fmla="*/ 1 w 69"/>
                  <a:gd name="T25" fmla="*/ 69 h 77"/>
                  <a:gd name="T26" fmla="*/ 2 w 69"/>
                  <a:gd name="T27" fmla="*/ 73 h 77"/>
                  <a:gd name="T28" fmla="*/ 4 w 69"/>
                  <a:gd name="T29" fmla="*/ 76 h 77"/>
                  <a:gd name="T30" fmla="*/ 5 w 69"/>
                  <a:gd name="T31" fmla="*/ 79 h 77"/>
                  <a:gd name="T32" fmla="*/ 8 w 69"/>
                  <a:gd name="T33" fmla="*/ 83 h 77"/>
                  <a:gd name="T34" fmla="*/ 10 w 69"/>
                  <a:gd name="T35" fmla="*/ 85 h 77"/>
                  <a:gd name="T36" fmla="*/ 13 w 69"/>
                  <a:gd name="T37" fmla="*/ 88 h 77"/>
                  <a:gd name="T38" fmla="*/ 16 w 69"/>
                  <a:gd name="T39" fmla="*/ 91 h 77"/>
                  <a:gd name="T40" fmla="*/ 19 w 69"/>
                  <a:gd name="T41" fmla="*/ 93 h 77"/>
                  <a:gd name="T42" fmla="*/ 22 w 69"/>
                  <a:gd name="T43" fmla="*/ 94 h 77"/>
                  <a:gd name="T44" fmla="*/ 25 w 69"/>
                  <a:gd name="T45" fmla="*/ 96 h 77"/>
                  <a:gd name="T46" fmla="*/ 28 w 69"/>
                  <a:gd name="T47" fmla="*/ 97 h 77"/>
                  <a:gd name="T48" fmla="*/ 32 w 69"/>
                  <a:gd name="T49" fmla="*/ 98 h 77"/>
                  <a:gd name="T50" fmla="*/ 35 w 69"/>
                  <a:gd name="T51" fmla="*/ 98 h 77"/>
                  <a:gd name="T52" fmla="*/ 40 w 69"/>
                  <a:gd name="T53" fmla="*/ 98 h 77"/>
                  <a:gd name="T54" fmla="*/ 44 w 69"/>
                  <a:gd name="T55" fmla="*/ 98 h 77"/>
                  <a:gd name="T56" fmla="*/ 47 w 69"/>
                  <a:gd name="T57" fmla="*/ 97 h 77"/>
                  <a:gd name="T58" fmla="*/ 50 w 69"/>
                  <a:gd name="T59" fmla="*/ 97 h 77"/>
                  <a:gd name="T60" fmla="*/ 53 w 69"/>
                  <a:gd name="T61" fmla="*/ 96 h 77"/>
                  <a:gd name="T62" fmla="*/ 57 w 69"/>
                  <a:gd name="T63" fmla="*/ 94 h 77"/>
                  <a:gd name="T64" fmla="*/ 60 w 69"/>
                  <a:gd name="T65" fmla="*/ 92 h 77"/>
                  <a:gd name="T66" fmla="*/ 62 w 69"/>
                  <a:gd name="T67" fmla="*/ 90 h 77"/>
                  <a:gd name="T68" fmla="*/ 64 w 69"/>
                  <a:gd name="T69" fmla="*/ 87 h 77"/>
                  <a:gd name="T70" fmla="*/ 65 w 69"/>
                  <a:gd name="T71" fmla="*/ 84 h 77"/>
                  <a:gd name="T72" fmla="*/ 67 w 69"/>
                  <a:gd name="T73" fmla="*/ 81 h 77"/>
                  <a:gd name="T74" fmla="*/ 68 w 69"/>
                  <a:gd name="T75" fmla="*/ 75 h 77"/>
                  <a:gd name="T76" fmla="*/ 68 w 69"/>
                  <a:gd name="T77" fmla="*/ 71 h 77"/>
                  <a:gd name="T78" fmla="*/ 63 w 69"/>
                  <a:gd name="T79" fmla="*/ 72 h 77"/>
                  <a:gd name="T80" fmla="*/ 60 w 69"/>
                  <a:gd name="T81" fmla="*/ 74 h 77"/>
                  <a:gd name="T82" fmla="*/ 54 w 69"/>
                  <a:gd name="T83" fmla="*/ 76 h 77"/>
                  <a:gd name="T84" fmla="*/ 47 w 69"/>
                  <a:gd name="T85" fmla="*/ 77 h 77"/>
                  <a:gd name="T86" fmla="*/ 40 w 69"/>
                  <a:gd name="T87" fmla="*/ 77 h 77"/>
                  <a:gd name="T88" fmla="*/ 35 w 69"/>
                  <a:gd name="T89" fmla="*/ 76 h 77"/>
                  <a:gd name="T90" fmla="*/ 28 w 69"/>
                  <a:gd name="T91" fmla="*/ 73 h 77"/>
                  <a:gd name="T92" fmla="*/ 22 w 69"/>
                  <a:gd name="T93" fmla="*/ 69 h 77"/>
                  <a:gd name="T94" fmla="*/ 19 w 69"/>
                  <a:gd name="T95" fmla="*/ 63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cmpd="sng">
                <a:solidFill>
                  <a:srgbClr val="000000"/>
                </a:solidFill>
                <a:prstDash val="solid"/>
                <a:round/>
                <a:headEnd type="none" w="med" len="med"/>
                <a:tailEnd type="none" w="med" len="med"/>
              </a:ln>
            </p:spPr>
            <p:txBody>
              <a:bodyPr/>
              <a:lstStyle/>
              <a:p>
                <a:endParaRPr lang="en-US"/>
              </a:p>
            </p:txBody>
          </p:sp>
        </p:grpSp>
        <p:grpSp>
          <p:nvGrpSpPr>
            <p:cNvPr id="14" name="Group 59">
              <a:extLst>
                <a:ext uri="{FF2B5EF4-FFF2-40B4-BE49-F238E27FC236}">
                  <a16:creationId xmlns:a16="http://schemas.microsoft.com/office/drawing/2014/main" id="{2EBD3A66-44DF-30E2-A153-E959F5FEE31F}"/>
                </a:ext>
              </a:extLst>
            </p:cNvPr>
            <p:cNvGrpSpPr>
              <a:grpSpLocks/>
            </p:cNvGrpSpPr>
            <p:nvPr/>
          </p:nvGrpSpPr>
          <p:grpSpPr bwMode="auto">
            <a:xfrm>
              <a:off x="5657" y="612"/>
              <a:ext cx="183" cy="107"/>
              <a:chOff x="5657" y="612"/>
              <a:chExt cx="183" cy="107"/>
            </a:xfrm>
          </p:grpSpPr>
          <p:sp>
            <p:nvSpPr>
              <p:cNvPr id="666639" name="Freeform 60">
                <a:extLst>
                  <a:ext uri="{FF2B5EF4-FFF2-40B4-BE49-F238E27FC236}">
                    <a16:creationId xmlns:a16="http://schemas.microsoft.com/office/drawing/2014/main" id="{FEAA7617-7126-C545-2DE2-C4ECDD9CA708}"/>
                  </a:ext>
                </a:extLst>
              </p:cNvPr>
              <p:cNvSpPr>
                <a:spLocks/>
              </p:cNvSpPr>
              <p:nvPr/>
            </p:nvSpPr>
            <p:spPr bwMode="auto">
              <a:xfrm>
                <a:off x="5769" y="642"/>
                <a:ext cx="71" cy="78"/>
              </a:xfrm>
              <a:custGeom>
                <a:avLst/>
                <a:gdLst>
                  <a:gd name="T0" fmla="*/ 37 w 71"/>
                  <a:gd name="T1" fmla="*/ 0 h 77"/>
                  <a:gd name="T2" fmla="*/ 23 w 71"/>
                  <a:gd name="T3" fmla="*/ 19 h 77"/>
                  <a:gd name="T4" fmla="*/ 0 w 71"/>
                  <a:gd name="T5" fmla="*/ 17 h 77"/>
                  <a:gd name="T6" fmla="*/ 19 w 71"/>
                  <a:gd name="T7" fmla="*/ 61 h 77"/>
                  <a:gd name="T8" fmla="*/ 1 w 71"/>
                  <a:gd name="T9" fmla="*/ 89 h 77"/>
                  <a:gd name="T10" fmla="*/ 33 w 71"/>
                  <a:gd name="T11" fmla="*/ 71 h 77"/>
                  <a:gd name="T12" fmla="*/ 55 w 71"/>
                  <a:gd name="T13" fmla="*/ 98 h 77"/>
                  <a:gd name="T14" fmla="*/ 49 w 71"/>
                  <a:gd name="T15" fmla="*/ 64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cmpd="sng">
                <a:solidFill>
                  <a:srgbClr val="000000"/>
                </a:solidFill>
                <a:prstDash val="solid"/>
                <a:round/>
                <a:headEnd type="none" w="med" len="med"/>
                <a:tailEnd type="none" w="med" len="med"/>
              </a:ln>
            </p:spPr>
            <p:txBody>
              <a:bodyPr/>
              <a:lstStyle/>
              <a:p>
                <a:endParaRPr lang="en-US"/>
              </a:p>
            </p:txBody>
          </p:sp>
          <p:sp>
            <p:nvSpPr>
              <p:cNvPr id="666640" name="Freeform 61">
                <a:extLst>
                  <a:ext uri="{FF2B5EF4-FFF2-40B4-BE49-F238E27FC236}">
                    <a16:creationId xmlns:a16="http://schemas.microsoft.com/office/drawing/2014/main" id="{556E1D2B-1AE1-2972-FBF7-F7EED316BE79}"/>
                  </a:ext>
                </a:extLst>
              </p:cNvPr>
              <p:cNvSpPr>
                <a:spLocks/>
              </p:cNvSpPr>
              <p:nvPr/>
            </p:nvSpPr>
            <p:spPr bwMode="auto">
              <a:xfrm>
                <a:off x="5657" y="612"/>
                <a:ext cx="70" cy="78"/>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64 h 77"/>
                  <a:gd name="T24" fmla="*/ 2 w 70"/>
                  <a:gd name="T25" fmla="*/ 69 h 77"/>
                  <a:gd name="T26" fmla="*/ 3 w 70"/>
                  <a:gd name="T27" fmla="*/ 73 h 77"/>
                  <a:gd name="T28" fmla="*/ 4 w 70"/>
                  <a:gd name="T29" fmla="*/ 76 h 77"/>
                  <a:gd name="T30" fmla="*/ 6 w 70"/>
                  <a:gd name="T31" fmla="*/ 80 h 77"/>
                  <a:gd name="T32" fmla="*/ 8 w 70"/>
                  <a:gd name="T33" fmla="*/ 83 h 77"/>
                  <a:gd name="T34" fmla="*/ 10 w 70"/>
                  <a:gd name="T35" fmla="*/ 86 h 77"/>
                  <a:gd name="T36" fmla="*/ 14 w 70"/>
                  <a:gd name="T37" fmla="*/ 89 h 77"/>
                  <a:gd name="T38" fmla="*/ 16 w 70"/>
                  <a:gd name="T39" fmla="*/ 91 h 77"/>
                  <a:gd name="T40" fmla="*/ 19 w 70"/>
                  <a:gd name="T41" fmla="*/ 93 h 77"/>
                  <a:gd name="T42" fmla="*/ 22 w 70"/>
                  <a:gd name="T43" fmla="*/ 95 h 77"/>
                  <a:gd name="T44" fmla="*/ 25 w 70"/>
                  <a:gd name="T45" fmla="*/ 96 h 77"/>
                  <a:gd name="T46" fmla="*/ 29 w 70"/>
                  <a:gd name="T47" fmla="*/ 97 h 77"/>
                  <a:gd name="T48" fmla="*/ 32 w 70"/>
                  <a:gd name="T49" fmla="*/ 98 h 77"/>
                  <a:gd name="T50" fmla="*/ 35 w 70"/>
                  <a:gd name="T51" fmla="*/ 98 h 77"/>
                  <a:gd name="T52" fmla="*/ 40 w 70"/>
                  <a:gd name="T53" fmla="*/ 98 h 77"/>
                  <a:gd name="T54" fmla="*/ 44 w 70"/>
                  <a:gd name="T55" fmla="*/ 98 h 77"/>
                  <a:gd name="T56" fmla="*/ 47 w 70"/>
                  <a:gd name="T57" fmla="*/ 97 h 77"/>
                  <a:gd name="T58" fmla="*/ 50 w 70"/>
                  <a:gd name="T59" fmla="*/ 97 h 77"/>
                  <a:gd name="T60" fmla="*/ 53 w 70"/>
                  <a:gd name="T61" fmla="*/ 96 h 77"/>
                  <a:gd name="T62" fmla="*/ 57 w 70"/>
                  <a:gd name="T63" fmla="*/ 94 h 77"/>
                  <a:gd name="T64" fmla="*/ 60 w 70"/>
                  <a:gd name="T65" fmla="*/ 93 h 77"/>
                  <a:gd name="T66" fmla="*/ 63 w 70"/>
                  <a:gd name="T67" fmla="*/ 90 h 77"/>
                  <a:gd name="T68" fmla="*/ 64 w 70"/>
                  <a:gd name="T69" fmla="*/ 87 h 77"/>
                  <a:gd name="T70" fmla="*/ 65 w 70"/>
                  <a:gd name="T71" fmla="*/ 85 h 77"/>
                  <a:gd name="T72" fmla="*/ 67 w 70"/>
                  <a:gd name="T73" fmla="*/ 81 h 77"/>
                  <a:gd name="T74" fmla="*/ 68 w 70"/>
                  <a:gd name="T75" fmla="*/ 75 h 77"/>
                  <a:gd name="T76" fmla="*/ 69 w 70"/>
                  <a:gd name="T77" fmla="*/ 71 h 77"/>
                  <a:gd name="T78" fmla="*/ 64 w 70"/>
                  <a:gd name="T79" fmla="*/ 72 h 77"/>
                  <a:gd name="T80" fmla="*/ 60 w 70"/>
                  <a:gd name="T81" fmla="*/ 74 h 77"/>
                  <a:gd name="T82" fmla="*/ 54 w 70"/>
                  <a:gd name="T83" fmla="*/ 76 h 77"/>
                  <a:gd name="T84" fmla="*/ 48 w 70"/>
                  <a:gd name="T85" fmla="*/ 77 h 77"/>
                  <a:gd name="T86" fmla="*/ 41 w 70"/>
                  <a:gd name="T87" fmla="*/ 77 h 77"/>
                  <a:gd name="T88" fmla="*/ 35 w 70"/>
                  <a:gd name="T89" fmla="*/ 76 h 77"/>
                  <a:gd name="T90" fmla="*/ 28 w 70"/>
                  <a:gd name="T91" fmla="*/ 73 h 77"/>
                  <a:gd name="T92" fmla="*/ 23 w 70"/>
                  <a:gd name="T93" fmla="*/ 69 h 77"/>
                  <a:gd name="T94" fmla="*/ 19 w 70"/>
                  <a:gd name="T95" fmla="*/ 63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cmpd="sng">
                <a:solidFill>
                  <a:srgbClr val="000000"/>
                </a:solidFill>
                <a:prstDash val="solid"/>
                <a:round/>
                <a:headEnd type="none" w="med" len="med"/>
                <a:tailEnd type="none" w="med" len="med"/>
              </a:ln>
            </p:spPr>
            <p:txBody>
              <a:bodyPr/>
              <a:lstStyle/>
              <a:p>
                <a:endParaRPr lang="en-US"/>
              </a:p>
            </p:txBody>
          </p:sp>
        </p:grpSp>
        <p:grpSp>
          <p:nvGrpSpPr>
            <p:cNvPr id="15" name="Group 62">
              <a:extLst>
                <a:ext uri="{FF2B5EF4-FFF2-40B4-BE49-F238E27FC236}">
                  <a16:creationId xmlns:a16="http://schemas.microsoft.com/office/drawing/2014/main" id="{ABA14C34-C90C-C6DF-80D5-565A8A477835}"/>
                </a:ext>
              </a:extLst>
            </p:cNvPr>
            <p:cNvGrpSpPr>
              <a:grpSpLocks/>
            </p:cNvGrpSpPr>
            <p:nvPr/>
          </p:nvGrpSpPr>
          <p:grpSpPr bwMode="auto">
            <a:xfrm>
              <a:off x="5907" y="570"/>
              <a:ext cx="159" cy="251"/>
              <a:chOff x="5907" y="570"/>
              <a:chExt cx="159" cy="251"/>
            </a:xfrm>
          </p:grpSpPr>
          <p:sp>
            <p:nvSpPr>
              <p:cNvPr id="666637" name="Freeform 63">
                <a:extLst>
                  <a:ext uri="{FF2B5EF4-FFF2-40B4-BE49-F238E27FC236}">
                    <a16:creationId xmlns:a16="http://schemas.microsoft.com/office/drawing/2014/main" id="{395E073C-1964-531C-DD74-BAC7990A83DB}"/>
                  </a:ext>
                </a:extLst>
              </p:cNvPr>
              <p:cNvSpPr>
                <a:spLocks/>
              </p:cNvSpPr>
              <p:nvPr/>
            </p:nvSpPr>
            <p:spPr bwMode="auto">
              <a:xfrm>
                <a:off x="5935" y="570"/>
                <a:ext cx="131" cy="220"/>
              </a:xfrm>
              <a:custGeom>
                <a:avLst/>
                <a:gdLst>
                  <a:gd name="T0" fmla="*/ 120 w 131"/>
                  <a:gd name="T1" fmla="*/ 232 h 219"/>
                  <a:gd name="T2" fmla="*/ 104 w 131"/>
                  <a:gd name="T3" fmla="*/ 237 h 219"/>
                  <a:gd name="T4" fmla="*/ 83 w 131"/>
                  <a:gd name="T5" fmla="*/ 240 h 219"/>
                  <a:gd name="T6" fmla="*/ 62 w 131"/>
                  <a:gd name="T7" fmla="*/ 240 h 219"/>
                  <a:gd name="T8" fmla="*/ 48 w 131"/>
                  <a:gd name="T9" fmla="*/ 235 h 219"/>
                  <a:gd name="T10" fmla="*/ 41 w 131"/>
                  <a:gd name="T11" fmla="*/ 234 h 219"/>
                  <a:gd name="T12" fmla="*/ 32 w 131"/>
                  <a:gd name="T13" fmla="*/ 202 h 219"/>
                  <a:gd name="T14" fmla="*/ 26 w 131"/>
                  <a:gd name="T15" fmla="*/ 166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72 w 131"/>
                  <a:gd name="T35" fmla="*/ 8 h 219"/>
                  <a:gd name="T36" fmla="*/ 94 w 131"/>
                  <a:gd name="T37" fmla="*/ 3 h 219"/>
                  <a:gd name="T38" fmla="*/ 113 w 131"/>
                  <a:gd name="T39" fmla="*/ 0 h 219"/>
                  <a:gd name="T40" fmla="*/ 130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41 h 219"/>
                  <a:gd name="T52" fmla="*/ 78 w 131"/>
                  <a:gd name="T53" fmla="*/ 163 h 219"/>
                  <a:gd name="T54" fmla="*/ 97 w 131"/>
                  <a:gd name="T55" fmla="*/ 191 h 219"/>
                  <a:gd name="T56" fmla="*/ 120 w 131"/>
                  <a:gd name="T57" fmla="*/ 232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sp>
            <p:nvSpPr>
              <p:cNvPr id="666638" name="Freeform 64">
                <a:extLst>
                  <a:ext uri="{FF2B5EF4-FFF2-40B4-BE49-F238E27FC236}">
                    <a16:creationId xmlns:a16="http://schemas.microsoft.com/office/drawing/2014/main" id="{82201FBE-2F97-A58E-EA9B-C4CB895DDE52}"/>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cmpd="sng">
                <a:solidFill>
                  <a:srgbClr val="000000"/>
                </a:solidFill>
                <a:prstDash val="solid"/>
                <a:round/>
                <a:headEnd type="none" w="med" len="med"/>
                <a:tailEnd type="none" w="med" len="med"/>
              </a:ln>
            </p:spPr>
            <p:txBody>
              <a:bodyPr/>
              <a:lstStyle/>
              <a:p>
                <a:endParaRPr lang="en-US"/>
              </a:p>
            </p:txBody>
          </p:sp>
        </p:grpSp>
        <p:grpSp>
          <p:nvGrpSpPr>
            <p:cNvPr id="16" name="Group 65">
              <a:extLst>
                <a:ext uri="{FF2B5EF4-FFF2-40B4-BE49-F238E27FC236}">
                  <a16:creationId xmlns:a16="http://schemas.microsoft.com/office/drawing/2014/main" id="{684305F3-4109-1B95-458F-D4DDD4E23C34}"/>
                </a:ext>
              </a:extLst>
            </p:cNvPr>
            <p:cNvGrpSpPr>
              <a:grpSpLocks/>
            </p:cNvGrpSpPr>
            <p:nvPr/>
          </p:nvGrpSpPr>
          <p:grpSpPr bwMode="auto">
            <a:xfrm>
              <a:off x="5877" y="569"/>
              <a:ext cx="269" cy="271"/>
              <a:chOff x="5877" y="569"/>
              <a:chExt cx="269" cy="271"/>
            </a:xfrm>
          </p:grpSpPr>
          <p:sp>
            <p:nvSpPr>
              <p:cNvPr id="666635" name="Freeform 66">
                <a:extLst>
                  <a:ext uri="{FF2B5EF4-FFF2-40B4-BE49-F238E27FC236}">
                    <a16:creationId xmlns:a16="http://schemas.microsoft.com/office/drawing/2014/main" id="{3CDA0B3A-5C95-B022-4F9D-E3D8175BE174}"/>
                  </a:ext>
                </a:extLst>
              </p:cNvPr>
              <p:cNvSpPr>
                <a:spLocks/>
              </p:cNvSpPr>
              <p:nvPr/>
            </p:nvSpPr>
            <p:spPr bwMode="auto">
              <a:xfrm>
                <a:off x="5877" y="793"/>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cmpd="sng">
                <a:solidFill>
                  <a:srgbClr val="000000"/>
                </a:solidFill>
                <a:prstDash val="solid"/>
                <a:round/>
                <a:headEnd type="none" w="med" len="med"/>
                <a:tailEnd type="none" w="med" len="med"/>
              </a:ln>
            </p:spPr>
            <p:txBody>
              <a:bodyPr/>
              <a:lstStyle/>
              <a:p>
                <a:endParaRPr lang="en-US"/>
              </a:p>
            </p:txBody>
          </p:sp>
          <p:sp>
            <p:nvSpPr>
              <p:cNvPr id="666636" name="Freeform 67">
                <a:extLst>
                  <a:ext uri="{FF2B5EF4-FFF2-40B4-BE49-F238E27FC236}">
                    <a16:creationId xmlns:a16="http://schemas.microsoft.com/office/drawing/2014/main" id="{93FF1CF0-431D-3482-77D8-D3D5BEC5E881}"/>
                  </a:ext>
                </a:extLst>
              </p:cNvPr>
              <p:cNvSpPr>
                <a:spLocks/>
              </p:cNvSpPr>
              <p:nvPr/>
            </p:nvSpPr>
            <p:spPr bwMode="auto">
              <a:xfrm>
                <a:off x="5927"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grpSp>
        <p:grpSp>
          <p:nvGrpSpPr>
            <p:cNvPr id="17" name="Group 68">
              <a:extLst>
                <a:ext uri="{FF2B5EF4-FFF2-40B4-BE49-F238E27FC236}">
                  <a16:creationId xmlns:a16="http://schemas.microsoft.com/office/drawing/2014/main" id="{DBDF7038-8862-0F2D-574C-AFA88159018B}"/>
                </a:ext>
              </a:extLst>
            </p:cNvPr>
            <p:cNvGrpSpPr>
              <a:grpSpLocks/>
            </p:cNvGrpSpPr>
            <p:nvPr/>
          </p:nvGrpSpPr>
          <p:grpSpPr bwMode="auto">
            <a:xfrm>
              <a:off x="5701" y="394"/>
              <a:ext cx="171" cy="168"/>
              <a:chOff x="5701" y="394"/>
              <a:chExt cx="171" cy="168"/>
            </a:xfrm>
          </p:grpSpPr>
          <p:grpSp>
            <p:nvGrpSpPr>
              <p:cNvPr id="666630" name="Group 69">
                <a:extLst>
                  <a:ext uri="{FF2B5EF4-FFF2-40B4-BE49-F238E27FC236}">
                    <a16:creationId xmlns:a16="http://schemas.microsoft.com/office/drawing/2014/main" id="{755F40B0-70DF-813A-2775-82F99B22583C}"/>
                  </a:ext>
                </a:extLst>
              </p:cNvPr>
              <p:cNvGrpSpPr>
                <a:grpSpLocks/>
              </p:cNvGrpSpPr>
              <p:nvPr/>
            </p:nvGrpSpPr>
            <p:grpSpPr bwMode="auto">
              <a:xfrm>
                <a:off x="5701" y="394"/>
                <a:ext cx="171" cy="168"/>
                <a:chOff x="5701" y="394"/>
                <a:chExt cx="171" cy="168"/>
              </a:xfrm>
            </p:grpSpPr>
            <p:sp>
              <p:nvSpPr>
                <p:cNvPr id="666632" name="Oval 70">
                  <a:extLst>
                    <a:ext uri="{FF2B5EF4-FFF2-40B4-BE49-F238E27FC236}">
                      <a16:creationId xmlns:a16="http://schemas.microsoft.com/office/drawing/2014/main" id="{F59702A7-3541-09D0-AAFB-1EFE30A2E8F7}"/>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666633" name="Oval 71">
                  <a:extLst>
                    <a:ext uri="{FF2B5EF4-FFF2-40B4-BE49-F238E27FC236}">
                      <a16:creationId xmlns:a16="http://schemas.microsoft.com/office/drawing/2014/main" id="{F2E73082-B477-5685-8107-658EC3D20A77}"/>
                    </a:ext>
                  </a:extLst>
                </p:cNvPr>
                <p:cNvSpPr>
                  <a:spLocks noChangeArrowheads="1"/>
                </p:cNvSpPr>
                <p:nvPr/>
              </p:nvSpPr>
              <p:spPr bwMode="auto">
                <a:xfrm>
                  <a:off x="5710" y="394"/>
                  <a:ext cx="156" cy="152"/>
                </a:xfrm>
                <a:prstGeom prst="ellipse">
                  <a:avLst/>
                </a:prstGeom>
                <a:solidFill>
                  <a:srgbClr val="BFBFD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666634" name="Oval 72">
                  <a:extLst>
                    <a:ext uri="{FF2B5EF4-FFF2-40B4-BE49-F238E27FC236}">
                      <a16:creationId xmlns:a16="http://schemas.microsoft.com/office/drawing/2014/main" id="{03A3C933-D49F-57B2-9A9B-3CD673DDE9AE}"/>
                    </a:ext>
                  </a:extLst>
                </p:cNvPr>
                <p:cNvSpPr>
                  <a:spLocks noChangeArrowheads="1"/>
                </p:cNvSpPr>
                <p:nvPr/>
              </p:nvSpPr>
              <p:spPr bwMode="auto">
                <a:xfrm>
                  <a:off x="5739" y="402"/>
                  <a:ext cx="120" cy="115"/>
                </a:xfrm>
                <a:prstGeom prst="ellipse">
                  <a:avLst/>
                </a:pr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grpSp>
          <p:sp>
            <p:nvSpPr>
              <p:cNvPr id="666631" name="Oval 73">
                <a:extLst>
                  <a:ext uri="{FF2B5EF4-FFF2-40B4-BE49-F238E27FC236}">
                    <a16:creationId xmlns:a16="http://schemas.microsoft.com/office/drawing/2014/main" id="{C66BEA28-50B4-AF73-6B46-A5AFAB8FE2F3}"/>
                  </a:ext>
                </a:extLst>
              </p:cNvPr>
              <p:cNvSpPr>
                <a:spLocks noChangeArrowheads="1"/>
              </p:cNvSpPr>
              <p:nvPr/>
            </p:nvSpPr>
            <p:spPr bwMode="auto">
              <a:xfrm>
                <a:off x="5803" y="420"/>
                <a:ext cx="25" cy="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grpSp>
        <p:grpSp>
          <p:nvGrpSpPr>
            <p:cNvPr id="18" name="Group 74">
              <a:extLst>
                <a:ext uri="{FF2B5EF4-FFF2-40B4-BE49-F238E27FC236}">
                  <a16:creationId xmlns:a16="http://schemas.microsoft.com/office/drawing/2014/main" id="{72F2C2CC-8BA1-A97C-6F71-C5C6DB837A99}"/>
                </a:ext>
              </a:extLst>
            </p:cNvPr>
            <p:cNvGrpSpPr>
              <a:grpSpLocks/>
            </p:cNvGrpSpPr>
            <p:nvPr/>
          </p:nvGrpSpPr>
          <p:grpSpPr bwMode="auto">
            <a:xfrm>
              <a:off x="5571" y="450"/>
              <a:ext cx="258" cy="130"/>
              <a:chOff x="5571" y="450"/>
              <a:chExt cx="258" cy="130"/>
            </a:xfrm>
          </p:grpSpPr>
          <p:sp>
            <p:nvSpPr>
              <p:cNvPr id="666627" name="Freeform 75">
                <a:extLst>
                  <a:ext uri="{FF2B5EF4-FFF2-40B4-BE49-F238E27FC236}">
                    <a16:creationId xmlns:a16="http://schemas.microsoft.com/office/drawing/2014/main" id="{AC85D899-79DF-35F6-4589-BBCC80BD5BC2}"/>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sp>
            <p:nvSpPr>
              <p:cNvPr id="666628" name="Freeform 76">
                <a:extLst>
                  <a:ext uri="{FF2B5EF4-FFF2-40B4-BE49-F238E27FC236}">
                    <a16:creationId xmlns:a16="http://schemas.microsoft.com/office/drawing/2014/main" id="{65FD55C1-64F8-CDFC-0221-6B0CB7820D5C}"/>
                  </a:ext>
                </a:extLst>
              </p:cNvPr>
              <p:cNvSpPr>
                <a:spLocks/>
              </p:cNvSpPr>
              <p:nvPr/>
            </p:nvSpPr>
            <p:spPr bwMode="auto">
              <a:xfrm>
                <a:off x="5571" y="452"/>
                <a:ext cx="83" cy="128"/>
              </a:xfrm>
              <a:custGeom>
                <a:avLst/>
                <a:gdLst>
                  <a:gd name="T0" fmla="*/ 77 w 83"/>
                  <a:gd name="T1" fmla="*/ 102 h 128"/>
                  <a:gd name="T2" fmla="*/ 79 w 83"/>
                  <a:gd name="T3" fmla="*/ 92 h 128"/>
                  <a:gd name="T4" fmla="*/ 80 w 83"/>
                  <a:gd name="T5" fmla="*/ 88 h 128"/>
                  <a:gd name="T6" fmla="*/ 81 w 83"/>
                  <a:gd name="T7" fmla="*/ 86 h 128"/>
                  <a:gd name="T8" fmla="*/ 82 w 83"/>
                  <a:gd name="T9" fmla="*/ 82 h 128"/>
                  <a:gd name="T10" fmla="*/ 80 w 83"/>
                  <a:gd name="T11" fmla="*/ 79 h 128"/>
                  <a:gd name="T12" fmla="*/ 77 w 83"/>
                  <a:gd name="T13" fmla="*/ 75 h 128"/>
                  <a:gd name="T14" fmla="*/ 73 w 83"/>
                  <a:gd name="T15" fmla="*/ 72 h 128"/>
                  <a:gd name="T16" fmla="*/ 68 w 83"/>
                  <a:gd name="T17" fmla="*/ 69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8 h 128"/>
                  <a:gd name="T60" fmla="*/ 18 w 83"/>
                  <a:gd name="T61" fmla="*/ 82 h 128"/>
                  <a:gd name="T62" fmla="*/ 23 w 83"/>
                  <a:gd name="T63" fmla="*/ 89 h 128"/>
                  <a:gd name="T64" fmla="*/ 32 w 83"/>
                  <a:gd name="T65" fmla="*/ 102 h 128"/>
                  <a:gd name="T66" fmla="*/ 39 w 83"/>
                  <a:gd name="T67" fmla="*/ 114 h 128"/>
                  <a:gd name="T68" fmla="*/ 47 w 83"/>
                  <a:gd name="T69" fmla="*/ 123 h 128"/>
                  <a:gd name="T70" fmla="*/ 50 w 83"/>
                  <a:gd name="T71" fmla="*/ 127 h 128"/>
                  <a:gd name="T72" fmla="*/ 53 w 83"/>
                  <a:gd name="T73" fmla="*/ 120 h 128"/>
                  <a:gd name="T74" fmla="*/ 55 w 83"/>
                  <a:gd name="T75" fmla="*/ 109 h 128"/>
                  <a:gd name="T76" fmla="*/ 58 w 83"/>
                  <a:gd name="T77" fmla="*/ 103 h 128"/>
                  <a:gd name="T78" fmla="*/ 62 w 83"/>
                  <a:gd name="T79" fmla="*/ 97 h 128"/>
                  <a:gd name="T80" fmla="*/ 73 w 83"/>
                  <a:gd name="T81" fmla="*/ 91 h 128"/>
                  <a:gd name="T82" fmla="*/ 74 w 83"/>
                  <a:gd name="T83" fmla="*/ 91 h 128"/>
                  <a:gd name="T84" fmla="*/ 77 w 83"/>
                  <a:gd name="T85" fmla="*/ 102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cmpd="sng">
                <a:solidFill>
                  <a:srgbClr val="000000"/>
                </a:solidFill>
                <a:prstDash val="solid"/>
                <a:round/>
                <a:headEnd type="none" w="med" len="med"/>
                <a:tailEnd type="none" w="med" len="med"/>
              </a:ln>
            </p:spPr>
            <p:txBody>
              <a:bodyPr/>
              <a:lstStyle/>
              <a:p>
                <a:endParaRPr lang="en-US"/>
              </a:p>
            </p:txBody>
          </p:sp>
          <p:sp>
            <p:nvSpPr>
              <p:cNvPr id="666629" name="Freeform 77">
                <a:extLst>
                  <a:ext uri="{FF2B5EF4-FFF2-40B4-BE49-F238E27FC236}">
                    <a16:creationId xmlns:a16="http://schemas.microsoft.com/office/drawing/2014/main" id="{842F166A-17DF-A189-487D-E95342C04760}"/>
                  </a:ext>
                </a:extLst>
              </p:cNvPr>
              <p:cNvSpPr>
                <a:spLocks/>
              </p:cNvSpPr>
              <p:nvPr/>
            </p:nvSpPr>
            <p:spPr bwMode="auto">
              <a:xfrm>
                <a:off x="5621" y="551"/>
                <a:ext cx="19" cy="29"/>
              </a:xfrm>
              <a:custGeom>
                <a:avLst/>
                <a:gdLst>
                  <a:gd name="T0" fmla="*/ 11 w 19"/>
                  <a:gd name="T1" fmla="*/ 0 h 28"/>
                  <a:gd name="T2" fmla="*/ 8 w 19"/>
                  <a:gd name="T3" fmla="*/ 5 h 28"/>
                  <a:gd name="T4" fmla="*/ 5 w 19"/>
                  <a:gd name="T5" fmla="*/ 11 h 28"/>
                  <a:gd name="T6" fmla="*/ 3 w 19"/>
                  <a:gd name="T7" fmla="*/ 46 h 28"/>
                  <a:gd name="T8" fmla="*/ 0 w 19"/>
                  <a:gd name="T9" fmla="*/ 56 h 28"/>
                  <a:gd name="T10" fmla="*/ 6 w 19"/>
                  <a:gd name="T11" fmla="*/ 54 h 28"/>
                  <a:gd name="T12" fmla="*/ 14 w 19"/>
                  <a:gd name="T13" fmla="*/ 44 h 28"/>
                  <a:gd name="T14" fmla="*/ 17 w 19"/>
                  <a:gd name="T15" fmla="*/ 40 h 28"/>
                  <a:gd name="T16" fmla="*/ 18 w 19"/>
                  <a:gd name="T17" fmla="*/ 38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cmpd="sng">
                <a:solidFill>
                  <a:srgbClr val="000000"/>
                </a:solidFill>
                <a:prstDash val="solid"/>
                <a:round/>
                <a:headEnd type="none" w="med" len="med"/>
                <a:tailEnd type="none" w="med" len="med"/>
              </a:ln>
            </p:spPr>
            <p:txBody>
              <a:bodyPr/>
              <a:lstStyle/>
              <a:p>
                <a:endParaRPr lang="en-US"/>
              </a:p>
            </p:txBody>
          </p:sp>
        </p:grpSp>
        <p:grpSp>
          <p:nvGrpSpPr>
            <p:cNvPr id="19" name="Group 78">
              <a:extLst>
                <a:ext uri="{FF2B5EF4-FFF2-40B4-BE49-F238E27FC236}">
                  <a16:creationId xmlns:a16="http://schemas.microsoft.com/office/drawing/2014/main" id="{4510E7CA-2AE0-AFB8-F769-8C13E83240F6}"/>
                </a:ext>
              </a:extLst>
            </p:cNvPr>
            <p:cNvGrpSpPr>
              <a:grpSpLocks/>
            </p:cNvGrpSpPr>
            <p:nvPr/>
          </p:nvGrpSpPr>
          <p:grpSpPr bwMode="auto">
            <a:xfrm>
              <a:off x="5913" y="400"/>
              <a:ext cx="247" cy="218"/>
              <a:chOff x="5913" y="400"/>
              <a:chExt cx="247" cy="218"/>
            </a:xfrm>
          </p:grpSpPr>
          <p:sp>
            <p:nvSpPr>
              <p:cNvPr id="59" name="Freeform 79">
                <a:extLst>
                  <a:ext uri="{FF2B5EF4-FFF2-40B4-BE49-F238E27FC236}">
                    <a16:creationId xmlns:a16="http://schemas.microsoft.com/office/drawing/2014/main" id="{83FDD61B-D50C-9E58-E368-56612409B624}"/>
                  </a:ext>
                </a:extLst>
              </p:cNvPr>
              <p:cNvSpPr>
                <a:spLocks/>
              </p:cNvSpPr>
              <p:nvPr/>
            </p:nvSpPr>
            <p:spPr bwMode="auto">
              <a:xfrm>
                <a:off x="5913" y="436"/>
                <a:ext cx="134" cy="133"/>
              </a:xfrm>
              <a:custGeom>
                <a:avLst/>
                <a:gdLst>
                  <a:gd name="T0" fmla="*/ 0 w 134"/>
                  <a:gd name="T1" fmla="*/ 20 h 132"/>
                  <a:gd name="T2" fmla="*/ 44 w 134"/>
                  <a:gd name="T3" fmla="*/ 0 h 132"/>
                  <a:gd name="T4" fmla="*/ 60 w 134"/>
                  <a:gd name="T5" fmla="*/ 53 h 132"/>
                  <a:gd name="T6" fmla="*/ 71 w 134"/>
                  <a:gd name="T7" fmla="*/ 104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93 h 132"/>
                  <a:gd name="T24" fmla="*/ 75 w 134"/>
                  <a:gd name="T25" fmla="*/ 153 h 132"/>
                  <a:gd name="T26" fmla="*/ 67 w 134"/>
                  <a:gd name="T27" fmla="*/ 153 h 132"/>
                  <a:gd name="T28" fmla="*/ 56 w 134"/>
                  <a:gd name="T29" fmla="*/ 147 h 132"/>
                  <a:gd name="T30" fmla="*/ 48 w 134"/>
                  <a:gd name="T31" fmla="*/ 138 h 132"/>
                  <a:gd name="T32" fmla="*/ 24 w 134"/>
                  <a:gd name="T33" fmla="*/ 101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grpSp>
            <p:nvGrpSpPr>
              <p:cNvPr id="60" name="Group 80">
                <a:extLst>
                  <a:ext uri="{FF2B5EF4-FFF2-40B4-BE49-F238E27FC236}">
                    <a16:creationId xmlns:a16="http://schemas.microsoft.com/office/drawing/2014/main" id="{85A2BB3C-2DF6-842D-8DBB-4459D65664AE}"/>
                  </a:ext>
                </a:extLst>
              </p:cNvPr>
              <p:cNvGrpSpPr>
                <a:grpSpLocks/>
              </p:cNvGrpSpPr>
              <p:nvPr/>
            </p:nvGrpSpPr>
            <p:grpSpPr bwMode="auto">
              <a:xfrm>
                <a:off x="5982" y="400"/>
                <a:ext cx="178" cy="218"/>
                <a:chOff x="5982" y="400"/>
                <a:chExt cx="178" cy="218"/>
              </a:xfrm>
            </p:grpSpPr>
            <p:sp>
              <p:nvSpPr>
                <p:cNvPr id="61" name="Freeform 81">
                  <a:extLst>
                    <a:ext uri="{FF2B5EF4-FFF2-40B4-BE49-F238E27FC236}">
                      <a16:creationId xmlns:a16="http://schemas.microsoft.com/office/drawing/2014/main" id="{A903CF6A-90C8-65C3-A39A-95DE7047D6A8}"/>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cmpd="sng">
                  <a:solidFill>
                    <a:srgbClr val="000000"/>
                  </a:solidFill>
                  <a:prstDash val="solid"/>
                  <a:round/>
                  <a:headEnd type="none" w="med" len="med"/>
                  <a:tailEnd type="none" w="med" len="med"/>
                </a:ln>
              </p:spPr>
              <p:txBody>
                <a:bodyPr/>
                <a:lstStyle/>
                <a:p>
                  <a:endParaRPr lang="en-US"/>
                </a:p>
              </p:txBody>
            </p:sp>
            <p:sp>
              <p:nvSpPr>
                <p:cNvPr id="62" name="Freeform 82">
                  <a:extLst>
                    <a:ext uri="{FF2B5EF4-FFF2-40B4-BE49-F238E27FC236}">
                      <a16:creationId xmlns:a16="http://schemas.microsoft.com/office/drawing/2014/main" id="{ED53537B-6FF8-99FB-AF3F-57B0C610DB94}"/>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56">
                      <a:moveTo>
                        <a:pt x="42" y="12"/>
                      </a:moveTo>
                      <a:lnTo>
                        <a:pt x="27" y="0"/>
                      </a:lnTo>
                      <a:lnTo>
                        <a:pt x="2" y="22"/>
                      </a:lnTo>
                      <a:lnTo>
                        <a:pt x="0" y="32"/>
                      </a:lnTo>
                      <a:lnTo>
                        <a:pt x="6" y="55"/>
                      </a:lnTo>
                      <a:lnTo>
                        <a:pt x="42" y="12"/>
                      </a:lnTo>
                    </a:path>
                  </a:pathLst>
                </a:custGeom>
                <a:solidFill>
                  <a:srgbClr val="FFFFBF"/>
                </a:solidFill>
                <a:ln w="12700" cap="rnd" cmpd="sng">
                  <a:solidFill>
                    <a:srgbClr val="000000"/>
                  </a:solidFill>
                  <a:prstDash val="solid"/>
                  <a:round/>
                  <a:headEnd type="none" w="med" len="med"/>
                  <a:tailEnd type="none" w="med" len="med"/>
                </a:ln>
              </p:spPr>
              <p:txBody>
                <a:bodyPr/>
                <a:lstStyle/>
                <a:p>
                  <a:endParaRPr lang="en-US"/>
                </a:p>
              </p:txBody>
            </p:sp>
            <p:grpSp>
              <p:nvGrpSpPr>
                <p:cNvPr id="63" name="Group 83">
                  <a:extLst>
                    <a:ext uri="{FF2B5EF4-FFF2-40B4-BE49-F238E27FC236}">
                      <a16:creationId xmlns:a16="http://schemas.microsoft.com/office/drawing/2014/main" id="{E6F94F3F-A0EE-4EC9-7283-3E33A681F4E9}"/>
                    </a:ext>
                  </a:extLst>
                </p:cNvPr>
                <p:cNvGrpSpPr>
                  <a:grpSpLocks/>
                </p:cNvGrpSpPr>
                <p:nvPr/>
              </p:nvGrpSpPr>
              <p:grpSpPr bwMode="auto">
                <a:xfrm>
                  <a:off x="5993" y="411"/>
                  <a:ext cx="167" cy="207"/>
                  <a:chOff x="5993" y="411"/>
                  <a:chExt cx="167" cy="207"/>
                </a:xfrm>
              </p:grpSpPr>
              <p:sp>
                <p:nvSpPr>
                  <p:cNvPr id="666624" name="Freeform 84">
                    <a:extLst>
                      <a:ext uri="{FF2B5EF4-FFF2-40B4-BE49-F238E27FC236}">
                        <a16:creationId xmlns:a16="http://schemas.microsoft.com/office/drawing/2014/main" id="{8F2A462E-3E3F-23E1-3BAE-46FC6484808F}"/>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sp>
                <p:nvSpPr>
                  <p:cNvPr id="666625" name="Freeform 85">
                    <a:extLst>
                      <a:ext uri="{FF2B5EF4-FFF2-40B4-BE49-F238E27FC236}">
                        <a16:creationId xmlns:a16="http://schemas.microsoft.com/office/drawing/2014/main" id="{7B9E89F4-B34A-24CD-DDC8-046547735B5B}"/>
                      </a:ext>
                    </a:extLst>
                  </p:cNvPr>
                  <p:cNvSpPr>
                    <a:spLocks/>
                  </p:cNvSpPr>
                  <p:nvPr/>
                </p:nvSpPr>
                <p:spPr bwMode="auto">
                  <a:xfrm>
                    <a:off x="6008" y="411"/>
                    <a:ext cx="35" cy="109"/>
                  </a:xfrm>
                  <a:custGeom>
                    <a:avLst/>
                    <a:gdLst>
                      <a:gd name="T0" fmla="*/ 34 w 35"/>
                      <a:gd name="T1" fmla="*/ 0 h 108"/>
                      <a:gd name="T2" fmla="*/ 31 w 35"/>
                      <a:gd name="T3" fmla="*/ 14 h 108"/>
                      <a:gd name="T4" fmla="*/ 23 w 35"/>
                      <a:gd name="T5" fmla="*/ 36 h 108"/>
                      <a:gd name="T6" fmla="*/ 11 w 35"/>
                      <a:gd name="T7" fmla="*/ 25 h 108"/>
                      <a:gd name="T8" fmla="*/ 17 w 35"/>
                      <a:gd name="T9" fmla="*/ 42 h 108"/>
                      <a:gd name="T10" fmla="*/ 0 w 35"/>
                      <a:gd name="T11" fmla="*/ 129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108">
                        <a:moveTo>
                          <a:pt x="34" y="0"/>
                        </a:moveTo>
                        <a:lnTo>
                          <a:pt x="31" y="14"/>
                        </a:lnTo>
                        <a:lnTo>
                          <a:pt x="23" y="36"/>
                        </a:lnTo>
                        <a:lnTo>
                          <a:pt x="11" y="25"/>
                        </a:lnTo>
                        <a:lnTo>
                          <a:pt x="17" y="42"/>
                        </a:lnTo>
                        <a:lnTo>
                          <a:pt x="0" y="10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20" name="Group 86">
              <a:extLst>
                <a:ext uri="{FF2B5EF4-FFF2-40B4-BE49-F238E27FC236}">
                  <a16:creationId xmlns:a16="http://schemas.microsoft.com/office/drawing/2014/main" id="{7FE96805-477E-BF6E-520D-D4DC0B5F6132}"/>
                </a:ext>
              </a:extLst>
            </p:cNvPr>
            <p:cNvGrpSpPr>
              <a:grpSpLocks/>
            </p:cNvGrpSpPr>
            <p:nvPr/>
          </p:nvGrpSpPr>
          <p:grpSpPr bwMode="auto">
            <a:xfrm>
              <a:off x="5826" y="530"/>
              <a:ext cx="96" cy="60"/>
              <a:chOff x="5826" y="530"/>
              <a:chExt cx="96" cy="60"/>
            </a:xfrm>
          </p:grpSpPr>
          <p:sp>
            <p:nvSpPr>
              <p:cNvPr id="54" name="Freeform 87">
                <a:extLst>
                  <a:ext uri="{FF2B5EF4-FFF2-40B4-BE49-F238E27FC236}">
                    <a16:creationId xmlns:a16="http://schemas.microsoft.com/office/drawing/2014/main" id="{4CE9D54B-B9D7-2A5D-35EB-DCBEC94E97FC}"/>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grpSp>
            <p:nvGrpSpPr>
              <p:cNvPr id="55" name="Group 88">
                <a:extLst>
                  <a:ext uri="{FF2B5EF4-FFF2-40B4-BE49-F238E27FC236}">
                    <a16:creationId xmlns:a16="http://schemas.microsoft.com/office/drawing/2014/main" id="{C4221F31-721F-FA55-A7B5-F9C78BAF1582}"/>
                  </a:ext>
                </a:extLst>
              </p:cNvPr>
              <p:cNvGrpSpPr>
                <a:grpSpLocks/>
              </p:cNvGrpSpPr>
              <p:nvPr/>
            </p:nvGrpSpPr>
            <p:grpSpPr bwMode="auto">
              <a:xfrm>
                <a:off x="5833" y="543"/>
                <a:ext cx="34" cy="36"/>
                <a:chOff x="5833" y="543"/>
                <a:chExt cx="34" cy="36"/>
              </a:xfrm>
            </p:grpSpPr>
            <p:sp>
              <p:nvSpPr>
                <p:cNvPr id="56" name="Freeform 89">
                  <a:extLst>
                    <a:ext uri="{FF2B5EF4-FFF2-40B4-BE49-F238E27FC236}">
                      <a16:creationId xmlns:a16="http://schemas.microsoft.com/office/drawing/2014/main" id="{C02E4339-5B6A-79B9-928B-CBD18B76B5E9}"/>
                    </a:ext>
                  </a:extLst>
                </p:cNvPr>
                <p:cNvSpPr>
                  <a:spLocks/>
                </p:cNvSpPr>
                <p:nvPr/>
              </p:nvSpPr>
              <p:spPr bwMode="auto">
                <a:xfrm>
                  <a:off x="5833" y="543"/>
                  <a:ext cx="28" cy="17"/>
                </a:xfrm>
                <a:custGeom>
                  <a:avLst/>
                  <a:gdLst>
                    <a:gd name="T0" fmla="*/ 14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17">
                      <a:moveTo>
                        <a:pt x="28" y="1"/>
                      </a:moveTo>
                      <a:lnTo>
                        <a:pt x="14" y="0"/>
                      </a:lnTo>
                      <a:lnTo>
                        <a:pt x="2" y="7"/>
                      </a:lnTo>
                      <a:lnTo>
                        <a:pt x="0" y="13"/>
                      </a:lnTo>
                      <a:lnTo>
                        <a:pt x="1"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90">
                  <a:extLst>
                    <a:ext uri="{FF2B5EF4-FFF2-40B4-BE49-F238E27FC236}">
                      <a16:creationId xmlns:a16="http://schemas.microsoft.com/office/drawing/2014/main" id="{49C8B996-B054-23A5-3737-3BAF3BAE1767}"/>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7">
                      <a:moveTo>
                        <a:pt x="16" y="0"/>
                      </a:moveTo>
                      <a:lnTo>
                        <a:pt x="1" y="16"/>
                      </a:lnTo>
                      <a:lnTo>
                        <a:pt x="0" y="19"/>
                      </a:lnTo>
                      <a:lnTo>
                        <a:pt x="1" y="23"/>
                      </a:lnTo>
                      <a:lnTo>
                        <a:pt x="3" y="26"/>
                      </a:lnTo>
                      <a:lnTo>
                        <a:pt x="4"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91">
                  <a:extLst>
                    <a:ext uri="{FF2B5EF4-FFF2-40B4-BE49-F238E27FC236}">
                      <a16:creationId xmlns:a16="http://schemas.microsoft.com/office/drawing/2014/main" id="{1B68CFB3-94B5-D8BD-172D-FBC6C3137E42}"/>
                    </a:ext>
                  </a:extLst>
                </p:cNvPr>
                <p:cNvSpPr>
                  <a:spLocks/>
                </p:cNvSpPr>
                <p:nvPr/>
              </p:nvSpPr>
              <p:spPr bwMode="auto">
                <a:xfrm>
                  <a:off x="5841" y="549"/>
                  <a:ext cx="23" cy="30"/>
                </a:xfrm>
                <a:custGeom>
                  <a:avLst/>
                  <a:gdLst>
                    <a:gd name="T0" fmla="*/ 22 w 23"/>
                    <a:gd name="T1" fmla="*/ 0 h 30"/>
                    <a:gd name="T2" fmla="*/ 12 w 23"/>
                    <a:gd name="T3" fmla="*/ 2 h 30"/>
                    <a:gd name="T4" fmla="*/ 2 w 23"/>
                    <a:gd name="T5" fmla="*/ 8 h 30"/>
                    <a:gd name="T6" fmla="*/ 0 w 23"/>
                    <a:gd name="T7" fmla="*/ 14 h 30"/>
                    <a:gd name="T8" fmla="*/ 9 w 23"/>
                    <a:gd name="T9" fmla="*/ 27 h 30"/>
                    <a:gd name="T10" fmla="*/ 12 w 23"/>
                    <a:gd name="T11" fmla="*/ 29 h 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 h="30">
                      <a:moveTo>
                        <a:pt x="22" y="0"/>
                      </a:moveTo>
                      <a:lnTo>
                        <a:pt x="12" y="2"/>
                      </a:lnTo>
                      <a:lnTo>
                        <a:pt x="2" y="8"/>
                      </a:lnTo>
                      <a:lnTo>
                        <a:pt x="0" y="14"/>
                      </a:lnTo>
                      <a:lnTo>
                        <a:pt x="9" y="27"/>
                      </a:lnTo>
                      <a:lnTo>
                        <a:pt x="12" y="2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21" name="Freeform 92">
              <a:extLst>
                <a:ext uri="{FF2B5EF4-FFF2-40B4-BE49-F238E27FC236}">
                  <a16:creationId xmlns:a16="http://schemas.microsoft.com/office/drawing/2014/main" id="{5FDDB493-0FA7-C375-451C-AFB6664AA3DC}"/>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0">
                  <a:moveTo>
                    <a:pt x="0" y="0"/>
                  </a:moveTo>
                  <a:lnTo>
                    <a:pt x="12" y="29"/>
                  </a:lnTo>
                  <a:lnTo>
                    <a:pt x="28" y="28"/>
                  </a:lnTo>
                  <a:lnTo>
                    <a:pt x="19" y="0"/>
                  </a:lnTo>
                  <a:lnTo>
                    <a:pt x="0" y="0"/>
                  </a:lnTo>
                </a:path>
              </a:pathLst>
            </a:custGeom>
            <a:solidFill>
              <a:srgbClr val="FFFF9F"/>
            </a:solidFill>
            <a:ln w="12700" cap="rnd" cmpd="sng">
              <a:solidFill>
                <a:srgbClr val="000000"/>
              </a:solidFill>
              <a:prstDash val="solid"/>
              <a:round/>
              <a:headEnd type="none" w="med" len="med"/>
              <a:tailEnd type="none" w="med" len="med"/>
            </a:ln>
          </p:spPr>
          <p:txBody>
            <a:bodyPr/>
            <a:lstStyle/>
            <a:p>
              <a:endParaRPr lang="en-US"/>
            </a:p>
          </p:txBody>
        </p:sp>
        <p:sp>
          <p:nvSpPr>
            <p:cNvPr id="22" name="Freeform 93">
              <a:extLst>
                <a:ext uri="{FF2B5EF4-FFF2-40B4-BE49-F238E27FC236}">
                  <a16:creationId xmlns:a16="http://schemas.microsoft.com/office/drawing/2014/main" id="{8A420572-63DF-2439-9644-1E97AF8B9BA5}"/>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grpSp>
          <p:nvGrpSpPr>
            <p:cNvPr id="23" name="Group 94">
              <a:extLst>
                <a:ext uri="{FF2B5EF4-FFF2-40B4-BE49-F238E27FC236}">
                  <a16:creationId xmlns:a16="http://schemas.microsoft.com/office/drawing/2014/main" id="{5E31B92E-CAB9-34FC-FBA8-429465743129}"/>
                </a:ext>
              </a:extLst>
            </p:cNvPr>
            <p:cNvGrpSpPr>
              <a:grpSpLocks/>
            </p:cNvGrpSpPr>
            <p:nvPr/>
          </p:nvGrpSpPr>
          <p:grpSpPr bwMode="auto">
            <a:xfrm>
              <a:off x="5884" y="370"/>
              <a:ext cx="70" cy="75"/>
              <a:chOff x="5884" y="370"/>
              <a:chExt cx="70" cy="75"/>
            </a:xfrm>
          </p:grpSpPr>
          <p:sp>
            <p:nvSpPr>
              <p:cNvPr id="51" name="Freeform 95">
                <a:extLst>
                  <a:ext uri="{FF2B5EF4-FFF2-40B4-BE49-F238E27FC236}">
                    <a16:creationId xmlns:a16="http://schemas.microsoft.com/office/drawing/2014/main" id="{3A1B82DC-123A-79C4-4C24-950C67F7CAF6}"/>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sp>
            <p:nvSpPr>
              <p:cNvPr id="52" name="Freeform 96">
                <a:extLst>
                  <a:ext uri="{FF2B5EF4-FFF2-40B4-BE49-F238E27FC236}">
                    <a16:creationId xmlns:a16="http://schemas.microsoft.com/office/drawing/2014/main" id="{D3A04ACF-1E50-2557-8873-6229209DA55C}"/>
                  </a:ext>
                </a:extLst>
              </p:cNvPr>
              <p:cNvSpPr>
                <a:spLocks/>
              </p:cNvSpPr>
              <p:nvPr/>
            </p:nvSpPr>
            <p:spPr bwMode="auto">
              <a:xfrm>
                <a:off x="5943"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8">
                    <a:moveTo>
                      <a:pt x="0" y="0"/>
                    </a:moveTo>
                    <a:lnTo>
                      <a:pt x="1" y="4"/>
                    </a:lnTo>
                    <a:lnTo>
                      <a:pt x="2" y="5"/>
                    </a:lnTo>
                    <a:lnTo>
                      <a:pt x="3"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97">
                <a:extLst>
                  <a:ext uri="{FF2B5EF4-FFF2-40B4-BE49-F238E27FC236}">
                    <a16:creationId xmlns:a16="http://schemas.microsoft.com/office/drawing/2014/main" id="{0275B497-74D8-630C-68F9-A15D51506E63}"/>
                  </a:ext>
                </a:extLst>
              </p:cNvPr>
              <p:cNvSpPr>
                <a:spLocks/>
              </p:cNvSpPr>
              <p:nvPr/>
            </p:nvSpPr>
            <p:spPr bwMode="auto">
              <a:xfrm>
                <a:off x="5895" y="375"/>
                <a:ext cx="16" cy="20"/>
              </a:xfrm>
              <a:custGeom>
                <a:avLst/>
                <a:gdLst>
                  <a:gd name="T0" fmla="*/ 15 w 16"/>
                  <a:gd name="T1" fmla="*/ 0 h 19"/>
                  <a:gd name="T2" fmla="*/ 6 w 16"/>
                  <a:gd name="T3" fmla="*/ 3 h 19"/>
                  <a:gd name="T4" fmla="*/ 3 w 16"/>
                  <a:gd name="T5" fmla="*/ 7 h 19"/>
                  <a:gd name="T6" fmla="*/ 1 w 16"/>
                  <a:gd name="T7" fmla="*/ 39 h 19"/>
                  <a:gd name="T8" fmla="*/ 0 w 16"/>
                  <a:gd name="T9" fmla="*/ 49 h 19"/>
                  <a:gd name="T10" fmla="*/ 0 w 16"/>
                  <a:gd name="T11" fmla="*/ 52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9">
                    <a:moveTo>
                      <a:pt x="15" y="0"/>
                    </a:moveTo>
                    <a:lnTo>
                      <a:pt x="6" y="3"/>
                    </a:lnTo>
                    <a:lnTo>
                      <a:pt x="3" y="7"/>
                    </a:lnTo>
                    <a:lnTo>
                      <a:pt x="1" y="12"/>
                    </a:lnTo>
                    <a:lnTo>
                      <a:pt x="0" y="17"/>
                    </a:lnTo>
                    <a:lnTo>
                      <a:pt x="0"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4" name="Freeform 98">
              <a:extLst>
                <a:ext uri="{FF2B5EF4-FFF2-40B4-BE49-F238E27FC236}">
                  <a16:creationId xmlns:a16="http://schemas.microsoft.com/office/drawing/2014/main" id="{BBE4A5CB-0B12-8442-8F25-E1EEA71AD78F}"/>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29">
                  <a:moveTo>
                    <a:pt x="6" y="28"/>
                  </a:moveTo>
                  <a:lnTo>
                    <a:pt x="0" y="14"/>
                  </a:lnTo>
                  <a:lnTo>
                    <a:pt x="34" y="0"/>
                  </a:lnTo>
                  <a:lnTo>
                    <a:pt x="41" y="12"/>
                  </a:lnTo>
                  <a:lnTo>
                    <a:pt x="6" y="28"/>
                  </a:lnTo>
                </a:path>
              </a:pathLst>
            </a:custGeom>
            <a:solidFill>
              <a:srgbClr val="FFFFBF"/>
            </a:solidFill>
            <a:ln w="12700" cap="rnd" cmpd="sng">
              <a:solidFill>
                <a:srgbClr val="000000"/>
              </a:solidFill>
              <a:prstDash val="solid"/>
              <a:round/>
              <a:headEnd type="none" w="med" len="med"/>
              <a:tailEnd type="none" w="med" len="med"/>
            </a:ln>
          </p:spPr>
          <p:txBody>
            <a:bodyPr/>
            <a:lstStyle/>
            <a:p>
              <a:endParaRPr lang="en-US"/>
            </a:p>
          </p:txBody>
        </p:sp>
        <p:grpSp>
          <p:nvGrpSpPr>
            <p:cNvPr id="25" name="Group 99">
              <a:extLst>
                <a:ext uri="{FF2B5EF4-FFF2-40B4-BE49-F238E27FC236}">
                  <a16:creationId xmlns:a16="http://schemas.microsoft.com/office/drawing/2014/main" id="{EEBE4975-8D3A-2D74-A46A-4D1808D9489C}"/>
                </a:ext>
              </a:extLst>
            </p:cNvPr>
            <p:cNvGrpSpPr>
              <a:grpSpLocks/>
            </p:cNvGrpSpPr>
            <p:nvPr/>
          </p:nvGrpSpPr>
          <p:grpSpPr bwMode="auto">
            <a:xfrm>
              <a:off x="5434" y="219"/>
              <a:ext cx="288" cy="399"/>
              <a:chOff x="5434" y="219"/>
              <a:chExt cx="288" cy="399"/>
            </a:xfrm>
          </p:grpSpPr>
          <p:grpSp>
            <p:nvGrpSpPr>
              <p:cNvPr id="31" name="Group 100">
                <a:extLst>
                  <a:ext uri="{FF2B5EF4-FFF2-40B4-BE49-F238E27FC236}">
                    <a16:creationId xmlns:a16="http://schemas.microsoft.com/office/drawing/2014/main" id="{6F3DDC4B-AA06-CB47-753C-8BA0118BDE89}"/>
                  </a:ext>
                </a:extLst>
              </p:cNvPr>
              <p:cNvGrpSpPr>
                <a:grpSpLocks/>
              </p:cNvGrpSpPr>
              <p:nvPr/>
            </p:nvGrpSpPr>
            <p:grpSpPr bwMode="auto">
              <a:xfrm>
                <a:off x="5560" y="245"/>
                <a:ext cx="162" cy="199"/>
                <a:chOff x="5560" y="245"/>
                <a:chExt cx="162" cy="199"/>
              </a:xfrm>
            </p:grpSpPr>
            <p:sp>
              <p:nvSpPr>
                <p:cNvPr id="37" name="Freeform 101">
                  <a:extLst>
                    <a:ext uri="{FF2B5EF4-FFF2-40B4-BE49-F238E27FC236}">
                      <a16:creationId xmlns:a16="http://schemas.microsoft.com/office/drawing/2014/main" id="{D5C195FF-CCCD-62D7-FCC7-0F615184FE28}"/>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grpSp>
              <p:nvGrpSpPr>
                <p:cNvPr id="38" name="Group 102">
                  <a:extLst>
                    <a:ext uri="{FF2B5EF4-FFF2-40B4-BE49-F238E27FC236}">
                      <a16:creationId xmlns:a16="http://schemas.microsoft.com/office/drawing/2014/main" id="{0CB00BD4-3D81-E704-8E71-0D3CE25B94A8}"/>
                    </a:ext>
                  </a:extLst>
                </p:cNvPr>
                <p:cNvGrpSpPr>
                  <a:grpSpLocks/>
                </p:cNvGrpSpPr>
                <p:nvPr/>
              </p:nvGrpSpPr>
              <p:grpSpPr bwMode="auto">
                <a:xfrm>
                  <a:off x="5560" y="245"/>
                  <a:ext cx="162" cy="187"/>
                  <a:chOff x="5560" y="245"/>
                  <a:chExt cx="162" cy="187"/>
                </a:xfrm>
              </p:grpSpPr>
              <p:grpSp>
                <p:nvGrpSpPr>
                  <p:cNvPr id="39" name="Group 103">
                    <a:extLst>
                      <a:ext uri="{FF2B5EF4-FFF2-40B4-BE49-F238E27FC236}">
                        <a16:creationId xmlns:a16="http://schemas.microsoft.com/office/drawing/2014/main" id="{1AA8F639-6E25-312F-0C72-EEE969B48BEE}"/>
                      </a:ext>
                    </a:extLst>
                  </p:cNvPr>
                  <p:cNvGrpSpPr>
                    <a:grpSpLocks/>
                  </p:cNvGrpSpPr>
                  <p:nvPr/>
                </p:nvGrpSpPr>
                <p:grpSpPr bwMode="auto">
                  <a:xfrm>
                    <a:off x="5633" y="368"/>
                    <a:ext cx="22" cy="27"/>
                    <a:chOff x="5633" y="368"/>
                    <a:chExt cx="22" cy="27"/>
                  </a:xfrm>
                </p:grpSpPr>
                <p:sp>
                  <p:nvSpPr>
                    <p:cNvPr id="49" name="Freeform 104">
                      <a:extLst>
                        <a:ext uri="{FF2B5EF4-FFF2-40B4-BE49-F238E27FC236}">
                          <a16:creationId xmlns:a16="http://schemas.microsoft.com/office/drawing/2014/main" id="{331B7DEC-8C14-5088-930A-DBD28698C4F7}"/>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2">
                          <a:moveTo>
                            <a:pt x="21" y="1"/>
                          </a:moveTo>
                          <a:lnTo>
                            <a:pt x="20" y="11"/>
                          </a:lnTo>
                          <a:lnTo>
                            <a:pt x="0" y="9"/>
                          </a:lnTo>
                          <a:lnTo>
                            <a:pt x="3" y="0"/>
                          </a:lnTo>
                          <a:lnTo>
                            <a:pt x="21" y="1"/>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sp>
                  <p:nvSpPr>
                    <p:cNvPr id="50" name="Freeform 105">
                      <a:extLst>
                        <a:ext uri="{FF2B5EF4-FFF2-40B4-BE49-F238E27FC236}">
                          <a16:creationId xmlns:a16="http://schemas.microsoft.com/office/drawing/2014/main" id="{B60566A4-779D-FCB5-2B79-A62130D58014}"/>
                        </a:ext>
                      </a:extLst>
                    </p:cNvPr>
                    <p:cNvSpPr>
                      <a:spLocks/>
                    </p:cNvSpPr>
                    <p:nvPr/>
                  </p:nvSpPr>
                  <p:spPr bwMode="auto">
                    <a:xfrm>
                      <a:off x="5633" y="378"/>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grpSp>
              <p:grpSp>
                <p:nvGrpSpPr>
                  <p:cNvPr id="40" name="Group 106">
                    <a:extLst>
                      <a:ext uri="{FF2B5EF4-FFF2-40B4-BE49-F238E27FC236}">
                        <a16:creationId xmlns:a16="http://schemas.microsoft.com/office/drawing/2014/main" id="{512FA945-2A6C-DBF6-5DD7-46F6A2305102}"/>
                      </a:ext>
                    </a:extLst>
                  </p:cNvPr>
                  <p:cNvGrpSpPr>
                    <a:grpSpLocks/>
                  </p:cNvGrpSpPr>
                  <p:nvPr/>
                </p:nvGrpSpPr>
                <p:grpSpPr bwMode="auto">
                  <a:xfrm>
                    <a:off x="5560" y="245"/>
                    <a:ext cx="162" cy="187"/>
                    <a:chOff x="5560" y="245"/>
                    <a:chExt cx="162" cy="187"/>
                  </a:xfrm>
                </p:grpSpPr>
                <p:sp>
                  <p:nvSpPr>
                    <p:cNvPr id="46" name="Freeform 107">
                      <a:extLst>
                        <a:ext uri="{FF2B5EF4-FFF2-40B4-BE49-F238E27FC236}">
                          <a16:creationId xmlns:a16="http://schemas.microsoft.com/office/drawing/2014/main" id="{E27B74F6-28F7-2269-8708-159836D9A94E}"/>
                        </a:ext>
                      </a:extLst>
                    </p:cNvPr>
                    <p:cNvSpPr>
                      <a:spLocks/>
                    </p:cNvSpPr>
                    <p:nvPr/>
                  </p:nvSpPr>
                  <p:spPr bwMode="auto">
                    <a:xfrm>
                      <a:off x="5560" y="245"/>
                      <a:ext cx="162" cy="187"/>
                    </a:xfrm>
                    <a:custGeom>
                      <a:avLst/>
                      <a:gdLst>
                        <a:gd name="T0" fmla="*/ 110 w 162"/>
                        <a:gd name="T1" fmla="*/ 15 h 187"/>
                        <a:gd name="T2" fmla="*/ 122 w 162"/>
                        <a:gd name="T3" fmla="*/ 25 h 187"/>
                        <a:gd name="T4" fmla="*/ 133 w 162"/>
                        <a:gd name="T5" fmla="*/ 40 h 187"/>
                        <a:gd name="T6" fmla="*/ 134 w 162"/>
                        <a:gd name="T7" fmla="*/ 57 h 187"/>
                        <a:gd name="T8" fmla="*/ 134 w 162"/>
                        <a:gd name="T9" fmla="*/ 67 h 187"/>
                        <a:gd name="T10" fmla="*/ 144 w 162"/>
                        <a:gd name="T11" fmla="*/ 81 h 187"/>
                        <a:gd name="T12" fmla="*/ 154 w 162"/>
                        <a:gd name="T13" fmla="*/ 97 h 187"/>
                        <a:gd name="T14" fmla="*/ 160 w 162"/>
                        <a:gd name="T15" fmla="*/ 110 h 187"/>
                        <a:gd name="T16" fmla="*/ 160 w 162"/>
                        <a:gd name="T17" fmla="*/ 124 h 187"/>
                        <a:gd name="T18" fmla="*/ 156 w 162"/>
                        <a:gd name="T19" fmla="*/ 130 h 187"/>
                        <a:gd name="T20" fmla="*/ 147 w 162"/>
                        <a:gd name="T21" fmla="*/ 133 h 187"/>
                        <a:gd name="T22" fmla="*/ 131 w 162"/>
                        <a:gd name="T23" fmla="*/ 124 h 187"/>
                        <a:gd name="T24" fmla="*/ 122 w 162"/>
                        <a:gd name="T25" fmla="*/ 111 h 187"/>
                        <a:gd name="T26" fmla="*/ 116 w 162"/>
                        <a:gd name="T27" fmla="*/ 133 h 187"/>
                        <a:gd name="T28" fmla="*/ 103 w 162"/>
                        <a:gd name="T29" fmla="*/ 124 h 187"/>
                        <a:gd name="T30" fmla="*/ 84 w 162"/>
                        <a:gd name="T31" fmla="*/ 125 h 187"/>
                        <a:gd name="T32" fmla="*/ 75 w 162"/>
                        <a:gd name="T33" fmla="*/ 133 h 187"/>
                        <a:gd name="T34" fmla="*/ 76 w 162"/>
                        <a:gd name="T35" fmla="*/ 140 h 187"/>
                        <a:gd name="T36" fmla="*/ 94 w 162"/>
                        <a:gd name="T37" fmla="*/ 146 h 187"/>
                        <a:gd name="T38" fmla="*/ 110 w 162"/>
                        <a:gd name="T39" fmla="*/ 149 h 187"/>
                        <a:gd name="T40" fmla="*/ 109 w 162"/>
                        <a:gd name="T41" fmla="*/ 165 h 187"/>
                        <a:gd name="T42" fmla="*/ 105 w 162"/>
                        <a:gd name="T43" fmla="*/ 181 h 187"/>
                        <a:gd name="T44" fmla="*/ 99 w 162"/>
                        <a:gd name="T45" fmla="*/ 186 h 187"/>
                        <a:gd name="T46" fmla="*/ 87 w 162"/>
                        <a:gd name="T47" fmla="*/ 182 h 187"/>
                        <a:gd name="T48" fmla="*/ 51 w 162"/>
                        <a:gd name="T49" fmla="*/ 160 h 187"/>
                        <a:gd name="T50" fmla="*/ 34 w 162"/>
                        <a:gd name="T51" fmla="*/ 146 h 187"/>
                        <a:gd name="T52" fmla="*/ 32 w 162"/>
                        <a:gd name="T53" fmla="*/ 140 h 187"/>
                        <a:gd name="T54" fmla="*/ 21 w 162"/>
                        <a:gd name="T55" fmla="*/ 140 h 187"/>
                        <a:gd name="T56" fmla="*/ 13 w 162"/>
                        <a:gd name="T57" fmla="*/ 134 h 187"/>
                        <a:gd name="T58" fmla="*/ 11 w 162"/>
                        <a:gd name="T59" fmla="*/ 117 h 187"/>
                        <a:gd name="T60" fmla="*/ 6 w 162"/>
                        <a:gd name="T61" fmla="*/ 100 h 187"/>
                        <a:gd name="T62" fmla="*/ 0 w 162"/>
                        <a:gd name="T63" fmla="*/ 69 h 187"/>
                        <a:gd name="T64" fmla="*/ 8 w 162"/>
                        <a:gd name="T65" fmla="*/ 32 h 187"/>
                        <a:gd name="T66" fmla="*/ 20 w 162"/>
                        <a:gd name="T67" fmla="*/ 16 h 187"/>
                        <a:gd name="T68" fmla="*/ 40 w 162"/>
                        <a:gd name="T69" fmla="*/ 3 h 187"/>
                        <a:gd name="T70" fmla="*/ 62 w 162"/>
                        <a:gd name="T71" fmla="*/ 0 h 187"/>
                        <a:gd name="T72" fmla="*/ 80 w 162"/>
                        <a:gd name="T73" fmla="*/ 2 h 187"/>
                        <a:gd name="T74" fmla="*/ 98 w 162"/>
                        <a:gd name="T75" fmla="*/ 8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sp>
                  <p:nvSpPr>
                    <p:cNvPr id="47" name="Freeform 108">
                      <a:extLst>
                        <a:ext uri="{FF2B5EF4-FFF2-40B4-BE49-F238E27FC236}">
                          <a16:creationId xmlns:a16="http://schemas.microsoft.com/office/drawing/2014/main" id="{FD3F9375-FF80-8B26-D290-A5C07101BEB0}"/>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sp>
                  <p:nvSpPr>
                    <p:cNvPr id="48" name="Freeform 109">
                      <a:extLst>
                        <a:ext uri="{FF2B5EF4-FFF2-40B4-BE49-F238E27FC236}">
                          <a16:creationId xmlns:a16="http://schemas.microsoft.com/office/drawing/2014/main" id="{1B3C793E-5500-DAD8-C43C-294DDD83701A}"/>
                        </a:ext>
                      </a:extLst>
                    </p:cNvPr>
                    <p:cNvSpPr>
                      <a:spLocks/>
                    </p:cNvSpPr>
                    <p:nvPr/>
                  </p:nvSpPr>
                  <p:spPr bwMode="auto">
                    <a:xfrm>
                      <a:off x="5584" y="330"/>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grpSp>
              <p:sp>
                <p:nvSpPr>
                  <p:cNvPr id="41" name="Arc 110">
                    <a:extLst>
                      <a:ext uri="{FF2B5EF4-FFF2-40B4-BE49-F238E27FC236}">
                        <a16:creationId xmlns:a16="http://schemas.microsoft.com/office/drawing/2014/main" id="{80063DC7-A6AC-8470-DBBD-7256A3EE66B0}"/>
                      </a:ext>
                    </a:extLst>
                  </p:cNvPr>
                  <p:cNvSpPr>
                    <a:spLocks/>
                  </p:cNvSpPr>
                  <p:nvPr/>
                </p:nvSpPr>
                <p:spPr bwMode="auto">
                  <a:xfrm>
                    <a:off x="5570" y="370"/>
                    <a:ext cx="15" cy="29"/>
                  </a:xfrm>
                  <a:custGeom>
                    <a:avLst/>
                    <a:gdLst>
                      <a:gd name="T0" fmla="*/ 0 w 43200"/>
                      <a:gd name="T1" fmla="*/ 0 h 43023"/>
                      <a:gd name="T2" fmla="*/ 0 w 43200"/>
                      <a:gd name="T3" fmla="*/ 0 h 43023"/>
                      <a:gd name="T4" fmla="*/ 0 w 43200"/>
                      <a:gd name="T5" fmla="*/ 0 h 43023"/>
                      <a:gd name="T6" fmla="*/ 0 60000 65536"/>
                      <a:gd name="T7" fmla="*/ 0 60000 65536"/>
                      <a:gd name="T8" fmla="*/ 0 60000 65536"/>
                    </a:gdLst>
                    <a:ahLst/>
                    <a:cxnLst>
                      <a:cxn ang="T6">
                        <a:pos x="T0" y="T1"/>
                      </a:cxn>
                      <a:cxn ang="T7">
                        <a:pos x="T2" y="T3"/>
                      </a:cxn>
                      <a:cxn ang="T8">
                        <a:pos x="T4" y="T5"/>
                      </a:cxn>
                    </a:cxnLst>
                    <a:rect l="0" t="0" r="r" b="b"/>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42" name="Group 111">
                    <a:extLst>
                      <a:ext uri="{FF2B5EF4-FFF2-40B4-BE49-F238E27FC236}">
                        <a16:creationId xmlns:a16="http://schemas.microsoft.com/office/drawing/2014/main" id="{7055B345-3C51-9732-C79C-70A4EAED164D}"/>
                      </a:ext>
                    </a:extLst>
                  </p:cNvPr>
                  <p:cNvGrpSpPr>
                    <a:grpSpLocks/>
                  </p:cNvGrpSpPr>
                  <p:nvPr/>
                </p:nvGrpSpPr>
                <p:grpSpPr bwMode="auto">
                  <a:xfrm>
                    <a:off x="5645" y="294"/>
                    <a:ext cx="39" cy="46"/>
                    <a:chOff x="5645" y="294"/>
                    <a:chExt cx="39" cy="46"/>
                  </a:xfrm>
                </p:grpSpPr>
                <p:sp>
                  <p:nvSpPr>
                    <p:cNvPr id="43" name="Freeform 112">
                      <a:extLst>
                        <a:ext uri="{FF2B5EF4-FFF2-40B4-BE49-F238E27FC236}">
                          <a16:creationId xmlns:a16="http://schemas.microsoft.com/office/drawing/2014/main" id="{575CFA88-3E43-E39F-038A-FC698DF4205F}"/>
                        </a:ext>
                      </a:extLst>
                    </p:cNvPr>
                    <p:cNvSpPr>
                      <a:spLocks/>
                    </p:cNvSpPr>
                    <p:nvPr/>
                  </p:nvSpPr>
                  <p:spPr bwMode="auto">
                    <a:xfrm>
                      <a:off x="5649" y="298"/>
                      <a:ext cx="35" cy="42"/>
                    </a:xfrm>
                    <a:custGeom>
                      <a:avLst/>
                      <a:gdLst>
                        <a:gd name="T0" fmla="*/ 31 w 35"/>
                        <a:gd name="T1" fmla="*/ 6 h 42"/>
                        <a:gd name="T2" fmla="*/ 34 w 35"/>
                        <a:gd name="T3" fmla="*/ 11 h 42"/>
                        <a:gd name="T4" fmla="*/ 34 w 35"/>
                        <a:gd name="T5" fmla="*/ 16 h 42"/>
                        <a:gd name="T6" fmla="*/ 34 w 35"/>
                        <a:gd name="T7" fmla="*/ 20 h 42"/>
                        <a:gd name="T8" fmla="*/ 34 w 35"/>
                        <a:gd name="T9" fmla="*/ 25 h 42"/>
                        <a:gd name="T10" fmla="*/ 33 w 35"/>
                        <a:gd name="T11" fmla="*/ 28 h 42"/>
                        <a:gd name="T12" fmla="*/ 31 w 35"/>
                        <a:gd name="T13" fmla="*/ 32 h 42"/>
                        <a:gd name="T14" fmla="*/ 28 w 35"/>
                        <a:gd name="T15" fmla="*/ 36 h 42"/>
                        <a:gd name="T16" fmla="*/ 24 w 35"/>
                        <a:gd name="T17" fmla="*/ 39 h 42"/>
                        <a:gd name="T18" fmla="*/ 21 w 35"/>
                        <a:gd name="T19" fmla="*/ 41 h 42"/>
                        <a:gd name="T20" fmla="*/ 16 w 35"/>
                        <a:gd name="T21" fmla="*/ 41 h 42"/>
                        <a:gd name="T22" fmla="*/ 12 w 35"/>
                        <a:gd name="T23" fmla="*/ 40 h 42"/>
                        <a:gd name="T24" fmla="*/ 9 w 35"/>
                        <a:gd name="T25" fmla="*/ 38 h 42"/>
                        <a:gd name="T26" fmla="*/ 7 w 35"/>
                        <a:gd name="T27" fmla="*/ 36 h 42"/>
                        <a:gd name="T28" fmla="*/ 4 w 35"/>
                        <a:gd name="T29" fmla="*/ 32 h 42"/>
                        <a:gd name="T30" fmla="*/ 1 w 35"/>
                        <a:gd name="T31" fmla="*/ 28 h 42"/>
                        <a:gd name="T32" fmla="*/ 0 w 35"/>
                        <a:gd name="T33" fmla="*/ 23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sp>
                  <p:nvSpPr>
                    <p:cNvPr id="44" name="Freeform 113">
                      <a:extLst>
                        <a:ext uri="{FF2B5EF4-FFF2-40B4-BE49-F238E27FC236}">
                          <a16:creationId xmlns:a16="http://schemas.microsoft.com/office/drawing/2014/main" id="{47BAB4CA-735C-DDAA-5C68-804D96C024E6}"/>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14">
                      <a:extLst>
                        <a:ext uri="{FF2B5EF4-FFF2-40B4-BE49-F238E27FC236}">
                          <a16:creationId xmlns:a16="http://schemas.microsoft.com/office/drawing/2014/main" id="{1BE58F6F-CE39-FAA5-5007-D1074AA8D8C9}"/>
                        </a:ext>
                      </a:extLst>
                    </p:cNvPr>
                    <p:cNvSpPr>
                      <a:spLocks/>
                    </p:cNvSpPr>
                    <p:nvPr/>
                  </p:nvSpPr>
                  <p:spPr bwMode="auto">
                    <a:xfrm>
                      <a:off x="5645" y="294"/>
                      <a:ext cx="37" cy="35"/>
                    </a:xfrm>
                    <a:custGeom>
                      <a:avLst/>
                      <a:gdLst>
                        <a:gd name="T0" fmla="*/ 19 w 38"/>
                        <a:gd name="T1" fmla="*/ 9 h 35"/>
                        <a:gd name="T2" fmla="*/ 19 w 38"/>
                        <a:gd name="T3" fmla="*/ 4 h 35"/>
                        <a:gd name="T4" fmla="*/ 19 w 38"/>
                        <a:gd name="T5" fmla="*/ 2 h 35"/>
                        <a:gd name="T6" fmla="*/ 19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19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grpSp>
            </p:grpSp>
          </p:grpSp>
          <p:grpSp>
            <p:nvGrpSpPr>
              <p:cNvPr id="32" name="Group 115">
                <a:extLst>
                  <a:ext uri="{FF2B5EF4-FFF2-40B4-BE49-F238E27FC236}">
                    <a16:creationId xmlns:a16="http://schemas.microsoft.com/office/drawing/2014/main" id="{7E2AA1E9-1E63-C1AC-D85F-C04BA668DDD7}"/>
                  </a:ext>
                </a:extLst>
              </p:cNvPr>
              <p:cNvGrpSpPr>
                <a:grpSpLocks/>
              </p:cNvGrpSpPr>
              <p:nvPr/>
            </p:nvGrpSpPr>
            <p:grpSpPr bwMode="auto">
              <a:xfrm>
                <a:off x="5434" y="219"/>
                <a:ext cx="241" cy="399"/>
                <a:chOff x="5434" y="219"/>
                <a:chExt cx="241" cy="399"/>
              </a:xfrm>
            </p:grpSpPr>
            <p:sp>
              <p:nvSpPr>
                <p:cNvPr id="33" name="Freeform 116">
                  <a:extLst>
                    <a:ext uri="{FF2B5EF4-FFF2-40B4-BE49-F238E27FC236}">
                      <a16:creationId xmlns:a16="http://schemas.microsoft.com/office/drawing/2014/main" id="{90782188-EEC9-12C9-38C1-04BF19107CC1}"/>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cmpd="sng">
                  <a:solidFill>
                    <a:srgbClr val="000000"/>
                  </a:solidFill>
                  <a:prstDash val="solid"/>
                  <a:round/>
                  <a:headEnd type="none" w="med" len="med"/>
                  <a:tailEnd type="none" w="med" len="med"/>
                </a:ln>
              </p:spPr>
              <p:txBody>
                <a:bodyPr/>
                <a:lstStyle/>
                <a:p>
                  <a:endParaRPr lang="en-US"/>
                </a:p>
              </p:txBody>
            </p:sp>
            <p:sp>
              <p:nvSpPr>
                <p:cNvPr id="34" name="Oval 117">
                  <a:extLst>
                    <a:ext uri="{FF2B5EF4-FFF2-40B4-BE49-F238E27FC236}">
                      <a16:creationId xmlns:a16="http://schemas.microsoft.com/office/drawing/2014/main" id="{550CAD63-9B5A-D0E6-F376-1251DFB8A486}"/>
                    </a:ext>
                  </a:extLst>
                </p:cNvPr>
                <p:cNvSpPr>
                  <a:spLocks noChangeArrowheads="1"/>
                </p:cNvSpPr>
                <p:nvPr/>
              </p:nvSpPr>
              <p:spPr bwMode="auto">
                <a:xfrm>
                  <a:off x="5516" y="380"/>
                  <a:ext cx="44" cy="45"/>
                </a:xfrm>
                <a:prstGeom prst="ellipse">
                  <a:avLst/>
                </a:prstGeom>
                <a:solidFill>
                  <a:srgbClr val="FF00F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35" name="Freeform 118">
                  <a:extLst>
                    <a:ext uri="{FF2B5EF4-FFF2-40B4-BE49-F238E27FC236}">
                      <a16:creationId xmlns:a16="http://schemas.microsoft.com/office/drawing/2014/main" id="{6F0AC8B8-3B84-7639-70AC-6663A499DDF4}"/>
                    </a:ext>
                  </a:extLst>
                </p:cNvPr>
                <p:cNvSpPr>
                  <a:spLocks/>
                </p:cNvSpPr>
                <p:nvPr/>
              </p:nvSpPr>
              <p:spPr bwMode="auto">
                <a:xfrm>
                  <a:off x="5545" y="227"/>
                  <a:ext cx="103" cy="149"/>
                </a:xfrm>
                <a:custGeom>
                  <a:avLst/>
                  <a:gdLst>
                    <a:gd name="T0" fmla="*/ 102 w 103"/>
                    <a:gd name="T1" fmla="*/ 0 h 149"/>
                    <a:gd name="T2" fmla="*/ 94 w 103"/>
                    <a:gd name="T3" fmla="*/ 8 h 149"/>
                    <a:gd name="T4" fmla="*/ 85 w 103"/>
                    <a:gd name="T5" fmla="*/ 17 h 149"/>
                    <a:gd name="T6" fmla="*/ 79 w 103"/>
                    <a:gd name="T7" fmla="*/ 23 h 149"/>
                    <a:gd name="T8" fmla="*/ 74 w 103"/>
                    <a:gd name="T9" fmla="*/ 31 h 149"/>
                    <a:gd name="T10" fmla="*/ 70 w 103"/>
                    <a:gd name="T11" fmla="*/ 37 h 149"/>
                    <a:gd name="T12" fmla="*/ 67 w 103"/>
                    <a:gd name="T13" fmla="*/ 45 h 149"/>
                    <a:gd name="T14" fmla="*/ 65 w 103"/>
                    <a:gd name="T15" fmla="*/ 55 h 149"/>
                    <a:gd name="T16" fmla="*/ 61 w 103"/>
                    <a:gd name="T17" fmla="*/ 70 h 149"/>
                    <a:gd name="T18" fmla="*/ 59 w 103"/>
                    <a:gd name="T19" fmla="*/ 79 h 149"/>
                    <a:gd name="T20" fmla="*/ 56 w 103"/>
                    <a:gd name="T21" fmla="*/ 89 h 149"/>
                    <a:gd name="T22" fmla="*/ 52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 name="Freeform 119">
                  <a:extLst>
                    <a:ext uri="{FF2B5EF4-FFF2-40B4-BE49-F238E27FC236}">
                      <a16:creationId xmlns:a16="http://schemas.microsoft.com/office/drawing/2014/main" id="{254D8F03-BABB-69BD-30A2-BD164E78C6DB}"/>
                    </a:ext>
                  </a:extLst>
                </p:cNvPr>
                <p:cNvSpPr>
                  <a:spLocks/>
                </p:cNvSpPr>
                <p:nvPr/>
              </p:nvSpPr>
              <p:spPr bwMode="auto">
                <a:xfrm>
                  <a:off x="5527" y="222"/>
                  <a:ext cx="77" cy="154"/>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103 h 153"/>
                    <a:gd name="T18" fmla="*/ 23 w 77"/>
                    <a:gd name="T19" fmla="*/ 113 h 153"/>
                    <a:gd name="T20" fmla="*/ 19 w 77"/>
                    <a:gd name="T21" fmla="*/ 122 h 153"/>
                    <a:gd name="T22" fmla="*/ 15 w 77"/>
                    <a:gd name="T23" fmla="*/ 129 h 153"/>
                    <a:gd name="T24" fmla="*/ 11 w 77"/>
                    <a:gd name="T25" fmla="*/ 139 h 153"/>
                    <a:gd name="T26" fmla="*/ 7 w 77"/>
                    <a:gd name="T27" fmla="*/ 149 h 153"/>
                    <a:gd name="T28" fmla="*/ 2 w 77"/>
                    <a:gd name="T29" fmla="*/ 162 h 153"/>
                    <a:gd name="T30" fmla="*/ 0 w 77"/>
                    <a:gd name="T31" fmla="*/ 174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26" name="Group 120">
              <a:extLst>
                <a:ext uri="{FF2B5EF4-FFF2-40B4-BE49-F238E27FC236}">
                  <a16:creationId xmlns:a16="http://schemas.microsoft.com/office/drawing/2014/main" id="{9E257396-A0BF-7D33-D1C9-E50670F35884}"/>
                </a:ext>
              </a:extLst>
            </p:cNvPr>
            <p:cNvGrpSpPr>
              <a:grpSpLocks/>
            </p:cNvGrpSpPr>
            <p:nvPr/>
          </p:nvGrpSpPr>
          <p:grpSpPr bwMode="auto">
            <a:xfrm>
              <a:off x="5572" y="429"/>
              <a:ext cx="46" cy="19"/>
              <a:chOff x="5572" y="429"/>
              <a:chExt cx="46" cy="19"/>
            </a:xfrm>
          </p:grpSpPr>
          <p:sp>
            <p:nvSpPr>
              <p:cNvPr id="27" name="Oval 121">
                <a:extLst>
                  <a:ext uri="{FF2B5EF4-FFF2-40B4-BE49-F238E27FC236}">
                    <a16:creationId xmlns:a16="http://schemas.microsoft.com/office/drawing/2014/main" id="{247AC43D-E7D5-7A0A-ED0F-D422F972570C}"/>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28" name="Oval 122">
                <a:extLst>
                  <a:ext uri="{FF2B5EF4-FFF2-40B4-BE49-F238E27FC236}">
                    <a16:creationId xmlns:a16="http://schemas.microsoft.com/office/drawing/2014/main" id="{E9F4CE5A-3920-FD61-8A6A-2DF288DB39CB}"/>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29" name="Oval 123">
                <a:extLst>
                  <a:ext uri="{FF2B5EF4-FFF2-40B4-BE49-F238E27FC236}">
                    <a16:creationId xmlns:a16="http://schemas.microsoft.com/office/drawing/2014/main" id="{499A4EF3-C381-8321-A2E9-42275DC36275}"/>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30" name="Oval 124">
                <a:extLst>
                  <a:ext uri="{FF2B5EF4-FFF2-40B4-BE49-F238E27FC236}">
                    <a16:creationId xmlns:a16="http://schemas.microsoft.com/office/drawing/2014/main" id="{4A0AD189-3975-262A-879A-DEBFFF785D41}"/>
                  </a:ext>
                </a:extLst>
              </p:cNvPr>
              <p:cNvSpPr>
                <a:spLocks noChangeArrowheads="1"/>
              </p:cNvSpPr>
              <p:nvPr/>
            </p:nvSpPr>
            <p:spPr bwMode="auto">
              <a:xfrm>
                <a:off x="5604" y="444"/>
                <a:ext cx="5"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grpSp>
      </p:grpSp>
      <p:sp>
        <p:nvSpPr>
          <p:cNvPr id="666661" name="ZoneTexte 666660">
            <a:extLst>
              <a:ext uri="{FF2B5EF4-FFF2-40B4-BE49-F238E27FC236}">
                <a16:creationId xmlns:a16="http://schemas.microsoft.com/office/drawing/2014/main" id="{747EE4C2-FAC5-10A5-66C9-D000B9448FB8}"/>
              </a:ext>
            </a:extLst>
          </p:cNvPr>
          <p:cNvSpPr txBox="1"/>
          <p:nvPr/>
        </p:nvSpPr>
        <p:spPr>
          <a:xfrm>
            <a:off x="109760" y="6019800"/>
            <a:ext cx="4843240" cy="400110"/>
          </a:xfrm>
          <a:prstGeom prst="rect">
            <a:avLst/>
          </a:prstGeom>
          <a:noFill/>
        </p:spPr>
        <p:txBody>
          <a:bodyPr wrap="square">
            <a:spAutoFit/>
          </a:bodyPr>
          <a:lstStyle/>
          <a:p>
            <a:r>
              <a:rPr lang="en-US" sz="2000" i="0" u="none" dirty="0"/>
              <a:t>CEA Iseult 11.7T Whole-Body MRI</a:t>
            </a:r>
          </a:p>
        </p:txBody>
      </p:sp>
      <p:sp>
        <p:nvSpPr>
          <p:cNvPr id="666659" name="ZoneTexte 666658">
            <a:extLst>
              <a:ext uri="{FF2B5EF4-FFF2-40B4-BE49-F238E27FC236}">
                <a16:creationId xmlns:a16="http://schemas.microsoft.com/office/drawing/2014/main" id="{D91BEC53-A8F7-4ED1-5236-BF18D66FE973}"/>
              </a:ext>
            </a:extLst>
          </p:cNvPr>
          <p:cNvSpPr txBox="1"/>
          <p:nvPr/>
        </p:nvSpPr>
        <p:spPr>
          <a:xfrm>
            <a:off x="5086289" y="696335"/>
            <a:ext cx="4871649" cy="3785652"/>
          </a:xfrm>
          <a:prstGeom prst="rect">
            <a:avLst/>
          </a:prstGeom>
          <a:noFill/>
        </p:spPr>
        <p:txBody>
          <a:bodyPr wrap="square" rtlCol="0">
            <a:spAutoFit/>
          </a:bodyPr>
          <a:lstStyle/>
          <a:p>
            <a:r>
              <a:rPr lang="en-US" i="0" u="none" dirty="0">
                <a:highlight>
                  <a:srgbClr val="FF0000"/>
                </a:highlight>
              </a:rPr>
              <a:t>CRT = Laboratory 30ps </a:t>
            </a:r>
          </a:p>
          <a:p>
            <a:r>
              <a:rPr lang="en-US" i="0" u="none" dirty="0">
                <a:highlight>
                  <a:srgbClr val="FF0000"/>
                </a:highlight>
                <a:sym typeface="Wingdings" pitchFamily="2" charset="2"/>
              </a:rPr>
              <a:t> 10 to 1 </a:t>
            </a:r>
            <a:r>
              <a:rPr lang="en-US" i="0" u="none" dirty="0" err="1">
                <a:highlight>
                  <a:srgbClr val="FF0000"/>
                </a:highlight>
                <a:sym typeface="Wingdings" pitchFamily="2" charset="2"/>
              </a:rPr>
              <a:t>psec</a:t>
            </a:r>
            <a:r>
              <a:rPr lang="en-US" i="0" u="none" dirty="0">
                <a:highlight>
                  <a:srgbClr val="FF0000"/>
                </a:highlight>
                <a:sym typeface="Wingdings" pitchFamily="2" charset="2"/>
              </a:rPr>
              <a:t> 3 min scan</a:t>
            </a:r>
            <a:endParaRPr lang="en-US" i="0" u="none" dirty="0">
              <a:highlight>
                <a:srgbClr val="FF0000"/>
              </a:highlight>
            </a:endParaRPr>
          </a:p>
          <a:p>
            <a:r>
              <a:rPr lang="pl-PL" i="0" u="none" kern="0" dirty="0">
                <a:solidFill>
                  <a:srgbClr val="FFFF00"/>
                </a:solidFill>
                <a:highlight>
                  <a:srgbClr val="FF0000"/>
                </a:highlight>
                <a:latin typeface="Arial" panose="020B0604020202020204" pitchFamily="34" charset="0"/>
                <a:cs typeface="Arial" panose="020B0604020202020204" pitchFamily="34" charset="0"/>
              </a:rPr>
              <a:t>SNR, Direct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imaging</a:t>
            </a:r>
            <a:r>
              <a:rPr lang="pl-PL" i="0" u="none" kern="0" dirty="0">
                <a:solidFill>
                  <a:srgbClr val="000000"/>
                </a:solidFill>
                <a:highlight>
                  <a:srgbClr val="FF0000"/>
                </a:highlight>
                <a:latin typeface="Arial" panose="020B0604020202020204" pitchFamily="34" charset="0"/>
                <a:cs typeface="Arial" panose="020B0604020202020204" pitchFamily="34" charset="0"/>
              </a:rPr>
              <a:t> </a:t>
            </a:r>
            <a:r>
              <a:rPr lang="pl-PL" i="0" u="none" kern="0" dirty="0">
                <a:solidFill>
                  <a:srgbClr val="FFFF00"/>
                </a:solidFill>
                <a:highlight>
                  <a:srgbClr val="FF0000"/>
                </a:highlight>
                <a:latin typeface="Arial" panose="020B0604020202020204" pitchFamily="34" charset="0"/>
                <a:cs typeface="Arial" panose="020B0604020202020204" pitchFamily="34" charset="0"/>
              </a:rPr>
              <a:t>Multi-</a:t>
            </a:r>
            <a:r>
              <a:rPr lang="pl-PL" i="0" u="none" kern="0" dirty="0" err="1">
                <a:solidFill>
                  <a:srgbClr val="FFFF00"/>
                </a:solidFill>
                <a:highlight>
                  <a:srgbClr val="FF0000"/>
                </a:highlight>
                <a:latin typeface="Arial" panose="020B0604020202020204" pitchFamily="34" charset="0"/>
                <a:cs typeface="Arial" panose="020B0604020202020204" pitchFamily="34" charset="0"/>
              </a:rPr>
              <a:t>photon</a:t>
            </a:r>
            <a:r>
              <a:rPr lang="pl-PL" i="0" u="none" kern="0" dirty="0">
                <a:solidFill>
                  <a:srgbClr val="FFFF00"/>
                </a:solidFill>
                <a:highlight>
                  <a:srgbClr val="FF0000"/>
                </a:highlight>
                <a:latin typeface="Arial" panose="020B0604020202020204" pitchFamily="34" charset="0"/>
                <a:cs typeface="Arial" panose="020B0604020202020204" pitchFamily="34" charset="0"/>
              </a:rPr>
              <a: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imaging</a:t>
            </a:r>
            <a:r>
              <a:rPr lang="pl-PL" i="0" u="none" kern="0" dirty="0">
                <a:solidFill>
                  <a:srgbClr val="FFFF00"/>
                </a:solidFill>
                <a:highlight>
                  <a:srgbClr val="FF0000"/>
                </a:highlight>
                <a:latin typeface="Arial" panose="020B0604020202020204" pitchFamily="34" charset="0"/>
                <a:cs typeface="Arial" panose="020B0604020202020204" pitchFamily="34" charset="0"/>
              </a:rPr>
              <a: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Positronium</a:t>
            </a:r>
            <a:r>
              <a:rPr lang="pl-PL" i="0" u="none" kern="0" dirty="0">
                <a:solidFill>
                  <a:srgbClr val="FFFF00"/>
                </a:solidFill>
                <a:highlight>
                  <a:srgbClr val="FF0000"/>
                </a:highlight>
                <a:latin typeface="Arial" panose="020B0604020202020204" pitchFamily="34" charset="0"/>
                <a:cs typeface="Arial" panose="020B0604020202020204" pitchFamily="34" charset="0"/>
              </a:rPr>
              <a: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imaging</a:t>
            </a:r>
            <a:endParaRPr lang="pl-PL" i="0" u="none" kern="0" dirty="0">
              <a:solidFill>
                <a:srgbClr val="FFFF00"/>
              </a:solidFill>
              <a:highlight>
                <a:srgbClr val="FF0000"/>
              </a:highlight>
              <a:latin typeface="Arial" panose="020B0604020202020204" pitchFamily="34" charset="0"/>
              <a:cs typeface="Arial" panose="020B0604020202020204" pitchFamily="34" charset="0"/>
            </a:endParaRPr>
          </a:p>
          <a:p>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Scintillation</a:t>
            </a:r>
            <a:r>
              <a:rPr lang="pl-PL" i="0" u="none" kern="0" dirty="0">
                <a:solidFill>
                  <a:srgbClr val="92D050"/>
                </a:solidFill>
                <a:highlight>
                  <a:srgbClr val="FF0000"/>
                </a:highlight>
                <a:latin typeface="Arial" panose="020B0604020202020204" pitchFamily="34" charset="0"/>
                <a:ea typeface="+mn-ea"/>
                <a:cs typeface="Arial" panose="020B0604020202020204" pitchFamily="34" charset="0"/>
              </a:rPr>
              <a:t>,  </a:t>
            </a:r>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Cerenkov</a:t>
            </a:r>
            <a:r>
              <a:rPr lang="pl-PL" i="0" u="none" kern="0" dirty="0">
                <a:solidFill>
                  <a:srgbClr val="92D050"/>
                </a:solidFill>
                <a:highlight>
                  <a:srgbClr val="FF0000"/>
                </a:highlight>
                <a:latin typeface="Arial" panose="020B0604020202020204" pitchFamily="34" charset="0"/>
                <a:ea typeface="+mn-ea"/>
                <a:cs typeface="Arial" panose="020B0604020202020204" pitchFamily="34" charset="0"/>
              </a:rPr>
              <a:t>,  </a:t>
            </a:r>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Metascintillators</a:t>
            </a:r>
            <a:r>
              <a:rPr lang="pl-PL" i="0" u="none" kern="0" dirty="0">
                <a:solidFill>
                  <a:srgbClr val="92D050"/>
                </a:solidFill>
                <a:highlight>
                  <a:srgbClr val="FF0000"/>
                </a:highlight>
                <a:latin typeface="Arial" panose="020B0604020202020204" pitchFamily="34" charset="0"/>
                <a:ea typeface="+mn-ea"/>
                <a:cs typeface="Arial" panose="020B0604020202020204" pitchFamily="34" charset="0"/>
              </a:rPr>
              <a:t>,  </a:t>
            </a:r>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Photonics</a:t>
            </a:r>
            <a:endParaRPr lang="pl-PL" i="0" u="none" kern="0" dirty="0">
              <a:solidFill>
                <a:srgbClr val="92D050"/>
              </a:solidFill>
              <a:highlight>
                <a:srgbClr val="FF0000"/>
              </a:highlight>
              <a:latin typeface="Arial" panose="020B0604020202020204" pitchFamily="34" charset="0"/>
              <a:ea typeface="+mn-ea"/>
              <a:cs typeface="Arial" panose="020B0604020202020204" pitchFamily="34" charset="0"/>
            </a:endParaRPr>
          </a:p>
          <a:p>
            <a:r>
              <a:rPr lang="pl-PL" i="0" u="none" kern="0" dirty="0">
                <a:solidFill>
                  <a:schemeClr val="accent1">
                    <a:lumMod val="40000"/>
                    <a:lumOff val="60000"/>
                  </a:schemeClr>
                </a:solidFill>
                <a:highlight>
                  <a:srgbClr val="FF0000"/>
                </a:highlight>
                <a:latin typeface="Arial" panose="020B0604020202020204" pitchFamily="34" charset="0"/>
                <a:cs typeface="Arial" panose="020B0604020202020204" pitchFamily="34" charset="0"/>
              </a:rPr>
              <a:t>AI vs TOF,  </a:t>
            </a:r>
            <a:r>
              <a:rPr lang="pl-PL" i="0" u="none" kern="0" dirty="0" err="1">
                <a:solidFill>
                  <a:schemeClr val="accent1">
                    <a:lumMod val="40000"/>
                    <a:lumOff val="60000"/>
                  </a:schemeClr>
                </a:solidFill>
                <a:highlight>
                  <a:srgbClr val="FF0000"/>
                </a:highlight>
                <a:latin typeface="Arial" panose="020B0604020202020204" pitchFamily="34" charset="0"/>
                <a:cs typeface="Arial" panose="020B0604020202020204" pitchFamily="34" charset="0"/>
              </a:rPr>
              <a:t>Cost</a:t>
            </a:r>
            <a:r>
              <a:rPr lang="pl-PL" i="0" u="none" kern="0" dirty="0">
                <a:solidFill>
                  <a:schemeClr val="accent1">
                    <a:lumMod val="40000"/>
                    <a:lumOff val="60000"/>
                  </a:schemeClr>
                </a:solidFill>
                <a:highlight>
                  <a:srgbClr val="FF0000"/>
                </a:highlight>
                <a:latin typeface="Arial" panose="020B0604020202020204" pitchFamily="34" charset="0"/>
                <a:cs typeface="Arial" panose="020B0604020202020204" pitchFamily="34" charset="0"/>
              </a:rPr>
              <a:t>? </a:t>
            </a:r>
            <a:endParaRPr lang="el-GR" i="0" u="none" kern="0" dirty="0">
              <a:solidFill>
                <a:schemeClr val="accent1">
                  <a:lumMod val="40000"/>
                  <a:lumOff val="60000"/>
                </a:schemeClr>
              </a:solidFill>
              <a:highlight>
                <a:srgbClr val="FF0000"/>
              </a:highlight>
              <a:latin typeface="Arial" panose="020B0604020202020204" pitchFamily="34" charset="0"/>
              <a:cs typeface="Arial" panose="020B0604020202020204" pitchFamily="34" charset="0"/>
            </a:endParaRPr>
          </a:p>
          <a:p>
            <a:endParaRPr lang="pl-PL" b="1" i="0" u="none" kern="0" dirty="0">
              <a:solidFill>
                <a:srgbClr val="FFFF00"/>
              </a:solidFill>
              <a:highlight>
                <a:srgbClr val="FF0000"/>
              </a:highlight>
              <a:latin typeface="Arial" panose="020B0604020202020204" pitchFamily="34" charset="0"/>
              <a:cs typeface="Arial" panose="020B0604020202020204" pitchFamily="34" charset="0"/>
            </a:endParaRPr>
          </a:p>
          <a:p>
            <a:r>
              <a:rPr lang="pl-PL" b="1" i="0" u="none" kern="0" dirty="0">
                <a:solidFill>
                  <a:srgbClr val="FFFF00"/>
                </a:solidFill>
                <a:highlight>
                  <a:srgbClr val="FF0000"/>
                </a:highlight>
                <a:latin typeface="Arial" panose="020B0604020202020204" pitchFamily="34" charset="0"/>
                <a:cs typeface="Arial" panose="020B0604020202020204" pitchFamily="34" charset="0"/>
              </a:rPr>
              <a:t> </a:t>
            </a:r>
          </a:p>
          <a:p>
            <a:endParaRPr lang="en-US" dirty="0">
              <a:solidFill>
                <a:srgbClr val="FFFF00"/>
              </a:solidFill>
              <a:highlight>
                <a:srgbClr val="FF0000"/>
              </a:highlight>
            </a:endParaRPr>
          </a:p>
        </p:txBody>
      </p:sp>
      <p:pic>
        <p:nvPicPr>
          <p:cNvPr id="666662" name="Image 666661">
            <a:extLst>
              <a:ext uri="{FF2B5EF4-FFF2-40B4-BE49-F238E27FC236}">
                <a16:creationId xmlns:a16="http://schemas.microsoft.com/office/drawing/2014/main" id="{2212EC06-D71F-F965-E8F5-D53EE9D32E01}"/>
              </a:ext>
            </a:extLst>
          </p:cNvPr>
          <p:cNvPicPr>
            <a:picLocks noChangeAspect="1"/>
          </p:cNvPicPr>
          <p:nvPr/>
        </p:nvPicPr>
        <p:blipFill>
          <a:blip r:embed="rId7"/>
          <a:stretch>
            <a:fillRect/>
          </a:stretch>
        </p:blipFill>
        <p:spPr>
          <a:xfrm>
            <a:off x="203641" y="3121064"/>
            <a:ext cx="3347793" cy="2765568"/>
          </a:xfrm>
          <a:prstGeom prst="rect">
            <a:avLst/>
          </a:prstGeom>
        </p:spPr>
      </p:pic>
    </p:spTree>
    <p:extLst>
      <p:ext uri="{BB962C8B-B14F-4D97-AF65-F5344CB8AC3E}">
        <p14:creationId xmlns:p14="http://schemas.microsoft.com/office/powerpoint/2010/main" val="18354688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Espace réservé du pied de page 4">
            <a:extLst>
              <a:ext uri="{FF2B5EF4-FFF2-40B4-BE49-F238E27FC236}">
                <a16:creationId xmlns:a16="http://schemas.microsoft.com/office/drawing/2014/main" id="{1C50DFC2-81CF-800A-5386-5A15290B2EC5}"/>
              </a:ext>
            </a:extLst>
          </p:cNvPr>
          <p:cNvSpPr>
            <a:spLocks noGrp="1"/>
          </p:cNvSpPr>
          <p:nvPr>
            <p:ph type="ftr" sz="quarter" idx="11"/>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fr-FR" altLang="fr-FR" sz="1200"/>
              <a:t>Award RT24</a:t>
            </a:r>
          </a:p>
        </p:txBody>
      </p:sp>
      <p:sp>
        <p:nvSpPr>
          <p:cNvPr id="47" name="Espace réservé du numéro de diapositive 5">
            <a:extLst>
              <a:ext uri="{FF2B5EF4-FFF2-40B4-BE49-F238E27FC236}">
                <a16:creationId xmlns:a16="http://schemas.microsoft.com/office/drawing/2014/main" id="{FE9CEC90-60A9-991C-EF5C-0BAD409CC7CD}"/>
              </a:ext>
            </a:extLst>
          </p:cNvPr>
          <p:cNvSpPr>
            <a:spLocks noGrp="1"/>
          </p:cNvSpPr>
          <p:nvPr>
            <p:ph type="sldNum" sz="quarter" idx="12"/>
          </p:nvPr>
        </p:nvSpPr>
        <p:spPr>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fld id="{49A3501F-7233-E94C-83EE-7F74873A1D76}" type="slidenum">
              <a:rPr lang="fr-FR" altLang="fr-FR" sz="1200"/>
              <a:pPr eaLnBrk="1" hangingPunct="1"/>
              <a:t>45</a:t>
            </a:fld>
            <a:endParaRPr lang="fr-FR" altLang="fr-FR" sz="1200"/>
          </a:p>
        </p:txBody>
      </p:sp>
      <p:sp>
        <p:nvSpPr>
          <p:cNvPr id="499714" name="Rectangle 2">
            <a:extLst>
              <a:ext uri="{FF2B5EF4-FFF2-40B4-BE49-F238E27FC236}">
                <a16:creationId xmlns:a16="http://schemas.microsoft.com/office/drawing/2014/main" id="{23A4A563-0147-CE07-9BF0-F8A7096A50CC}"/>
              </a:ext>
            </a:extLst>
          </p:cNvPr>
          <p:cNvSpPr>
            <a:spLocks noGrp="1" noChangeArrowheads="1"/>
          </p:cNvSpPr>
          <p:nvPr>
            <p:ph type="title"/>
          </p:nvPr>
        </p:nvSpPr>
        <p:spPr>
          <a:xfrm>
            <a:off x="415925" y="0"/>
            <a:ext cx="8499475" cy="457200"/>
          </a:xfrm>
        </p:spPr>
        <p:txBody>
          <a:bodyPr/>
          <a:lstStyle/>
          <a:p>
            <a:r>
              <a:rPr lang="fr-FR" altLang="fr-FR" dirty="0"/>
              <a:t>The </a:t>
            </a:r>
            <a:r>
              <a:rPr lang="fr-FR" altLang="fr-FR" dirty="0" err="1"/>
              <a:t>Physician</a:t>
            </a:r>
            <a:r>
              <a:rPr lang="fr-FR" altLang="fr-FR" dirty="0"/>
              <a:t> </a:t>
            </a:r>
            <a:r>
              <a:rPr lang="fr-FR" altLang="fr-FR" dirty="0" err="1"/>
              <a:t>Dream</a:t>
            </a:r>
            <a:r>
              <a:rPr lang="fr-FR" altLang="fr-FR" dirty="0"/>
              <a:t> (2005)</a:t>
            </a:r>
          </a:p>
        </p:txBody>
      </p:sp>
      <p:sp>
        <p:nvSpPr>
          <p:cNvPr id="499715" name="Rectangle 3">
            <a:extLst>
              <a:ext uri="{FF2B5EF4-FFF2-40B4-BE49-F238E27FC236}">
                <a16:creationId xmlns:a16="http://schemas.microsoft.com/office/drawing/2014/main" id="{CBD58C2F-5350-CB12-6253-E062AF5115EA}"/>
              </a:ext>
            </a:extLst>
          </p:cNvPr>
          <p:cNvSpPr>
            <a:spLocks noChangeArrowheads="1"/>
          </p:cNvSpPr>
          <p:nvPr/>
        </p:nvSpPr>
        <p:spPr bwMode="auto">
          <a:xfrm>
            <a:off x="2743200" y="533400"/>
            <a:ext cx="4049713" cy="282575"/>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6675" tIns="26987" rIns="66675" bIns="26987"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fr-FR" sz="1500">
                <a:solidFill>
                  <a:srgbClr val="66FFFF"/>
                </a:solidFill>
                <a:effectLst>
                  <a:outerShdw blurRad="38100" dist="38100" dir="2700000" algn="tl">
                    <a:srgbClr val="000000"/>
                  </a:outerShdw>
                </a:effectLst>
              </a:rPr>
              <a:t>Combined whole-body PET/CT or PET/MR…..</a:t>
            </a:r>
            <a:endParaRPr lang="en-US" altLang="fr-FR" sz="1500">
              <a:solidFill>
                <a:schemeClr val="bg2"/>
              </a:solidFill>
              <a:effectLst>
                <a:outerShdw blurRad="38100" dist="38100" dir="2700000" algn="tl">
                  <a:srgbClr val="000000"/>
                </a:outerShdw>
              </a:effectLst>
            </a:endParaRPr>
          </a:p>
        </p:txBody>
      </p:sp>
      <p:sp>
        <p:nvSpPr>
          <p:cNvPr id="499717" name="Rectangle 5">
            <a:extLst>
              <a:ext uri="{FF2B5EF4-FFF2-40B4-BE49-F238E27FC236}">
                <a16:creationId xmlns:a16="http://schemas.microsoft.com/office/drawing/2014/main" id="{1DF6B2B6-A1C9-89C2-A52E-5258B96CE1D6}"/>
              </a:ext>
            </a:extLst>
          </p:cNvPr>
          <p:cNvSpPr>
            <a:spLocks noChangeArrowheads="1"/>
          </p:cNvSpPr>
          <p:nvPr/>
        </p:nvSpPr>
        <p:spPr bwMode="auto">
          <a:xfrm>
            <a:off x="3619500" y="1028700"/>
            <a:ext cx="3241675" cy="174625"/>
          </a:xfrm>
          <a:prstGeom prst="rect">
            <a:avLst/>
          </a:prstGeom>
          <a:solidFill>
            <a:srgbClr val="FF00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0" tIns="0" anchor="ctr"/>
          <a:lstStyle/>
          <a:p>
            <a:pPr algn="ctr" eaLnBrk="0" hangingPunct="0">
              <a:lnSpc>
                <a:spcPts val="2400"/>
              </a:lnSpc>
              <a:defRPr/>
            </a:pPr>
            <a:endParaRPr lang="en-US" sz="1600">
              <a:latin typeface="Arial" charset="0"/>
              <a:ea typeface="ＭＳ Ｐゴシック" charset="0"/>
              <a:cs typeface="ＭＳ Ｐゴシック" charset="0"/>
            </a:endParaRPr>
          </a:p>
        </p:txBody>
      </p:sp>
      <p:sp>
        <p:nvSpPr>
          <p:cNvPr id="499718" name="Oval 6">
            <a:extLst>
              <a:ext uri="{FF2B5EF4-FFF2-40B4-BE49-F238E27FC236}">
                <a16:creationId xmlns:a16="http://schemas.microsoft.com/office/drawing/2014/main" id="{E457C52E-910B-97E5-F592-30C94496CCAC}"/>
              </a:ext>
            </a:extLst>
          </p:cNvPr>
          <p:cNvSpPr>
            <a:spLocks noChangeArrowheads="1"/>
          </p:cNvSpPr>
          <p:nvPr/>
        </p:nvSpPr>
        <p:spPr bwMode="auto">
          <a:xfrm>
            <a:off x="3173413" y="1008063"/>
            <a:ext cx="115887" cy="131762"/>
          </a:xfrm>
          <a:prstGeom prst="ellipse">
            <a:avLst/>
          </a:prstGeom>
          <a:solidFill>
            <a:srgbClr val="000000"/>
          </a:solidFill>
          <a:ln w="12700">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499719" name="Line 7">
            <a:extLst>
              <a:ext uri="{FF2B5EF4-FFF2-40B4-BE49-F238E27FC236}">
                <a16:creationId xmlns:a16="http://schemas.microsoft.com/office/drawing/2014/main" id="{DCA68658-DF72-E48B-9FC3-C9F6C853CFBC}"/>
              </a:ext>
            </a:extLst>
          </p:cNvPr>
          <p:cNvSpPr>
            <a:spLocks noChangeShapeType="1"/>
          </p:cNvSpPr>
          <p:nvPr/>
        </p:nvSpPr>
        <p:spPr bwMode="auto">
          <a:xfrm>
            <a:off x="3167063" y="3051175"/>
            <a:ext cx="258762" cy="0"/>
          </a:xfrm>
          <a:prstGeom prst="line">
            <a:avLst/>
          </a:prstGeom>
          <a:noFill/>
          <a:ln w="25400">
            <a:solidFill>
              <a:srgbClr val="FFFF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499720" name="Line 8">
            <a:extLst>
              <a:ext uri="{FF2B5EF4-FFF2-40B4-BE49-F238E27FC236}">
                <a16:creationId xmlns:a16="http://schemas.microsoft.com/office/drawing/2014/main" id="{D01B69A9-D30D-79B5-1887-7DCC92FF26B9}"/>
              </a:ext>
            </a:extLst>
          </p:cNvPr>
          <p:cNvSpPr>
            <a:spLocks noChangeShapeType="1"/>
          </p:cNvSpPr>
          <p:nvPr/>
        </p:nvSpPr>
        <p:spPr bwMode="auto">
          <a:xfrm>
            <a:off x="3163888" y="1000125"/>
            <a:ext cx="258762" cy="0"/>
          </a:xfrm>
          <a:prstGeom prst="line">
            <a:avLst/>
          </a:prstGeom>
          <a:noFill/>
          <a:ln w="254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499721" name="Rectangle 9">
            <a:extLst>
              <a:ext uri="{FF2B5EF4-FFF2-40B4-BE49-F238E27FC236}">
                <a16:creationId xmlns:a16="http://schemas.microsoft.com/office/drawing/2014/main" id="{51877ED2-00B8-AD6A-D28E-FD8EC48C00D9}"/>
              </a:ext>
            </a:extLst>
          </p:cNvPr>
          <p:cNvSpPr>
            <a:spLocks noChangeArrowheads="1"/>
          </p:cNvSpPr>
          <p:nvPr/>
        </p:nvSpPr>
        <p:spPr bwMode="auto">
          <a:xfrm>
            <a:off x="3176588" y="2863850"/>
            <a:ext cx="130175" cy="128588"/>
          </a:xfrm>
          <a:prstGeom prst="rect">
            <a:avLst/>
          </a:prstGeom>
          <a:solidFill>
            <a:srgbClr val="000000"/>
          </a:solidFill>
          <a:ln w="12700">
            <a:solidFill>
              <a:srgbClr val="FFFF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499722" name="Oval 10">
            <a:extLst>
              <a:ext uri="{FF2B5EF4-FFF2-40B4-BE49-F238E27FC236}">
                <a16:creationId xmlns:a16="http://schemas.microsoft.com/office/drawing/2014/main" id="{79DF088F-929D-9E37-9831-05DEF1C3C051}"/>
              </a:ext>
            </a:extLst>
          </p:cNvPr>
          <p:cNvSpPr>
            <a:spLocks noChangeArrowheads="1"/>
          </p:cNvSpPr>
          <p:nvPr/>
        </p:nvSpPr>
        <p:spPr bwMode="auto">
          <a:xfrm>
            <a:off x="3173413" y="1008063"/>
            <a:ext cx="115887" cy="131762"/>
          </a:xfrm>
          <a:prstGeom prst="ellipse">
            <a:avLst/>
          </a:prstGeom>
          <a:solidFill>
            <a:srgbClr val="FF0000"/>
          </a:solidFill>
          <a:ln w="12700">
            <a:solidFill>
              <a:srgbClr val="FF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499723" name="Line 11">
            <a:extLst>
              <a:ext uri="{FF2B5EF4-FFF2-40B4-BE49-F238E27FC236}">
                <a16:creationId xmlns:a16="http://schemas.microsoft.com/office/drawing/2014/main" id="{C19184E5-1DFC-8A00-C1D2-653D004B3982}"/>
              </a:ext>
            </a:extLst>
          </p:cNvPr>
          <p:cNvSpPr>
            <a:spLocks noChangeShapeType="1"/>
          </p:cNvSpPr>
          <p:nvPr/>
        </p:nvSpPr>
        <p:spPr bwMode="auto">
          <a:xfrm>
            <a:off x="3432175" y="1017588"/>
            <a:ext cx="0" cy="211137"/>
          </a:xfrm>
          <a:prstGeom prst="line">
            <a:avLst/>
          </a:prstGeom>
          <a:noFill/>
          <a:ln w="508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sp>
        <p:nvSpPr>
          <p:cNvPr id="499724" name="Line 12">
            <a:extLst>
              <a:ext uri="{FF2B5EF4-FFF2-40B4-BE49-F238E27FC236}">
                <a16:creationId xmlns:a16="http://schemas.microsoft.com/office/drawing/2014/main" id="{B9DEA83E-30D2-20A1-1D3E-E129D0C3F936}"/>
              </a:ext>
            </a:extLst>
          </p:cNvPr>
          <p:cNvSpPr>
            <a:spLocks noChangeShapeType="1"/>
          </p:cNvSpPr>
          <p:nvPr/>
        </p:nvSpPr>
        <p:spPr bwMode="auto">
          <a:xfrm>
            <a:off x="3425825" y="2832100"/>
            <a:ext cx="0" cy="211138"/>
          </a:xfrm>
          <a:prstGeom prst="line">
            <a:avLst/>
          </a:prstGeom>
          <a:noFill/>
          <a:ln w="50800">
            <a:solidFill>
              <a:srgbClr val="FFFF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latin typeface="Arial" charset="0"/>
              <a:ea typeface="ＭＳ Ｐゴシック" charset="0"/>
              <a:cs typeface="ＭＳ Ｐゴシック" charset="0"/>
            </a:endParaRPr>
          </a:p>
        </p:txBody>
      </p:sp>
      <p:graphicFrame>
        <p:nvGraphicFramePr>
          <p:cNvPr id="151565" name="Object 13">
            <a:extLst>
              <a:ext uri="{FF2B5EF4-FFF2-40B4-BE49-F238E27FC236}">
                <a16:creationId xmlns:a16="http://schemas.microsoft.com/office/drawing/2014/main" id="{49CD6200-5DD5-1E2F-0DB7-35DC29F7A325}"/>
              </a:ext>
            </a:extLst>
          </p:cNvPr>
          <p:cNvGraphicFramePr>
            <a:graphicFrameLocks noChangeAspect="1"/>
          </p:cNvGraphicFramePr>
          <p:nvPr/>
        </p:nvGraphicFramePr>
        <p:xfrm>
          <a:off x="1822450" y="1539875"/>
          <a:ext cx="5484813" cy="841375"/>
        </p:xfrm>
        <a:graphic>
          <a:graphicData uri="http://schemas.openxmlformats.org/presentationml/2006/ole">
            <mc:AlternateContent xmlns:mc="http://schemas.openxmlformats.org/markup-compatibility/2006">
              <mc:Choice xmlns:v="urn:schemas-microsoft-com:vml" Requires="v">
                <p:oleObj name="Image" r:id="rId3" imgW="1384300" imgH="215900" progId="Photoshop.Image.6">
                  <p:embed/>
                </p:oleObj>
              </mc:Choice>
              <mc:Fallback>
                <p:oleObj name="Image" r:id="rId3" imgW="1384300" imgH="215900" progId="Photoshop.Image.6">
                  <p:embed/>
                  <p:pic>
                    <p:nvPicPr>
                      <p:cNvPr id="151565" name="Object 13">
                        <a:extLst>
                          <a:ext uri="{FF2B5EF4-FFF2-40B4-BE49-F238E27FC236}">
                            <a16:creationId xmlns:a16="http://schemas.microsoft.com/office/drawing/2014/main" id="{49CD6200-5DD5-1E2F-0DB7-35DC29F7A3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2450" y="1539875"/>
                        <a:ext cx="5484813" cy="84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499726" name="Rectangle 14">
            <a:extLst>
              <a:ext uri="{FF2B5EF4-FFF2-40B4-BE49-F238E27FC236}">
                <a16:creationId xmlns:a16="http://schemas.microsoft.com/office/drawing/2014/main" id="{6017A213-7EAA-435E-F902-C3D2EC89DE18}"/>
              </a:ext>
            </a:extLst>
          </p:cNvPr>
          <p:cNvSpPr>
            <a:spLocks noChangeArrowheads="1"/>
          </p:cNvSpPr>
          <p:nvPr/>
        </p:nvSpPr>
        <p:spPr bwMode="auto">
          <a:xfrm>
            <a:off x="304800" y="609600"/>
            <a:ext cx="1282700" cy="815975"/>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6675" tIns="26987" rIns="66675" bIns="26987" anchor="ctr">
            <a:spAutoFit/>
          </a:bodyPr>
          <a:lstStyle/>
          <a:p>
            <a:pPr>
              <a:defRPr/>
            </a:pPr>
            <a:r>
              <a:rPr lang="en-US" sz="2500">
                <a:solidFill>
                  <a:srgbClr val="FFFF00"/>
                </a:solidFill>
                <a:effectLst>
                  <a:outerShdw blurRad="38100" dist="38100" dir="2700000" algn="tl">
                    <a:srgbClr val="000000"/>
                  </a:outerShdw>
                </a:effectLst>
                <a:latin typeface="Arial" charset="0"/>
                <a:ea typeface="ＭＳ Ｐゴシック" charset="0"/>
                <a:cs typeface="ＭＳ Ｐゴシック" charset="0"/>
              </a:rPr>
              <a:t> Minute</a:t>
            </a:r>
            <a:br>
              <a:rPr lang="en-US" sz="2500">
                <a:solidFill>
                  <a:srgbClr val="FFFF00"/>
                </a:solidFill>
                <a:effectLst>
                  <a:outerShdw blurRad="38100" dist="38100" dir="2700000" algn="tl">
                    <a:srgbClr val="000000"/>
                  </a:outerShdw>
                </a:effectLst>
                <a:latin typeface="Arial" charset="0"/>
                <a:ea typeface="ＭＳ Ｐゴシック" charset="0"/>
                <a:cs typeface="ＭＳ Ｐゴシック" charset="0"/>
              </a:rPr>
            </a:br>
            <a:r>
              <a:rPr lang="en-US" sz="2500">
                <a:solidFill>
                  <a:srgbClr val="FFFF00"/>
                </a:solidFill>
                <a:effectLst>
                  <a:outerShdw blurRad="38100" dist="38100" dir="2700000" algn="tl">
                    <a:srgbClr val="000000"/>
                  </a:outerShdw>
                </a:effectLst>
                <a:latin typeface="Arial" charset="0"/>
                <a:ea typeface="ＭＳ Ｐゴシック" charset="0"/>
                <a:cs typeface="ＭＳ Ｐゴシック" charset="0"/>
              </a:rPr>
              <a:t>PET/CT</a:t>
            </a:r>
            <a:endParaRPr lang="en-US" sz="1500">
              <a:solidFill>
                <a:srgbClr val="FF0000"/>
              </a:solidFill>
              <a:effectLst>
                <a:outerShdw blurRad="38100" dist="38100" dir="2700000" algn="tl">
                  <a:srgbClr val="000000"/>
                </a:outerShdw>
              </a:effectLst>
              <a:latin typeface="Arial Black" charset="0"/>
              <a:ea typeface="ＭＳ Ｐゴシック" charset="0"/>
              <a:cs typeface="ＭＳ Ｐゴシック" charset="0"/>
            </a:endParaRPr>
          </a:p>
        </p:txBody>
      </p:sp>
      <p:graphicFrame>
        <p:nvGraphicFramePr>
          <p:cNvPr id="151567" name="Object 15">
            <a:extLst>
              <a:ext uri="{FF2B5EF4-FFF2-40B4-BE49-F238E27FC236}">
                <a16:creationId xmlns:a16="http://schemas.microsoft.com/office/drawing/2014/main" id="{E3C3E7EF-C3C1-3D68-8810-7CEDC3567896}"/>
              </a:ext>
            </a:extLst>
          </p:cNvPr>
          <p:cNvGraphicFramePr>
            <a:graphicFrameLocks noChangeAspect="1"/>
          </p:cNvGraphicFramePr>
          <p:nvPr/>
        </p:nvGraphicFramePr>
        <p:xfrm>
          <a:off x="7599363" y="1098550"/>
          <a:ext cx="1050925" cy="1833563"/>
        </p:xfrm>
        <a:graphic>
          <a:graphicData uri="http://schemas.openxmlformats.org/presentationml/2006/ole">
            <mc:AlternateContent xmlns:mc="http://schemas.openxmlformats.org/markup-compatibility/2006">
              <mc:Choice xmlns:v="urn:schemas-microsoft-com:vml" Requires="v">
                <p:oleObj name="Image" r:id="rId5" imgW="1047750" imgH="1828800" progId="Photoshop.Image.6">
                  <p:embed/>
                </p:oleObj>
              </mc:Choice>
              <mc:Fallback>
                <p:oleObj name="Image" r:id="rId5" imgW="1047750" imgH="1828800" progId="Photoshop.Image.6">
                  <p:embed/>
                  <p:pic>
                    <p:nvPicPr>
                      <p:cNvPr id="151567" name="Object 15">
                        <a:extLst>
                          <a:ext uri="{FF2B5EF4-FFF2-40B4-BE49-F238E27FC236}">
                            <a16:creationId xmlns:a16="http://schemas.microsoft.com/office/drawing/2014/main" id="{E3C3E7EF-C3C1-3D68-8810-7CEDC356789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99363" y="1098550"/>
                        <a:ext cx="1050925" cy="1833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151568" name="Object 16">
            <a:extLst>
              <a:ext uri="{FF2B5EF4-FFF2-40B4-BE49-F238E27FC236}">
                <a16:creationId xmlns:a16="http://schemas.microsoft.com/office/drawing/2014/main" id="{0D0CD56C-EC36-CCCB-7D27-D2AC7951D50B}"/>
              </a:ext>
            </a:extLst>
          </p:cNvPr>
          <p:cNvGraphicFramePr>
            <a:graphicFrameLocks noChangeAspect="1"/>
          </p:cNvGraphicFramePr>
          <p:nvPr/>
        </p:nvGraphicFramePr>
        <p:xfrm>
          <a:off x="8818563" y="1103313"/>
          <a:ext cx="1050925" cy="1833562"/>
        </p:xfrm>
        <a:graphic>
          <a:graphicData uri="http://schemas.openxmlformats.org/presentationml/2006/ole">
            <mc:AlternateContent xmlns:mc="http://schemas.openxmlformats.org/markup-compatibility/2006">
              <mc:Choice xmlns:v="urn:schemas-microsoft-com:vml" Requires="v">
                <p:oleObj name="Image" r:id="rId7" imgW="1047750" imgH="1828800" progId="Photoshop.Image.6">
                  <p:embed/>
                </p:oleObj>
              </mc:Choice>
              <mc:Fallback>
                <p:oleObj name="Image" r:id="rId7" imgW="1047750" imgH="1828800" progId="Photoshop.Image.6">
                  <p:embed/>
                  <p:pic>
                    <p:nvPicPr>
                      <p:cNvPr id="151568" name="Object 16">
                        <a:extLst>
                          <a:ext uri="{FF2B5EF4-FFF2-40B4-BE49-F238E27FC236}">
                            <a16:creationId xmlns:a16="http://schemas.microsoft.com/office/drawing/2014/main" id="{0D0CD56C-EC36-CCCB-7D27-D2AC7951D50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18563" y="1103313"/>
                        <a:ext cx="1050925" cy="18335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499729" name="Rectangle 17">
            <a:extLst>
              <a:ext uri="{FF2B5EF4-FFF2-40B4-BE49-F238E27FC236}">
                <a16:creationId xmlns:a16="http://schemas.microsoft.com/office/drawing/2014/main" id="{B661E1FE-9CB1-5AD7-FB41-1C6AFB52FB87}"/>
              </a:ext>
            </a:extLst>
          </p:cNvPr>
          <p:cNvSpPr>
            <a:spLocks noChangeArrowheads="1"/>
          </p:cNvSpPr>
          <p:nvPr/>
        </p:nvSpPr>
        <p:spPr bwMode="auto">
          <a:xfrm>
            <a:off x="7845425" y="3087688"/>
            <a:ext cx="404813" cy="222250"/>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6675" tIns="26987" rIns="66675" bIns="26987"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fr-FR" sz="1100" b="1">
                <a:solidFill>
                  <a:schemeClr val="bg2"/>
                </a:solidFill>
                <a:effectLst>
                  <a:outerShdw blurRad="38100" dist="38100" dir="2700000" algn="tl">
                    <a:srgbClr val="000000"/>
                  </a:outerShdw>
                </a:effectLst>
              </a:rPr>
              <a:t>PET</a:t>
            </a:r>
          </a:p>
        </p:txBody>
      </p:sp>
      <p:sp>
        <p:nvSpPr>
          <p:cNvPr id="499730" name="Rectangle 18">
            <a:extLst>
              <a:ext uri="{FF2B5EF4-FFF2-40B4-BE49-F238E27FC236}">
                <a16:creationId xmlns:a16="http://schemas.microsoft.com/office/drawing/2014/main" id="{A3E7EA83-B826-D567-CB98-36C57F643E19}"/>
              </a:ext>
            </a:extLst>
          </p:cNvPr>
          <p:cNvSpPr>
            <a:spLocks noChangeArrowheads="1"/>
          </p:cNvSpPr>
          <p:nvPr/>
        </p:nvSpPr>
        <p:spPr bwMode="auto">
          <a:xfrm>
            <a:off x="9126538" y="3082925"/>
            <a:ext cx="319087" cy="222250"/>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6675" tIns="26987" rIns="66675" bIns="26987"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fr-FR" sz="1100" b="1">
                <a:solidFill>
                  <a:schemeClr val="bg2"/>
                </a:solidFill>
                <a:effectLst>
                  <a:outerShdw blurRad="38100" dist="38100" dir="2700000" algn="tl">
                    <a:srgbClr val="000000"/>
                  </a:outerShdw>
                </a:effectLst>
              </a:rPr>
              <a:t>CT</a:t>
            </a:r>
          </a:p>
        </p:txBody>
      </p:sp>
      <p:sp>
        <p:nvSpPr>
          <p:cNvPr id="499731" name="Line 19">
            <a:extLst>
              <a:ext uri="{FF2B5EF4-FFF2-40B4-BE49-F238E27FC236}">
                <a16:creationId xmlns:a16="http://schemas.microsoft.com/office/drawing/2014/main" id="{1784BE3B-9D71-9C10-6685-9173A445445C}"/>
              </a:ext>
            </a:extLst>
          </p:cNvPr>
          <p:cNvSpPr>
            <a:spLocks noChangeShapeType="1"/>
          </p:cNvSpPr>
          <p:nvPr/>
        </p:nvSpPr>
        <p:spPr bwMode="auto">
          <a:xfrm flipH="1">
            <a:off x="3194050" y="1133475"/>
            <a:ext cx="44450" cy="1727200"/>
          </a:xfrm>
          <a:prstGeom prst="line">
            <a:avLst/>
          </a:prstGeom>
          <a:noFill/>
          <a:ln w="1270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cs typeface="ＭＳ Ｐゴシック" charset="0"/>
            </a:endParaRPr>
          </a:p>
        </p:txBody>
      </p:sp>
      <p:sp>
        <p:nvSpPr>
          <p:cNvPr id="499732" name="Line 20">
            <a:extLst>
              <a:ext uri="{FF2B5EF4-FFF2-40B4-BE49-F238E27FC236}">
                <a16:creationId xmlns:a16="http://schemas.microsoft.com/office/drawing/2014/main" id="{FEF521A0-EFA5-C16B-3A5A-66279A00E995}"/>
              </a:ext>
            </a:extLst>
          </p:cNvPr>
          <p:cNvSpPr>
            <a:spLocks noChangeShapeType="1"/>
          </p:cNvSpPr>
          <p:nvPr/>
        </p:nvSpPr>
        <p:spPr bwMode="auto">
          <a:xfrm>
            <a:off x="3246438" y="1128713"/>
            <a:ext cx="44450" cy="1727200"/>
          </a:xfrm>
          <a:prstGeom prst="line">
            <a:avLst/>
          </a:prstGeom>
          <a:noFill/>
          <a:ln w="1905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cs typeface="ＭＳ Ｐゴシック" charset="0"/>
            </a:endParaRPr>
          </a:p>
        </p:txBody>
      </p:sp>
      <p:sp>
        <p:nvSpPr>
          <p:cNvPr id="499733" name="Line 21">
            <a:extLst>
              <a:ext uri="{FF2B5EF4-FFF2-40B4-BE49-F238E27FC236}">
                <a16:creationId xmlns:a16="http://schemas.microsoft.com/office/drawing/2014/main" id="{DB074E80-8280-3418-2966-B934533AB544}"/>
              </a:ext>
            </a:extLst>
          </p:cNvPr>
          <p:cNvSpPr>
            <a:spLocks noChangeShapeType="1"/>
          </p:cNvSpPr>
          <p:nvPr/>
        </p:nvSpPr>
        <p:spPr bwMode="auto">
          <a:xfrm flipH="1">
            <a:off x="3179763" y="1133475"/>
            <a:ext cx="44450" cy="1727200"/>
          </a:xfrm>
          <a:prstGeom prst="line">
            <a:avLst/>
          </a:prstGeom>
          <a:noFill/>
          <a:ln w="19050">
            <a:solidFill>
              <a:schemeClr val="accent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latin typeface="Arial" charset="0"/>
              <a:ea typeface="ＭＳ Ｐゴシック" charset="0"/>
              <a:cs typeface="ＭＳ Ｐゴシック" charset="0"/>
            </a:endParaRPr>
          </a:p>
        </p:txBody>
      </p:sp>
      <p:sp>
        <p:nvSpPr>
          <p:cNvPr id="499734" name="Text Box 22">
            <a:extLst>
              <a:ext uri="{FF2B5EF4-FFF2-40B4-BE49-F238E27FC236}">
                <a16:creationId xmlns:a16="http://schemas.microsoft.com/office/drawing/2014/main" id="{40319867-0E23-82EF-7395-B0E0CF6CCCED}"/>
              </a:ext>
            </a:extLst>
          </p:cNvPr>
          <p:cNvSpPr txBox="1">
            <a:spLocks noChangeArrowheads="1"/>
          </p:cNvSpPr>
          <p:nvPr/>
        </p:nvSpPr>
        <p:spPr bwMode="auto">
          <a:xfrm>
            <a:off x="4908550" y="942975"/>
            <a:ext cx="579438" cy="336550"/>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b="1">
                <a:solidFill>
                  <a:srgbClr val="F7F7F7"/>
                </a:solidFill>
                <a:latin typeface="Helvetica" charset="0"/>
                <a:ea typeface="ＭＳ Ｐゴシック" charset="0"/>
                <a:cs typeface="ＭＳ Ｐゴシック" charset="0"/>
              </a:rPr>
              <a:t>PET</a:t>
            </a:r>
          </a:p>
        </p:txBody>
      </p:sp>
      <p:sp>
        <p:nvSpPr>
          <p:cNvPr id="499735" name="Text Box 23">
            <a:extLst>
              <a:ext uri="{FF2B5EF4-FFF2-40B4-BE49-F238E27FC236}">
                <a16:creationId xmlns:a16="http://schemas.microsoft.com/office/drawing/2014/main" id="{5DC73C4B-AA62-1537-D0A8-0D3A4CA2E7A7}"/>
              </a:ext>
            </a:extLst>
          </p:cNvPr>
          <p:cNvSpPr txBox="1">
            <a:spLocks noChangeArrowheads="1"/>
          </p:cNvSpPr>
          <p:nvPr/>
        </p:nvSpPr>
        <p:spPr bwMode="auto">
          <a:xfrm>
            <a:off x="2895600" y="3117850"/>
            <a:ext cx="850900" cy="366713"/>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b="1">
                <a:solidFill>
                  <a:srgbClr val="66FFFF"/>
                </a:solidFill>
                <a:latin typeface="Arial" charset="0"/>
                <a:ea typeface="ＭＳ Ｐゴシック" charset="0"/>
                <a:cs typeface="ＭＳ Ｐゴシック" charset="0"/>
              </a:rPr>
              <a:t>MDCT</a:t>
            </a:r>
            <a:endParaRPr lang="en-US" b="1">
              <a:solidFill>
                <a:srgbClr val="66FFFF"/>
              </a:solidFill>
              <a:latin typeface="Helvetica" charset="0"/>
              <a:ea typeface="ＭＳ Ｐゴシック" charset="0"/>
              <a:cs typeface="ＭＳ Ｐゴシック" charset="0"/>
            </a:endParaRPr>
          </a:p>
        </p:txBody>
      </p:sp>
      <p:sp>
        <p:nvSpPr>
          <p:cNvPr id="499736" name="Rectangle 24">
            <a:extLst>
              <a:ext uri="{FF2B5EF4-FFF2-40B4-BE49-F238E27FC236}">
                <a16:creationId xmlns:a16="http://schemas.microsoft.com/office/drawing/2014/main" id="{01F977AC-DF9E-887B-7212-3070FF857359}"/>
              </a:ext>
            </a:extLst>
          </p:cNvPr>
          <p:cNvSpPr>
            <a:spLocks noChangeArrowheads="1"/>
          </p:cNvSpPr>
          <p:nvPr/>
        </p:nvSpPr>
        <p:spPr bwMode="auto">
          <a:xfrm>
            <a:off x="3611563" y="2865438"/>
            <a:ext cx="3241675" cy="174625"/>
          </a:xfrm>
          <a:prstGeom prst="rect">
            <a:avLst/>
          </a:prstGeom>
          <a:solidFill>
            <a:srgbClr val="FF00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0" tIns="0" anchor="ctr"/>
          <a:lstStyle/>
          <a:p>
            <a:pPr algn="ctr" eaLnBrk="0" hangingPunct="0">
              <a:lnSpc>
                <a:spcPts val="2400"/>
              </a:lnSpc>
              <a:defRPr/>
            </a:pPr>
            <a:endParaRPr lang="en-US" sz="1600">
              <a:latin typeface="Arial" charset="0"/>
              <a:ea typeface="ＭＳ Ｐゴシック" charset="0"/>
              <a:cs typeface="ＭＳ Ｐゴシック" charset="0"/>
            </a:endParaRPr>
          </a:p>
        </p:txBody>
      </p:sp>
      <p:sp>
        <p:nvSpPr>
          <p:cNvPr id="499737" name="Text Box 25">
            <a:extLst>
              <a:ext uri="{FF2B5EF4-FFF2-40B4-BE49-F238E27FC236}">
                <a16:creationId xmlns:a16="http://schemas.microsoft.com/office/drawing/2014/main" id="{A622A0FD-1B8F-77CB-BF5B-C47AE3EB1394}"/>
              </a:ext>
            </a:extLst>
          </p:cNvPr>
          <p:cNvSpPr txBox="1">
            <a:spLocks noChangeArrowheads="1"/>
          </p:cNvSpPr>
          <p:nvPr/>
        </p:nvSpPr>
        <p:spPr bwMode="auto">
          <a:xfrm>
            <a:off x="4900613" y="2774950"/>
            <a:ext cx="579437" cy="336550"/>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b="1">
                <a:solidFill>
                  <a:srgbClr val="F7F7F7"/>
                </a:solidFill>
                <a:latin typeface="Helvetica" charset="0"/>
                <a:ea typeface="ＭＳ Ｐゴシック" charset="0"/>
                <a:cs typeface="ＭＳ Ｐゴシック" charset="0"/>
              </a:rPr>
              <a:t>PET</a:t>
            </a:r>
          </a:p>
        </p:txBody>
      </p:sp>
      <p:grpSp>
        <p:nvGrpSpPr>
          <p:cNvPr id="499738" name="Group 26">
            <a:extLst>
              <a:ext uri="{FF2B5EF4-FFF2-40B4-BE49-F238E27FC236}">
                <a16:creationId xmlns:a16="http://schemas.microsoft.com/office/drawing/2014/main" id="{AA74AE93-2E11-3B3D-5837-22FA15F35D87}"/>
              </a:ext>
            </a:extLst>
          </p:cNvPr>
          <p:cNvGrpSpPr>
            <a:grpSpLocks/>
          </p:cNvGrpSpPr>
          <p:nvPr/>
        </p:nvGrpSpPr>
        <p:grpSpPr bwMode="auto">
          <a:xfrm>
            <a:off x="460375" y="3530600"/>
            <a:ext cx="9445625" cy="2794000"/>
            <a:chOff x="426" y="2426"/>
            <a:chExt cx="5950" cy="1760"/>
          </a:xfrm>
        </p:grpSpPr>
        <p:graphicFrame>
          <p:nvGraphicFramePr>
            <p:cNvPr id="151585" name="Object 27">
              <a:extLst>
                <a:ext uri="{FF2B5EF4-FFF2-40B4-BE49-F238E27FC236}">
                  <a16:creationId xmlns:a16="http://schemas.microsoft.com/office/drawing/2014/main" id="{34E2451D-47AD-B5A1-0C6E-3542BFCE1904}"/>
                </a:ext>
              </a:extLst>
            </p:cNvPr>
            <p:cNvGraphicFramePr>
              <a:graphicFrameLocks noChangeAspect="1"/>
            </p:cNvGraphicFramePr>
            <p:nvPr/>
          </p:nvGraphicFramePr>
          <p:xfrm>
            <a:off x="1281" y="3010"/>
            <a:ext cx="3455" cy="530"/>
          </p:xfrm>
          <a:graphic>
            <a:graphicData uri="http://schemas.openxmlformats.org/presentationml/2006/ole">
              <mc:AlternateContent xmlns:mc="http://schemas.openxmlformats.org/markup-compatibility/2006">
                <mc:Choice xmlns:v="urn:schemas-microsoft-com:vml" Requires="v">
                  <p:oleObj name="Image" r:id="rId9" imgW="1384300" imgH="215900" progId="Photoshop.Image.6">
                    <p:embed/>
                  </p:oleObj>
                </mc:Choice>
                <mc:Fallback>
                  <p:oleObj name="Image" r:id="rId9" imgW="1384300" imgH="215900" progId="Photoshop.Image.6">
                    <p:embed/>
                    <p:pic>
                      <p:nvPicPr>
                        <p:cNvPr id="151585" name="Object 27">
                          <a:extLst>
                            <a:ext uri="{FF2B5EF4-FFF2-40B4-BE49-F238E27FC236}">
                              <a16:creationId xmlns:a16="http://schemas.microsoft.com/office/drawing/2014/main" id="{34E2451D-47AD-B5A1-0C6E-3542BFCE19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1" y="3010"/>
                          <a:ext cx="3455" cy="5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499740" name="Rectangle 28">
              <a:extLst>
                <a:ext uri="{FF2B5EF4-FFF2-40B4-BE49-F238E27FC236}">
                  <a16:creationId xmlns:a16="http://schemas.microsoft.com/office/drawing/2014/main" id="{B71E8F7B-09A2-D82B-5F64-AC5E8F0F41A9}"/>
                </a:ext>
              </a:extLst>
            </p:cNvPr>
            <p:cNvSpPr>
              <a:spLocks noChangeArrowheads="1"/>
            </p:cNvSpPr>
            <p:nvPr/>
          </p:nvSpPr>
          <p:spPr bwMode="auto">
            <a:xfrm>
              <a:off x="2068" y="2469"/>
              <a:ext cx="2654" cy="164"/>
            </a:xfrm>
            <a:prstGeom prst="rect">
              <a:avLst/>
            </a:prstGeom>
            <a:solidFill>
              <a:schemeClr val="bg1"/>
            </a:solidFill>
            <a:ln w="9525">
              <a:solidFill>
                <a:schemeClr val="accent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0" tIns="0" anchor="ctr"/>
            <a:lstStyle/>
            <a:p>
              <a:pPr algn="ctr" eaLnBrk="0" hangingPunct="0">
                <a:lnSpc>
                  <a:spcPts val="2400"/>
                </a:lnSpc>
                <a:defRPr/>
              </a:pPr>
              <a:endParaRPr lang="en-US" sz="1600">
                <a:latin typeface="Arial" charset="0"/>
                <a:ea typeface="ＭＳ Ｐゴシック" charset="0"/>
                <a:cs typeface="ＭＳ Ｐゴシック" charset="0"/>
              </a:endParaRPr>
            </a:p>
          </p:txBody>
        </p:sp>
        <p:sp>
          <p:nvSpPr>
            <p:cNvPr id="499741" name="Rectangle 29">
              <a:extLst>
                <a:ext uri="{FF2B5EF4-FFF2-40B4-BE49-F238E27FC236}">
                  <a16:creationId xmlns:a16="http://schemas.microsoft.com/office/drawing/2014/main" id="{A4F92D00-2005-C13A-4A9E-9A7493D6313B}"/>
                </a:ext>
              </a:extLst>
            </p:cNvPr>
            <p:cNvSpPr>
              <a:spLocks noChangeArrowheads="1"/>
            </p:cNvSpPr>
            <p:nvPr/>
          </p:nvSpPr>
          <p:spPr bwMode="auto">
            <a:xfrm>
              <a:off x="2065" y="3988"/>
              <a:ext cx="2654" cy="165"/>
            </a:xfrm>
            <a:prstGeom prst="rect">
              <a:avLst/>
            </a:prstGeom>
            <a:solidFill>
              <a:schemeClr val="bg1"/>
            </a:solidFill>
            <a:ln w="9525">
              <a:solidFill>
                <a:schemeClr val="accent2"/>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0" tIns="0" anchor="ctr"/>
            <a:lstStyle/>
            <a:p>
              <a:pPr algn="ctr" eaLnBrk="0" hangingPunct="0">
                <a:lnSpc>
                  <a:spcPts val="2400"/>
                </a:lnSpc>
                <a:defRPr/>
              </a:pPr>
              <a:endParaRPr lang="en-US" sz="1600">
                <a:latin typeface="Arial" charset="0"/>
                <a:ea typeface="ＭＳ Ｐゴシック" charset="0"/>
                <a:cs typeface="ＭＳ Ｐゴシック" charset="0"/>
              </a:endParaRPr>
            </a:p>
          </p:txBody>
        </p:sp>
        <p:graphicFrame>
          <p:nvGraphicFramePr>
            <p:cNvPr id="151588" name="Object 30">
              <a:extLst>
                <a:ext uri="{FF2B5EF4-FFF2-40B4-BE49-F238E27FC236}">
                  <a16:creationId xmlns:a16="http://schemas.microsoft.com/office/drawing/2014/main" id="{6C4A73D2-6525-3043-19AE-A01CE9D5B1BE}"/>
                </a:ext>
              </a:extLst>
            </p:cNvPr>
            <p:cNvGraphicFramePr>
              <a:graphicFrameLocks noChangeAspect="1"/>
            </p:cNvGraphicFramePr>
            <p:nvPr/>
          </p:nvGraphicFramePr>
          <p:xfrm>
            <a:off x="4929" y="2723"/>
            <a:ext cx="662" cy="1155"/>
          </p:xfrm>
          <a:graphic>
            <a:graphicData uri="http://schemas.openxmlformats.org/presentationml/2006/ole">
              <mc:AlternateContent xmlns:mc="http://schemas.openxmlformats.org/markup-compatibility/2006">
                <mc:Choice xmlns:v="urn:schemas-microsoft-com:vml" Requires="v">
                  <p:oleObj name="Image" r:id="rId10" imgW="1047750" imgH="1828800" progId="Photoshop.Image.6">
                    <p:embed/>
                  </p:oleObj>
                </mc:Choice>
                <mc:Fallback>
                  <p:oleObj name="Image" r:id="rId10" imgW="1047750" imgH="1828800" progId="Photoshop.Image.6">
                    <p:embed/>
                    <p:pic>
                      <p:nvPicPr>
                        <p:cNvPr id="151588" name="Object 30">
                          <a:extLst>
                            <a:ext uri="{FF2B5EF4-FFF2-40B4-BE49-F238E27FC236}">
                              <a16:creationId xmlns:a16="http://schemas.microsoft.com/office/drawing/2014/main" id="{6C4A73D2-6525-3043-19AE-A01CE9D5B1B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29" y="2723"/>
                          <a:ext cx="662" cy="11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499743" name="Rectangle 31">
              <a:extLst>
                <a:ext uri="{FF2B5EF4-FFF2-40B4-BE49-F238E27FC236}">
                  <a16:creationId xmlns:a16="http://schemas.microsoft.com/office/drawing/2014/main" id="{2003A66C-E818-6225-08BF-4964BD53038C}"/>
                </a:ext>
              </a:extLst>
            </p:cNvPr>
            <p:cNvSpPr>
              <a:spLocks noChangeArrowheads="1"/>
            </p:cNvSpPr>
            <p:nvPr/>
          </p:nvSpPr>
          <p:spPr bwMode="auto">
            <a:xfrm>
              <a:off x="426" y="2463"/>
              <a:ext cx="963" cy="274"/>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6675" tIns="26987" rIns="66675" bIns="26987" anchor="ctr">
              <a:spAutoFit/>
            </a:bodyPr>
            <a:lstStyle/>
            <a:p>
              <a:pPr>
                <a:defRPr/>
              </a:pPr>
              <a:r>
                <a:rPr lang="en-US" sz="2500">
                  <a:solidFill>
                    <a:srgbClr val="FFFF00"/>
                  </a:solidFill>
                  <a:effectLst>
                    <a:outerShdw blurRad="38100" dist="38100" dir="2700000" algn="tl">
                      <a:srgbClr val="000000"/>
                    </a:outerShdw>
                  </a:effectLst>
                  <a:latin typeface="Arial" charset="0"/>
                  <a:ea typeface="ＭＳ Ｐゴシック" charset="0"/>
                  <a:cs typeface="ＭＳ Ｐゴシック" charset="0"/>
                </a:rPr>
                <a:t>PET/MRI</a:t>
              </a:r>
              <a:endParaRPr lang="en-US" sz="1500">
                <a:solidFill>
                  <a:srgbClr val="FF0000"/>
                </a:solidFill>
                <a:effectLst>
                  <a:outerShdw blurRad="38100" dist="38100" dir="2700000" algn="tl">
                    <a:srgbClr val="000000"/>
                  </a:outerShdw>
                </a:effectLst>
                <a:latin typeface="Arial Black" charset="0"/>
                <a:ea typeface="ＭＳ Ｐゴシック" charset="0"/>
                <a:cs typeface="ＭＳ Ｐゴシック" charset="0"/>
              </a:endParaRPr>
            </a:p>
          </p:txBody>
        </p:sp>
        <p:sp>
          <p:nvSpPr>
            <p:cNvPr id="499744" name="Rectangle 32">
              <a:extLst>
                <a:ext uri="{FF2B5EF4-FFF2-40B4-BE49-F238E27FC236}">
                  <a16:creationId xmlns:a16="http://schemas.microsoft.com/office/drawing/2014/main" id="{B671A427-498E-E00C-E7AC-335946947052}"/>
                </a:ext>
              </a:extLst>
            </p:cNvPr>
            <p:cNvSpPr>
              <a:spLocks noChangeArrowheads="1"/>
            </p:cNvSpPr>
            <p:nvPr/>
          </p:nvSpPr>
          <p:spPr bwMode="auto">
            <a:xfrm>
              <a:off x="5075" y="3967"/>
              <a:ext cx="255" cy="140"/>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6675" tIns="26987" rIns="66675" bIns="26987"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fr-FR" sz="1100" b="1">
                  <a:solidFill>
                    <a:schemeClr val="bg2"/>
                  </a:solidFill>
                  <a:effectLst>
                    <a:outerShdw blurRad="38100" dist="38100" dir="2700000" algn="tl">
                      <a:srgbClr val="000000"/>
                    </a:outerShdw>
                  </a:effectLst>
                </a:rPr>
                <a:t>PET</a:t>
              </a:r>
            </a:p>
          </p:txBody>
        </p:sp>
        <p:sp>
          <p:nvSpPr>
            <p:cNvPr id="499745" name="Rectangle 33">
              <a:extLst>
                <a:ext uri="{FF2B5EF4-FFF2-40B4-BE49-F238E27FC236}">
                  <a16:creationId xmlns:a16="http://schemas.microsoft.com/office/drawing/2014/main" id="{58802614-4F47-FF8C-882E-019B3FE4137A}"/>
                </a:ext>
              </a:extLst>
            </p:cNvPr>
            <p:cNvSpPr>
              <a:spLocks noChangeArrowheads="1"/>
            </p:cNvSpPr>
            <p:nvPr/>
          </p:nvSpPr>
          <p:spPr bwMode="auto">
            <a:xfrm>
              <a:off x="5882" y="3964"/>
              <a:ext cx="221" cy="140"/>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66675" tIns="26987" rIns="66675" bIns="26987"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fr-FR" sz="1100" b="1">
                  <a:solidFill>
                    <a:schemeClr val="bg2"/>
                  </a:solidFill>
                  <a:effectLst>
                    <a:outerShdw blurRad="38100" dist="38100" dir="2700000" algn="tl">
                      <a:srgbClr val="000000"/>
                    </a:outerShdw>
                  </a:effectLst>
                </a:rPr>
                <a:t>MR</a:t>
              </a:r>
            </a:p>
          </p:txBody>
        </p:sp>
        <p:sp>
          <p:nvSpPr>
            <p:cNvPr id="499746" name="Text Box 34">
              <a:extLst>
                <a:ext uri="{FF2B5EF4-FFF2-40B4-BE49-F238E27FC236}">
                  <a16:creationId xmlns:a16="http://schemas.microsoft.com/office/drawing/2014/main" id="{405CA527-F5F2-2096-81B5-39B6A9879ACE}"/>
                </a:ext>
              </a:extLst>
            </p:cNvPr>
            <p:cNvSpPr txBox="1">
              <a:spLocks noChangeArrowheads="1"/>
            </p:cNvSpPr>
            <p:nvPr/>
          </p:nvSpPr>
          <p:spPr bwMode="auto">
            <a:xfrm>
              <a:off x="447" y="3955"/>
              <a:ext cx="1364" cy="231"/>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a:solidFill>
                    <a:schemeClr val="bg2"/>
                  </a:solidFill>
                  <a:latin typeface="Helvetica" charset="0"/>
                  <a:ea typeface="ＭＳ Ｐゴシック" charset="0"/>
                  <a:cs typeface="ＭＳ Ｐゴシック" charset="0"/>
                </a:rPr>
                <a:t>(S.R. Cherry, 2006)</a:t>
              </a:r>
            </a:p>
          </p:txBody>
        </p:sp>
        <p:sp>
          <p:nvSpPr>
            <p:cNvPr id="499747" name="Text Box 35">
              <a:extLst>
                <a:ext uri="{FF2B5EF4-FFF2-40B4-BE49-F238E27FC236}">
                  <a16:creationId xmlns:a16="http://schemas.microsoft.com/office/drawing/2014/main" id="{932E68DD-226F-93FD-2329-340A704F93ED}"/>
                </a:ext>
              </a:extLst>
            </p:cNvPr>
            <p:cNvSpPr txBox="1">
              <a:spLocks noChangeArrowheads="1"/>
            </p:cNvSpPr>
            <p:nvPr/>
          </p:nvSpPr>
          <p:spPr bwMode="auto">
            <a:xfrm>
              <a:off x="3104" y="2426"/>
              <a:ext cx="620" cy="231"/>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b="1">
                  <a:solidFill>
                    <a:srgbClr val="F7F7F7"/>
                  </a:solidFill>
                  <a:latin typeface="Helvetica" charset="0"/>
                  <a:ea typeface="ＭＳ Ｐゴシック" charset="0"/>
                  <a:cs typeface="ＭＳ Ｐゴシック" charset="0"/>
                </a:rPr>
                <a:t>Magnet</a:t>
              </a:r>
            </a:p>
          </p:txBody>
        </p:sp>
        <p:sp>
          <p:nvSpPr>
            <p:cNvPr id="499748" name="Text Box 36">
              <a:extLst>
                <a:ext uri="{FF2B5EF4-FFF2-40B4-BE49-F238E27FC236}">
                  <a16:creationId xmlns:a16="http://schemas.microsoft.com/office/drawing/2014/main" id="{2A2E34BA-0F2E-09B4-A6F0-A46B15006A62}"/>
                </a:ext>
              </a:extLst>
            </p:cNvPr>
            <p:cNvSpPr txBox="1">
              <a:spLocks noChangeArrowheads="1"/>
            </p:cNvSpPr>
            <p:nvPr/>
          </p:nvSpPr>
          <p:spPr bwMode="auto">
            <a:xfrm>
              <a:off x="3101" y="3953"/>
              <a:ext cx="620" cy="231"/>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b="1">
                  <a:solidFill>
                    <a:srgbClr val="F7F7F7"/>
                  </a:solidFill>
                  <a:latin typeface="Helvetica" charset="0"/>
                  <a:ea typeface="ＭＳ Ｐゴシック" charset="0"/>
                  <a:cs typeface="ＭＳ Ｐゴシック" charset="0"/>
                </a:rPr>
                <a:t>Magnet</a:t>
              </a:r>
            </a:p>
          </p:txBody>
        </p:sp>
        <p:sp>
          <p:nvSpPr>
            <p:cNvPr id="499749" name="Rectangle 37">
              <a:extLst>
                <a:ext uri="{FF2B5EF4-FFF2-40B4-BE49-F238E27FC236}">
                  <a16:creationId xmlns:a16="http://schemas.microsoft.com/office/drawing/2014/main" id="{6C34DABC-8AA7-FCC8-84A8-450A5C59B5F2}"/>
                </a:ext>
              </a:extLst>
            </p:cNvPr>
            <p:cNvSpPr>
              <a:spLocks noChangeArrowheads="1"/>
            </p:cNvSpPr>
            <p:nvPr/>
          </p:nvSpPr>
          <p:spPr bwMode="auto">
            <a:xfrm>
              <a:off x="2421" y="2709"/>
              <a:ext cx="2042" cy="110"/>
            </a:xfrm>
            <a:prstGeom prst="rect">
              <a:avLst/>
            </a:prstGeom>
            <a:solidFill>
              <a:srgbClr val="FF00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0" tIns="0" anchor="ctr"/>
            <a:lstStyle/>
            <a:p>
              <a:pPr algn="ctr" eaLnBrk="0" hangingPunct="0">
                <a:lnSpc>
                  <a:spcPts val="2400"/>
                </a:lnSpc>
                <a:defRPr/>
              </a:pPr>
              <a:endParaRPr lang="en-US" sz="1600">
                <a:latin typeface="Arial" charset="0"/>
                <a:ea typeface="ＭＳ Ｐゴシック" charset="0"/>
                <a:cs typeface="ＭＳ Ｐゴシック" charset="0"/>
              </a:endParaRPr>
            </a:p>
          </p:txBody>
        </p:sp>
        <p:sp>
          <p:nvSpPr>
            <p:cNvPr id="499750" name="Text Box 38">
              <a:extLst>
                <a:ext uri="{FF2B5EF4-FFF2-40B4-BE49-F238E27FC236}">
                  <a16:creationId xmlns:a16="http://schemas.microsoft.com/office/drawing/2014/main" id="{4A8C0BC8-9609-F62E-E200-4D755303F848}"/>
                </a:ext>
              </a:extLst>
            </p:cNvPr>
            <p:cNvSpPr txBox="1">
              <a:spLocks noChangeArrowheads="1"/>
            </p:cNvSpPr>
            <p:nvPr/>
          </p:nvSpPr>
          <p:spPr bwMode="auto">
            <a:xfrm>
              <a:off x="3233" y="2652"/>
              <a:ext cx="365" cy="212"/>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b="1">
                  <a:solidFill>
                    <a:srgbClr val="F7F7F7"/>
                  </a:solidFill>
                  <a:latin typeface="Helvetica" charset="0"/>
                  <a:ea typeface="ＭＳ Ｐゴシック" charset="0"/>
                  <a:cs typeface="ＭＳ Ｐゴシック" charset="0"/>
                </a:rPr>
                <a:t>PET</a:t>
              </a:r>
            </a:p>
          </p:txBody>
        </p:sp>
        <p:sp>
          <p:nvSpPr>
            <p:cNvPr id="499751" name="Rectangle 39">
              <a:extLst>
                <a:ext uri="{FF2B5EF4-FFF2-40B4-BE49-F238E27FC236}">
                  <a16:creationId xmlns:a16="http://schemas.microsoft.com/office/drawing/2014/main" id="{302BCCB1-672F-9590-91B0-7192E64D0D77}"/>
                </a:ext>
              </a:extLst>
            </p:cNvPr>
            <p:cNvSpPr>
              <a:spLocks noChangeArrowheads="1"/>
            </p:cNvSpPr>
            <p:nvPr/>
          </p:nvSpPr>
          <p:spPr bwMode="auto">
            <a:xfrm>
              <a:off x="2416" y="3803"/>
              <a:ext cx="2042" cy="110"/>
            </a:xfrm>
            <a:prstGeom prst="rect">
              <a:avLst/>
            </a:prstGeom>
            <a:solidFill>
              <a:srgbClr val="FF00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0" tIns="0" anchor="ctr"/>
            <a:lstStyle/>
            <a:p>
              <a:pPr algn="ctr" eaLnBrk="0" hangingPunct="0">
                <a:lnSpc>
                  <a:spcPts val="2400"/>
                </a:lnSpc>
                <a:defRPr/>
              </a:pPr>
              <a:endParaRPr lang="en-US" sz="1600">
                <a:latin typeface="Arial" charset="0"/>
                <a:ea typeface="ＭＳ Ｐゴシック" charset="0"/>
                <a:cs typeface="ＭＳ Ｐゴシック" charset="0"/>
              </a:endParaRPr>
            </a:p>
          </p:txBody>
        </p:sp>
        <p:sp>
          <p:nvSpPr>
            <p:cNvPr id="499752" name="Text Box 40">
              <a:extLst>
                <a:ext uri="{FF2B5EF4-FFF2-40B4-BE49-F238E27FC236}">
                  <a16:creationId xmlns:a16="http://schemas.microsoft.com/office/drawing/2014/main" id="{5876167B-CBD6-2002-CA93-FF6386EC0031}"/>
                </a:ext>
              </a:extLst>
            </p:cNvPr>
            <p:cNvSpPr txBox="1">
              <a:spLocks noChangeArrowheads="1"/>
            </p:cNvSpPr>
            <p:nvPr/>
          </p:nvSpPr>
          <p:spPr bwMode="auto">
            <a:xfrm>
              <a:off x="3228" y="3749"/>
              <a:ext cx="365" cy="212"/>
            </a:xfrm>
            <a:prstGeom prst="rect">
              <a:avLst/>
            </a:prstGeom>
            <a:noFill/>
            <a:ln>
              <a:noFill/>
            </a:ln>
            <a:effectLst/>
            <a:extLst>
              <a:ext uri="{909E8E84-426E-40dd-AFC4-6F175D3DCCD1}">
                <a14:hiddenFill xmlns="" xmlns:a14="http://schemas.microsoft.com/office/drawing/2010/main">
                  <a:noFill/>
                </a14:hiddenFill>
              </a:ext>
              <a:ext uri="{91240B29-F687-4f45-9708-019B960494DF}">
                <a14:hiddenLine xmlns="" xmlns:a14="http://schemas.microsoft.com/office/drawing/2010/main" w="12700">
                  <a:solidFill>
                    <a:schemeClr val="accent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sz="1600" b="1">
                  <a:solidFill>
                    <a:srgbClr val="F7F7F7"/>
                  </a:solidFill>
                  <a:latin typeface="Helvetica" charset="0"/>
                  <a:ea typeface="ＭＳ Ｐゴシック" charset="0"/>
                  <a:cs typeface="ＭＳ Ｐゴシック" charset="0"/>
                </a:rPr>
                <a:t>PET</a:t>
              </a:r>
            </a:p>
          </p:txBody>
        </p:sp>
        <p:graphicFrame>
          <p:nvGraphicFramePr>
            <p:cNvPr id="151599" name="Object 41">
              <a:extLst>
                <a:ext uri="{FF2B5EF4-FFF2-40B4-BE49-F238E27FC236}">
                  <a16:creationId xmlns:a16="http://schemas.microsoft.com/office/drawing/2014/main" id="{18B910CE-E5F5-7A67-5C3F-040CCB95B29E}"/>
                </a:ext>
              </a:extLst>
            </p:cNvPr>
            <p:cNvGraphicFramePr>
              <a:graphicFrameLocks noChangeAspect="1"/>
            </p:cNvGraphicFramePr>
            <p:nvPr/>
          </p:nvGraphicFramePr>
          <p:xfrm>
            <a:off x="5668" y="2720"/>
            <a:ext cx="708" cy="1159"/>
          </p:xfrm>
          <a:graphic>
            <a:graphicData uri="http://schemas.openxmlformats.org/presentationml/2006/ole">
              <mc:AlternateContent xmlns:mc="http://schemas.openxmlformats.org/markup-compatibility/2006">
                <mc:Choice xmlns:v="urn:schemas-microsoft-com:vml" Requires="v">
                  <p:oleObj name="Image" r:id="rId11" imgW="2082800" imgH="3409950" progId="Photoshop.Image.6">
                    <p:embed/>
                  </p:oleObj>
                </mc:Choice>
                <mc:Fallback>
                  <p:oleObj name="Image" r:id="rId11" imgW="2082800" imgH="3409950" progId="Photoshop.Image.6">
                    <p:embed/>
                    <p:pic>
                      <p:nvPicPr>
                        <p:cNvPr id="151599" name="Object 41">
                          <a:extLst>
                            <a:ext uri="{FF2B5EF4-FFF2-40B4-BE49-F238E27FC236}">
                              <a16:creationId xmlns:a16="http://schemas.microsoft.com/office/drawing/2014/main" id="{18B910CE-E5F5-7A67-5C3F-040CCB95B29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68" y="2720"/>
                          <a:ext cx="708" cy="11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pSp>
      <p:pic>
        <p:nvPicPr>
          <p:cNvPr id="151579" name="Picture 165" descr="MMj02362270000[1]">
            <a:extLst>
              <a:ext uri="{FF2B5EF4-FFF2-40B4-BE49-F238E27FC236}">
                <a16:creationId xmlns:a16="http://schemas.microsoft.com/office/drawing/2014/main" id="{2EEB98E1-89AA-474F-9517-7105CA85B72C}"/>
              </a:ext>
            </a:extLst>
          </p:cNvPr>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762000" y="1981200"/>
            <a:ext cx="403225"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9755" name="Text Box 43">
            <a:extLst>
              <a:ext uri="{FF2B5EF4-FFF2-40B4-BE49-F238E27FC236}">
                <a16:creationId xmlns:a16="http://schemas.microsoft.com/office/drawing/2014/main" id="{5EBCA702-BAFB-1A5B-A110-2C9428090411}"/>
              </a:ext>
            </a:extLst>
          </p:cNvPr>
          <p:cNvSpPr txBox="1">
            <a:spLocks noChangeArrowheads="1"/>
          </p:cNvSpPr>
          <p:nvPr/>
        </p:nvSpPr>
        <p:spPr bwMode="auto">
          <a:xfrm>
            <a:off x="228600" y="5667375"/>
            <a:ext cx="3284538" cy="1190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a:latin typeface="Arial" charset="0"/>
                <a:ea typeface="ＭＳ Ｐゴシック" charset="0"/>
                <a:cs typeface="ＭＳ Ｐゴシック" charset="0"/>
              </a:rPr>
              <a:t>PET Insert with</a:t>
            </a:r>
          </a:p>
          <a:p>
            <a:pPr>
              <a:defRPr/>
            </a:pPr>
            <a:r>
              <a:rPr lang="fr-FR">
                <a:latin typeface="Arial" charset="0"/>
                <a:ea typeface="ＭＳ Ｐゴシック" charset="0"/>
                <a:cs typeface="ＭＳ Ｐゴシック" charset="0"/>
              </a:rPr>
              <a:t>Semiconductor photodetectors</a:t>
            </a:r>
          </a:p>
          <a:p>
            <a:pPr>
              <a:defRPr/>
            </a:pPr>
            <a:r>
              <a:rPr lang="fr-FR">
                <a:latin typeface="Arial" charset="0"/>
                <a:ea typeface="ＭＳ Ｐゴシック" charset="0"/>
                <a:cs typeface="ＭＳ Ｐゴシック" charset="0"/>
              </a:rPr>
              <a:t> </a:t>
            </a:r>
          </a:p>
          <a:p>
            <a:pPr>
              <a:defRPr/>
            </a:pPr>
            <a:endParaRPr lang="fr-FR">
              <a:latin typeface="Arial" charset="0"/>
              <a:ea typeface="ＭＳ Ｐゴシック" charset="0"/>
              <a:cs typeface="ＭＳ Ｐゴシック" charset="0"/>
            </a:endParaRPr>
          </a:p>
        </p:txBody>
      </p:sp>
      <p:sp>
        <p:nvSpPr>
          <p:cNvPr id="499756" name="Text Box 44">
            <a:extLst>
              <a:ext uri="{FF2B5EF4-FFF2-40B4-BE49-F238E27FC236}">
                <a16:creationId xmlns:a16="http://schemas.microsoft.com/office/drawing/2014/main" id="{8B7D1D87-5B28-6CA8-151A-58F409AF3683}"/>
              </a:ext>
            </a:extLst>
          </p:cNvPr>
          <p:cNvSpPr txBox="1">
            <a:spLocks noChangeArrowheads="1"/>
          </p:cNvSpPr>
          <p:nvPr/>
        </p:nvSpPr>
        <p:spPr bwMode="auto">
          <a:xfrm>
            <a:off x="228600" y="2590800"/>
            <a:ext cx="2738438" cy="915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a:latin typeface="Arial" charset="0"/>
                <a:ea typeface="ＭＳ Ｐゴシック" charset="0"/>
                <a:cs typeface="ＭＳ Ｐゴシック" charset="0"/>
              </a:rPr>
              <a:t>Less dose</a:t>
            </a:r>
          </a:p>
          <a:p>
            <a:pPr>
              <a:defRPr/>
            </a:pPr>
            <a:r>
              <a:rPr lang="fr-FR">
                <a:latin typeface="Arial" charset="0"/>
                <a:ea typeface="ＭＳ Ｐゴシック" charset="0"/>
                <a:cs typeface="ＭＳ Ｐゴシック" charset="0"/>
              </a:rPr>
              <a:t>Less movment correction</a:t>
            </a:r>
          </a:p>
          <a:p>
            <a:pPr>
              <a:defRPr/>
            </a:pPr>
            <a:r>
              <a:rPr lang="fr-FR">
                <a:latin typeface="Arial" charset="0"/>
                <a:ea typeface="ＭＳ Ｐゴシック" charset="0"/>
                <a:cs typeface="ＭＳ Ｐゴシック" charset="0"/>
              </a:rPr>
              <a:t>Screaning capability</a:t>
            </a:r>
          </a:p>
        </p:txBody>
      </p:sp>
      <p:sp>
        <p:nvSpPr>
          <p:cNvPr id="499757" name="Text Box 45">
            <a:extLst>
              <a:ext uri="{FF2B5EF4-FFF2-40B4-BE49-F238E27FC236}">
                <a16:creationId xmlns:a16="http://schemas.microsoft.com/office/drawing/2014/main" id="{F7C0670F-16AB-3CA9-BA0C-B93B27D6671A}"/>
              </a:ext>
            </a:extLst>
          </p:cNvPr>
          <p:cNvSpPr txBox="1">
            <a:spLocks noChangeArrowheads="1"/>
          </p:cNvSpPr>
          <p:nvPr/>
        </p:nvSpPr>
        <p:spPr bwMode="auto">
          <a:xfrm>
            <a:off x="7213600" y="228600"/>
            <a:ext cx="2249488"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fr-FR" altLang="fr-FR" sz="1400">
                <a:solidFill>
                  <a:srgbClr val="FFFF00"/>
                </a:solidFill>
                <a:effectLst>
                  <a:outerShdw blurRad="38100" dist="38100" dir="2700000" algn="tl">
                    <a:srgbClr val="000000"/>
                  </a:outerShdw>
                </a:effectLst>
              </a:rPr>
              <a:t> Courtesy of D.Townsend</a:t>
            </a:r>
          </a:p>
        </p:txBody>
      </p:sp>
      <p:sp>
        <p:nvSpPr>
          <p:cNvPr id="499758" name="Text Box 46">
            <a:extLst>
              <a:ext uri="{FF2B5EF4-FFF2-40B4-BE49-F238E27FC236}">
                <a16:creationId xmlns:a16="http://schemas.microsoft.com/office/drawing/2014/main" id="{A8A19C92-E887-EAD4-D0AA-73BAB6FC5E44}"/>
              </a:ext>
            </a:extLst>
          </p:cNvPr>
          <p:cNvSpPr txBox="1">
            <a:spLocks noChangeArrowheads="1"/>
          </p:cNvSpPr>
          <p:nvPr/>
        </p:nvSpPr>
        <p:spPr bwMode="auto">
          <a:xfrm>
            <a:off x="6286500" y="3276600"/>
            <a:ext cx="3619500" cy="519113"/>
          </a:xfrm>
          <a:prstGeom prst="rect">
            <a:avLst/>
          </a:prstGeom>
          <a:solidFill>
            <a:srgbClr val="13B42A"/>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sz="2800">
                <a:solidFill>
                  <a:srgbClr val="FFFF00"/>
                </a:solidFill>
                <a:latin typeface="Arial" charset="0"/>
                <a:ea typeface="ＭＳ Ｐゴシック" charset="0"/>
                <a:cs typeface="ＭＳ Ｐゴシック" charset="0"/>
              </a:rPr>
              <a:t>Image In Real Time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99738"/>
                                        </p:tgtEl>
                                        <p:attrNameLst>
                                          <p:attrName>style.visibility</p:attrName>
                                        </p:attrNameLst>
                                      </p:cBhvr>
                                      <p:to>
                                        <p:strVal val="visible"/>
                                      </p:to>
                                    </p:set>
                                    <p:animEffect transition="in" filter="fade">
                                      <p:cBhvr>
                                        <p:cTn id="7" dur="500"/>
                                        <p:tgtEl>
                                          <p:spTgt spid="4997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976B7C5A-083C-1FF4-DCEA-6F87F94B40BF}"/>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Award RT24</a:t>
            </a:r>
          </a:p>
        </p:txBody>
      </p:sp>
      <p:sp>
        <p:nvSpPr>
          <p:cNvPr id="45" name="Espace réservé du numéro de diapositive 5">
            <a:extLst>
              <a:ext uri="{FF2B5EF4-FFF2-40B4-BE49-F238E27FC236}">
                <a16:creationId xmlns:a16="http://schemas.microsoft.com/office/drawing/2014/main" id="{0B1D6436-08C7-82F0-E3E2-A4305DD0881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779D1D7-B3D4-AA43-AE25-D891F6FBC45F}"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586754" name="Rectangle 2">
            <a:extLst>
              <a:ext uri="{FF2B5EF4-FFF2-40B4-BE49-F238E27FC236}">
                <a16:creationId xmlns:a16="http://schemas.microsoft.com/office/drawing/2014/main" id="{0CC609E4-0D12-4176-AC68-49774F0E5FF0}"/>
              </a:ext>
            </a:extLst>
          </p:cNvPr>
          <p:cNvSpPr>
            <a:spLocks noChangeArrowheads="1"/>
          </p:cNvSpPr>
          <p:nvPr/>
        </p:nvSpPr>
        <p:spPr bwMode="auto">
          <a:xfrm>
            <a:off x="1447800" y="2971800"/>
            <a:ext cx="6362700" cy="8382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lang="fr-FR" sz="3600" b="1" i="0" u="none" dirty="0" err="1">
                <a:solidFill>
                  <a:srgbClr val="FF00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Particle</a:t>
            </a:r>
            <a:r>
              <a:rPr lang="fr-FR" sz="3600" b="1" i="0" u="none" dirty="0">
                <a:solidFill>
                  <a:srgbClr val="FF00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 </a:t>
            </a:r>
            <a:r>
              <a:rPr lang="fr-FR" sz="3600" b="1" i="0" u="none" dirty="0" err="1">
                <a:solidFill>
                  <a:srgbClr val="FF00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Therapy</a:t>
            </a:r>
            <a:endPar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endParaRPr>
          </a:p>
        </p:txBody>
      </p:sp>
      <p:sp>
        <p:nvSpPr>
          <p:cNvPr id="98308" name="Line 3">
            <a:extLst>
              <a:ext uri="{FF2B5EF4-FFF2-40B4-BE49-F238E27FC236}">
                <a16:creationId xmlns:a16="http://schemas.microsoft.com/office/drawing/2014/main" id="{E36FF921-8C97-A35F-283F-4B47906C60A4}"/>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09" name="Line 4">
            <a:extLst>
              <a:ext uri="{FF2B5EF4-FFF2-40B4-BE49-F238E27FC236}">
                <a16:creationId xmlns:a16="http://schemas.microsoft.com/office/drawing/2014/main" id="{68031A34-95CE-BFFF-A821-E54FEA5EA64A}"/>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0" name="Line 5">
            <a:extLst>
              <a:ext uri="{FF2B5EF4-FFF2-40B4-BE49-F238E27FC236}">
                <a16:creationId xmlns:a16="http://schemas.microsoft.com/office/drawing/2014/main" id="{4E5FF095-D339-8A65-4F88-5B65EAE68A0A}"/>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1" name="Line 6">
            <a:extLst>
              <a:ext uri="{FF2B5EF4-FFF2-40B4-BE49-F238E27FC236}">
                <a16:creationId xmlns:a16="http://schemas.microsoft.com/office/drawing/2014/main" id="{503BE932-2112-4194-1678-B7A8497AA2B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2" name="Line 7">
            <a:extLst>
              <a:ext uri="{FF2B5EF4-FFF2-40B4-BE49-F238E27FC236}">
                <a16:creationId xmlns:a16="http://schemas.microsoft.com/office/drawing/2014/main" id="{F931B969-0B8E-F252-59EE-DE36AB1BFE29}"/>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3" name="Line 8">
            <a:extLst>
              <a:ext uri="{FF2B5EF4-FFF2-40B4-BE49-F238E27FC236}">
                <a16:creationId xmlns:a16="http://schemas.microsoft.com/office/drawing/2014/main" id="{C614E73C-544D-FD73-0D3B-D4863D4FD74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4" name="Line 9">
            <a:extLst>
              <a:ext uri="{FF2B5EF4-FFF2-40B4-BE49-F238E27FC236}">
                <a16:creationId xmlns:a16="http://schemas.microsoft.com/office/drawing/2014/main" id="{5B8EADB1-9426-B2D4-F356-2971EAC766DB}"/>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5" name="Line 10">
            <a:extLst>
              <a:ext uri="{FF2B5EF4-FFF2-40B4-BE49-F238E27FC236}">
                <a16:creationId xmlns:a16="http://schemas.microsoft.com/office/drawing/2014/main" id="{72A1A4A7-D16E-047C-5C22-BADE00EC396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6" name="Line 11">
            <a:extLst>
              <a:ext uri="{FF2B5EF4-FFF2-40B4-BE49-F238E27FC236}">
                <a16:creationId xmlns:a16="http://schemas.microsoft.com/office/drawing/2014/main" id="{FB63304E-8D8A-4E6D-7F87-177256725BC9}"/>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7" name="Line 12">
            <a:extLst>
              <a:ext uri="{FF2B5EF4-FFF2-40B4-BE49-F238E27FC236}">
                <a16:creationId xmlns:a16="http://schemas.microsoft.com/office/drawing/2014/main" id="{4E6B75D8-BEA4-939F-55AC-825F6F24E557}"/>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8" name="Line 13">
            <a:extLst>
              <a:ext uri="{FF2B5EF4-FFF2-40B4-BE49-F238E27FC236}">
                <a16:creationId xmlns:a16="http://schemas.microsoft.com/office/drawing/2014/main" id="{6F2853DD-9C9F-296E-0ECD-396AD062EC07}"/>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9" name="Line 14">
            <a:extLst>
              <a:ext uri="{FF2B5EF4-FFF2-40B4-BE49-F238E27FC236}">
                <a16:creationId xmlns:a16="http://schemas.microsoft.com/office/drawing/2014/main" id="{3CFFC9AB-B36F-C4AA-7CE5-17B801C8F650}"/>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0" name="Line 15">
            <a:extLst>
              <a:ext uri="{FF2B5EF4-FFF2-40B4-BE49-F238E27FC236}">
                <a16:creationId xmlns:a16="http://schemas.microsoft.com/office/drawing/2014/main" id="{C578B3B7-0AEA-A7D3-DBB0-A2858D7957AF}"/>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1" name="Line 16">
            <a:extLst>
              <a:ext uri="{FF2B5EF4-FFF2-40B4-BE49-F238E27FC236}">
                <a16:creationId xmlns:a16="http://schemas.microsoft.com/office/drawing/2014/main" id="{EB1C71AA-F254-146E-0780-EFE8100228CD}"/>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2" name="Line 17">
            <a:extLst>
              <a:ext uri="{FF2B5EF4-FFF2-40B4-BE49-F238E27FC236}">
                <a16:creationId xmlns:a16="http://schemas.microsoft.com/office/drawing/2014/main" id="{4F803433-5FA0-725E-7C85-C4458B9FFEF9}"/>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3" name="Line 18">
            <a:extLst>
              <a:ext uri="{FF2B5EF4-FFF2-40B4-BE49-F238E27FC236}">
                <a16:creationId xmlns:a16="http://schemas.microsoft.com/office/drawing/2014/main" id="{E2D0E772-9AD1-6415-CDB0-049EA93DE04E}"/>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4" name="Line 19">
            <a:extLst>
              <a:ext uri="{FF2B5EF4-FFF2-40B4-BE49-F238E27FC236}">
                <a16:creationId xmlns:a16="http://schemas.microsoft.com/office/drawing/2014/main" id="{91518E56-8369-74DC-B9A1-5582D3D3C16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5" name="Line 20">
            <a:extLst>
              <a:ext uri="{FF2B5EF4-FFF2-40B4-BE49-F238E27FC236}">
                <a16:creationId xmlns:a16="http://schemas.microsoft.com/office/drawing/2014/main" id="{19856A50-7BE7-B4EB-755D-0CB59FD39282}"/>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6" name="Line 21">
            <a:extLst>
              <a:ext uri="{FF2B5EF4-FFF2-40B4-BE49-F238E27FC236}">
                <a16:creationId xmlns:a16="http://schemas.microsoft.com/office/drawing/2014/main" id="{E1FBA594-A758-B98D-CC1F-D2E8FD1AFFDE}"/>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7" name="Line 22">
            <a:extLst>
              <a:ext uri="{FF2B5EF4-FFF2-40B4-BE49-F238E27FC236}">
                <a16:creationId xmlns:a16="http://schemas.microsoft.com/office/drawing/2014/main" id="{4F254AA1-B1D8-37F1-015E-8326FBEAD287}"/>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8" name="Line 23">
            <a:extLst>
              <a:ext uri="{FF2B5EF4-FFF2-40B4-BE49-F238E27FC236}">
                <a16:creationId xmlns:a16="http://schemas.microsoft.com/office/drawing/2014/main" id="{BDB5535D-000E-3A62-4F6F-B50C3A613A9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9" name="Line 24">
            <a:extLst>
              <a:ext uri="{FF2B5EF4-FFF2-40B4-BE49-F238E27FC236}">
                <a16:creationId xmlns:a16="http://schemas.microsoft.com/office/drawing/2014/main" id="{9A4A5630-A452-E851-EC3E-D9AF5E292BFA}"/>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0" name="Line 25">
            <a:extLst>
              <a:ext uri="{FF2B5EF4-FFF2-40B4-BE49-F238E27FC236}">
                <a16:creationId xmlns:a16="http://schemas.microsoft.com/office/drawing/2014/main" id="{7B7692BA-FFBB-2CF8-A989-BB29853C1BAE}"/>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1" name="Line 26">
            <a:extLst>
              <a:ext uri="{FF2B5EF4-FFF2-40B4-BE49-F238E27FC236}">
                <a16:creationId xmlns:a16="http://schemas.microsoft.com/office/drawing/2014/main" id="{AACDB03F-E8E3-F64B-8950-65B5788A741B}"/>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2" name="Line 27">
            <a:extLst>
              <a:ext uri="{FF2B5EF4-FFF2-40B4-BE49-F238E27FC236}">
                <a16:creationId xmlns:a16="http://schemas.microsoft.com/office/drawing/2014/main" id="{DC0A68FB-E8C0-EE4B-9CFA-C1160C766468}"/>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3" name="Line 28">
            <a:extLst>
              <a:ext uri="{FF2B5EF4-FFF2-40B4-BE49-F238E27FC236}">
                <a16:creationId xmlns:a16="http://schemas.microsoft.com/office/drawing/2014/main" id="{1A34FF00-DFAC-1EF0-2C6B-1DD39C7F5B68}"/>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4" name="Line 29">
            <a:extLst>
              <a:ext uri="{FF2B5EF4-FFF2-40B4-BE49-F238E27FC236}">
                <a16:creationId xmlns:a16="http://schemas.microsoft.com/office/drawing/2014/main" id="{1FC7DCDF-8086-32B6-A7E4-93CF4EF9E63C}"/>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5" name="Line 30">
            <a:extLst>
              <a:ext uri="{FF2B5EF4-FFF2-40B4-BE49-F238E27FC236}">
                <a16:creationId xmlns:a16="http://schemas.microsoft.com/office/drawing/2014/main" id="{3DF75959-D12D-F919-52A2-8C5B51DC7E9E}"/>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6" name="Line 31">
            <a:extLst>
              <a:ext uri="{FF2B5EF4-FFF2-40B4-BE49-F238E27FC236}">
                <a16:creationId xmlns:a16="http://schemas.microsoft.com/office/drawing/2014/main" id="{79EBA4B5-2B75-FF99-ACD4-6D3E78C8C525}"/>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7" name="Line 32">
            <a:extLst>
              <a:ext uri="{FF2B5EF4-FFF2-40B4-BE49-F238E27FC236}">
                <a16:creationId xmlns:a16="http://schemas.microsoft.com/office/drawing/2014/main" id="{BC848BE8-CF97-D4BB-C676-8C2E8A4958FA}"/>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8" name="Line 33">
            <a:extLst>
              <a:ext uri="{FF2B5EF4-FFF2-40B4-BE49-F238E27FC236}">
                <a16:creationId xmlns:a16="http://schemas.microsoft.com/office/drawing/2014/main" id="{707CB8B3-25E4-E953-1438-EC101773C799}"/>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9" name="Line 34">
            <a:extLst>
              <a:ext uri="{FF2B5EF4-FFF2-40B4-BE49-F238E27FC236}">
                <a16:creationId xmlns:a16="http://schemas.microsoft.com/office/drawing/2014/main" id="{8902C3FE-7112-8985-3AB8-E33DC3E51C7A}"/>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0" name="Line 35">
            <a:extLst>
              <a:ext uri="{FF2B5EF4-FFF2-40B4-BE49-F238E27FC236}">
                <a16:creationId xmlns:a16="http://schemas.microsoft.com/office/drawing/2014/main" id="{37E1DF63-A696-B4AD-F40B-3649CED259C4}"/>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1" name="Line 36">
            <a:extLst>
              <a:ext uri="{FF2B5EF4-FFF2-40B4-BE49-F238E27FC236}">
                <a16:creationId xmlns:a16="http://schemas.microsoft.com/office/drawing/2014/main" id="{AF743AF4-9355-E751-4AED-17117B4AD536}"/>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2" name="Line 37">
            <a:extLst>
              <a:ext uri="{FF2B5EF4-FFF2-40B4-BE49-F238E27FC236}">
                <a16:creationId xmlns:a16="http://schemas.microsoft.com/office/drawing/2014/main" id="{D22A5DD6-366B-02D8-CB68-3B99246D43CD}"/>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3" name="Line 38">
            <a:extLst>
              <a:ext uri="{FF2B5EF4-FFF2-40B4-BE49-F238E27FC236}">
                <a16:creationId xmlns:a16="http://schemas.microsoft.com/office/drawing/2014/main" id="{22935096-1020-3C3C-14FF-33BB45A3104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4" name="Line 39">
            <a:extLst>
              <a:ext uri="{FF2B5EF4-FFF2-40B4-BE49-F238E27FC236}">
                <a16:creationId xmlns:a16="http://schemas.microsoft.com/office/drawing/2014/main" id="{3F6F23E0-CE00-CC0E-45DC-DAD638678214}"/>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5" name="Line 40">
            <a:extLst>
              <a:ext uri="{FF2B5EF4-FFF2-40B4-BE49-F238E27FC236}">
                <a16:creationId xmlns:a16="http://schemas.microsoft.com/office/drawing/2014/main" id="{D195442E-0BEC-C36B-A289-F1FF749909C7}"/>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6" name="Line 41">
            <a:extLst>
              <a:ext uri="{FF2B5EF4-FFF2-40B4-BE49-F238E27FC236}">
                <a16:creationId xmlns:a16="http://schemas.microsoft.com/office/drawing/2014/main" id="{AC46AF1D-E820-8125-6DE9-502148D641DA}"/>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7" name="Line 42">
            <a:extLst>
              <a:ext uri="{FF2B5EF4-FFF2-40B4-BE49-F238E27FC236}">
                <a16:creationId xmlns:a16="http://schemas.microsoft.com/office/drawing/2014/main" id="{90E181C1-BAE1-0D1F-31F1-EC77EE5FB1AC}"/>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8" name="Line 43">
            <a:extLst>
              <a:ext uri="{FF2B5EF4-FFF2-40B4-BE49-F238E27FC236}">
                <a16:creationId xmlns:a16="http://schemas.microsoft.com/office/drawing/2014/main" id="{8CF9B432-5716-65C0-049A-60B32108F575}"/>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pic>
        <p:nvPicPr>
          <p:cNvPr id="3" name="Picture 59">
            <a:extLst>
              <a:ext uri="{FF2B5EF4-FFF2-40B4-BE49-F238E27FC236}">
                <a16:creationId xmlns:a16="http://schemas.microsoft.com/office/drawing/2014/main" id="{C4156B42-B709-A863-107E-1B46F79F0A1D}"/>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92466" y="4410646"/>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4287007"/>
      </p:ext>
    </p:extLst>
  </p:cSld>
  <p:clrMapOvr>
    <a:overrideClrMapping bg1="lt1" tx1="dk1" bg2="lt2" tx2="dk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2"/>
          <p:cNvSpPr>
            <a:spLocks noGrp="1"/>
          </p:cNvSpPr>
          <p:nvPr>
            <p:ph type="ftr" sz="quarter" idx="11"/>
          </p:nvPr>
        </p:nvSpPr>
        <p:spPr/>
        <p:txBody>
          <a:bodyPr/>
          <a:lstStyle/>
          <a:p>
            <a:r>
              <a:rPr lang="fr-FR"/>
              <a:t>Award RT24</a:t>
            </a:r>
          </a:p>
        </p:txBody>
      </p:sp>
      <p:sp>
        <p:nvSpPr>
          <p:cNvPr id="17" name="Espace réservé du numéro de diapositive 3"/>
          <p:cNvSpPr>
            <a:spLocks noGrp="1"/>
          </p:cNvSpPr>
          <p:nvPr>
            <p:ph type="sldNum" sz="quarter" idx="12"/>
          </p:nvPr>
        </p:nvSpPr>
        <p:spPr/>
        <p:txBody>
          <a:bodyPr/>
          <a:lstStyle/>
          <a:p>
            <a:fld id="{89D48554-199C-9A46-9E6D-19590771EC46}" type="slidenum">
              <a:rPr lang="fr-FR"/>
              <a:pPr/>
              <a:t>47</a:t>
            </a:fld>
            <a:endParaRPr lang="fr-FR"/>
          </a:p>
        </p:txBody>
      </p:sp>
      <p:pic>
        <p:nvPicPr>
          <p:cNvPr id="5980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577" y="3363790"/>
            <a:ext cx="4969889" cy="26560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8020" name="Title 1"/>
          <p:cNvSpPr>
            <a:spLocks/>
          </p:cNvSpPr>
          <p:nvPr/>
        </p:nvSpPr>
        <p:spPr bwMode="auto">
          <a:xfrm>
            <a:off x="0" y="204788"/>
            <a:ext cx="9958388" cy="51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324000" tIns="36000" rIns="72000" bIns="0" anchor="ctr"/>
          <a:lstStyle/>
          <a:p>
            <a:r>
              <a:rPr lang="en-US" sz="3000" b="1" i="0" u="none" dirty="0">
                <a:solidFill>
                  <a:srgbClr val="FFFF00"/>
                </a:solidFill>
                <a:effectLst>
                  <a:outerShdw blurRad="38100" dist="38100" dir="2700000" algn="tl">
                    <a:srgbClr val="000000"/>
                  </a:outerShdw>
                </a:effectLst>
              </a:rPr>
              <a:t>In beam Time-of-Flight PET for treatment planning and dosimetry monitoring</a:t>
            </a:r>
            <a:endParaRPr lang="en-GB" sz="3000" b="1" i="0" u="none" dirty="0">
              <a:solidFill>
                <a:srgbClr val="FFFF00"/>
              </a:solidFill>
              <a:effectLst>
                <a:outerShdw blurRad="38100" dist="38100" dir="2700000" algn="tl">
                  <a:srgbClr val="000000"/>
                </a:outerShdw>
              </a:effectLst>
              <a:latin typeface="Arial" charset="0"/>
            </a:endParaRPr>
          </a:p>
        </p:txBody>
      </p:sp>
      <p:sp>
        <p:nvSpPr>
          <p:cNvPr id="598021" name="Content Placeholder 2"/>
          <p:cNvSpPr>
            <a:spLocks/>
          </p:cNvSpPr>
          <p:nvPr/>
        </p:nvSpPr>
        <p:spPr bwMode="auto">
          <a:xfrm>
            <a:off x="228600" y="762000"/>
            <a:ext cx="6705600" cy="243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0000" tIns="0" rIns="180000" bIns="36000"/>
          <a:lstStyle/>
          <a:p>
            <a:pPr marL="87313" indent="-87313">
              <a:spcBef>
                <a:spcPct val="20000"/>
              </a:spcBef>
              <a:buClr>
                <a:schemeClr val="tx1"/>
              </a:buClr>
              <a:buFontTx/>
              <a:buChar char="•"/>
            </a:pPr>
            <a:endParaRPr lang="en-US" sz="2000" i="0" dirty="0">
              <a:effectLst>
                <a:outerShdw blurRad="38100" dist="38100" dir="2700000" algn="tl">
                  <a:srgbClr val="000000"/>
                </a:outerShdw>
              </a:effectLst>
            </a:endParaRPr>
          </a:p>
          <a:p>
            <a:pPr marL="165100" lvl="1" indent="-163513">
              <a:spcBef>
                <a:spcPct val="20000"/>
              </a:spcBef>
              <a:buClr>
                <a:schemeClr val="tx1"/>
              </a:buClr>
              <a:buFontTx/>
              <a:buChar char="–"/>
            </a:pPr>
            <a:r>
              <a:rPr lang="en-US" sz="1800" i="0" u="none" dirty="0">
                <a:effectLst>
                  <a:outerShdw blurRad="38100" dist="38100" dir="2700000" algn="tl">
                    <a:srgbClr val="000000"/>
                  </a:outerShdw>
                </a:effectLst>
              </a:rPr>
              <a:t>Carbon ion beam will induce </a:t>
            </a:r>
            <a:r>
              <a:rPr lang="en-US" sz="1800" i="0" u="none" baseline="30000" dirty="0">
                <a:effectLst>
                  <a:outerShdw blurRad="38100" dist="38100" dir="2700000" algn="tl">
                    <a:srgbClr val="000000"/>
                  </a:outerShdw>
                </a:effectLst>
              </a:rPr>
              <a:t>11</a:t>
            </a:r>
            <a:r>
              <a:rPr lang="en-US" sz="1800" i="0" u="none" dirty="0">
                <a:effectLst>
                  <a:outerShdw blurRad="38100" dist="38100" dir="2700000" algn="tl">
                    <a:srgbClr val="000000"/>
                  </a:outerShdw>
                </a:effectLst>
              </a:rPr>
              <a:t>C after collision with cell DNA</a:t>
            </a:r>
          </a:p>
          <a:p>
            <a:pPr marL="165100" lvl="1" indent="-163513">
              <a:spcBef>
                <a:spcPct val="20000"/>
              </a:spcBef>
              <a:buClr>
                <a:schemeClr val="tx1"/>
              </a:buClr>
              <a:buFontTx/>
              <a:buChar char="–"/>
            </a:pPr>
            <a:r>
              <a:rPr lang="en-US" sz="1800" i="0" u="none" baseline="30000" dirty="0">
                <a:effectLst>
                  <a:outerShdw blurRad="38100" dist="38100" dir="2700000" algn="tl">
                    <a:srgbClr val="000000"/>
                  </a:outerShdw>
                </a:effectLst>
              </a:rPr>
              <a:t>11</a:t>
            </a:r>
            <a:r>
              <a:rPr lang="en-US" sz="1800" i="0" u="none" dirty="0">
                <a:effectLst>
                  <a:outerShdw blurRad="38100" dist="38100" dir="2700000" algn="tl">
                    <a:srgbClr val="000000"/>
                  </a:outerShdw>
                </a:effectLst>
              </a:rPr>
              <a:t>C is a </a:t>
            </a:r>
            <a:r>
              <a:rPr lang="el-GR" sz="1800" i="0" u="none" dirty="0">
                <a:effectLst>
                  <a:outerShdw blurRad="38100" dist="38100" dir="2700000" algn="tl">
                    <a:srgbClr val="000000"/>
                  </a:outerShdw>
                </a:effectLst>
                <a:latin typeface="ヒラギノ明朝 ProN W3" charset="0"/>
              </a:rPr>
              <a:t>β</a:t>
            </a:r>
            <a:r>
              <a:rPr lang="en-US" sz="1800" i="0" u="none" baseline="30000" dirty="0">
                <a:effectLst>
                  <a:outerShdw blurRad="38100" dist="38100" dir="2700000" algn="tl">
                    <a:srgbClr val="000000"/>
                  </a:outerShdw>
                </a:effectLst>
              </a:rPr>
              <a:t>+</a:t>
            </a:r>
            <a:r>
              <a:rPr lang="en-US" sz="1800" i="0" u="none" dirty="0">
                <a:effectLst>
                  <a:outerShdw blurRad="38100" dist="38100" dir="2700000" algn="tl">
                    <a:srgbClr val="000000"/>
                  </a:outerShdw>
                </a:effectLst>
              </a:rPr>
              <a:t> emitter  which can be used for online PET imaging</a:t>
            </a:r>
          </a:p>
          <a:p>
            <a:pPr marL="165100" lvl="1" indent="-163513">
              <a:spcBef>
                <a:spcPct val="20000"/>
              </a:spcBef>
              <a:buClr>
                <a:schemeClr val="tx1"/>
              </a:buClr>
              <a:buFontTx/>
              <a:buChar char="–"/>
            </a:pPr>
            <a:r>
              <a:rPr lang="en-US" sz="1800" i="0" u="none" baseline="30000" dirty="0">
                <a:effectLst>
                  <a:outerShdw blurRad="38100" dist="38100" dir="2700000" algn="tl">
                    <a:srgbClr val="000000"/>
                  </a:outerShdw>
                </a:effectLst>
              </a:rPr>
              <a:t>11</a:t>
            </a:r>
            <a:r>
              <a:rPr lang="en-US" sz="1800" i="0" u="none" dirty="0">
                <a:effectLst>
                  <a:outerShdw blurRad="38100" dist="38100" dir="2700000" algn="tl">
                    <a:srgbClr val="000000"/>
                  </a:outerShdw>
                </a:effectLst>
              </a:rPr>
              <a:t>C activity profile correlated with dose profile: measure </a:t>
            </a:r>
            <a:r>
              <a:rPr lang="el-GR" sz="1800" i="0" u="none" dirty="0">
                <a:effectLst>
                  <a:outerShdw blurRad="38100" dist="38100" dir="2700000" algn="tl">
                    <a:srgbClr val="000000"/>
                  </a:outerShdw>
                </a:effectLst>
                <a:latin typeface="ヒラギノ明朝 ProN W3" charset="0"/>
              </a:rPr>
              <a:t>β</a:t>
            </a:r>
            <a:r>
              <a:rPr lang="en-US" sz="1800" i="0" u="none" baseline="30000" dirty="0">
                <a:effectLst>
                  <a:outerShdw blurRad="38100" dist="38100" dir="2700000" algn="tl">
                    <a:srgbClr val="000000"/>
                  </a:outerShdw>
                </a:effectLst>
              </a:rPr>
              <a:t>+ </a:t>
            </a:r>
            <a:r>
              <a:rPr lang="en-US" sz="1800" i="0" u="none" dirty="0">
                <a:effectLst>
                  <a:outerShdw blurRad="38100" dist="38100" dir="2700000" algn="tl">
                    <a:srgbClr val="000000"/>
                  </a:outerShdw>
                </a:effectLst>
              </a:rPr>
              <a:t>profile to reconstruct “true” dose profile and check against planning</a:t>
            </a:r>
            <a:endParaRPr lang="en-US" sz="2800" i="0" u="none" dirty="0">
              <a:effectLst>
                <a:outerShdw blurRad="38100" dist="38100" dir="2700000" algn="tl">
                  <a:srgbClr val="000000"/>
                </a:outerShdw>
              </a:effectLst>
              <a:latin typeface="Arial" charset="0"/>
            </a:endParaRPr>
          </a:p>
        </p:txBody>
      </p:sp>
      <p:sp>
        <p:nvSpPr>
          <p:cNvPr id="598022" name="Slide Number Placeholder 3"/>
          <p:cNvSpPr txBox="1">
            <a:spLocks noGrp="1"/>
          </p:cNvSpPr>
          <p:nvPr/>
        </p:nvSpPr>
        <p:spPr bwMode="auto">
          <a:xfrm>
            <a:off x="9704388" y="6726238"/>
            <a:ext cx="185737" cy="103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36000" tIns="0" rIns="36000" bIns="0" anchor="ctr">
            <a:spAutoFit/>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fontAlgn="base">
              <a:spcBef>
                <a:spcPct val="0"/>
              </a:spcBef>
              <a:spcAft>
                <a:spcPct val="0"/>
              </a:spcAft>
              <a:defRPr sz="2400">
                <a:solidFill>
                  <a:schemeClr val="tx1"/>
                </a:solidFill>
                <a:latin typeface="Times New Roman" charset="0"/>
                <a:ea typeface="ＭＳ Ｐゴシック" charset="0"/>
              </a:defRPr>
            </a:lvl6pPr>
            <a:lvl7pPr marL="2971800" indent="-228600" fontAlgn="base">
              <a:spcBef>
                <a:spcPct val="0"/>
              </a:spcBef>
              <a:spcAft>
                <a:spcPct val="0"/>
              </a:spcAft>
              <a:defRPr sz="2400">
                <a:solidFill>
                  <a:schemeClr val="tx1"/>
                </a:solidFill>
                <a:latin typeface="Times New Roman" charset="0"/>
                <a:ea typeface="ＭＳ Ｐゴシック" charset="0"/>
              </a:defRPr>
            </a:lvl7pPr>
            <a:lvl8pPr marL="3429000" indent="-228600" fontAlgn="base">
              <a:spcBef>
                <a:spcPct val="0"/>
              </a:spcBef>
              <a:spcAft>
                <a:spcPct val="0"/>
              </a:spcAft>
              <a:defRPr sz="2400">
                <a:solidFill>
                  <a:schemeClr val="tx1"/>
                </a:solidFill>
                <a:latin typeface="Times New Roman" charset="0"/>
                <a:ea typeface="ＭＳ Ｐゴシック" charset="0"/>
              </a:defRPr>
            </a:lvl8pPr>
            <a:lvl9pPr marL="3886200" indent="-228600" fontAlgn="base">
              <a:spcBef>
                <a:spcPct val="0"/>
              </a:spcBef>
              <a:spcAft>
                <a:spcPct val="0"/>
              </a:spcAft>
              <a:defRPr sz="2400">
                <a:solidFill>
                  <a:schemeClr val="tx1"/>
                </a:solidFill>
                <a:latin typeface="Times New Roman" charset="0"/>
                <a:ea typeface="ＭＳ Ｐゴシック" charset="0"/>
              </a:defRPr>
            </a:lvl9pPr>
          </a:lstStyle>
          <a:p>
            <a:pPr algn="r" eaLnBrk="0" hangingPunct="0">
              <a:lnSpc>
                <a:spcPct val="85000"/>
              </a:lnSpc>
            </a:pPr>
            <a:fld id="{5D5E80D5-26F2-BD44-A765-140EFB6E4D29}" type="slidenum">
              <a:rPr lang="en-US" sz="800" b="1" i="0">
                <a:solidFill>
                  <a:schemeClr val="tx2"/>
                </a:solidFill>
                <a:latin typeface="Arial" charset="0"/>
                <a:cs typeface="ＭＳ Ｐゴシック" charset="0"/>
              </a:rPr>
              <a:pPr algn="r" eaLnBrk="0" hangingPunct="0">
                <a:lnSpc>
                  <a:spcPct val="85000"/>
                </a:lnSpc>
              </a:pPr>
              <a:t>47</a:t>
            </a:fld>
            <a:endParaRPr lang="en-US" sz="800" b="1" i="0">
              <a:solidFill>
                <a:schemeClr val="tx2"/>
              </a:solidFill>
              <a:latin typeface="Arial" charset="0"/>
              <a:cs typeface="ＭＳ Ｐゴシック" charset="0"/>
            </a:endParaRPr>
          </a:p>
        </p:txBody>
      </p:sp>
      <p:grpSp>
        <p:nvGrpSpPr>
          <p:cNvPr id="598044" name="Group 28"/>
          <p:cNvGrpSpPr>
            <a:grpSpLocks/>
          </p:cNvGrpSpPr>
          <p:nvPr/>
        </p:nvGrpSpPr>
        <p:grpSpPr bwMode="auto">
          <a:xfrm>
            <a:off x="7010400" y="609600"/>
            <a:ext cx="2755900" cy="3005138"/>
            <a:chOff x="4451" y="2006"/>
            <a:chExt cx="1431" cy="1668"/>
          </a:xfrm>
        </p:grpSpPr>
        <p:pic>
          <p:nvPicPr>
            <p:cNvPr id="598023" name="Picture 7" descr="GSIHeavyIonsIrra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5" y="2006"/>
              <a:ext cx="1397" cy="1668"/>
            </a:xfrm>
            <a:prstGeom prst="rect">
              <a:avLst/>
            </a:prstGeom>
            <a:noFill/>
            <a:ln w="38100">
              <a:solidFill>
                <a:schemeClr val="hlink"/>
              </a:solidFill>
              <a:miter lim="800000"/>
              <a:headEnd/>
              <a:tailEnd/>
            </a:ln>
            <a:extLst>
              <a:ext uri="{909E8E84-426E-40dd-AFC4-6F175D3DCCD1}">
                <a14:hiddenFill xmlns:a14="http://schemas.microsoft.com/office/drawing/2010/main" xmlns="">
                  <a:solidFill>
                    <a:srgbClr val="FFFFFF"/>
                  </a:solidFill>
                </a14:hiddenFill>
              </a:ext>
            </a:extLst>
          </p:spPr>
        </p:pic>
        <p:sp>
          <p:nvSpPr>
            <p:cNvPr id="598024" name="Text Box 6"/>
            <p:cNvSpPr txBox="1">
              <a:spLocks noChangeArrowheads="1"/>
            </p:cNvSpPr>
            <p:nvPr/>
          </p:nvSpPr>
          <p:spPr bwMode="auto">
            <a:xfrm>
              <a:off x="4451" y="3467"/>
              <a:ext cx="718" cy="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fontAlgn="base">
                <a:spcBef>
                  <a:spcPct val="0"/>
                </a:spcBef>
                <a:spcAft>
                  <a:spcPct val="0"/>
                </a:spcAft>
                <a:defRPr sz="2400">
                  <a:solidFill>
                    <a:schemeClr val="tx1"/>
                  </a:solidFill>
                  <a:latin typeface="Times New Roman" charset="0"/>
                  <a:ea typeface="ＭＳ Ｐゴシック" charset="0"/>
                </a:defRPr>
              </a:lvl6pPr>
              <a:lvl7pPr marL="2971800" indent="-228600" fontAlgn="base">
                <a:spcBef>
                  <a:spcPct val="0"/>
                </a:spcBef>
                <a:spcAft>
                  <a:spcPct val="0"/>
                </a:spcAft>
                <a:defRPr sz="2400">
                  <a:solidFill>
                    <a:schemeClr val="tx1"/>
                  </a:solidFill>
                  <a:latin typeface="Times New Roman" charset="0"/>
                  <a:ea typeface="ＭＳ Ｐゴシック" charset="0"/>
                </a:defRPr>
              </a:lvl7pPr>
              <a:lvl8pPr marL="3429000" indent="-228600" fontAlgn="base">
                <a:spcBef>
                  <a:spcPct val="0"/>
                </a:spcBef>
                <a:spcAft>
                  <a:spcPct val="0"/>
                </a:spcAft>
                <a:defRPr sz="2400">
                  <a:solidFill>
                    <a:schemeClr val="tx1"/>
                  </a:solidFill>
                  <a:latin typeface="Times New Roman" charset="0"/>
                  <a:ea typeface="ＭＳ Ｐゴシック" charset="0"/>
                </a:defRPr>
              </a:lvl8pPr>
              <a:lvl9pPr marL="3886200" indent="-228600" fontAlgn="base">
                <a:spcBef>
                  <a:spcPct val="0"/>
                </a:spcBef>
                <a:spcAft>
                  <a:spcPct val="0"/>
                </a:spcAft>
                <a:defRPr sz="2400">
                  <a:solidFill>
                    <a:schemeClr val="tx1"/>
                  </a:solidFill>
                  <a:latin typeface="Times New Roman" charset="0"/>
                  <a:ea typeface="ＭＳ Ｐゴシック" charset="0"/>
                </a:defRPr>
              </a:lvl9pPr>
            </a:lstStyle>
            <a:p>
              <a:r>
                <a:rPr lang="en-GB" sz="1800" b="1" i="0">
                  <a:solidFill>
                    <a:srgbClr val="FF0000"/>
                  </a:solidFill>
                  <a:latin typeface="Arial Narrow" charset="0"/>
                  <a:cs typeface="ＭＳ Ｐゴシック" charset="0"/>
                </a:rPr>
                <a:t>Carbon beam</a:t>
              </a:r>
            </a:p>
          </p:txBody>
        </p:sp>
        <p:sp>
          <p:nvSpPr>
            <p:cNvPr id="598025" name="Line 7"/>
            <p:cNvSpPr>
              <a:spLocks noChangeShapeType="1"/>
            </p:cNvSpPr>
            <p:nvPr/>
          </p:nvSpPr>
          <p:spPr bwMode="auto">
            <a:xfrm flipV="1">
              <a:off x="4653" y="2936"/>
              <a:ext cx="284" cy="608"/>
            </a:xfrm>
            <a:prstGeom prst="line">
              <a:avLst/>
            </a:prstGeom>
            <a:noFill/>
            <a:ln w="38100">
              <a:solidFill>
                <a:srgbClr val="FF0000"/>
              </a:solidFill>
              <a:round/>
              <a:headEnd/>
              <a:tailEnd type="triangle" w="med" len="med"/>
            </a:ln>
            <a:extLst>
              <a:ext uri="{909E8E84-426E-40dd-AFC4-6F175D3DCCD1}">
                <a14:hiddenFill xmlns:a14="http://schemas.microsoft.com/office/drawing/2010/main" xmlns="">
                  <a:noFill/>
                </a14:hiddenFill>
              </a:ext>
            </a:extLst>
          </p:spPr>
          <p:txBody>
            <a:bodyPr/>
            <a:lstStyle/>
            <a:p>
              <a:endParaRPr lang="fr-FR"/>
            </a:p>
          </p:txBody>
        </p:sp>
        <p:sp>
          <p:nvSpPr>
            <p:cNvPr id="598026" name="Text Box 11"/>
            <p:cNvSpPr txBox="1">
              <a:spLocks noChangeArrowheads="1"/>
            </p:cNvSpPr>
            <p:nvPr/>
          </p:nvSpPr>
          <p:spPr bwMode="auto">
            <a:xfrm>
              <a:off x="5123" y="2008"/>
              <a:ext cx="653" cy="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fontAlgn="base">
                <a:spcBef>
                  <a:spcPct val="0"/>
                </a:spcBef>
                <a:spcAft>
                  <a:spcPct val="0"/>
                </a:spcAft>
                <a:defRPr sz="2400">
                  <a:solidFill>
                    <a:schemeClr val="tx1"/>
                  </a:solidFill>
                  <a:latin typeface="Times New Roman" charset="0"/>
                  <a:ea typeface="ＭＳ Ｐゴシック" charset="0"/>
                </a:defRPr>
              </a:lvl6pPr>
              <a:lvl7pPr marL="2971800" indent="-228600" fontAlgn="base">
                <a:spcBef>
                  <a:spcPct val="0"/>
                </a:spcBef>
                <a:spcAft>
                  <a:spcPct val="0"/>
                </a:spcAft>
                <a:defRPr sz="2400">
                  <a:solidFill>
                    <a:schemeClr val="tx1"/>
                  </a:solidFill>
                  <a:latin typeface="Times New Roman" charset="0"/>
                  <a:ea typeface="ＭＳ Ｐゴシック" charset="0"/>
                </a:defRPr>
              </a:lvl7pPr>
              <a:lvl8pPr marL="3429000" indent="-228600" fontAlgn="base">
                <a:spcBef>
                  <a:spcPct val="0"/>
                </a:spcBef>
                <a:spcAft>
                  <a:spcPct val="0"/>
                </a:spcAft>
                <a:defRPr sz="2400">
                  <a:solidFill>
                    <a:schemeClr val="tx1"/>
                  </a:solidFill>
                  <a:latin typeface="Times New Roman" charset="0"/>
                  <a:ea typeface="ＭＳ Ｐゴシック" charset="0"/>
                </a:defRPr>
              </a:lvl8pPr>
              <a:lvl9pPr marL="3886200" indent="-228600" fontAlgn="base">
                <a:spcBef>
                  <a:spcPct val="0"/>
                </a:spcBef>
                <a:spcAft>
                  <a:spcPct val="0"/>
                </a:spcAft>
                <a:defRPr sz="2400">
                  <a:solidFill>
                    <a:schemeClr val="tx1"/>
                  </a:solidFill>
                  <a:latin typeface="Times New Roman" charset="0"/>
                  <a:ea typeface="ＭＳ Ｐゴシック" charset="0"/>
                </a:defRPr>
              </a:lvl9pPr>
            </a:lstStyle>
            <a:p>
              <a:r>
                <a:rPr lang="en-GB" sz="1800" b="1" i="0">
                  <a:solidFill>
                    <a:srgbClr val="FF0000"/>
                  </a:solidFill>
                  <a:latin typeface="Arial Narrow" charset="0"/>
                  <a:cs typeface="ＭＳ Ｐゴシック" charset="0"/>
                </a:rPr>
                <a:t>PET camera</a:t>
              </a:r>
            </a:p>
          </p:txBody>
        </p:sp>
        <p:sp>
          <p:nvSpPr>
            <p:cNvPr id="598027" name="Line 12"/>
            <p:cNvSpPr>
              <a:spLocks noChangeShapeType="1"/>
            </p:cNvSpPr>
            <p:nvPr/>
          </p:nvSpPr>
          <p:spPr bwMode="auto">
            <a:xfrm flipH="1">
              <a:off x="5180" y="2231"/>
              <a:ext cx="453" cy="965"/>
            </a:xfrm>
            <a:prstGeom prst="line">
              <a:avLst/>
            </a:prstGeom>
            <a:noFill/>
            <a:ln w="38100">
              <a:solidFill>
                <a:srgbClr val="FF0000"/>
              </a:solidFill>
              <a:round/>
              <a:headEnd/>
              <a:tailEnd type="triangle" w="med" len="med"/>
            </a:ln>
            <a:extLst>
              <a:ext uri="{909E8E84-426E-40dd-AFC4-6F175D3DCCD1}">
                <a14:hiddenFill xmlns:a14="http://schemas.microsoft.com/office/drawing/2010/main" xmlns="">
                  <a:noFill/>
                </a14:hiddenFill>
              </a:ext>
            </a:extLst>
          </p:spPr>
          <p:txBody>
            <a:bodyPr/>
            <a:lstStyle/>
            <a:p>
              <a:endParaRPr lang="fr-FR"/>
            </a:p>
          </p:txBody>
        </p:sp>
        <p:sp>
          <p:nvSpPr>
            <p:cNvPr id="598028" name="Line 13"/>
            <p:cNvSpPr>
              <a:spLocks noChangeShapeType="1"/>
            </p:cNvSpPr>
            <p:nvPr/>
          </p:nvSpPr>
          <p:spPr bwMode="auto">
            <a:xfrm flipH="1">
              <a:off x="5180" y="2214"/>
              <a:ext cx="461" cy="433"/>
            </a:xfrm>
            <a:prstGeom prst="line">
              <a:avLst/>
            </a:prstGeom>
            <a:noFill/>
            <a:ln w="38100">
              <a:solidFill>
                <a:srgbClr val="FF0000"/>
              </a:solidFill>
              <a:round/>
              <a:headEnd/>
              <a:tailEnd type="triangle" w="med" len="med"/>
            </a:ln>
            <a:extLst>
              <a:ext uri="{909E8E84-426E-40dd-AFC4-6F175D3DCCD1}">
                <a14:hiddenFill xmlns:a14="http://schemas.microsoft.com/office/drawing/2010/main" xmlns="">
                  <a:noFill/>
                </a14:hiddenFill>
              </a:ext>
            </a:extLst>
          </p:spPr>
          <p:txBody>
            <a:bodyPr/>
            <a:lstStyle/>
            <a:p>
              <a:endParaRPr lang="fr-FR"/>
            </a:p>
          </p:txBody>
        </p:sp>
      </p:grpSp>
      <p:sp>
        <p:nvSpPr>
          <p:cNvPr id="598036" name="TextBox 29"/>
          <p:cNvSpPr txBox="1">
            <a:spLocks noChangeArrowheads="1"/>
          </p:cNvSpPr>
          <p:nvPr/>
        </p:nvSpPr>
        <p:spPr bwMode="auto">
          <a:xfrm>
            <a:off x="1600200" y="6324600"/>
            <a:ext cx="155257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fontAlgn="base">
              <a:spcBef>
                <a:spcPct val="0"/>
              </a:spcBef>
              <a:spcAft>
                <a:spcPct val="0"/>
              </a:spcAft>
              <a:defRPr sz="2400">
                <a:solidFill>
                  <a:schemeClr val="tx1"/>
                </a:solidFill>
                <a:latin typeface="Times New Roman" charset="0"/>
                <a:ea typeface="ＭＳ Ｐゴシック" charset="0"/>
              </a:defRPr>
            </a:lvl6pPr>
            <a:lvl7pPr marL="2971800" indent="-228600" fontAlgn="base">
              <a:spcBef>
                <a:spcPct val="0"/>
              </a:spcBef>
              <a:spcAft>
                <a:spcPct val="0"/>
              </a:spcAft>
              <a:defRPr sz="2400">
                <a:solidFill>
                  <a:schemeClr val="tx1"/>
                </a:solidFill>
                <a:latin typeface="Times New Roman" charset="0"/>
                <a:ea typeface="ＭＳ Ｐゴシック" charset="0"/>
              </a:defRPr>
            </a:lvl7pPr>
            <a:lvl8pPr marL="3429000" indent="-228600" fontAlgn="base">
              <a:spcBef>
                <a:spcPct val="0"/>
              </a:spcBef>
              <a:spcAft>
                <a:spcPct val="0"/>
              </a:spcAft>
              <a:defRPr sz="2400">
                <a:solidFill>
                  <a:schemeClr val="tx1"/>
                </a:solidFill>
                <a:latin typeface="Times New Roman" charset="0"/>
                <a:ea typeface="ＭＳ Ｐゴシック" charset="0"/>
              </a:defRPr>
            </a:lvl8pPr>
            <a:lvl9pPr marL="3886200" indent="-228600" fontAlgn="base">
              <a:spcBef>
                <a:spcPct val="0"/>
              </a:spcBef>
              <a:spcAft>
                <a:spcPct val="0"/>
              </a:spcAft>
              <a:defRPr sz="2400">
                <a:solidFill>
                  <a:schemeClr val="tx1"/>
                </a:solidFill>
                <a:latin typeface="Times New Roman" charset="0"/>
                <a:ea typeface="ＭＳ Ｐゴシック" charset="0"/>
              </a:defRPr>
            </a:lvl9pPr>
          </a:lstStyle>
          <a:p>
            <a:r>
              <a:rPr lang="en-US" sz="1400" i="0">
                <a:solidFill>
                  <a:srgbClr val="66FFFF"/>
                </a:solidFill>
                <a:latin typeface="Arial Narrow" charset="0"/>
                <a:cs typeface="ＭＳ Ｐゴシック" charset="0"/>
              </a:rPr>
              <a:t>Courtesy K.Parodi</a:t>
            </a:r>
            <a:endParaRPr lang="en-US" sz="1400" i="0">
              <a:solidFill>
                <a:srgbClr val="FF3300"/>
              </a:solidFill>
              <a:latin typeface="Arial Narrow" charset="0"/>
              <a:cs typeface="ＭＳ Ｐゴシック" charset="0"/>
            </a:endParaRPr>
          </a:p>
        </p:txBody>
      </p:sp>
      <p:sp>
        <p:nvSpPr>
          <p:cNvPr id="598041" name="Text Box 31"/>
          <p:cNvSpPr txBox="1">
            <a:spLocks noChangeArrowheads="1"/>
          </p:cNvSpPr>
          <p:nvPr/>
        </p:nvSpPr>
        <p:spPr bwMode="auto">
          <a:xfrm>
            <a:off x="304800" y="6096000"/>
            <a:ext cx="586740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fontAlgn="base">
              <a:spcBef>
                <a:spcPct val="0"/>
              </a:spcBef>
              <a:spcAft>
                <a:spcPct val="0"/>
              </a:spcAft>
              <a:defRPr sz="2400">
                <a:solidFill>
                  <a:schemeClr val="tx1"/>
                </a:solidFill>
                <a:latin typeface="Times New Roman" charset="0"/>
                <a:ea typeface="ＭＳ Ｐゴシック" charset="0"/>
              </a:defRPr>
            </a:lvl6pPr>
            <a:lvl7pPr marL="2971800" indent="-228600" fontAlgn="base">
              <a:spcBef>
                <a:spcPct val="0"/>
              </a:spcBef>
              <a:spcAft>
                <a:spcPct val="0"/>
              </a:spcAft>
              <a:defRPr sz="2400">
                <a:solidFill>
                  <a:schemeClr val="tx1"/>
                </a:solidFill>
                <a:latin typeface="Times New Roman" charset="0"/>
                <a:ea typeface="ＭＳ Ｐゴシック" charset="0"/>
              </a:defRPr>
            </a:lvl7pPr>
            <a:lvl8pPr marL="3429000" indent="-228600" fontAlgn="base">
              <a:spcBef>
                <a:spcPct val="0"/>
              </a:spcBef>
              <a:spcAft>
                <a:spcPct val="0"/>
              </a:spcAft>
              <a:defRPr sz="2400">
                <a:solidFill>
                  <a:schemeClr val="tx1"/>
                </a:solidFill>
                <a:latin typeface="Times New Roman" charset="0"/>
                <a:ea typeface="ＭＳ Ｐゴシック" charset="0"/>
              </a:defRPr>
            </a:lvl8pPr>
            <a:lvl9pPr marL="3886200" indent="-228600" fontAlgn="base">
              <a:spcBef>
                <a:spcPct val="0"/>
              </a:spcBef>
              <a:spcAft>
                <a:spcPct val="0"/>
              </a:spcAft>
              <a:defRPr sz="2400">
                <a:solidFill>
                  <a:schemeClr val="tx1"/>
                </a:solidFill>
                <a:latin typeface="Times New Roman" charset="0"/>
                <a:ea typeface="ＭＳ Ｐゴシック" charset="0"/>
              </a:defRPr>
            </a:lvl9pPr>
          </a:lstStyle>
          <a:p>
            <a:pPr eaLnBrk="0" hangingPunct="0"/>
            <a:r>
              <a:rPr lang="en-US" sz="1600" i="0">
                <a:solidFill>
                  <a:schemeClr val="tx2"/>
                </a:solidFill>
                <a:latin typeface="Comic Sans MS" charset="0"/>
                <a:cs typeface="ＭＳ Ｐゴシック" charset="0"/>
              </a:rPr>
              <a:t>Positron emitters are produced </a:t>
            </a:r>
            <a:r>
              <a:rPr lang="en-US" sz="1600">
                <a:solidFill>
                  <a:schemeClr val="tx2"/>
                </a:solidFill>
                <a:latin typeface="Comic Sans MS" charset="0"/>
                <a:cs typeface="ＭＳ Ｐゴシック" charset="0"/>
              </a:rPr>
              <a:t>in situ</a:t>
            </a:r>
            <a:r>
              <a:rPr lang="en-US" sz="1600" i="0">
                <a:solidFill>
                  <a:schemeClr val="tx2"/>
                </a:solidFill>
                <a:latin typeface="Comic Sans MS" charset="0"/>
                <a:cs typeface="ＭＳ Ｐゴシック" charset="0"/>
              </a:rPr>
              <a:t> by the carbon beam</a:t>
            </a:r>
            <a:endParaRPr lang="en-US" sz="1400" b="1" i="0">
              <a:solidFill>
                <a:schemeClr val="tx2"/>
              </a:solidFill>
              <a:latin typeface="Arial" charset="0"/>
              <a:cs typeface="ＭＳ Ｐゴシック" charset="0"/>
            </a:endParaRPr>
          </a:p>
        </p:txBody>
      </p:sp>
      <p:pic>
        <p:nvPicPr>
          <p:cNvPr id="598043" name="Picture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3810000"/>
            <a:ext cx="2895600" cy="2808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9043771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4"/>
          <p:cNvSpPr>
            <a:spLocks noGrp="1"/>
          </p:cNvSpPr>
          <p:nvPr>
            <p:ph type="ftr" sz="quarter" idx="11"/>
          </p:nvPr>
        </p:nvSpPr>
        <p:spPr/>
        <p:txBody>
          <a:bodyPr/>
          <a:lstStyle/>
          <a:p>
            <a:pPr>
              <a:defRPr/>
            </a:pPr>
            <a:r>
              <a:rPr lang="fr-FR"/>
              <a:t>Award RT24</a:t>
            </a:r>
          </a:p>
        </p:txBody>
      </p:sp>
      <p:sp>
        <p:nvSpPr>
          <p:cNvPr id="9" name="Espace réservé du numéro de diapositive 5"/>
          <p:cNvSpPr>
            <a:spLocks noGrp="1"/>
          </p:cNvSpPr>
          <p:nvPr>
            <p:ph type="sldNum" sz="quarter" idx="12"/>
          </p:nvPr>
        </p:nvSpPr>
        <p:spPr/>
        <p:txBody>
          <a:bodyPr/>
          <a:lstStyle/>
          <a:p>
            <a:pPr>
              <a:defRPr/>
            </a:pPr>
            <a:fld id="{4D3C5C04-D737-E849-81FE-622E0AD309C9}" type="slidenum">
              <a:rPr lang="fr-FR"/>
              <a:pPr>
                <a:defRPr/>
              </a:pPr>
              <a:t>48</a:t>
            </a:fld>
            <a:endParaRPr lang="fr-FR"/>
          </a:p>
        </p:txBody>
      </p:sp>
      <p:pic>
        <p:nvPicPr>
          <p:cNvPr id="875522"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4450"/>
            <a:ext cx="9753600" cy="6705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875523" name="Rectangle 3"/>
          <p:cNvSpPr>
            <a:spLocks noGrp="1" noChangeArrowheads="1"/>
          </p:cNvSpPr>
          <p:nvPr>
            <p:ph type="title"/>
          </p:nvPr>
        </p:nvSpPr>
        <p:spPr>
          <a:xfrm>
            <a:off x="1136650" y="260350"/>
            <a:ext cx="8686800" cy="536575"/>
          </a:xfrm>
        </p:spPr>
        <p:txBody>
          <a:bodyPr/>
          <a:lstStyle/>
          <a:p>
            <a:pPr eaLnBrk="1" hangingPunct="1">
              <a:defRPr/>
            </a:pPr>
            <a:r>
              <a:rPr lang="fr-FR" dirty="0" err="1">
                <a:cs typeface="+mj-cs"/>
              </a:rPr>
              <a:t>What</a:t>
            </a:r>
            <a:r>
              <a:rPr lang="fr-FR" dirty="0">
                <a:cs typeface="+mj-cs"/>
              </a:rPr>
              <a:t> are the </a:t>
            </a:r>
            <a:r>
              <a:rPr lang="fr-FR" dirty="0" err="1">
                <a:cs typeface="+mj-cs"/>
              </a:rPr>
              <a:t>critical</a:t>
            </a:r>
            <a:r>
              <a:rPr lang="fr-FR" dirty="0">
                <a:cs typeface="+mj-cs"/>
              </a:rPr>
              <a:t> issues &amp; challenges?</a:t>
            </a:r>
          </a:p>
        </p:txBody>
      </p:sp>
      <p:sp>
        <p:nvSpPr>
          <p:cNvPr id="875524" name="Rectangle 4"/>
          <p:cNvSpPr>
            <a:spLocks noGrp="1" noChangeArrowheads="1"/>
          </p:cNvSpPr>
          <p:nvPr>
            <p:ph type="body" idx="1"/>
          </p:nvPr>
        </p:nvSpPr>
        <p:spPr>
          <a:xfrm>
            <a:off x="1143000" y="1524000"/>
            <a:ext cx="8458200" cy="4953000"/>
          </a:xfrm>
        </p:spPr>
        <p:txBody>
          <a:bodyPr/>
          <a:lstStyle/>
          <a:p>
            <a:pPr eaLnBrk="1" hangingPunct="1">
              <a:lnSpc>
                <a:spcPct val="90000"/>
              </a:lnSpc>
              <a:defRPr/>
            </a:pPr>
            <a:r>
              <a:rPr lang="fr-FR" sz="2400" dirty="0">
                <a:solidFill>
                  <a:srgbClr val="66FFFF"/>
                </a:solidFill>
                <a:cs typeface="+mn-cs"/>
              </a:rPr>
              <a:t>This </a:t>
            </a:r>
            <a:r>
              <a:rPr lang="fr-FR" sz="2400" dirty="0" err="1">
                <a:solidFill>
                  <a:srgbClr val="66FFFF"/>
                </a:solidFill>
                <a:cs typeface="+mn-cs"/>
              </a:rPr>
              <a:t>is</a:t>
            </a:r>
            <a:r>
              <a:rPr lang="fr-FR" sz="2400" dirty="0">
                <a:solidFill>
                  <a:srgbClr val="66FFFF"/>
                </a:solidFill>
                <a:cs typeface="+mn-cs"/>
              </a:rPr>
              <a:t> NOT a ‘simple </a:t>
            </a:r>
            <a:r>
              <a:rPr lang="fr-FR" sz="2400" dirty="0" err="1">
                <a:solidFill>
                  <a:srgbClr val="66FFFF"/>
                </a:solidFill>
                <a:cs typeface="+mn-cs"/>
              </a:rPr>
              <a:t>target</a:t>
            </a:r>
            <a:r>
              <a:rPr lang="fr-FR" sz="2400" dirty="0">
                <a:solidFill>
                  <a:srgbClr val="66FFFF"/>
                </a:solidFill>
                <a:cs typeface="+mn-cs"/>
              </a:rPr>
              <a:t>’ </a:t>
            </a:r>
            <a:r>
              <a:rPr lang="fr-FR" sz="2400" dirty="0">
                <a:cs typeface="+mn-cs"/>
              </a:rPr>
              <a:t>but a </a:t>
            </a:r>
            <a:r>
              <a:rPr lang="fr-FR" sz="2400" dirty="0" err="1">
                <a:cs typeface="+mn-cs"/>
              </a:rPr>
              <a:t>human</a:t>
            </a:r>
            <a:r>
              <a:rPr lang="fr-FR" sz="2400" dirty="0">
                <a:cs typeface="+mn-cs"/>
              </a:rPr>
              <a:t> body</a:t>
            </a:r>
          </a:p>
          <a:p>
            <a:pPr lvl="1" eaLnBrk="1" hangingPunct="1">
              <a:lnSpc>
                <a:spcPct val="90000"/>
              </a:lnSpc>
              <a:defRPr/>
            </a:pPr>
            <a:r>
              <a:rPr lang="fr-FR" sz="2400" dirty="0" err="1"/>
              <a:t>Treatment</a:t>
            </a:r>
            <a:r>
              <a:rPr lang="fr-FR" sz="2400" dirty="0"/>
              <a:t> and </a:t>
            </a:r>
            <a:r>
              <a:rPr lang="fr-FR" sz="2400" dirty="0" err="1"/>
              <a:t>quality</a:t>
            </a:r>
            <a:r>
              <a:rPr lang="fr-FR" sz="2400" dirty="0"/>
              <a:t> assurance techniques of </a:t>
            </a:r>
            <a:r>
              <a:rPr lang="fr-FR" sz="2400" dirty="0" err="1"/>
              <a:t>conventional</a:t>
            </a:r>
            <a:r>
              <a:rPr lang="fr-FR" sz="2400" dirty="0"/>
              <a:t> </a:t>
            </a:r>
            <a:r>
              <a:rPr lang="fr-FR" sz="2400" dirty="0" err="1"/>
              <a:t>radiotherapy</a:t>
            </a:r>
            <a:r>
              <a:rPr lang="fr-FR" sz="2400" dirty="0"/>
              <a:t> not </a:t>
            </a:r>
            <a:r>
              <a:rPr lang="fr-FR" sz="2400" dirty="0" err="1"/>
              <a:t>adequat</a:t>
            </a:r>
            <a:r>
              <a:rPr lang="fr-FR" sz="2400" dirty="0"/>
              <a:t> for </a:t>
            </a:r>
            <a:r>
              <a:rPr lang="fr-FR" sz="2400" dirty="0" err="1"/>
              <a:t>particle</a:t>
            </a:r>
            <a:r>
              <a:rPr lang="fr-FR" sz="2400" dirty="0"/>
              <a:t> </a:t>
            </a:r>
            <a:r>
              <a:rPr lang="fr-FR" sz="2400" dirty="0" err="1"/>
              <a:t>therapy</a:t>
            </a:r>
            <a:endParaRPr lang="fr-FR" sz="2400" dirty="0"/>
          </a:p>
          <a:p>
            <a:pPr lvl="2" eaLnBrk="1" hangingPunct="1">
              <a:lnSpc>
                <a:spcPct val="90000"/>
              </a:lnSpc>
              <a:defRPr/>
            </a:pPr>
            <a:r>
              <a:rPr lang="fr-FR" dirty="0"/>
              <a:t>A </a:t>
            </a:r>
            <a:r>
              <a:rPr lang="fr-FR" dirty="0" err="1"/>
              <a:t>complex</a:t>
            </a:r>
            <a:r>
              <a:rPr lang="fr-FR" dirty="0"/>
              <a:t> </a:t>
            </a:r>
            <a:r>
              <a:rPr lang="fr-FR" dirty="0" err="1"/>
              <a:t>procedure</a:t>
            </a:r>
            <a:r>
              <a:rPr lang="fr-FR" dirty="0"/>
              <a:t> for the ‘</a:t>
            </a:r>
            <a:r>
              <a:rPr lang="fr-FR" dirty="0" err="1"/>
              <a:t>treatment</a:t>
            </a:r>
            <a:r>
              <a:rPr lang="fr-FR" dirty="0"/>
              <a:t> planning’ </a:t>
            </a:r>
          </a:p>
          <a:p>
            <a:pPr eaLnBrk="1" hangingPunct="1">
              <a:lnSpc>
                <a:spcPct val="90000"/>
              </a:lnSpc>
              <a:defRPr/>
            </a:pPr>
            <a:r>
              <a:rPr lang="fr-FR" sz="2400" dirty="0">
                <a:solidFill>
                  <a:srgbClr val="66FFFF"/>
                </a:solidFill>
                <a:cs typeface="+mn-cs"/>
              </a:rPr>
              <a:t>How to </a:t>
            </a:r>
            <a:r>
              <a:rPr lang="fr-FR" sz="2400" dirty="0" err="1">
                <a:solidFill>
                  <a:srgbClr val="66FFFF"/>
                </a:solidFill>
                <a:cs typeface="+mn-cs"/>
              </a:rPr>
              <a:t>be</a:t>
            </a:r>
            <a:r>
              <a:rPr lang="fr-FR" sz="2400" dirty="0">
                <a:solidFill>
                  <a:srgbClr val="66FFFF"/>
                </a:solidFill>
                <a:cs typeface="+mn-cs"/>
              </a:rPr>
              <a:t> sure </a:t>
            </a:r>
            <a:r>
              <a:rPr lang="fr-FR" sz="2400" dirty="0" err="1">
                <a:solidFill>
                  <a:srgbClr val="66FFFF"/>
                </a:solidFill>
                <a:cs typeface="+mn-cs"/>
              </a:rPr>
              <a:t>that</a:t>
            </a:r>
            <a:r>
              <a:rPr lang="fr-FR" sz="2400" dirty="0">
                <a:solidFill>
                  <a:srgbClr val="66FFFF"/>
                </a:solidFill>
                <a:cs typeface="+mn-cs"/>
              </a:rPr>
              <a:t> the dose </a:t>
            </a:r>
            <a:r>
              <a:rPr lang="fr-FR" sz="2400" dirty="0" err="1">
                <a:solidFill>
                  <a:srgbClr val="66FFFF"/>
                </a:solidFill>
                <a:cs typeface="+mn-cs"/>
              </a:rPr>
              <a:t>is</a:t>
            </a:r>
            <a:r>
              <a:rPr lang="fr-FR" sz="2400" dirty="0">
                <a:solidFill>
                  <a:srgbClr val="66FFFF"/>
                </a:solidFill>
                <a:cs typeface="+mn-cs"/>
              </a:rPr>
              <a:t> </a:t>
            </a:r>
            <a:r>
              <a:rPr lang="fr-FR" sz="2400" dirty="0" err="1">
                <a:solidFill>
                  <a:srgbClr val="66FFFF"/>
                </a:solidFill>
                <a:cs typeface="+mn-cs"/>
              </a:rPr>
              <a:t>delivered</a:t>
            </a:r>
            <a:r>
              <a:rPr lang="fr-FR" sz="2400" dirty="0">
                <a:solidFill>
                  <a:srgbClr val="66FFFF"/>
                </a:solidFill>
                <a:cs typeface="+mn-cs"/>
              </a:rPr>
              <a:t> </a:t>
            </a:r>
            <a:r>
              <a:rPr lang="fr-FR" sz="2400" dirty="0" err="1">
                <a:solidFill>
                  <a:srgbClr val="66FFFF"/>
                </a:solidFill>
                <a:cs typeface="+mn-cs"/>
              </a:rPr>
              <a:t>at</a:t>
            </a:r>
            <a:r>
              <a:rPr lang="fr-FR" sz="2400" dirty="0">
                <a:solidFill>
                  <a:srgbClr val="66FFFF"/>
                </a:solidFill>
                <a:cs typeface="+mn-cs"/>
              </a:rPr>
              <a:t> the right place (</a:t>
            </a:r>
            <a:r>
              <a:rPr lang="fr-FR" sz="2400" dirty="0" err="1">
                <a:solidFill>
                  <a:srgbClr val="66FFFF"/>
                </a:solidFill>
                <a:cs typeface="+mn-cs"/>
              </a:rPr>
              <a:t>tumour</a:t>
            </a:r>
            <a:r>
              <a:rPr lang="fr-FR" sz="2400" dirty="0">
                <a:solidFill>
                  <a:srgbClr val="66FFFF"/>
                </a:solidFill>
                <a:cs typeface="+mn-cs"/>
              </a:rPr>
              <a:t>) ?</a:t>
            </a:r>
          </a:p>
          <a:p>
            <a:pPr lvl="1" eaLnBrk="1" hangingPunct="1">
              <a:lnSpc>
                <a:spcPct val="90000"/>
              </a:lnSpc>
              <a:defRPr/>
            </a:pPr>
            <a:r>
              <a:rPr lang="fr-FR" sz="2400" dirty="0" err="1"/>
              <a:t>Particle</a:t>
            </a:r>
            <a:r>
              <a:rPr lang="fr-FR" sz="2400" dirty="0"/>
              <a:t> </a:t>
            </a:r>
            <a:r>
              <a:rPr lang="fr-FR" sz="2400" dirty="0" err="1"/>
              <a:t>beam</a:t>
            </a:r>
            <a:r>
              <a:rPr lang="fr-FR" sz="2400" dirty="0"/>
              <a:t> are </a:t>
            </a:r>
            <a:r>
              <a:rPr lang="fr-FR" sz="2400" dirty="0" err="1"/>
              <a:t>error</a:t>
            </a:r>
            <a:r>
              <a:rPr lang="fr-FR" sz="2400" dirty="0"/>
              <a:t> sensitive</a:t>
            </a:r>
          </a:p>
          <a:p>
            <a:pPr lvl="2" eaLnBrk="1" hangingPunct="1">
              <a:lnSpc>
                <a:spcPct val="90000"/>
              </a:lnSpc>
              <a:defRPr/>
            </a:pPr>
            <a:r>
              <a:rPr lang="fr-FR" dirty="0" err="1"/>
              <a:t>Displaced</a:t>
            </a:r>
            <a:r>
              <a:rPr lang="fr-FR" dirty="0"/>
              <a:t> </a:t>
            </a:r>
            <a:r>
              <a:rPr lang="fr-FR" dirty="0" err="1"/>
              <a:t>organ</a:t>
            </a:r>
            <a:r>
              <a:rPr lang="fr-FR" dirty="0"/>
              <a:t> &amp; overdose</a:t>
            </a:r>
          </a:p>
          <a:p>
            <a:pPr lvl="2" eaLnBrk="1" hangingPunct="1">
              <a:lnSpc>
                <a:spcPct val="90000"/>
              </a:lnSpc>
              <a:defRPr/>
            </a:pPr>
            <a:r>
              <a:rPr lang="fr-FR" dirty="0" err="1"/>
              <a:t>Moving</a:t>
            </a:r>
            <a:r>
              <a:rPr lang="fr-FR" dirty="0"/>
              <a:t> </a:t>
            </a:r>
            <a:r>
              <a:rPr lang="fr-FR" dirty="0" err="1"/>
              <a:t>organ</a:t>
            </a:r>
            <a:r>
              <a:rPr lang="fr-FR" dirty="0"/>
              <a:t> in </a:t>
            </a:r>
            <a:r>
              <a:rPr lang="fr-FR" dirty="0" err="1"/>
              <a:t>some</a:t>
            </a:r>
            <a:r>
              <a:rPr lang="fr-FR" dirty="0"/>
              <a:t> case</a:t>
            </a:r>
          </a:p>
          <a:p>
            <a:pPr marL="0" indent="0" eaLnBrk="1" hangingPunct="1">
              <a:lnSpc>
                <a:spcPct val="90000"/>
              </a:lnSpc>
              <a:buFont typeface="Wingdings" charset="0"/>
              <a:buNone/>
              <a:defRPr/>
            </a:pPr>
            <a:endParaRPr lang="fr-FR" sz="2400" dirty="0">
              <a:cs typeface="+mn-cs"/>
            </a:endParaRPr>
          </a:p>
        </p:txBody>
      </p:sp>
      <p:pic>
        <p:nvPicPr>
          <p:cNvPr id="8755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4267200"/>
            <a:ext cx="2743200" cy="1822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875527" name="Oval 7"/>
          <p:cNvSpPr>
            <a:spLocks noChangeArrowheads="1"/>
          </p:cNvSpPr>
          <p:nvPr/>
        </p:nvSpPr>
        <p:spPr bwMode="auto">
          <a:xfrm>
            <a:off x="7696200" y="5181600"/>
            <a:ext cx="228600" cy="533400"/>
          </a:xfrm>
          <a:prstGeom prst="ellipse">
            <a:avLst/>
          </a:prstGeom>
          <a:noFill/>
          <a:ln w="38100">
            <a:solidFill>
              <a:srgbClr val="FFFF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cs typeface="+mn-cs"/>
            </a:endParaRPr>
          </a:p>
        </p:txBody>
      </p:sp>
      <p:sp>
        <p:nvSpPr>
          <p:cNvPr id="875528" name="Line 8"/>
          <p:cNvSpPr>
            <a:spLocks noChangeShapeType="1"/>
          </p:cNvSpPr>
          <p:nvPr/>
        </p:nvSpPr>
        <p:spPr bwMode="auto">
          <a:xfrm>
            <a:off x="6248400" y="5229225"/>
            <a:ext cx="1441450" cy="2159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cs typeface="+mn-cs"/>
            </a:endParaRPr>
          </a:p>
        </p:txBody>
      </p:sp>
      <p:sp>
        <p:nvSpPr>
          <p:cNvPr id="10" name="Text Box 5"/>
          <p:cNvSpPr txBox="1">
            <a:spLocks noChangeArrowheads="1"/>
          </p:cNvSpPr>
          <p:nvPr/>
        </p:nvSpPr>
        <p:spPr bwMode="auto">
          <a:xfrm>
            <a:off x="1208088" y="5516563"/>
            <a:ext cx="5400675" cy="874712"/>
          </a:xfrm>
          <a:prstGeom prst="rect">
            <a:avLst/>
          </a:prstGeom>
          <a:solidFill>
            <a:srgbClr val="FF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nSpc>
                <a:spcPct val="90000"/>
              </a:lnSpc>
              <a:defRPr/>
            </a:pPr>
            <a:r>
              <a:rPr lang="fr-FR" sz="2800" dirty="0" err="1">
                <a:solidFill>
                  <a:srgbClr val="FFFF00"/>
                </a:solidFill>
              </a:rPr>
              <a:t>What</a:t>
            </a:r>
            <a:r>
              <a:rPr lang="fr-FR" sz="2800" dirty="0">
                <a:solidFill>
                  <a:srgbClr val="FFFF00"/>
                </a:solidFill>
              </a:rPr>
              <a:t> </a:t>
            </a:r>
            <a:r>
              <a:rPr lang="fr-FR" sz="2800" dirty="0" err="1">
                <a:solidFill>
                  <a:srgbClr val="FFFF00"/>
                </a:solidFill>
              </a:rPr>
              <a:t>is</a:t>
            </a:r>
            <a:r>
              <a:rPr lang="fr-FR" sz="2800" dirty="0">
                <a:solidFill>
                  <a:srgbClr val="FFFF00"/>
                </a:solidFill>
              </a:rPr>
              <a:t> the dose </a:t>
            </a:r>
            <a:r>
              <a:rPr lang="fr-FR" sz="2800" dirty="0" err="1">
                <a:solidFill>
                  <a:srgbClr val="FFFF00"/>
                </a:solidFill>
              </a:rPr>
              <a:t>deposited</a:t>
            </a:r>
            <a:r>
              <a:rPr lang="fr-FR" sz="2800" dirty="0">
                <a:solidFill>
                  <a:srgbClr val="FFFF00"/>
                </a:solidFill>
              </a:rPr>
              <a:t> ?</a:t>
            </a:r>
          </a:p>
          <a:p>
            <a:pPr>
              <a:lnSpc>
                <a:spcPct val="90000"/>
              </a:lnSpc>
              <a:defRPr/>
            </a:pPr>
            <a:r>
              <a:rPr lang="fr-FR" sz="2800" dirty="0">
                <a:solidFill>
                  <a:srgbClr val="FFFF00"/>
                </a:solidFill>
              </a:rPr>
              <a:t>How to </a:t>
            </a:r>
            <a:r>
              <a:rPr lang="fr-FR" sz="2800" dirty="0" err="1">
                <a:solidFill>
                  <a:srgbClr val="FFFF00"/>
                </a:solidFill>
              </a:rPr>
              <a:t>verify</a:t>
            </a:r>
            <a:r>
              <a:rPr lang="fr-FR" sz="2800" dirty="0">
                <a:solidFill>
                  <a:srgbClr val="FFFF00"/>
                </a:solidFill>
              </a:rPr>
              <a:t> the </a:t>
            </a:r>
            <a:r>
              <a:rPr lang="fr-FR" sz="2800" dirty="0" err="1">
                <a:solidFill>
                  <a:srgbClr val="FFFF00"/>
                </a:solidFill>
              </a:rPr>
              <a:t>treatment</a:t>
            </a:r>
            <a:r>
              <a:rPr lang="fr-FR" sz="2800" dirty="0">
                <a:solidFill>
                  <a:srgbClr val="FFFF00"/>
                </a:solidFill>
              </a:rPr>
              <a:t>?</a:t>
            </a:r>
            <a:endParaRPr lang="fr-FR" sz="2800" dirty="0"/>
          </a:p>
        </p:txBody>
      </p:sp>
      <p:sp>
        <p:nvSpPr>
          <p:cNvPr id="11" name="AutoShape 6"/>
          <p:cNvSpPr>
            <a:spLocks noChangeArrowheads="1"/>
          </p:cNvSpPr>
          <p:nvPr/>
        </p:nvSpPr>
        <p:spPr bwMode="auto">
          <a:xfrm>
            <a:off x="6608763" y="6237288"/>
            <a:ext cx="990600" cy="457200"/>
          </a:xfrm>
          <a:prstGeom prst="rightArrow">
            <a:avLst>
              <a:gd name="adj1" fmla="val 50000"/>
              <a:gd name="adj2" fmla="val 54167"/>
            </a:avLst>
          </a:prstGeom>
          <a:solidFill>
            <a:srgbClr val="FFFF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cs typeface="+mn-cs"/>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3"/>
          <p:cNvSpPr>
            <a:spLocks noGrp="1"/>
          </p:cNvSpPr>
          <p:nvPr>
            <p:ph type="ftr" sz="quarter" idx="11"/>
          </p:nvPr>
        </p:nvSpPr>
        <p:spPr/>
        <p:txBody>
          <a:bodyPr/>
          <a:lstStyle/>
          <a:p>
            <a:pPr>
              <a:defRPr/>
            </a:pPr>
            <a:r>
              <a:rPr lang="fr-FR"/>
              <a:t>Award RT24</a:t>
            </a:r>
          </a:p>
        </p:txBody>
      </p:sp>
      <p:sp>
        <p:nvSpPr>
          <p:cNvPr id="8" name="Espace réservé du numéro de diapositive 4"/>
          <p:cNvSpPr>
            <a:spLocks noGrp="1"/>
          </p:cNvSpPr>
          <p:nvPr>
            <p:ph type="sldNum" sz="quarter" idx="12"/>
          </p:nvPr>
        </p:nvSpPr>
        <p:spPr/>
        <p:txBody>
          <a:bodyPr/>
          <a:lstStyle/>
          <a:p>
            <a:pPr>
              <a:defRPr/>
            </a:pPr>
            <a:fld id="{A74E72DA-6083-A64F-8892-9C2C48C5B86D}" type="slidenum">
              <a:rPr lang="fr-FR"/>
              <a:pPr>
                <a:defRPr/>
              </a:pPr>
              <a:t>49</a:t>
            </a:fld>
            <a:endParaRPr lang="fr-FR"/>
          </a:p>
        </p:txBody>
      </p:sp>
      <p:pic>
        <p:nvPicPr>
          <p:cNvPr id="91750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0"/>
            <a:ext cx="9753600" cy="6705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917507" name="Rectangle 3"/>
          <p:cNvSpPr>
            <a:spLocks noGrp="1" noChangeArrowheads="1"/>
          </p:cNvSpPr>
          <p:nvPr>
            <p:ph type="title"/>
          </p:nvPr>
        </p:nvSpPr>
        <p:spPr>
          <a:xfrm>
            <a:off x="1712913" y="188913"/>
            <a:ext cx="7935912" cy="647700"/>
          </a:xfrm>
        </p:spPr>
        <p:txBody>
          <a:bodyPr/>
          <a:lstStyle/>
          <a:p>
            <a:pPr algn="l" eaLnBrk="1" hangingPunct="1">
              <a:defRPr/>
            </a:pPr>
            <a:r>
              <a:rPr lang="fr-FR" sz="3600" dirty="0">
                <a:cs typeface="+mj-cs"/>
              </a:rPr>
              <a:t>The </a:t>
            </a:r>
            <a:r>
              <a:rPr lang="fr-FR" sz="3600" dirty="0" err="1">
                <a:cs typeface="+mj-cs"/>
              </a:rPr>
              <a:t>two</a:t>
            </a:r>
            <a:r>
              <a:rPr lang="fr-FR" sz="3600" dirty="0">
                <a:cs typeface="+mj-cs"/>
              </a:rPr>
              <a:t> ‘</a:t>
            </a:r>
            <a:r>
              <a:rPr lang="fr-FR" sz="3600" dirty="0" err="1">
                <a:cs typeface="+mj-cs"/>
              </a:rPr>
              <a:t>simultaneous</a:t>
            </a:r>
            <a:r>
              <a:rPr lang="fr-FR" sz="3600" dirty="0">
                <a:cs typeface="+mj-cs"/>
              </a:rPr>
              <a:t>’ challenges </a:t>
            </a:r>
            <a:endParaRPr lang="en-GB" dirty="0">
              <a:solidFill>
                <a:srgbClr val="669900"/>
              </a:solidFill>
              <a:cs typeface="+mj-cs"/>
            </a:endParaRPr>
          </a:p>
        </p:txBody>
      </p:sp>
      <p:sp>
        <p:nvSpPr>
          <p:cNvPr id="9" name="Espace réservé du contenu 2"/>
          <p:cNvSpPr txBox="1">
            <a:spLocks/>
          </p:cNvSpPr>
          <p:nvPr/>
        </p:nvSpPr>
        <p:spPr>
          <a:xfrm>
            <a:off x="1352550" y="1412875"/>
            <a:ext cx="8553450" cy="5040313"/>
          </a:xfrm>
          <a:prstGeom prst="rect">
            <a:avLst/>
          </a:prstGeom>
        </p:spPr>
        <p:txBody>
          <a:bodyPr/>
          <a:lstStyle>
            <a:lvl1pPr marL="342900" indent="-342900" algn="l" rtl="0" eaLnBrk="0" fontAlgn="base" hangingPunct="0">
              <a:spcBef>
                <a:spcPct val="20000"/>
              </a:spcBef>
              <a:spcAft>
                <a:spcPct val="0"/>
              </a:spcAft>
              <a:buClr>
                <a:schemeClr val="hlink"/>
              </a:buClr>
              <a:buSzPct val="90000"/>
              <a:buFont typeface="Wingdings" charset="0"/>
              <a:buBlip>
                <a:blip r:embed="rId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9pPr>
          </a:lstStyle>
          <a:p>
            <a:pPr>
              <a:defRPr/>
            </a:pPr>
            <a:r>
              <a:rPr lang="fr-FR" sz="2400" i="0" u="none" dirty="0" err="1"/>
              <a:t>Reducing</a:t>
            </a:r>
            <a:r>
              <a:rPr lang="fr-FR" sz="2400" i="0" u="none" dirty="0"/>
              <a:t> </a:t>
            </a:r>
            <a:r>
              <a:rPr lang="fr-FR" sz="2400" i="0" u="none" dirty="0" err="1"/>
              <a:t>error</a:t>
            </a:r>
            <a:r>
              <a:rPr lang="fr-FR" sz="2400" i="0" u="none" dirty="0"/>
              <a:t> </a:t>
            </a:r>
            <a:r>
              <a:rPr lang="fr-FR" sz="2400" i="0" u="none" dirty="0" err="1"/>
              <a:t>means</a:t>
            </a:r>
            <a:r>
              <a:rPr lang="fr-FR" sz="2400" i="0" u="none" dirty="0"/>
              <a:t> </a:t>
            </a:r>
            <a:r>
              <a:rPr lang="fr-FR" sz="2400" i="0" u="none" dirty="0">
                <a:solidFill>
                  <a:srgbClr val="FFFF00"/>
                </a:solidFill>
                <a:sym typeface="Wingdings"/>
              </a:rPr>
              <a:t> </a:t>
            </a:r>
            <a:r>
              <a:rPr lang="fr-FR" sz="2400" i="0" u="none" dirty="0">
                <a:solidFill>
                  <a:srgbClr val="FFFF00"/>
                </a:solidFill>
              </a:rPr>
              <a:t> Real Time </a:t>
            </a:r>
            <a:r>
              <a:rPr lang="fr-FR" sz="2400" i="0" u="none" dirty="0" err="1">
                <a:solidFill>
                  <a:srgbClr val="FFFF00"/>
                </a:solidFill>
              </a:rPr>
              <a:t>imaging</a:t>
            </a:r>
            <a:endParaRPr lang="fr-FR" sz="2400" i="0" u="none" dirty="0">
              <a:solidFill>
                <a:srgbClr val="FFFF00"/>
              </a:solidFill>
            </a:endParaRPr>
          </a:p>
          <a:p>
            <a:pPr lvl="1">
              <a:defRPr/>
            </a:pPr>
            <a:r>
              <a:rPr lang="fr-FR" sz="2400" i="0" u="none" dirty="0"/>
              <a:t>3D in vivo </a:t>
            </a:r>
            <a:r>
              <a:rPr lang="fr-FR" sz="2400" i="0" u="none" dirty="0" err="1"/>
              <a:t>dosimetry</a:t>
            </a:r>
            <a:r>
              <a:rPr lang="fr-FR" sz="2400" i="0" u="none" dirty="0"/>
              <a:t> and </a:t>
            </a:r>
            <a:r>
              <a:rPr lang="fr-FR" sz="2400" i="0" u="none" dirty="0" err="1"/>
              <a:t>tomography</a:t>
            </a:r>
            <a:r>
              <a:rPr lang="fr-FR" sz="2400" i="0" u="none" dirty="0"/>
              <a:t> </a:t>
            </a:r>
          </a:p>
          <a:p>
            <a:pPr lvl="2">
              <a:defRPr/>
            </a:pPr>
            <a:r>
              <a:rPr lang="fr-FR" sz="2000" u="none" dirty="0"/>
              <a:t>Use fragments of </a:t>
            </a:r>
            <a:r>
              <a:rPr lang="fr-FR" sz="2000" u="none" dirty="0" err="1"/>
              <a:t>beam</a:t>
            </a:r>
            <a:r>
              <a:rPr lang="fr-FR" sz="2000" u="none" dirty="0"/>
              <a:t> projectile </a:t>
            </a:r>
            <a:r>
              <a:rPr lang="fr-FR" sz="2000" u="none" dirty="0" err="1"/>
              <a:t>reactions</a:t>
            </a:r>
            <a:r>
              <a:rPr lang="fr-FR" sz="2000" u="none" dirty="0"/>
              <a:t> in the </a:t>
            </a:r>
            <a:r>
              <a:rPr lang="fr-FR" sz="2000" u="none" dirty="0" err="1"/>
              <a:t>biological</a:t>
            </a:r>
            <a:r>
              <a:rPr lang="fr-FR" sz="2000" u="none" dirty="0"/>
              <a:t> </a:t>
            </a:r>
            <a:r>
              <a:rPr lang="fr-FR" sz="2000" u="none" dirty="0" err="1"/>
              <a:t>matter</a:t>
            </a:r>
            <a:r>
              <a:rPr lang="fr-FR" sz="2000" u="none" dirty="0"/>
              <a:t> </a:t>
            </a:r>
            <a:r>
              <a:rPr lang="fr-FR" sz="2000" u="none" dirty="0" err="1"/>
              <a:t>emerging</a:t>
            </a:r>
            <a:r>
              <a:rPr lang="fr-FR" sz="2000" u="none" dirty="0"/>
              <a:t> </a:t>
            </a:r>
            <a:r>
              <a:rPr lang="fr-FR" sz="2000" u="none" dirty="0" err="1"/>
              <a:t>from</a:t>
            </a:r>
            <a:r>
              <a:rPr lang="fr-FR" sz="2000" u="none" dirty="0"/>
              <a:t> the </a:t>
            </a:r>
            <a:r>
              <a:rPr lang="fr-FR" sz="2000" u="none" dirty="0" err="1"/>
              <a:t>tumor</a:t>
            </a:r>
            <a:r>
              <a:rPr lang="fr-FR" sz="2000" u="none" dirty="0"/>
              <a:t> </a:t>
            </a:r>
            <a:r>
              <a:rPr lang="fr-FR" sz="2000" u="none" dirty="0" err="1"/>
              <a:t>target</a:t>
            </a:r>
            <a:r>
              <a:rPr lang="fr-FR" sz="2000" u="none" dirty="0"/>
              <a:t> volume</a:t>
            </a:r>
            <a:endParaRPr lang="fr-FR" sz="2000" i="0" u="none" dirty="0"/>
          </a:p>
          <a:p>
            <a:pPr>
              <a:defRPr/>
            </a:pPr>
            <a:r>
              <a:rPr lang="en-US" sz="2400" i="0" u="none" dirty="0"/>
              <a:t>Verification using Computed Tomography/Radiography:</a:t>
            </a:r>
          </a:p>
          <a:p>
            <a:pPr lvl="1">
              <a:defRPr/>
            </a:pPr>
            <a:r>
              <a:rPr lang="en-US" sz="2400" i="0" u="none" dirty="0"/>
              <a:t>CT imaging in charged Particle therapy is needed for:</a:t>
            </a:r>
          </a:p>
          <a:p>
            <a:pPr lvl="2">
              <a:defRPr/>
            </a:pPr>
            <a:r>
              <a:rPr lang="en-US" sz="2000" i="0" u="none" dirty="0"/>
              <a:t>Target volume definition (anatomical boundaries with additional information from multimodality imaging (CT/MRI/PET studies)</a:t>
            </a:r>
          </a:p>
          <a:p>
            <a:pPr lvl="2">
              <a:defRPr/>
            </a:pPr>
            <a:r>
              <a:rPr lang="en-US" sz="2000" i="0" u="none" dirty="0"/>
              <a:t>Dose and range calculation</a:t>
            </a:r>
          </a:p>
          <a:p>
            <a:pPr lvl="2">
              <a:defRPr/>
            </a:pPr>
            <a:r>
              <a:rPr lang="en-US" sz="2000" i="0" u="none" dirty="0"/>
              <a:t>Patient alignment verification</a:t>
            </a:r>
            <a:endParaRPr lang="fr-FR" sz="2000" i="0" u="none" dirty="0"/>
          </a:p>
          <a:p>
            <a:pPr marL="0" indent="0">
              <a:buFont typeface="Wingdings" charset="0"/>
              <a:buNone/>
              <a:defRPr/>
            </a:pPr>
            <a:endParaRPr lang="fr-FR" sz="2400" i="0" dirty="0"/>
          </a:p>
        </p:txBody>
      </p:sp>
      <p:sp>
        <p:nvSpPr>
          <p:cNvPr id="107526" name="Text Box 5"/>
          <p:cNvSpPr txBox="1">
            <a:spLocks noChangeArrowheads="1"/>
          </p:cNvSpPr>
          <p:nvPr/>
        </p:nvSpPr>
        <p:spPr bwMode="auto">
          <a:xfrm>
            <a:off x="1423988" y="5589588"/>
            <a:ext cx="8482012" cy="874712"/>
          </a:xfrm>
          <a:prstGeom prst="rect">
            <a:avLst/>
          </a:prstGeom>
          <a:solidFill>
            <a:srgbClr val="008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algn="ctr" eaLnBrk="1" hangingPunct="1">
              <a:lnSpc>
                <a:spcPct val="90000"/>
              </a:lnSpc>
            </a:pPr>
            <a:r>
              <a:rPr lang="fr-FR" sz="2800">
                <a:solidFill>
                  <a:srgbClr val="FFFF00"/>
                </a:solidFill>
              </a:rPr>
              <a:t>But today these process are made at different moment and place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Espace réservé du pied de page 4">
            <a:extLst>
              <a:ext uri="{FF2B5EF4-FFF2-40B4-BE49-F238E27FC236}">
                <a16:creationId xmlns:a16="http://schemas.microsoft.com/office/drawing/2014/main" id="{6E06C7F7-897F-E405-007F-BBF3EDE530D5}"/>
              </a:ext>
            </a:extLst>
          </p:cNvPr>
          <p:cNvSpPr>
            <a:spLocks noGrp="1"/>
          </p:cNvSpPr>
          <p:nvPr>
            <p:ph type="ftr" sz="quarter" idx="11"/>
          </p:nvPr>
        </p:nvSpPr>
        <p:spPr/>
        <p:txBody>
          <a:bodyPr/>
          <a:lstStyle/>
          <a:p>
            <a:pPr>
              <a:defRPr/>
            </a:pPr>
            <a:r>
              <a:rPr lang="fr-FR"/>
              <a:t>Award RT24</a:t>
            </a:r>
          </a:p>
        </p:txBody>
      </p:sp>
      <p:sp>
        <p:nvSpPr>
          <p:cNvPr id="124" name="Espace réservé du numéro de diapositive 5">
            <a:extLst>
              <a:ext uri="{FF2B5EF4-FFF2-40B4-BE49-F238E27FC236}">
                <a16:creationId xmlns:a16="http://schemas.microsoft.com/office/drawing/2014/main" id="{412887C5-EB09-D60D-D827-5CEEF8E823E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939D064E-C9F3-6D44-9E00-C66D6BAD19E1}" type="slidenum">
              <a:rPr lang="fr-FR" altLang="fr-FR" sz="1200" smtClean="0">
                <a:latin typeface="Arial" panose="020B0604020202020204" pitchFamily="34" charset="0"/>
              </a:rPr>
              <a:pPr>
                <a:spcBef>
                  <a:spcPct val="0"/>
                </a:spcBef>
                <a:buClrTx/>
                <a:buSzTx/>
                <a:buFontTx/>
                <a:buNone/>
                <a:defRPr/>
              </a:pPr>
              <a:t>5</a:t>
            </a:fld>
            <a:endParaRPr lang="fr-FR" altLang="fr-FR" sz="1200">
              <a:latin typeface="Arial" panose="020B0604020202020204" pitchFamily="34" charset="0"/>
            </a:endParaRPr>
          </a:p>
        </p:txBody>
      </p:sp>
      <p:sp useBgFill="1">
        <p:nvSpPr>
          <p:cNvPr id="382187" name="Rectangle 235">
            <a:extLst>
              <a:ext uri="{FF2B5EF4-FFF2-40B4-BE49-F238E27FC236}">
                <a16:creationId xmlns:a16="http://schemas.microsoft.com/office/drawing/2014/main" id="{1927DACE-1DFB-7F2D-1597-58CEF32DFEAC}"/>
              </a:ext>
            </a:extLst>
          </p:cNvPr>
          <p:cNvSpPr>
            <a:spLocks noChangeArrowheads="1"/>
          </p:cNvSpPr>
          <p:nvPr/>
        </p:nvSpPr>
        <p:spPr bwMode="auto">
          <a:xfrm>
            <a:off x="374898" y="438150"/>
            <a:ext cx="8216900" cy="5892800"/>
          </a:xfrm>
          <a:prstGeom prst="rect">
            <a:avLst/>
          </a:prstGeom>
          <a:ln w="12700">
            <a:solidFill>
              <a:schemeClr val="tx1"/>
            </a:solidFill>
            <a:miter lim="800000"/>
            <a:headEnd/>
            <a:tailEnd/>
          </a:ln>
          <a:effectLst>
            <a:outerShdw blurRad="63500" dist="107763" dir="2700000" algn="ctr" rotWithShape="0">
              <a:schemeClr val="bg2">
                <a:alpha val="74998"/>
              </a:schemeClr>
            </a:outerShdw>
          </a:effectLst>
        </p:spPr>
        <p:txBody>
          <a:bodyPr wrap="none"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a:defRPr/>
            </a:pPr>
            <a:endParaRPr lang="fr-CA" altLang="fr-FR" b="1" i="0" u="none">
              <a:solidFill>
                <a:srgbClr val="66FFFF"/>
              </a:solidFill>
            </a:endParaRPr>
          </a:p>
          <a:p>
            <a:pPr algn="ctr">
              <a:defRPr/>
            </a:pPr>
            <a:endParaRPr lang="fr-CA" altLang="fr-FR" b="1" i="0" u="none">
              <a:solidFill>
                <a:srgbClr val="D60093"/>
              </a:solidFill>
            </a:endParaRPr>
          </a:p>
        </p:txBody>
      </p:sp>
      <p:grpSp>
        <p:nvGrpSpPr>
          <p:cNvPr id="20484" name="Group 5">
            <a:extLst>
              <a:ext uri="{FF2B5EF4-FFF2-40B4-BE49-F238E27FC236}">
                <a16:creationId xmlns:a16="http://schemas.microsoft.com/office/drawing/2014/main" id="{A84B46E6-48C8-9C23-6037-1E7A711E980C}"/>
              </a:ext>
            </a:extLst>
          </p:cNvPr>
          <p:cNvGrpSpPr>
            <a:grpSpLocks/>
          </p:cNvGrpSpPr>
          <p:nvPr/>
        </p:nvGrpSpPr>
        <p:grpSpPr bwMode="auto">
          <a:xfrm>
            <a:off x="412750" y="166688"/>
            <a:ext cx="8955088" cy="6640512"/>
            <a:chOff x="260" y="105"/>
            <a:chExt cx="5641" cy="4183"/>
          </a:xfrm>
        </p:grpSpPr>
        <p:grpSp>
          <p:nvGrpSpPr>
            <p:cNvPr id="20584" name="Group 6">
              <a:extLst>
                <a:ext uri="{FF2B5EF4-FFF2-40B4-BE49-F238E27FC236}">
                  <a16:creationId xmlns:a16="http://schemas.microsoft.com/office/drawing/2014/main" id="{C07DF7D2-51D3-4888-DDB2-E236D6FD8282}"/>
                </a:ext>
              </a:extLst>
            </p:cNvPr>
            <p:cNvGrpSpPr>
              <a:grpSpLocks/>
            </p:cNvGrpSpPr>
            <p:nvPr/>
          </p:nvGrpSpPr>
          <p:grpSpPr bwMode="auto">
            <a:xfrm>
              <a:off x="260" y="105"/>
              <a:ext cx="692" cy="1021"/>
              <a:chOff x="260" y="105"/>
              <a:chExt cx="692" cy="1021"/>
            </a:xfrm>
          </p:grpSpPr>
          <p:grpSp>
            <p:nvGrpSpPr>
              <p:cNvPr id="20642" name="Group 7">
                <a:extLst>
                  <a:ext uri="{FF2B5EF4-FFF2-40B4-BE49-F238E27FC236}">
                    <a16:creationId xmlns:a16="http://schemas.microsoft.com/office/drawing/2014/main" id="{57D54E8F-8784-4B5A-6AB0-5F93BDD3E8D8}"/>
                  </a:ext>
                </a:extLst>
              </p:cNvPr>
              <p:cNvGrpSpPr>
                <a:grpSpLocks/>
              </p:cNvGrpSpPr>
              <p:nvPr/>
            </p:nvGrpSpPr>
            <p:grpSpPr bwMode="auto">
              <a:xfrm>
                <a:off x="260" y="105"/>
                <a:ext cx="692" cy="68"/>
                <a:chOff x="260" y="105"/>
                <a:chExt cx="692" cy="68"/>
              </a:xfrm>
            </p:grpSpPr>
            <p:sp>
              <p:nvSpPr>
                <p:cNvPr id="20692" name="Rectangle 8">
                  <a:extLst>
                    <a:ext uri="{FF2B5EF4-FFF2-40B4-BE49-F238E27FC236}">
                      <a16:creationId xmlns:a16="http://schemas.microsoft.com/office/drawing/2014/main" id="{A2D081DA-0379-3157-0AA4-1C3600A86AC6}"/>
                    </a:ext>
                  </a:extLst>
                </p:cNvPr>
                <p:cNvSpPr>
                  <a:spLocks noChangeArrowheads="1"/>
                </p:cNvSpPr>
                <p:nvPr/>
              </p:nvSpPr>
              <p:spPr bwMode="auto">
                <a:xfrm>
                  <a:off x="260"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3" name="Rectangle 9">
                  <a:extLst>
                    <a:ext uri="{FF2B5EF4-FFF2-40B4-BE49-F238E27FC236}">
                      <a16:creationId xmlns:a16="http://schemas.microsoft.com/office/drawing/2014/main" id="{938BE763-D5F7-B200-CD3C-37542269DD03}"/>
                    </a:ext>
                  </a:extLst>
                </p:cNvPr>
                <p:cNvSpPr>
                  <a:spLocks noChangeArrowheads="1"/>
                </p:cNvSpPr>
                <p:nvPr/>
              </p:nvSpPr>
              <p:spPr bwMode="auto">
                <a:xfrm>
                  <a:off x="386" y="105"/>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4" name="Rectangle 10">
                  <a:extLst>
                    <a:ext uri="{FF2B5EF4-FFF2-40B4-BE49-F238E27FC236}">
                      <a16:creationId xmlns:a16="http://schemas.microsoft.com/office/drawing/2014/main" id="{807048B2-50EF-1BEB-6E70-A33673F323A1}"/>
                    </a:ext>
                  </a:extLst>
                </p:cNvPr>
                <p:cNvSpPr>
                  <a:spLocks noChangeArrowheads="1"/>
                </p:cNvSpPr>
                <p:nvPr/>
              </p:nvSpPr>
              <p:spPr bwMode="auto">
                <a:xfrm>
                  <a:off x="513" y="105"/>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5" name="Rectangle 11">
                  <a:extLst>
                    <a:ext uri="{FF2B5EF4-FFF2-40B4-BE49-F238E27FC236}">
                      <a16:creationId xmlns:a16="http://schemas.microsoft.com/office/drawing/2014/main" id="{A0838857-DEE9-04E2-A32A-C9C1944D901C}"/>
                    </a:ext>
                  </a:extLst>
                </p:cNvPr>
                <p:cNvSpPr>
                  <a:spLocks noChangeArrowheads="1"/>
                </p:cNvSpPr>
                <p:nvPr/>
              </p:nvSpPr>
              <p:spPr bwMode="auto">
                <a:xfrm>
                  <a:off x="639"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6" name="Rectangle 12">
                  <a:extLst>
                    <a:ext uri="{FF2B5EF4-FFF2-40B4-BE49-F238E27FC236}">
                      <a16:creationId xmlns:a16="http://schemas.microsoft.com/office/drawing/2014/main" id="{9016A82B-BD4B-8268-6A69-B69154A4E38E}"/>
                    </a:ext>
                  </a:extLst>
                </p:cNvPr>
                <p:cNvSpPr>
                  <a:spLocks noChangeArrowheads="1"/>
                </p:cNvSpPr>
                <p:nvPr/>
              </p:nvSpPr>
              <p:spPr bwMode="auto">
                <a:xfrm>
                  <a:off x="765"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7" name="Rectangle 13">
                  <a:extLst>
                    <a:ext uri="{FF2B5EF4-FFF2-40B4-BE49-F238E27FC236}">
                      <a16:creationId xmlns:a16="http://schemas.microsoft.com/office/drawing/2014/main" id="{6426FDAD-4D22-AC1A-0C6A-0B3E1021213B}"/>
                    </a:ext>
                  </a:extLst>
                </p:cNvPr>
                <p:cNvSpPr>
                  <a:spLocks noChangeArrowheads="1"/>
                </p:cNvSpPr>
                <p:nvPr/>
              </p:nvSpPr>
              <p:spPr bwMode="auto">
                <a:xfrm>
                  <a:off x="892"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3" name="Group 14">
                <a:extLst>
                  <a:ext uri="{FF2B5EF4-FFF2-40B4-BE49-F238E27FC236}">
                    <a16:creationId xmlns:a16="http://schemas.microsoft.com/office/drawing/2014/main" id="{2EBA9692-E3B2-5176-0C9C-D631C4098230}"/>
                  </a:ext>
                </a:extLst>
              </p:cNvPr>
              <p:cNvGrpSpPr>
                <a:grpSpLocks/>
              </p:cNvGrpSpPr>
              <p:nvPr/>
            </p:nvGrpSpPr>
            <p:grpSpPr bwMode="auto">
              <a:xfrm>
                <a:off x="260" y="239"/>
                <a:ext cx="692" cy="68"/>
                <a:chOff x="260" y="239"/>
                <a:chExt cx="692" cy="68"/>
              </a:xfrm>
            </p:grpSpPr>
            <p:sp>
              <p:nvSpPr>
                <p:cNvPr id="20686" name="Rectangle 15">
                  <a:extLst>
                    <a:ext uri="{FF2B5EF4-FFF2-40B4-BE49-F238E27FC236}">
                      <a16:creationId xmlns:a16="http://schemas.microsoft.com/office/drawing/2014/main" id="{A19EE60A-002C-0346-0F41-E115ED1073D7}"/>
                    </a:ext>
                  </a:extLst>
                </p:cNvPr>
                <p:cNvSpPr>
                  <a:spLocks noChangeArrowheads="1"/>
                </p:cNvSpPr>
                <p:nvPr/>
              </p:nvSpPr>
              <p:spPr bwMode="auto">
                <a:xfrm>
                  <a:off x="260"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7" name="Rectangle 16">
                  <a:extLst>
                    <a:ext uri="{FF2B5EF4-FFF2-40B4-BE49-F238E27FC236}">
                      <a16:creationId xmlns:a16="http://schemas.microsoft.com/office/drawing/2014/main" id="{E5D317DB-6E72-F421-80F4-23CAB24BBB95}"/>
                    </a:ext>
                  </a:extLst>
                </p:cNvPr>
                <p:cNvSpPr>
                  <a:spLocks noChangeArrowheads="1"/>
                </p:cNvSpPr>
                <p:nvPr/>
              </p:nvSpPr>
              <p:spPr bwMode="auto">
                <a:xfrm>
                  <a:off x="386" y="239"/>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8" name="Rectangle 17">
                  <a:extLst>
                    <a:ext uri="{FF2B5EF4-FFF2-40B4-BE49-F238E27FC236}">
                      <a16:creationId xmlns:a16="http://schemas.microsoft.com/office/drawing/2014/main" id="{B510198E-0446-CDFA-BEA8-A99FCBBC3B8E}"/>
                    </a:ext>
                  </a:extLst>
                </p:cNvPr>
                <p:cNvSpPr>
                  <a:spLocks noChangeArrowheads="1"/>
                </p:cNvSpPr>
                <p:nvPr/>
              </p:nvSpPr>
              <p:spPr bwMode="auto">
                <a:xfrm>
                  <a:off x="513" y="239"/>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9" name="Rectangle 18">
                  <a:extLst>
                    <a:ext uri="{FF2B5EF4-FFF2-40B4-BE49-F238E27FC236}">
                      <a16:creationId xmlns:a16="http://schemas.microsoft.com/office/drawing/2014/main" id="{E1251D7D-AF51-F09D-A7B7-8E1B36AB2B82}"/>
                    </a:ext>
                  </a:extLst>
                </p:cNvPr>
                <p:cNvSpPr>
                  <a:spLocks noChangeArrowheads="1"/>
                </p:cNvSpPr>
                <p:nvPr/>
              </p:nvSpPr>
              <p:spPr bwMode="auto">
                <a:xfrm>
                  <a:off x="639"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0" name="Rectangle 19">
                  <a:extLst>
                    <a:ext uri="{FF2B5EF4-FFF2-40B4-BE49-F238E27FC236}">
                      <a16:creationId xmlns:a16="http://schemas.microsoft.com/office/drawing/2014/main" id="{452D05CA-1FFC-79BD-3CF9-DB80983FE20A}"/>
                    </a:ext>
                  </a:extLst>
                </p:cNvPr>
                <p:cNvSpPr>
                  <a:spLocks noChangeArrowheads="1"/>
                </p:cNvSpPr>
                <p:nvPr/>
              </p:nvSpPr>
              <p:spPr bwMode="auto">
                <a:xfrm>
                  <a:off x="765"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1" name="Rectangle 20">
                  <a:extLst>
                    <a:ext uri="{FF2B5EF4-FFF2-40B4-BE49-F238E27FC236}">
                      <a16:creationId xmlns:a16="http://schemas.microsoft.com/office/drawing/2014/main" id="{CE8CD269-251F-346E-904E-918335C93F4F}"/>
                    </a:ext>
                  </a:extLst>
                </p:cNvPr>
                <p:cNvSpPr>
                  <a:spLocks noChangeArrowheads="1"/>
                </p:cNvSpPr>
                <p:nvPr/>
              </p:nvSpPr>
              <p:spPr bwMode="auto">
                <a:xfrm>
                  <a:off x="892"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4" name="Group 21">
                <a:extLst>
                  <a:ext uri="{FF2B5EF4-FFF2-40B4-BE49-F238E27FC236}">
                    <a16:creationId xmlns:a16="http://schemas.microsoft.com/office/drawing/2014/main" id="{C0E9FF5F-3426-BA29-E2BC-123186CE9E7A}"/>
                  </a:ext>
                </a:extLst>
              </p:cNvPr>
              <p:cNvGrpSpPr>
                <a:grpSpLocks/>
              </p:cNvGrpSpPr>
              <p:nvPr/>
            </p:nvGrpSpPr>
            <p:grpSpPr bwMode="auto">
              <a:xfrm>
                <a:off x="260" y="376"/>
                <a:ext cx="692" cy="68"/>
                <a:chOff x="260" y="376"/>
                <a:chExt cx="692" cy="68"/>
              </a:xfrm>
            </p:grpSpPr>
            <p:sp>
              <p:nvSpPr>
                <p:cNvPr id="20680" name="Rectangle 22">
                  <a:extLst>
                    <a:ext uri="{FF2B5EF4-FFF2-40B4-BE49-F238E27FC236}">
                      <a16:creationId xmlns:a16="http://schemas.microsoft.com/office/drawing/2014/main" id="{D3E9C2EE-A8C1-AE1E-E969-2E2521B7445F}"/>
                    </a:ext>
                  </a:extLst>
                </p:cNvPr>
                <p:cNvSpPr>
                  <a:spLocks noChangeArrowheads="1"/>
                </p:cNvSpPr>
                <p:nvPr/>
              </p:nvSpPr>
              <p:spPr bwMode="auto">
                <a:xfrm>
                  <a:off x="260"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1" name="Rectangle 23">
                  <a:extLst>
                    <a:ext uri="{FF2B5EF4-FFF2-40B4-BE49-F238E27FC236}">
                      <a16:creationId xmlns:a16="http://schemas.microsoft.com/office/drawing/2014/main" id="{2F6C03A5-2565-A511-9416-1C2B10322266}"/>
                    </a:ext>
                  </a:extLst>
                </p:cNvPr>
                <p:cNvSpPr>
                  <a:spLocks noChangeArrowheads="1"/>
                </p:cNvSpPr>
                <p:nvPr/>
              </p:nvSpPr>
              <p:spPr bwMode="auto">
                <a:xfrm>
                  <a:off x="386" y="376"/>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2" name="Rectangle 24">
                  <a:extLst>
                    <a:ext uri="{FF2B5EF4-FFF2-40B4-BE49-F238E27FC236}">
                      <a16:creationId xmlns:a16="http://schemas.microsoft.com/office/drawing/2014/main" id="{786CDC3C-9851-A2CE-A601-3A0827026774}"/>
                    </a:ext>
                  </a:extLst>
                </p:cNvPr>
                <p:cNvSpPr>
                  <a:spLocks noChangeArrowheads="1"/>
                </p:cNvSpPr>
                <p:nvPr/>
              </p:nvSpPr>
              <p:spPr bwMode="auto">
                <a:xfrm>
                  <a:off x="513" y="376"/>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3" name="Rectangle 25">
                  <a:extLst>
                    <a:ext uri="{FF2B5EF4-FFF2-40B4-BE49-F238E27FC236}">
                      <a16:creationId xmlns:a16="http://schemas.microsoft.com/office/drawing/2014/main" id="{DD79827D-A764-A2EC-0B66-A118FAA4F0E7}"/>
                    </a:ext>
                  </a:extLst>
                </p:cNvPr>
                <p:cNvSpPr>
                  <a:spLocks noChangeArrowheads="1"/>
                </p:cNvSpPr>
                <p:nvPr/>
              </p:nvSpPr>
              <p:spPr bwMode="auto">
                <a:xfrm>
                  <a:off x="639"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4" name="Rectangle 26">
                  <a:extLst>
                    <a:ext uri="{FF2B5EF4-FFF2-40B4-BE49-F238E27FC236}">
                      <a16:creationId xmlns:a16="http://schemas.microsoft.com/office/drawing/2014/main" id="{8DF80FA2-D1C5-9E45-63A8-918E9E33CBCE}"/>
                    </a:ext>
                  </a:extLst>
                </p:cNvPr>
                <p:cNvSpPr>
                  <a:spLocks noChangeArrowheads="1"/>
                </p:cNvSpPr>
                <p:nvPr/>
              </p:nvSpPr>
              <p:spPr bwMode="auto">
                <a:xfrm>
                  <a:off x="765"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5" name="Rectangle 27">
                  <a:extLst>
                    <a:ext uri="{FF2B5EF4-FFF2-40B4-BE49-F238E27FC236}">
                      <a16:creationId xmlns:a16="http://schemas.microsoft.com/office/drawing/2014/main" id="{79941BB1-5AA1-7F1C-16B7-FDDB01413815}"/>
                    </a:ext>
                  </a:extLst>
                </p:cNvPr>
                <p:cNvSpPr>
                  <a:spLocks noChangeArrowheads="1"/>
                </p:cNvSpPr>
                <p:nvPr/>
              </p:nvSpPr>
              <p:spPr bwMode="auto">
                <a:xfrm>
                  <a:off x="892"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5" name="Group 28">
                <a:extLst>
                  <a:ext uri="{FF2B5EF4-FFF2-40B4-BE49-F238E27FC236}">
                    <a16:creationId xmlns:a16="http://schemas.microsoft.com/office/drawing/2014/main" id="{901847FD-F121-FDC3-A760-E8C6F1F3297A}"/>
                  </a:ext>
                </a:extLst>
              </p:cNvPr>
              <p:cNvGrpSpPr>
                <a:grpSpLocks/>
              </p:cNvGrpSpPr>
              <p:nvPr/>
            </p:nvGrpSpPr>
            <p:grpSpPr bwMode="auto">
              <a:xfrm>
                <a:off x="260" y="513"/>
                <a:ext cx="692" cy="68"/>
                <a:chOff x="260" y="513"/>
                <a:chExt cx="692" cy="68"/>
              </a:xfrm>
            </p:grpSpPr>
            <p:sp>
              <p:nvSpPr>
                <p:cNvPr id="20674" name="Rectangle 29">
                  <a:extLst>
                    <a:ext uri="{FF2B5EF4-FFF2-40B4-BE49-F238E27FC236}">
                      <a16:creationId xmlns:a16="http://schemas.microsoft.com/office/drawing/2014/main" id="{489609B2-5F77-0910-F92E-FCB2BCDC76BD}"/>
                    </a:ext>
                  </a:extLst>
                </p:cNvPr>
                <p:cNvSpPr>
                  <a:spLocks noChangeArrowheads="1"/>
                </p:cNvSpPr>
                <p:nvPr/>
              </p:nvSpPr>
              <p:spPr bwMode="auto">
                <a:xfrm>
                  <a:off x="260"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5" name="Rectangle 30">
                  <a:extLst>
                    <a:ext uri="{FF2B5EF4-FFF2-40B4-BE49-F238E27FC236}">
                      <a16:creationId xmlns:a16="http://schemas.microsoft.com/office/drawing/2014/main" id="{83946D7E-C62D-AB6B-82AF-ACABB9D8CD08}"/>
                    </a:ext>
                  </a:extLst>
                </p:cNvPr>
                <p:cNvSpPr>
                  <a:spLocks noChangeArrowheads="1"/>
                </p:cNvSpPr>
                <p:nvPr/>
              </p:nvSpPr>
              <p:spPr bwMode="auto">
                <a:xfrm>
                  <a:off x="386" y="513"/>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6" name="Rectangle 31">
                  <a:extLst>
                    <a:ext uri="{FF2B5EF4-FFF2-40B4-BE49-F238E27FC236}">
                      <a16:creationId xmlns:a16="http://schemas.microsoft.com/office/drawing/2014/main" id="{F50B2BA9-BDBB-93A4-A209-98A215CC99CA}"/>
                    </a:ext>
                  </a:extLst>
                </p:cNvPr>
                <p:cNvSpPr>
                  <a:spLocks noChangeArrowheads="1"/>
                </p:cNvSpPr>
                <p:nvPr/>
              </p:nvSpPr>
              <p:spPr bwMode="auto">
                <a:xfrm>
                  <a:off x="513" y="513"/>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7" name="Rectangle 32">
                  <a:extLst>
                    <a:ext uri="{FF2B5EF4-FFF2-40B4-BE49-F238E27FC236}">
                      <a16:creationId xmlns:a16="http://schemas.microsoft.com/office/drawing/2014/main" id="{CEF79ADF-9176-023D-B3EE-6EBB5C79963C}"/>
                    </a:ext>
                  </a:extLst>
                </p:cNvPr>
                <p:cNvSpPr>
                  <a:spLocks noChangeArrowheads="1"/>
                </p:cNvSpPr>
                <p:nvPr/>
              </p:nvSpPr>
              <p:spPr bwMode="auto">
                <a:xfrm>
                  <a:off x="639"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8" name="Rectangle 33">
                  <a:extLst>
                    <a:ext uri="{FF2B5EF4-FFF2-40B4-BE49-F238E27FC236}">
                      <a16:creationId xmlns:a16="http://schemas.microsoft.com/office/drawing/2014/main" id="{838EFE39-87E5-8B80-BFE7-1040BE78803B}"/>
                    </a:ext>
                  </a:extLst>
                </p:cNvPr>
                <p:cNvSpPr>
                  <a:spLocks noChangeArrowheads="1"/>
                </p:cNvSpPr>
                <p:nvPr/>
              </p:nvSpPr>
              <p:spPr bwMode="auto">
                <a:xfrm>
                  <a:off x="765"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9" name="Rectangle 34">
                  <a:extLst>
                    <a:ext uri="{FF2B5EF4-FFF2-40B4-BE49-F238E27FC236}">
                      <a16:creationId xmlns:a16="http://schemas.microsoft.com/office/drawing/2014/main" id="{C6BA1E20-2F24-EF27-5C94-B96400D39C09}"/>
                    </a:ext>
                  </a:extLst>
                </p:cNvPr>
                <p:cNvSpPr>
                  <a:spLocks noChangeArrowheads="1"/>
                </p:cNvSpPr>
                <p:nvPr/>
              </p:nvSpPr>
              <p:spPr bwMode="auto">
                <a:xfrm>
                  <a:off x="892"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6" name="Group 35">
                <a:extLst>
                  <a:ext uri="{FF2B5EF4-FFF2-40B4-BE49-F238E27FC236}">
                    <a16:creationId xmlns:a16="http://schemas.microsoft.com/office/drawing/2014/main" id="{B6CD02A9-C26E-1AE4-A93F-FFA9E13E87D9}"/>
                  </a:ext>
                </a:extLst>
              </p:cNvPr>
              <p:cNvGrpSpPr>
                <a:grpSpLocks/>
              </p:cNvGrpSpPr>
              <p:nvPr/>
            </p:nvGrpSpPr>
            <p:grpSpPr bwMode="auto">
              <a:xfrm>
                <a:off x="260" y="648"/>
                <a:ext cx="692" cy="68"/>
                <a:chOff x="260" y="648"/>
                <a:chExt cx="692" cy="68"/>
              </a:xfrm>
            </p:grpSpPr>
            <p:sp>
              <p:nvSpPr>
                <p:cNvPr id="20668" name="Rectangle 36">
                  <a:extLst>
                    <a:ext uri="{FF2B5EF4-FFF2-40B4-BE49-F238E27FC236}">
                      <a16:creationId xmlns:a16="http://schemas.microsoft.com/office/drawing/2014/main" id="{0F7931BC-88CB-6444-3FC7-A2DBE91AD6A0}"/>
                    </a:ext>
                  </a:extLst>
                </p:cNvPr>
                <p:cNvSpPr>
                  <a:spLocks noChangeArrowheads="1"/>
                </p:cNvSpPr>
                <p:nvPr/>
              </p:nvSpPr>
              <p:spPr bwMode="auto">
                <a:xfrm>
                  <a:off x="260"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9" name="Rectangle 37">
                  <a:extLst>
                    <a:ext uri="{FF2B5EF4-FFF2-40B4-BE49-F238E27FC236}">
                      <a16:creationId xmlns:a16="http://schemas.microsoft.com/office/drawing/2014/main" id="{58DDBD94-63AE-44F5-489E-EFAFC86C547C}"/>
                    </a:ext>
                  </a:extLst>
                </p:cNvPr>
                <p:cNvSpPr>
                  <a:spLocks noChangeArrowheads="1"/>
                </p:cNvSpPr>
                <p:nvPr/>
              </p:nvSpPr>
              <p:spPr bwMode="auto">
                <a:xfrm>
                  <a:off x="386" y="648"/>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0" name="Rectangle 38">
                  <a:extLst>
                    <a:ext uri="{FF2B5EF4-FFF2-40B4-BE49-F238E27FC236}">
                      <a16:creationId xmlns:a16="http://schemas.microsoft.com/office/drawing/2014/main" id="{95F7844B-5A76-B2A3-4B8C-49CD06843C1E}"/>
                    </a:ext>
                  </a:extLst>
                </p:cNvPr>
                <p:cNvSpPr>
                  <a:spLocks noChangeArrowheads="1"/>
                </p:cNvSpPr>
                <p:nvPr/>
              </p:nvSpPr>
              <p:spPr bwMode="auto">
                <a:xfrm>
                  <a:off x="513" y="648"/>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1" name="Rectangle 39">
                  <a:extLst>
                    <a:ext uri="{FF2B5EF4-FFF2-40B4-BE49-F238E27FC236}">
                      <a16:creationId xmlns:a16="http://schemas.microsoft.com/office/drawing/2014/main" id="{73FBB212-1A1E-17B2-FC02-1308DD409C08}"/>
                    </a:ext>
                  </a:extLst>
                </p:cNvPr>
                <p:cNvSpPr>
                  <a:spLocks noChangeArrowheads="1"/>
                </p:cNvSpPr>
                <p:nvPr/>
              </p:nvSpPr>
              <p:spPr bwMode="auto">
                <a:xfrm>
                  <a:off x="639"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2" name="Rectangle 40">
                  <a:extLst>
                    <a:ext uri="{FF2B5EF4-FFF2-40B4-BE49-F238E27FC236}">
                      <a16:creationId xmlns:a16="http://schemas.microsoft.com/office/drawing/2014/main" id="{08F478C2-BA70-B182-7EAE-009843F8CA64}"/>
                    </a:ext>
                  </a:extLst>
                </p:cNvPr>
                <p:cNvSpPr>
                  <a:spLocks noChangeArrowheads="1"/>
                </p:cNvSpPr>
                <p:nvPr/>
              </p:nvSpPr>
              <p:spPr bwMode="auto">
                <a:xfrm>
                  <a:off x="765"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3" name="Rectangle 41">
                  <a:extLst>
                    <a:ext uri="{FF2B5EF4-FFF2-40B4-BE49-F238E27FC236}">
                      <a16:creationId xmlns:a16="http://schemas.microsoft.com/office/drawing/2014/main" id="{BB619196-1101-86D7-DF49-4E614EDB6B28}"/>
                    </a:ext>
                  </a:extLst>
                </p:cNvPr>
                <p:cNvSpPr>
                  <a:spLocks noChangeArrowheads="1"/>
                </p:cNvSpPr>
                <p:nvPr/>
              </p:nvSpPr>
              <p:spPr bwMode="auto">
                <a:xfrm>
                  <a:off x="892"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7" name="Group 42">
                <a:extLst>
                  <a:ext uri="{FF2B5EF4-FFF2-40B4-BE49-F238E27FC236}">
                    <a16:creationId xmlns:a16="http://schemas.microsoft.com/office/drawing/2014/main" id="{3C7E0D0F-57DE-FFED-7553-5555A56EFB4E}"/>
                  </a:ext>
                </a:extLst>
              </p:cNvPr>
              <p:cNvGrpSpPr>
                <a:grpSpLocks/>
              </p:cNvGrpSpPr>
              <p:nvPr/>
            </p:nvGrpSpPr>
            <p:grpSpPr bwMode="auto">
              <a:xfrm>
                <a:off x="260" y="785"/>
                <a:ext cx="692" cy="68"/>
                <a:chOff x="260" y="785"/>
                <a:chExt cx="692" cy="68"/>
              </a:xfrm>
            </p:grpSpPr>
            <p:sp>
              <p:nvSpPr>
                <p:cNvPr id="20662" name="Rectangle 43">
                  <a:extLst>
                    <a:ext uri="{FF2B5EF4-FFF2-40B4-BE49-F238E27FC236}">
                      <a16:creationId xmlns:a16="http://schemas.microsoft.com/office/drawing/2014/main" id="{E13E6161-32F5-D07F-6035-AFF96B0DA612}"/>
                    </a:ext>
                  </a:extLst>
                </p:cNvPr>
                <p:cNvSpPr>
                  <a:spLocks noChangeArrowheads="1"/>
                </p:cNvSpPr>
                <p:nvPr/>
              </p:nvSpPr>
              <p:spPr bwMode="auto">
                <a:xfrm>
                  <a:off x="260"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3" name="Rectangle 44">
                  <a:extLst>
                    <a:ext uri="{FF2B5EF4-FFF2-40B4-BE49-F238E27FC236}">
                      <a16:creationId xmlns:a16="http://schemas.microsoft.com/office/drawing/2014/main" id="{3CCD4A6E-A101-EF8F-7A86-4E4C7902A955}"/>
                    </a:ext>
                  </a:extLst>
                </p:cNvPr>
                <p:cNvSpPr>
                  <a:spLocks noChangeArrowheads="1"/>
                </p:cNvSpPr>
                <p:nvPr/>
              </p:nvSpPr>
              <p:spPr bwMode="auto">
                <a:xfrm>
                  <a:off x="386" y="785"/>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4" name="Rectangle 45">
                  <a:extLst>
                    <a:ext uri="{FF2B5EF4-FFF2-40B4-BE49-F238E27FC236}">
                      <a16:creationId xmlns:a16="http://schemas.microsoft.com/office/drawing/2014/main" id="{9D0207BC-4525-B6F0-057D-08E15FD23048}"/>
                    </a:ext>
                  </a:extLst>
                </p:cNvPr>
                <p:cNvSpPr>
                  <a:spLocks noChangeArrowheads="1"/>
                </p:cNvSpPr>
                <p:nvPr/>
              </p:nvSpPr>
              <p:spPr bwMode="auto">
                <a:xfrm>
                  <a:off x="513" y="785"/>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5" name="Rectangle 46">
                  <a:extLst>
                    <a:ext uri="{FF2B5EF4-FFF2-40B4-BE49-F238E27FC236}">
                      <a16:creationId xmlns:a16="http://schemas.microsoft.com/office/drawing/2014/main" id="{60A12EB8-EE06-8080-243D-F10B752BC634}"/>
                    </a:ext>
                  </a:extLst>
                </p:cNvPr>
                <p:cNvSpPr>
                  <a:spLocks noChangeArrowheads="1"/>
                </p:cNvSpPr>
                <p:nvPr/>
              </p:nvSpPr>
              <p:spPr bwMode="auto">
                <a:xfrm>
                  <a:off x="639"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6" name="Rectangle 47">
                  <a:extLst>
                    <a:ext uri="{FF2B5EF4-FFF2-40B4-BE49-F238E27FC236}">
                      <a16:creationId xmlns:a16="http://schemas.microsoft.com/office/drawing/2014/main" id="{FF2F89AD-6CF9-09B2-E3AE-76C95586961B}"/>
                    </a:ext>
                  </a:extLst>
                </p:cNvPr>
                <p:cNvSpPr>
                  <a:spLocks noChangeArrowheads="1"/>
                </p:cNvSpPr>
                <p:nvPr/>
              </p:nvSpPr>
              <p:spPr bwMode="auto">
                <a:xfrm>
                  <a:off x="765"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7" name="Rectangle 48">
                  <a:extLst>
                    <a:ext uri="{FF2B5EF4-FFF2-40B4-BE49-F238E27FC236}">
                      <a16:creationId xmlns:a16="http://schemas.microsoft.com/office/drawing/2014/main" id="{034245D7-067B-41CE-4D9D-EE009C904327}"/>
                    </a:ext>
                  </a:extLst>
                </p:cNvPr>
                <p:cNvSpPr>
                  <a:spLocks noChangeArrowheads="1"/>
                </p:cNvSpPr>
                <p:nvPr/>
              </p:nvSpPr>
              <p:spPr bwMode="auto">
                <a:xfrm>
                  <a:off x="892"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8" name="Group 49">
                <a:extLst>
                  <a:ext uri="{FF2B5EF4-FFF2-40B4-BE49-F238E27FC236}">
                    <a16:creationId xmlns:a16="http://schemas.microsoft.com/office/drawing/2014/main" id="{23DF313E-92E8-B08B-ED29-BEAFADFBB1DC}"/>
                  </a:ext>
                </a:extLst>
              </p:cNvPr>
              <p:cNvGrpSpPr>
                <a:grpSpLocks/>
              </p:cNvGrpSpPr>
              <p:nvPr/>
            </p:nvGrpSpPr>
            <p:grpSpPr bwMode="auto">
              <a:xfrm>
                <a:off x="260" y="921"/>
                <a:ext cx="692" cy="68"/>
                <a:chOff x="260" y="921"/>
                <a:chExt cx="692" cy="68"/>
              </a:xfrm>
            </p:grpSpPr>
            <p:sp>
              <p:nvSpPr>
                <p:cNvPr id="20656" name="Rectangle 50">
                  <a:extLst>
                    <a:ext uri="{FF2B5EF4-FFF2-40B4-BE49-F238E27FC236}">
                      <a16:creationId xmlns:a16="http://schemas.microsoft.com/office/drawing/2014/main" id="{8968771A-EB67-78EF-BD98-9C230C96E1CE}"/>
                    </a:ext>
                  </a:extLst>
                </p:cNvPr>
                <p:cNvSpPr>
                  <a:spLocks noChangeArrowheads="1"/>
                </p:cNvSpPr>
                <p:nvPr/>
              </p:nvSpPr>
              <p:spPr bwMode="auto">
                <a:xfrm>
                  <a:off x="260"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7" name="Rectangle 51">
                  <a:extLst>
                    <a:ext uri="{FF2B5EF4-FFF2-40B4-BE49-F238E27FC236}">
                      <a16:creationId xmlns:a16="http://schemas.microsoft.com/office/drawing/2014/main" id="{93AADD46-53EB-13BE-24B3-FAE8E7230C0A}"/>
                    </a:ext>
                  </a:extLst>
                </p:cNvPr>
                <p:cNvSpPr>
                  <a:spLocks noChangeArrowheads="1"/>
                </p:cNvSpPr>
                <p:nvPr/>
              </p:nvSpPr>
              <p:spPr bwMode="auto">
                <a:xfrm>
                  <a:off x="386" y="92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8" name="Rectangle 52">
                  <a:extLst>
                    <a:ext uri="{FF2B5EF4-FFF2-40B4-BE49-F238E27FC236}">
                      <a16:creationId xmlns:a16="http://schemas.microsoft.com/office/drawing/2014/main" id="{62163773-8E6C-3D75-8C30-FBE3458B2B2B}"/>
                    </a:ext>
                  </a:extLst>
                </p:cNvPr>
                <p:cNvSpPr>
                  <a:spLocks noChangeArrowheads="1"/>
                </p:cNvSpPr>
                <p:nvPr/>
              </p:nvSpPr>
              <p:spPr bwMode="auto">
                <a:xfrm>
                  <a:off x="513" y="92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9" name="Rectangle 53">
                  <a:extLst>
                    <a:ext uri="{FF2B5EF4-FFF2-40B4-BE49-F238E27FC236}">
                      <a16:creationId xmlns:a16="http://schemas.microsoft.com/office/drawing/2014/main" id="{F8CE097D-BBC3-07A0-4C45-26ABCF22AC96}"/>
                    </a:ext>
                  </a:extLst>
                </p:cNvPr>
                <p:cNvSpPr>
                  <a:spLocks noChangeArrowheads="1"/>
                </p:cNvSpPr>
                <p:nvPr/>
              </p:nvSpPr>
              <p:spPr bwMode="auto">
                <a:xfrm>
                  <a:off x="639"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0" name="Rectangle 54">
                  <a:extLst>
                    <a:ext uri="{FF2B5EF4-FFF2-40B4-BE49-F238E27FC236}">
                      <a16:creationId xmlns:a16="http://schemas.microsoft.com/office/drawing/2014/main" id="{18CDF4AE-30EC-88D3-5CC9-9DFB7A4E4237}"/>
                    </a:ext>
                  </a:extLst>
                </p:cNvPr>
                <p:cNvSpPr>
                  <a:spLocks noChangeArrowheads="1"/>
                </p:cNvSpPr>
                <p:nvPr/>
              </p:nvSpPr>
              <p:spPr bwMode="auto">
                <a:xfrm>
                  <a:off x="765"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1" name="Rectangle 55">
                  <a:extLst>
                    <a:ext uri="{FF2B5EF4-FFF2-40B4-BE49-F238E27FC236}">
                      <a16:creationId xmlns:a16="http://schemas.microsoft.com/office/drawing/2014/main" id="{68933452-B831-94F5-2C4F-B05C7EF6F942}"/>
                    </a:ext>
                  </a:extLst>
                </p:cNvPr>
                <p:cNvSpPr>
                  <a:spLocks noChangeArrowheads="1"/>
                </p:cNvSpPr>
                <p:nvPr/>
              </p:nvSpPr>
              <p:spPr bwMode="auto">
                <a:xfrm>
                  <a:off x="892"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9" name="Group 56">
                <a:extLst>
                  <a:ext uri="{FF2B5EF4-FFF2-40B4-BE49-F238E27FC236}">
                    <a16:creationId xmlns:a16="http://schemas.microsoft.com/office/drawing/2014/main" id="{82A1C70C-64B3-257F-46E3-CC818022264C}"/>
                  </a:ext>
                </a:extLst>
              </p:cNvPr>
              <p:cNvGrpSpPr>
                <a:grpSpLocks/>
              </p:cNvGrpSpPr>
              <p:nvPr/>
            </p:nvGrpSpPr>
            <p:grpSpPr bwMode="auto">
              <a:xfrm>
                <a:off x="260" y="1058"/>
                <a:ext cx="692" cy="68"/>
                <a:chOff x="260" y="1058"/>
                <a:chExt cx="692" cy="68"/>
              </a:xfrm>
            </p:grpSpPr>
            <p:sp>
              <p:nvSpPr>
                <p:cNvPr id="20650" name="Rectangle 57">
                  <a:extLst>
                    <a:ext uri="{FF2B5EF4-FFF2-40B4-BE49-F238E27FC236}">
                      <a16:creationId xmlns:a16="http://schemas.microsoft.com/office/drawing/2014/main" id="{6359A6DA-60CE-FA11-2BBE-9B027CBAA48B}"/>
                    </a:ext>
                  </a:extLst>
                </p:cNvPr>
                <p:cNvSpPr>
                  <a:spLocks noChangeArrowheads="1"/>
                </p:cNvSpPr>
                <p:nvPr/>
              </p:nvSpPr>
              <p:spPr bwMode="auto">
                <a:xfrm>
                  <a:off x="260"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1" name="Rectangle 58">
                  <a:extLst>
                    <a:ext uri="{FF2B5EF4-FFF2-40B4-BE49-F238E27FC236}">
                      <a16:creationId xmlns:a16="http://schemas.microsoft.com/office/drawing/2014/main" id="{A75C2334-47B6-4475-29DC-7D0BD66F627C}"/>
                    </a:ext>
                  </a:extLst>
                </p:cNvPr>
                <p:cNvSpPr>
                  <a:spLocks noChangeArrowheads="1"/>
                </p:cNvSpPr>
                <p:nvPr/>
              </p:nvSpPr>
              <p:spPr bwMode="auto">
                <a:xfrm>
                  <a:off x="386" y="1058"/>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2" name="Rectangle 59">
                  <a:extLst>
                    <a:ext uri="{FF2B5EF4-FFF2-40B4-BE49-F238E27FC236}">
                      <a16:creationId xmlns:a16="http://schemas.microsoft.com/office/drawing/2014/main" id="{8C4068CC-1F81-17D2-EF31-1299C0A2F6D2}"/>
                    </a:ext>
                  </a:extLst>
                </p:cNvPr>
                <p:cNvSpPr>
                  <a:spLocks noChangeArrowheads="1"/>
                </p:cNvSpPr>
                <p:nvPr/>
              </p:nvSpPr>
              <p:spPr bwMode="auto">
                <a:xfrm>
                  <a:off x="513" y="1058"/>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3" name="Rectangle 60">
                  <a:extLst>
                    <a:ext uri="{FF2B5EF4-FFF2-40B4-BE49-F238E27FC236}">
                      <a16:creationId xmlns:a16="http://schemas.microsoft.com/office/drawing/2014/main" id="{B9933AD4-AA54-71F0-F2E1-52EBF57FE060}"/>
                    </a:ext>
                  </a:extLst>
                </p:cNvPr>
                <p:cNvSpPr>
                  <a:spLocks noChangeArrowheads="1"/>
                </p:cNvSpPr>
                <p:nvPr/>
              </p:nvSpPr>
              <p:spPr bwMode="auto">
                <a:xfrm>
                  <a:off x="639"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4" name="Rectangle 61">
                  <a:extLst>
                    <a:ext uri="{FF2B5EF4-FFF2-40B4-BE49-F238E27FC236}">
                      <a16:creationId xmlns:a16="http://schemas.microsoft.com/office/drawing/2014/main" id="{8A5AD8EB-0AC6-BD1E-F585-6C4BC4948153}"/>
                    </a:ext>
                  </a:extLst>
                </p:cNvPr>
                <p:cNvSpPr>
                  <a:spLocks noChangeArrowheads="1"/>
                </p:cNvSpPr>
                <p:nvPr/>
              </p:nvSpPr>
              <p:spPr bwMode="auto">
                <a:xfrm>
                  <a:off x="765"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5" name="Rectangle 62">
                  <a:extLst>
                    <a:ext uri="{FF2B5EF4-FFF2-40B4-BE49-F238E27FC236}">
                      <a16:creationId xmlns:a16="http://schemas.microsoft.com/office/drawing/2014/main" id="{AF82B054-EF09-0C29-C0AF-FA3F03C5C45E}"/>
                    </a:ext>
                  </a:extLst>
                </p:cNvPr>
                <p:cNvSpPr>
                  <a:spLocks noChangeArrowheads="1"/>
                </p:cNvSpPr>
                <p:nvPr/>
              </p:nvSpPr>
              <p:spPr bwMode="auto">
                <a:xfrm>
                  <a:off x="892"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grpSp>
          <p:nvGrpSpPr>
            <p:cNvPr id="20585" name="Group 63">
              <a:extLst>
                <a:ext uri="{FF2B5EF4-FFF2-40B4-BE49-F238E27FC236}">
                  <a16:creationId xmlns:a16="http://schemas.microsoft.com/office/drawing/2014/main" id="{C584F7EA-EB7A-FDFC-5797-3EDAAD7930C6}"/>
                </a:ext>
              </a:extLst>
            </p:cNvPr>
            <p:cNvGrpSpPr>
              <a:grpSpLocks/>
            </p:cNvGrpSpPr>
            <p:nvPr/>
          </p:nvGrpSpPr>
          <p:grpSpPr bwMode="auto">
            <a:xfrm>
              <a:off x="5210" y="3267"/>
              <a:ext cx="691" cy="1021"/>
              <a:chOff x="5210" y="3267"/>
              <a:chExt cx="691" cy="1021"/>
            </a:xfrm>
          </p:grpSpPr>
          <p:grpSp>
            <p:nvGrpSpPr>
              <p:cNvPr id="20586" name="Group 64">
                <a:extLst>
                  <a:ext uri="{FF2B5EF4-FFF2-40B4-BE49-F238E27FC236}">
                    <a16:creationId xmlns:a16="http://schemas.microsoft.com/office/drawing/2014/main" id="{23BE362A-F48A-284F-FABF-B0D9642E5197}"/>
                  </a:ext>
                </a:extLst>
              </p:cNvPr>
              <p:cNvGrpSpPr>
                <a:grpSpLocks/>
              </p:cNvGrpSpPr>
              <p:nvPr/>
            </p:nvGrpSpPr>
            <p:grpSpPr bwMode="auto">
              <a:xfrm>
                <a:off x="5210" y="3267"/>
                <a:ext cx="691" cy="68"/>
                <a:chOff x="5210" y="3267"/>
                <a:chExt cx="691" cy="68"/>
              </a:xfrm>
            </p:grpSpPr>
            <p:sp>
              <p:nvSpPr>
                <p:cNvPr id="20636" name="Rectangle 65">
                  <a:extLst>
                    <a:ext uri="{FF2B5EF4-FFF2-40B4-BE49-F238E27FC236}">
                      <a16:creationId xmlns:a16="http://schemas.microsoft.com/office/drawing/2014/main" id="{1AA35612-9168-2D88-0EB9-B36DB1C45990}"/>
                    </a:ext>
                  </a:extLst>
                </p:cNvPr>
                <p:cNvSpPr>
                  <a:spLocks noChangeArrowheads="1"/>
                </p:cNvSpPr>
                <p:nvPr/>
              </p:nvSpPr>
              <p:spPr bwMode="auto">
                <a:xfrm>
                  <a:off x="5210"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7" name="Rectangle 66">
                  <a:extLst>
                    <a:ext uri="{FF2B5EF4-FFF2-40B4-BE49-F238E27FC236}">
                      <a16:creationId xmlns:a16="http://schemas.microsoft.com/office/drawing/2014/main" id="{1980EEB6-FDDF-3009-4276-F56BFB7402BD}"/>
                    </a:ext>
                  </a:extLst>
                </p:cNvPr>
                <p:cNvSpPr>
                  <a:spLocks noChangeArrowheads="1"/>
                </p:cNvSpPr>
                <p:nvPr/>
              </p:nvSpPr>
              <p:spPr bwMode="auto">
                <a:xfrm>
                  <a:off x="5335"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8" name="Rectangle 67">
                  <a:extLst>
                    <a:ext uri="{FF2B5EF4-FFF2-40B4-BE49-F238E27FC236}">
                      <a16:creationId xmlns:a16="http://schemas.microsoft.com/office/drawing/2014/main" id="{86EAA977-6AFF-4F71-464B-503D9026B6EF}"/>
                    </a:ext>
                  </a:extLst>
                </p:cNvPr>
                <p:cNvSpPr>
                  <a:spLocks noChangeArrowheads="1"/>
                </p:cNvSpPr>
                <p:nvPr/>
              </p:nvSpPr>
              <p:spPr bwMode="auto">
                <a:xfrm>
                  <a:off x="5462"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9" name="Rectangle 68">
                  <a:extLst>
                    <a:ext uri="{FF2B5EF4-FFF2-40B4-BE49-F238E27FC236}">
                      <a16:creationId xmlns:a16="http://schemas.microsoft.com/office/drawing/2014/main" id="{1148BED5-9F95-3D29-362F-372668568034}"/>
                    </a:ext>
                  </a:extLst>
                </p:cNvPr>
                <p:cNvSpPr>
                  <a:spLocks noChangeArrowheads="1"/>
                </p:cNvSpPr>
                <p:nvPr/>
              </p:nvSpPr>
              <p:spPr bwMode="auto">
                <a:xfrm>
                  <a:off x="5588"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40" name="Rectangle 69">
                  <a:extLst>
                    <a:ext uri="{FF2B5EF4-FFF2-40B4-BE49-F238E27FC236}">
                      <a16:creationId xmlns:a16="http://schemas.microsoft.com/office/drawing/2014/main" id="{B6840292-6D74-F29D-A69C-6BAAC92B1EC9}"/>
                    </a:ext>
                  </a:extLst>
                </p:cNvPr>
                <p:cNvSpPr>
                  <a:spLocks noChangeArrowheads="1"/>
                </p:cNvSpPr>
                <p:nvPr/>
              </p:nvSpPr>
              <p:spPr bwMode="auto">
                <a:xfrm>
                  <a:off x="5715"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41" name="Rectangle 70">
                  <a:extLst>
                    <a:ext uri="{FF2B5EF4-FFF2-40B4-BE49-F238E27FC236}">
                      <a16:creationId xmlns:a16="http://schemas.microsoft.com/office/drawing/2014/main" id="{4D6DADA8-3616-3BCA-9C19-0679CE37EC5B}"/>
                    </a:ext>
                  </a:extLst>
                </p:cNvPr>
                <p:cNvSpPr>
                  <a:spLocks noChangeArrowheads="1"/>
                </p:cNvSpPr>
                <p:nvPr/>
              </p:nvSpPr>
              <p:spPr bwMode="auto">
                <a:xfrm>
                  <a:off x="5842"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87" name="Group 71">
                <a:extLst>
                  <a:ext uri="{FF2B5EF4-FFF2-40B4-BE49-F238E27FC236}">
                    <a16:creationId xmlns:a16="http://schemas.microsoft.com/office/drawing/2014/main" id="{71ACB616-EA41-5A36-72B6-25DB314A51A7}"/>
                  </a:ext>
                </a:extLst>
              </p:cNvPr>
              <p:cNvGrpSpPr>
                <a:grpSpLocks/>
              </p:cNvGrpSpPr>
              <p:nvPr/>
            </p:nvGrpSpPr>
            <p:grpSpPr bwMode="auto">
              <a:xfrm>
                <a:off x="5210" y="3401"/>
                <a:ext cx="691" cy="68"/>
                <a:chOff x="5210" y="3401"/>
                <a:chExt cx="691" cy="68"/>
              </a:xfrm>
            </p:grpSpPr>
            <p:sp>
              <p:nvSpPr>
                <p:cNvPr id="20630" name="Rectangle 72">
                  <a:extLst>
                    <a:ext uri="{FF2B5EF4-FFF2-40B4-BE49-F238E27FC236}">
                      <a16:creationId xmlns:a16="http://schemas.microsoft.com/office/drawing/2014/main" id="{873EC08A-7A86-08EA-E375-EEF48FE5A5AB}"/>
                    </a:ext>
                  </a:extLst>
                </p:cNvPr>
                <p:cNvSpPr>
                  <a:spLocks noChangeArrowheads="1"/>
                </p:cNvSpPr>
                <p:nvPr/>
              </p:nvSpPr>
              <p:spPr bwMode="auto">
                <a:xfrm>
                  <a:off x="5210"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1" name="Rectangle 73">
                  <a:extLst>
                    <a:ext uri="{FF2B5EF4-FFF2-40B4-BE49-F238E27FC236}">
                      <a16:creationId xmlns:a16="http://schemas.microsoft.com/office/drawing/2014/main" id="{70AA378E-DF7E-3549-B4BF-00625A8D426C}"/>
                    </a:ext>
                  </a:extLst>
                </p:cNvPr>
                <p:cNvSpPr>
                  <a:spLocks noChangeArrowheads="1"/>
                </p:cNvSpPr>
                <p:nvPr/>
              </p:nvSpPr>
              <p:spPr bwMode="auto">
                <a:xfrm>
                  <a:off x="5335"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2" name="Rectangle 74">
                  <a:extLst>
                    <a:ext uri="{FF2B5EF4-FFF2-40B4-BE49-F238E27FC236}">
                      <a16:creationId xmlns:a16="http://schemas.microsoft.com/office/drawing/2014/main" id="{10A7C7D0-4BEB-1F25-5844-5BF99478964C}"/>
                    </a:ext>
                  </a:extLst>
                </p:cNvPr>
                <p:cNvSpPr>
                  <a:spLocks noChangeArrowheads="1"/>
                </p:cNvSpPr>
                <p:nvPr/>
              </p:nvSpPr>
              <p:spPr bwMode="auto">
                <a:xfrm>
                  <a:off x="5462"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3" name="Rectangle 75">
                  <a:extLst>
                    <a:ext uri="{FF2B5EF4-FFF2-40B4-BE49-F238E27FC236}">
                      <a16:creationId xmlns:a16="http://schemas.microsoft.com/office/drawing/2014/main" id="{6E140528-981F-832D-370D-750359CFA241}"/>
                    </a:ext>
                  </a:extLst>
                </p:cNvPr>
                <p:cNvSpPr>
                  <a:spLocks noChangeArrowheads="1"/>
                </p:cNvSpPr>
                <p:nvPr/>
              </p:nvSpPr>
              <p:spPr bwMode="auto">
                <a:xfrm>
                  <a:off x="5588"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4" name="Rectangle 76">
                  <a:extLst>
                    <a:ext uri="{FF2B5EF4-FFF2-40B4-BE49-F238E27FC236}">
                      <a16:creationId xmlns:a16="http://schemas.microsoft.com/office/drawing/2014/main" id="{F35F0B13-73BF-F1A6-6168-060CDE02B2ED}"/>
                    </a:ext>
                  </a:extLst>
                </p:cNvPr>
                <p:cNvSpPr>
                  <a:spLocks noChangeArrowheads="1"/>
                </p:cNvSpPr>
                <p:nvPr/>
              </p:nvSpPr>
              <p:spPr bwMode="auto">
                <a:xfrm>
                  <a:off x="5715"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5" name="Rectangle 77">
                  <a:extLst>
                    <a:ext uri="{FF2B5EF4-FFF2-40B4-BE49-F238E27FC236}">
                      <a16:creationId xmlns:a16="http://schemas.microsoft.com/office/drawing/2014/main" id="{A7709D48-5B32-1F06-4BCA-25C8B251CEDB}"/>
                    </a:ext>
                  </a:extLst>
                </p:cNvPr>
                <p:cNvSpPr>
                  <a:spLocks noChangeArrowheads="1"/>
                </p:cNvSpPr>
                <p:nvPr/>
              </p:nvSpPr>
              <p:spPr bwMode="auto">
                <a:xfrm>
                  <a:off x="5842"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88" name="Group 78">
                <a:extLst>
                  <a:ext uri="{FF2B5EF4-FFF2-40B4-BE49-F238E27FC236}">
                    <a16:creationId xmlns:a16="http://schemas.microsoft.com/office/drawing/2014/main" id="{DFEB0637-F9CC-4CB6-7E6B-BABB4BE89A26}"/>
                  </a:ext>
                </a:extLst>
              </p:cNvPr>
              <p:cNvGrpSpPr>
                <a:grpSpLocks/>
              </p:cNvGrpSpPr>
              <p:nvPr/>
            </p:nvGrpSpPr>
            <p:grpSpPr bwMode="auto">
              <a:xfrm>
                <a:off x="5210" y="3538"/>
                <a:ext cx="691" cy="68"/>
                <a:chOff x="5210" y="3538"/>
                <a:chExt cx="691" cy="68"/>
              </a:xfrm>
            </p:grpSpPr>
            <p:sp>
              <p:nvSpPr>
                <p:cNvPr id="20624" name="Rectangle 79">
                  <a:extLst>
                    <a:ext uri="{FF2B5EF4-FFF2-40B4-BE49-F238E27FC236}">
                      <a16:creationId xmlns:a16="http://schemas.microsoft.com/office/drawing/2014/main" id="{0B7365D0-C035-A1FC-9A98-97F9BEEA23FA}"/>
                    </a:ext>
                  </a:extLst>
                </p:cNvPr>
                <p:cNvSpPr>
                  <a:spLocks noChangeArrowheads="1"/>
                </p:cNvSpPr>
                <p:nvPr/>
              </p:nvSpPr>
              <p:spPr bwMode="auto">
                <a:xfrm>
                  <a:off x="5210"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5" name="Rectangle 80">
                  <a:extLst>
                    <a:ext uri="{FF2B5EF4-FFF2-40B4-BE49-F238E27FC236}">
                      <a16:creationId xmlns:a16="http://schemas.microsoft.com/office/drawing/2014/main" id="{67DBEE93-4D35-BE75-DB5F-EF2EBC01D900}"/>
                    </a:ext>
                  </a:extLst>
                </p:cNvPr>
                <p:cNvSpPr>
                  <a:spLocks noChangeArrowheads="1"/>
                </p:cNvSpPr>
                <p:nvPr/>
              </p:nvSpPr>
              <p:spPr bwMode="auto">
                <a:xfrm>
                  <a:off x="5335"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6" name="Rectangle 81">
                  <a:extLst>
                    <a:ext uri="{FF2B5EF4-FFF2-40B4-BE49-F238E27FC236}">
                      <a16:creationId xmlns:a16="http://schemas.microsoft.com/office/drawing/2014/main" id="{11C8D477-1BCF-A8C0-F25B-6C9BFE434C5E}"/>
                    </a:ext>
                  </a:extLst>
                </p:cNvPr>
                <p:cNvSpPr>
                  <a:spLocks noChangeArrowheads="1"/>
                </p:cNvSpPr>
                <p:nvPr/>
              </p:nvSpPr>
              <p:spPr bwMode="auto">
                <a:xfrm>
                  <a:off x="5462"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7" name="Rectangle 82">
                  <a:extLst>
                    <a:ext uri="{FF2B5EF4-FFF2-40B4-BE49-F238E27FC236}">
                      <a16:creationId xmlns:a16="http://schemas.microsoft.com/office/drawing/2014/main" id="{62A142BC-D87B-AA6D-755B-E6E505946B87}"/>
                    </a:ext>
                  </a:extLst>
                </p:cNvPr>
                <p:cNvSpPr>
                  <a:spLocks noChangeArrowheads="1"/>
                </p:cNvSpPr>
                <p:nvPr/>
              </p:nvSpPr>
              <p:spPr bwMode="auto">
                <a:xfrm>
                  <a:off x="5588"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8" name="Rectangle 83">
                  <a:extLst>
                    <a:ext uri="{FF2B5EF4-FFF2-40B4-BE49-F238E27FC236}">
                      <a16:creationId xmlns:a16="http://schemas.microsoft.com/office/drawing/2014/main" id="{8C2A7BA8-7B94-4DA4-5E25-FD292B971353}"/>
                    </a:ext>
                  </a:extLst>
                </p:cNvPr>
                <p:cNvSpPr>
                  <a:spLocks noChangeArrowheads="1"/>
                </p:cNvSpPr>
                <p:nvPr/>
              </p:nvSpPr>
              <p:spPr bwMode="auto">
                <a:xfrm>
                  <a:off x="5715"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9" name="Rectangle 84">
                  <a:extLst>
                    <a:ext uri="{FF2B5EF4-FFF2-40B4-BE49-F238E27FC236}">
                      <a16:creationId xmlns:a16="http://schemas.microsoft.com/office/drawing/2014/main" id="{8BAA4BEB-3066-56F5-FEDF-F5495D607105}"/>
                    </a:ext>
                  </a:extLst>
                </p:cNvPr>
                <p:cNvSpPr>
                  <a:spLocks noChangeArrowheads="1"/>
                </p:cNvSpPr>
                <p:nvPr/>
              </p:nvSpPr>
              <p:spPr bwMode="auto">
                <a:xfrm>
                  <a:off x="5842"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89" name="Group 85">
                <a:extLst>
                  <a:ext uri="{FF2B5EF4-FFF2-40B4-BE49-F238E27FC236}">
                    <a16:creationId xmlns:a16="http://schemas.microsoft.com/office/drawing/2014/main" id="{8135B254-6A83-67C8-263F-F54CA4257B82}"/>
                  </a:ext>
                </a:extLst>
              </p:cNvPr>
              <p:cNvGrpSpPr>
                <a:grpSpLocks/>
              </p:cNvGrpSpPr>
              <p:nvPr/>
            </p:nvGrpSpPr>
            <p:grpSpPr bwMode="auto">
              <a:xfrm>
                <a:off x="5210" y="3675"/>
                <a:ext cx="691" cy="68"/>
                <a:chOff x="5210" y="3675"/>
                <a:chExt cx="691" cy="68"/>
              </a:xfrm>
            </p:grpSpPr>
            <p:sp>
              <p:nvSpPr>
                <p:cNvPr id="20618" name="Rectangle 86">
                  <a:extLst>
                    <a:ext uri="{FF2B5EF4-FFF2-40B4-BE49-F238E27FC236}">
                      <a16:creationId xmlns:a16="http://schemas.microsoft.com/office/drawing/2014/main" id="{8E33B559-8890-A5DD-FD08-97E3AA8725F1}"/>
                    </a:ext>
                  </a:extLst>
                </p:cNvPr>
                <p:cNvSpPr>
                  <a:spLocks noChangeArrowheads="1"/>
                </p:cNvSpPr>
                <p:nvPr/>
              </p:nvSpPr>
              <p:spPr bwMode="auto">
                <a:xfrm>
                  <a:off x="5210"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9" name="Rectangle 87">
                  <a:extLst>
                    <a:ext uri="{FF2B5EF4-FFF2-40B4-BE49-F238E27FC236}">
                      <a16:creationId xmlns:a16="http://schemas.microsoft.com/office/drawing/2014/main" id="{21050B66-EF45-8AA4-3DAB-ACB59EA6301D}"/>
                    </a:ext>
                  </a:extLst>
                </p:cNvPr>
                <p:cNvSpPr>
                  <a:spLocks noChangeArrowheads="1"/>
                </p:cNvSpPr>
                <p:nvPr/>
              </p:nvSpPr>
              <p:spPr bwMode="auto">
                <a:xfrm>
                  <a:off x="5335"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0" name="Rectangle 88">
                  <a:extLst>
                    <a:ext uri="{FF2B5EF4-FFF2-40B4-BE49-F238E27FC236}">
                      <a16:creationId xmlns:a16="http://schemas.microsoft.com/office/drawing/2014/main" id="{D03A2128-9B96-5CE8-C3DA-18AD18529804}"/>
                    </a:ext>
                  </a:extLst>
                </p:cNvPr>
                <p:cNvSpPr>
                  <a:spLocks noChangeArrowheads="1"/>
                </p:cNvSpPr>
                <p:nvPr/>
              </p:nvSpPr>
              <p:spPr bwMode="auto">
                <a:xfrm>
                  <a:off x="5462"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1" name="Rectangle 89">
                  <a:extLst>
                    <a:ext uri="{FF2B5EF4-FFF2-40B4-BE49-F238E27FC236}">
                      <a16:creationId xmlns:a16="http://schemas.microsoft.com/office/drawing/2014/main" id="{72DE26F7-16D9-06E0-D255-C2519A66DD4F}"/>
                    </a:ext>
                  </a:extLst>
                </p:cNvPr>
                <p:cNvSpPr>
                  <a:spLocks noChangeArrowheads="1"/>
                </p:cNvSpPr>
                <p:nvPr/>
              </p:nvSpPr>
              <p:spPr bwMode="auto">
                <a:xfrm>
                  <a:off x="5588"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2" name="Rectangle 90">
                  <a:extLst>
                    <a:ext uri="{FF2B5EF4-FFF2-40B4-BE49-F238E27FC236}">
                      <a16:creationId xmlns:a16="http://schemas.microsoft.com/office/drawing/2014/main" id="{5533F417-9904-2125-65D3-700E0CB034B0}"/>
                    </a:ext>
                  </a:extLst>
                </p:cNvPr>
                <p:cNvSpPr>
                  <a:spLocks noChangeArrowheads="1"/>
                </p:cNvSpPr>
                <p:nvPr/>
              </p:nvSpPr>
              <p:spPr bwMode="auto">
                <a:xfrm>
                  <a:off x="5715"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3" name="Rectangle 91">
                  <a:extLst>
                    <a:ext uri="{FF2B5EF4-FFF2-40B4-BE49-F238E27FC236}">
                      <a16:creationId xmlns:a16="http://schemas.microsoft.com/office/drawing/2014/main" id="{215D779E-CD87-10E5-0FDF-074E2C0B690D}"/>
                    </a:ext>
                  </a:extLst>
                </p:cNvPr>
                <p:cNvSpPr>
                  <a:spLocks noChangeArrowheads="1"/>
                </p:cNvSpPr>
                <p:nvPr/>
              </p:nvSpPr>
              <p:spPr bwMode="auto">
                <a:xfrm>
                  <a:off x="5842"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0" name="Group 92">
                <a:extLst>
                  <a:ext uri="{FF2B5EF4-FFF2-40B4-BE49-F238E27FC236}">
                    <a16:creationId xmlns:a16="http://schemas.microsoft.com/office/drawing/2014/main" id="{8F4FF3B5-64D2-4FBA-2306-C4BE38AD8F1C}"/>
                  </a:ext>
                </a:extLst>
              </p:cNvPr>
              <p:cNvGrpSpPr>
                <a:grpSpLocks/>
              </p:cNvGrpSpPr>
              <p:nvPr/>
            </p:nvGrpSpPr>
            <p:grpSpPr bwMode="auto">
              <a:xfrm>
                <a:off x="5210" y="3810"/>
                <a:ext cx="691" cy="68"/>
                <a:chOff x="5210" y="3810"/>
                <a:chExt cx="691" cy="68"/>
              </a:xfrm>
            </p:grpSpPr>
            <p:sp>
              <p:nvSpPr>
                <p:cNvPr id="20612" name="Rectangle 93">
                  <a:extLst>
                    <a:ext uri="{FF2B5EF4-FFF2-40B4-BE49-F238E27FC236}">
                      <a16:creationId xmlns:a16="http://schemas.microsoft.com/office/drawing/2014/main" id="{08CFD0A3-61E0-D6BD-E38C-4FE969CF3D07}"/>
                    </a:ext>
                  </a:extLst>
                </p:cNvPr>
                <p:cNvSpPr>
                  <a:spLocks noChangeArrowheads="1"/>
                </p:cNvSpPr>
                <p:nvPr/>
              </p:nvSpPr>
              <p:spPr bwMode="auto">
                <a:xfrm>
                  <a:off x="5210"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3" name="Rectangle 94">
                  <a:extLst>
                    <a:ext uri="{FF2B5EF4-FFF2-40B4-BE49-F238E27FC236}">
                      <a16:creationId xmlns:a16="http://schemas.microsoft.com/office/drawing/2014/main" id="{2CA7DBEB-E522-09B7-D5A7-7D2E2209B5E7}"/>
                    </a:ext>
                  </a:extLst>
                </p:cNvPr>
                <p:cNvSpPr>
                  <a:spLocks noChangeArrowheads="1"/>
                </p:cNvSpPr>
                <p:nvPr/>
              </p:nvSpPr>
              <p:spPr bwMode="auto">
                <a:xfrm>
                  <a:off x="5335"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4" name="Rectangle 95">
                  <a:extLst>
                    <a:ext uri="{FF2B5EF4-FFF2-40B4-BE49-F238E27FC236}">
                      <a16:creationId xmlns:a16="http://schemas.microsoft.com/office/drawing/2014/main" id="{4B24ED97-5DB7-FC2F-ABD3-05430D30D2E3}"/>
                    </a:ext>
                  </a:extLst>
                </p:cNvPr>
                <p:cNvSpPr>
                  <a:spLocks noChangeArrowheads="1"/>
                </p:cNvSpPr>
                <p:nvPr/>
              </p:nvSpPr>
              <p:spPr bwMode="auto">
                <a:xfrm>
                  <a:off x="5462"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5" name="Rectangle 96">
                  <a:extLst>
                    <a:ext uri="{FF2B5EF4-FFF2-40B4-BE49-F238E27FC236}">
                      <a16:creationId xmlns:a16="http://schemas.microsoft.com/office/drawing/2014/main" id="{98CD2D42-4D16-2485-AE65-625D3BCFEB69}"/>
                    </a:ext>
                  </a:extLst>
                </p:cNvPr>
                <p:cNvSpPr>
                  <a:spLocks noChangeArrowheads="1"/>
                </p:cNvSpPr>
                <p:nvPr/>
              </p:nvSpPr>
              <p:spPr bwMode="auto">
                <a:xfrm>
                  <a:off x="5588"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6" name="Rectangle 97">
                  <a:extLst>
                    <a:ext uri="{FF2B5EF4-FFF2-40B4-BE49-F238E27FC236}">
                      <a16:creationId xmlns:a16="http://schemas.microsoft.com/office/drawing/2014/main" id="{FE115BA3-CD2E-2FFE-C9D4-E630C929F813}"/>
                    </a:ext>
                  </a:extLst>
                </p:cNvPr>
                <p:cNvSpPr>
                  <a:spLocks noChangeArrowheads="1"/>
                </p:cNvSpPr>
                <p:nvPr/>
              </p:nvSpPr>
              <p:spPr bwMode="auto">
                <a:xfrm>
                  <a:off x="5715"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7" name="Rectangle 98">
                  <a:extLst>
                    <a:ext uri="{FF2B5EF4-FFF2-40B4-BE49-F238E27FC236}">
                      <a16:creationId xmlns:a16="http://schemas.microsoft.com/office/drawing/2014/main" id="{5CCF23BA-0196-6C65-CB7E-C94AC22AFD28}"/>
                    </a:ext>
                  </a:extLst>
                </p:cNvPr>
                <p:cNvSpPr>
                  <a:spLocks noChangeArrowheads="1"/>
                </p:cNvSpPr>
                <p:nvPr/>
              </p:nvSpPr>
              <p:spPr bwMode="auto">
                <a:xfrm>
                  <a:off x="5842"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1" name="Group 99">
                <a:extLst>
                  <a:ext uri="{FF2B5EF4-FFF2-40B4-BE49-F238E27FC236}">
                    <a16:creationId xmlns:a16="http://schemas.microsoft.com/office/drawing/2014/main" id="{31631275-4B88-99D9-FEFD-6B190BAD91BE}"/>
                  </a:ext>
                </a:extLst>
              </p:cNvPr>
              <p:cNvGrpSpPr>
                <a:grpSpLocks/>
              </p:cNvGrpSpPr>
              <p:nvPr/>
            </p:nvGrpSpPr>
            <p:grpSpPr bwMode="auto">
              <a:xfrm>
                <a:off x="5210" y="3947"/>
                <a:ext cx="691" cy="68"/>
                <a:chOff x="5210" y="3947"/>
                <a:chExt cx="691" cy="68"/>
              </a:xfrm>
            </p:grpSpPr>
            <p:sp>
              <p:nvSpPr>
                <p:cNvPr id="20606" name="Rectangle 100">
                  <a:extLst>
                    <a:ext uri="{FF2B5EF4-FFF2-40B4-BE49-F238E27FC236}">
                      <a16:creationId xmlns:a16="http://schemas.microsoft.com/office/drawing/2014/main" id="{D2E9F9B2-FD0F-504E-8B0B-407942D7470C}"/>
                    </a:ext>
                  </a:extLst>
                </p:cNvPr>
                <p:cNvSpPr>
                  <a:spLocks noChangeArrowheads="1"/>
                </p:cNvSpPr>
                <p:nvPr/>
              </p:nvSpPr>
              <p:spPr bwMode="auto">
                <a:xfrm>
                  <a:off x="5210"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7" name="Rectangle 101">
                  <a:extLst>
                    <a:ext uri="{FF2B5EF4-FFF2-40B4-BE49-F238E27FC236}">
                      <a16:creationId xmlns:a16="http://schemas.microsoft.com/office/drawing/2014/main" id="{770ADB2B-C9E0-AD38-02C5-95D475EDD5C2}"/>
                    </a:ext>
                  </a:extLst>
                </p:cNvPr>
                <p:cNvSpPr>
                  <a:spLocks noChangeArrowheads="1"/>
                </p:cNvSpPr>
                <p:nvPr/>
              </p:nvSpPr>
              <p:spPr bwMode="auto">
                <a:xfrm>
                  <a:off x="5335"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8" name="Rectangle 102">
                  <a:extLst>
                    <a:ext uri="{FF2B5EF4-FFF2-40B4-BE49-F238E27FC236}">
                      <a16:creationId xmlns:a16="http://schemas.microsoft.com/office/drawing/2014/main" id="{556FC36E-97D1-0AB2-FE5D-DA612CC10B0C}"/>
                    </a:ext>
                  </a:extLst>
                </p:cNvPr>
                <p:cNvSpPr>
                  <a:spLocks noChangeArrowheads="1"/>
                </p:cNvSpPr>
                <p:nvPr/>
              </p:nvSpPr>
              <p:spPr bwMode="auto">
                <a:xfrm>
                  <a:off x="5462"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9" name="Rectangle 103">
                  <a:extLst>
                    <a:ext uri="{FF2B5EF4-FFF2-40B4-BE49-F238E27FC236}">
                      <a16:creationId xmlns:a16="http://schemas.microsoft.com/office/drawing/2014/main" id="{CE87FEE0-A08B-BE67-550B-A48422CCE90E}"/>
                    </a:ext>
                  </a:extLst>
                </p:cNvPr>
                <p:cNvSpPr>
                  <a:spLocks noChangeArrowheads="1"/>
                </p:cNvSpPr>
                <p:nvPr/>
              </p:nvSpPr>
              <p:spPr bwMode="auto">
                <a:xfrm>
                  <a:off x="5588"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0" name="Rectangle 104">
                  <a:extLst>
                    <a:ext uri="{FF2B5EF4-FFF2-40B4-BE49-F238E27FC236}">
                      <a16:creationId xmlns:a16="http://schemas.microsoft.com/office/drawing/2014/main" id="{9E46A265-9AB6-4B39-F5ED-1E4F6FF1C2FA}"/>
                    </a:ext>
                  </a:extLst>
                </p:cNvPr>
                <p:cNvSpPr>
                  <a:spLocks noChangeArrowheads="1"/>
                </p:cNvSpPr>
                <p:nvPr/>
              </p:nvSpPr>
              <p:spPr bwMode="auto">
                <a:xfrm>
                  <a:off x="5715"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1" name="Rectangle 105">
                  <a:extLst>
                    <a:ext uri="{FF2B5EF4-FFF2-40B4-BE49-F238E27FC236}">
                      <a16:creationId xmlns:a16="http://schemas.microsoft.com/office/drawing/2014/main" id="{08AA9474-D183-3760-F7AD-CAF5C664A570}"/>
                    </a:ext>
                  </a:extLst>
                </p:cNvPr>
                <p:cNvSpPr>
                  <a:spLocks noChangeArrowheads="1"/>
                </p:cNvSpPr>
                <p:nvPr/>
              </p:nvSpPr>
              <p:spPr bwMode="auto">
                <a:xfrm>
                  <a:off x="5842"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2" name="Group 106">
                <a:extLst>
                  <a:ext uri="{FF2B5EF4-FFF2-40B4-BE49-F238E27FC236}">
                    <a16:creationId xmlns:a16="http://schemas.microsoft.com/office/drawing/2014/main" id="{71D8CDC9-FE31-2E4D-E3E6-0D50DCC6BC46}"/>
                  </a:ext>
                </a:extLst>
              </p:cNvPr>
              <p:cNvGrpSpPr>
                <a:grpSpLocks/>
              </p:cNvGrpSpPr>
              <p:nvPr/>
            </p:nvGrpSpPr>
            <p:grpSpPr bwMode="auto">
              <a:xfrm>
                <a:off x="5210" y="4083"/>
                <a:ext cx="691" cy="68"/>
                <a:chOff x="5210" y="4083"/>
                <a:chExt cx="691" cy="68"/>
              </a:xfrm>
            </p:grpSpPr>
            <p:sp>
              <p:nvSpPr>
                <p:cNvPr id="20600" name="Rectangle 107">
                  <a:extLst>
                    <a:ext uri="{FF2B5EF4-FFF2-40B4-BE49-F238E27FC236}">
                      <a16:creationId xmlns:a16="http://schemas.microsoft.com/office/drawing/2014/main" id="{ACCE4BC1-A6C5-F110-D620-220B6C6BC386}"/>
                    </a:ext>
                  </a:extLst>
                </p:cNvPr>
                <p:cNvSpPr>
                  <a:spLocks noChangeArrowheads="1"/>
                </p:cNvSpPr>
                <p:nvPr/>
              </p:nvSpPr>
              <p:spPr bwMode="auto">
                <a:xfrm>
                  <a:off x="5210"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1" name="Rectangle 108">
                  <a:extLst>
                    <a:ext uri="{FF2B5EF4-FFF2-40B4-BE49-F238E27FC236}">
                      <a16:creationId xmlns:a16="http://schemas.microsoft.com/office/drawing/2014/main" id="{C9CCFC7E-11AA-EEA9-D8D1-B8039750C79C}"/>
                    </a:ext>
                  </a:extLst>
                </p:cNvPr>
                <p:cNvSpPr>
                  <a:spLocks noChangeArrowheads="1"/>
                </p:cNvSpPr>
                <p:nvPr/>
              </p:nvSpPr>
              <p:spPr bwMode="auto">
                <a:xfrm>
                  <a:off x="5335"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2" name="Rectangle 109">
                  <a:extLst>
                    <a:ext uri="{FF2B5EF4-FFF2-40B4-BE49-F238E27FC236}">
                      <a16:creationId xmlns:a16="http://schemas.microsoft.com/office/drawing/2014/main" id="{0BF5E887-270F-859D-B7BB-4077B6C0946B}"/>
                    </a:ext>
                  </a:extLst>
                </p:cNvPr>
                <p:cNvSpPr>
                  <a:spLocks noChangeArrowheads="1"/>
                </p:cNvSpPr>
                <p:nvPr/>
              </p:nvSpPr>
              <p:spPr bwMode="auto">
                <a:xfrm>
                  <a:off x="5462"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3" name="Rectangle 110">
                  <a:extLst>
                    <a:ext uri="{FF2B5EF4-FFF2-40B4-BE49-F238E27FC236}">
                      <a16:creationId xmlns:a16="http://schemas.microsoft.com/office/drawing/2014/main" id="{D223F738-DC16-33D3-99FB-77A21276489A}"/>
                    </a:ext>
                  </a:extLst>
                </p:cNvPr>
                <p:cNvSpPr>
                  <a:spLocks noChangeArrowheads="1"/>
                </p:cNvSpPr>
                <p:nvPr/>
              </p:nvSpPr>
              <p:spPr bwMode="auto">
                <a:xfrm>
                  <a:off x="5588"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4" name="Rectangle 111">
                  <a:extLst>
                    <a:ext uri="{FF2B5EF4-FFF2-40B4-BE49-F238E27FC236}">
                      <a16:creationId xmlns:a16="http://schemas.microsoft.com/office/drawing/2014/main" id="{B592A0D7-971E-8BC2-0232-AE42988E9876}"/>
                    </a:ext>
                  </a:extLst>
                </p:cNvPr>
                <p:cNvSpPr>
                  <a:spLocks noChangeArrowheads="1"/>
                </p:cNvSpPr>
                <p:nvPr/>
              </p:nvSpPr>
              <p:spPr bwMode="auto">
                <a:xfrm>
                  <a:off x="5715"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5" name="Rectangle 112">
                  <a:extLst>
                    <a:ext uri="{FF2B5EF4-FFF2-40B4-BE49-F238E27FC236}">
                      <a16:creationId xmlns:a16="http://schemas.microsoft.com/office/drawing/2014/main" id="{286EC89B-79EE-1B38-9F72-56CB342D673C}"/>
                    </a:ext>
                  </a:extLst>
                </p:cNvPr>
                <p:cNvSpPr>
                  <a:spLocks noChangeArrowheads="1"/>
                </p:cNvSpPr>
                <p:nvPr/>
              </p:nvSpPr>
              <p:spPr bwMode="auto">
                <a:xfrm>
                  <a:off x="5842"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3" name="Group 113">
                <a:extLst>
                  <a:ext uri="{FF2B5EF4-FFF2-40B4-BE49-F238E27FC236}">
                    <a16:creationId xmlns:a16="http://schemas.microsoft.com/office/drawing/2014/main" id="{F41D5A85-2EC4-5150-93C5-240FA15067C2}"/>
                  </a:ext>
                </a:extLst>
              </p:cNvPr>
              <p:cNvGrpSpPr>
                <a:grpSpLocks/>
              </p:cNvGrpSpPr>
              <p:nvPr/>
            </p:nvGrpSpPr>
            <p:grpSpPr bwMode="auto">
              <a:xfrm>
                <a:off x="5210" y="4220"/>
                <a:ext cx="691" cy="68"/>
                <a:chOff x="5210" y="4220"/>
                <a:chExt cx="691" cy="68"/>
              </a:xfrm>
            </p:grpSpPr>
            <p:sp>
              <p:nvSpPr>
                <p:cNvPr id="20594" name="Rectangle 114">
                  <a:extLst>
                    <a:ext uri="{FF2B5EF4-FFF2-40B4-BE49-F238E27FC236}">
                      <a16:creationId xmlns:a16="http://schemas.microsoft.com/office/drawing/2014/main" id="{D9FEF748-9F95-7517-AADF-1A3CF5265285}"/>
                    </a:ext>
                  </a:extLst>
                </p:cNvPr>
                <p:cNvSpPr>
                  <a:spLocks noChangeArrowheads="1"/>
                </p:cNvSpPr>
                <p:nvPr/>
              </p:nvSpPr>
              <p:spPr bwMode="auto">
                <a:xfrm>
                  <a:off x="5210"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5" name="Rectangle 115">
                  <a:extLst>
                    <a:ext uri="{FF2B5EF4-FFF2-40B4-BE49-F238E27FC236}">
                      <a16:creationId xmlns:a16="http://schemas.microsoft.com/office/drawing/2014/main" id="{D79D8512-3C19-2422-647E-E7D2CA7C667F}"/>
                    </a:ext>
                  </a:extLst>
                </p:cNvPr>
                <p:cNvSpPr>
                  <a:spLocks noChangeArrowheads="1"/>
                </p:cNvSpPr>
                <p:nvPr/>
              </p:nvSpPr>
              <p:spPr bwMode="auto">
                <a:xfrm>
                  <a:off x="5335"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6" name="Rectangle 116">
                  <a:extLst>
                    <a:ext uri="{FF2B5EF4-FFF2-40B4-BE49-F238E27FC236}">
                      <a16:creationId xmlns:a16="http://schemas.microsoft.com/office/drawing/2014/main" id="{13D0B9DC-55DC-E506-3E46-60A4FB133974}"/>
                    </a:ext>
                  </a:extLst>
                </p:cNvPr>
                <p:cNvSpPr>
                  <a:spLocks noChangeArrowheads="1"/>
                </p:cNvSpPr>
                <p:nvPr/>
              </p:nvSpPr>
              <p:spPr bwMode="auto">
                <a:xfrm>
                  <a:off x="5462"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7" name="Rectangle 117">
                  <a:extLst>
                    <a:ext uri="{FF2B5EF4-FFF2-40B4-BE49-F238E27FC236}">
                      <a16:creationId xmlns:a16="http://schemas.microsoft.com/office/drawing/2014/main" id="{DEBDB2CC-606E-1256-AFE5-63D51172A2C0}"/>
                    </a:ext>
                  </a:extLst>
                </p:cNvPr>
                <p:cNvSpPr>
                  <a:spLocks noChangeArrowheads="1"/>
                </p:cNvSpPr>
                <p:nvPr/>
              </p:nvSpPr>
              <p:spPr bwMode="auto">
                <a:xfrm>
                  <a:off x="5588"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8" name="Rectangle 118">
                  <a:extLst>
                    <a:ext uri="{FF2B5EF4-FFF2-40B4-BE49-F238E27FC236}">
                      <a16:creationId xmlns:a16="http://schemas.microsoft.com/office/drawing/2014/main" id="{CF6C2D46-CF2E-0A15-A66E-32216CA4A782}"/>
                    </a:ext>
                  </a:extLst>
                </p:cNvPr>
                <p:cNvSpPr>
                  <a:spLocks noChangeArrowheads="1"/>
                </p:cNvSpPr>
                <p:nvPr/>
              </p:nvSpPr>
              <p:spPr bwMode="auto">
                <a:xfrm>
                  <a:off x="5715"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9" name="Rectangle 119">
                  <a:extLst>
                    <a:ext uri="{FF2B5EF4-FFF2-40B4-BE49-F238E27FC236}">
                      <a16:creationId xmlns:a16="http://schemas.microsoft.com/office/drawing/2014/main" id="{5924E099-F54F-3FFC-30FA-07D7DAEE6852}"/>
                    </a:ext>
                  </a:extLst>
                </p:cNvPr>
                <p:cNvSpPr>
                  <a:spLocks noChangeArrowheads="1"/>
                </p:cNvSpPr>
                <p:nvPr/>
              </p:nvSpPr>
              <p:spPr bwMode="auto">
                <a:xfrm>
                  <a:off x="5842"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grpSp>
      <p:sp>
        <p:nvSpPr>
          <p:cNvPr id="20485" name="Rectangle 121">
            <a:extLst>
              <a:ext uri="{FF2B5EF4-FFF2-40B4-BE49-F238E27FC236}">
                <a16:creationId xmlns:a16="http://schemas.microsoft.com/office/drawing/2014/main" id="{13BA4B60-4A2B-6522-1201-E9FAFA6C5921}"/>
              </a:ext>
            </a:extLst>
          </p:cNvPr>
          <p:cNvSpPr>
            <a:spLocks noChangeArrowheads="1"/>
          </p:cNvSpPr>
          <p:nvPr/>
        </p:nvSpPr>
        <p:spPr bwMode="auto">
          <a:xfrm>
            <a:off x="1752600" y="457200"/>
            <a:ext cx="71056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6" name="Rectangle 122">
            <a:extLst>
              <a:ext uri="{FF2B5EF4-FFF2-40B4-BE49-F238E27FC236}">
                <a16:creationId xmlns:a16="http://schemas.microsoft.com/office/drawing/2014/main" id="{065B33D6-59EF-0EFB-068E-ED1DAB6D647E}"/>
              </a:ext>
            </a:extLst>
          </p:cNvPr>
          <p:cNvSpPr>
            <a:spLocks noChangeArrowheads="1"/>
          </p:cNvSpPr>
          <p:nvPr/>
        </p:nvSpPr>
        <p:spPr bwMode="auto">
          <a:xfrm>
            <a:off x="1485900" y="4572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7" name="Rectangle 224">
            <a:extLst>
              <a:ext uri="{FF2B5EF4-FFF2-40B4-BE49-F238E27FC236}">
                <a16:creationId xmlns:a16="http://schemas.microsoft.com/office/drawing/2014/main" id="{9634F013-5669-30B8-C66C-D89E6384D78C}"/>
              </a:ext>
            </a:extLst>
          </p:cNvPr>
          <p:cNvSpPr>
            <a:spLocks noChangeArrowheads="1"/>
          </p:cNvSpPr>
          <p:nvPr/>
        </p:nvSpPr>
        <p:spPr bwMode="auto">
          <a:xfrm>
            <a:off x="1905000" y="1905000"/>
            <a:ext cx="6680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lstStyle>
            <a:lvl1pPr defTabSz="762000">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en-US" altLang="fr-FR" sz="2400" b="1" i="0" u="none">
              <a:solidFill>
                <a:srgbClr val="D60093"/>
              </a:solidFill>
            </a:endParaRPr>
          </a:p>
        </p:txBody>
      </p:sp>
      <p:sp>
        <p:nvSpPr>
          <p:cNvPr id="20488" name="Rectangle 228">
            <a:extLst>
              <a:ext uri="{FF2B5EF4-FFF2-40B4-BE49-F238E27FC236}">
                <a16:creationId xmlns:a16="http://schemas.microsoft.com/office/drawing/2014/main" id="{2F6101B4-BEB6-FB05-E601-175FC1DA494B}"/>
              </a:ext>
            </a:extLst>
          </p:cNvPr>
          <p:cNvSpPr>
            <a:spLocks noGrp="1" noChangeArrowheads="1"/>
          </p:cNvSpPr>
          <p:nvPr>
            <p:ph type="title"/>
          </p:nvPr>
        </p:nvSpPr>
        <p:spPr>
          <a:xfrm>
            <a:off x="1562100" y="457200"/>
            <a:ext cx="6934200" cy="838200"/>
          </a:xfrm>
        </p:spPr>
        <p:txBody>
          <a:bodyPr/>
          <a:lstStyle/>
          <a:p>
            <a:pPr algn="l" eaLnBrk="1" hangingPunct="1"/>
            <a:r>
              <a:rPr lang="en-US" altLang="fr-FR" sz="3600" dirty="0">
                <a:effectLst/>
              </a:rPr>
              <a:t>Goals of this lecture</a:t>
            </a:r>
            <a:endParaRPr lang="fr-CA" altLang="fr-FR" sz="3600" dirty="0">
              <a:effectLst/>
            </a:endParaRPr>
          </a:p>
        </p:txBody>
      </p:sp>
      <p:sp>
        <p:nvSpPr>
          <p:cNvPr id="382185" name="Rectangle 233">
            <a:extLst>
              <a:ext uri="{FF2B5EF4-FFF2-40B4-BE49-F238E27FC236}">
                <a16:creationId xmlns:a16="http://schemas.microsoft.com/office/drawing/2014/main" id="{B4BA7428-6BFA-AA14-81F3-7094EB11EFF4}"/>
              </a:ext>
            </a:extLst>
          </p:cNvPr>
          <p:cNvSpPr>
            <a:spLocks noGrp="1" noChangeArrowheads="1"/>
          </p:cNvSpPr>
          <p:nvPr>
            <p:ph type="body" idx="1"/>
          </p:nvPr>
        </p:nvSpPr>
        <p:spPr>
          <a:xfrm>
            <a:off x="843377" y="1777220"/>
            <a:ext cx="7975117" cy="4015402"/>
          </a:xfrm>
        </p:spPr>
        <p:txBody>
          <a:bodyPr/>
          <a:lstStyle/>
          <a:p>
            <a:pPr eaLnBrk="1" hangingPunct="1">
              <a:lnSpc>
                <a:spcPct val="90000"/>
              </a:lnSpc>
              <a:defRPr/>
            </a:pPr>
            <a:r>
              <a:rPr lang="fr-CA" altLang="fr-FR" sz="2800" dirty="0"/>
              <a:t>The </a:t>
            </a:r>
            <a:r>
              <a:rPr lang="fr-CA" altLang="fr-FR" sz="2800" dirty="0" err="1"/>
              <a:t>evolution</a:t>
            </a:r>
            <a:r>
              <a:rPr lang="fr-CA" altLang="fr-FR" sz="2800" dirty="0"/>
              <a:t> </a:t>
            </a:r>
            <a:r>
              <a:rPr lang="fr-CA" altLang="fr-FR" sz="2800" dirty="0" err="1"/>
              <a:t>during</a:t>
            </a:r>
            <a:r>
              <a:rPr lang="fr-CA" altLang="fr-FR" sz="2800" dirty="0"/>
              <a:t> the last 50 </a:t>
            </a:r>
            <a:r>
              <a:rPr lang="fr-CA" altLang="fr-FR" sz="2800" dirty="0" err="1"/>
              <a:t>yerars</a:t>
            </a:r>
            <a:r>
              <a:rPr lang="fr-CA" altLang="fr-FR" sz="2800" dirty="0"/>
              <a:t> </a:t>
            </a:r>
          </a:p>
          <a:p>
            <a:pPr marL="0" indent="0" eaLnBrk="1" hangingPunct="1">
              <a:lnSpc>
                <a:spcPct val="90000"/>
              </a:lnSpc>
              <a:buNone/>
              <a:defRPr/>
            </a:pPr>
            <a:r>
              <a:rPr lang="fr-CA" altLang="fr-FR" sz="2800" dirty="0">
                <a:solidFill>
                  <a:srgbClr val="FFFF00"/>
                </a:solidFill>
              </a:rPr>
              <a:t>of Electronics, Trigger and DAQ </a:t>
            </a:r>
            <a:r>
              <a:rPr lang="fr-CA" altLang="fr-FR" sz="2800" dirty="0" err="1">
                <a:solidFill>
                  <a:srgbClr val="FFFF00"/>
                </a:solidFill>
              </a:rPr>
              <a:t>applied</a:t>
            </a:r>
            <a:r>
              <a:rPr lang="fr-CA" altLang="fr-FR" sz="2800" dirty="0">
                <a:solidFill>
                  <a:srgbClr val="FFFF00"/>
                </a:solidFill>
              </a:rPr>
              <a:t> to HEP and </a:t>
            </a:r>
            <a:r>
              <a:rPr lang="fr-CA" altLang="fr-FR" sz="2800" dirty="0" err="1">
                <a:solidFill>
                  <a:srgbClr val="FFFF00"/>
                </a:solidFill>
              </a:rPr>
              <a:t>medical</a:t>
            </a:r>
            <a:r>
              <a:rPr lang="fr-CA" altLang="fr-FR" sz="2800" dirty="0">
                <a:solidFill>
                  <a:srgbClr val="FFFF00"/>
                </a:solidFill>
              </a:rPr>
              <a:t> </a:t>
            </a:r>
            <a:r>
              <a:rPr lang="fr-CA" altLang="fr-FR" sz="2800" dirty="0" err="1">
                <a:solidFill>
                  <a:srgbClr val="FFFF00"/>
                </a:solidFill>
              </a:rPr>
              <a:t>domains</a:t>
            </a:r>
            <a:r>
              <a:rPr lang="fr-CA" altLang="fr-FR" sz="2800" dirty="0">
                <a:solidFill>
                  <a:srgbClr val="FFFF00"/>
                </a:solidFill>
              </a:rPr>
              <a:t> </a:t>
            </a:r>
          </a:p>
          <a:p>
            <a:pPr marL="0" indent="0" eaLnBrk="1" hangingPunct="1">
              <a:lnSpc>
                <a:spcPct val="90000"/>
              </a:lnSpc>
              <a:buNone/>
              <a:defRPr/>
            </a:pPr>
            <a:endParaRPr lang="fr-CA" altLang="fr-FR" sz="2800" dirty="0">
              <a:solidFill>
                <a:srgbClr val="FFFF00"/>
              </a:solidFill>
            </a:endParaRPr>
          </a:p>
          <a:p>
            <a:pPr eaLnBrk="1" hangingPunct="1">
              <a:lnSpc>
                <a:spcPct val="90000"/>
              </a:lnSpc>
              <a:defRPr/>
            </a:pPr>
            <a:r>
              <a:rPr lang="fr-CA" altLang="fr-FR" sz="2800" dirty="0"/>
              <a:t>A short </a:t>
            </a:r>
            <a:r>
              <a:rPr lang="fr-CA" altLang="fr-FR" sz="2800" dirty="0" err="1"/>
              <a:t>survey</a:t>
            </a:r>
            <a:r>
              <a:rPr lang="fr-CA" altLang="fr-FR" sz="2800" dirty="0"/>
              <a:t> and light </a:t>
            </a:r>
            <a:r>
              <a:rPr lang="fr-CA" altLang="fr-FR" sz="2800" dirty="0" err="1"/>
              <a:t>overview</a:t>
            </a:r>
            <a:r>
              <a:rPr lang="fr-CA" altLang="fr-FR" sz="2800" dirty="0"/>
              <a:t> </a:t>
            </a:r>
            <a:r>
              <a:rPr lang="fr-CA" altLang="fr-FR" sz="2800" dirty="0" err="1"/>
              <a:t>along</a:t>
            </a:r>
            <a:r>
              <a:rPr lang="fr-CA" altLang="fr-FR" sz="2800" dirty="0"/>
              <a:t> </a:t>
            </a:r>
            <a:r>
              <a:rPr lang="fr-CA" altLang="fr-FR" sz="2800" dirty="0" err="1"/>
              <a:t>my</a:t>
            </a:r>
            <a:r>
              <a:rPr lang="fr-CA" altLang="fr-FR" sz="2800" dirty="0"/>
              <a:t> long </a:t>
            </a:r>
            <a:r>
              <a:rPr lang="fr-CA" altLang="fr-FR" sz="2800" dirty="0" err="1"/>
              <a:t>career</a:t>
            </a:r>
            <a:r>
              <a:rPr lang="fr-CA" altLang="fr-FR" sz="2800" dirty="0"/>
              <a:t> as </a:t>
            </a:r>
            <a:r>
              <a:rPr lang="fr-CA" altLang="fr-FR" sz="2800" dirty="0" err="1"/>
              <a:t>experimental</a:t>
            </a:r>
            <a:r>
              <a:rPr lang="fr-CA" altLang="fr-FR" sz="2800" dirty="0"/>
              <a:t> </a:t>
            </a:r>
            <a:r>
              <a:rPr lang="fr-CA" altLang="fr-FR" sz="2800" dirty="0" err="1">
                <a:solidFill>
                  <a:srgbClr val="FFC000"/>
                </a:solidFill>
              </a:rPr>
              <a:t>Physicist</a:t>
            </a:r>
            <a:r>
              <a:rPr lang="fr-CA" altLang="fr-FR" sz="2800" dirty="0">
                <a:solidFill>
                  <a:srgbClr val="FFC000"/>
                </a:solidFill>
              </a:rPr>
              <a:t>.</a:t>
            </a:r>
          </a:p>
          <a:p>
            <a:pPr eaLnBrk="1" hangingPunct="1">
              <a:lnSpc>
                <a:spcPct val="90000"/>
              </a:lnSpc>
              <a:buFont typeface="Wingdings" pitchFamily="2" charset="2"/>
              <a:buNone/>
              <a:defRPr/>
            </a:pPr>
            <a:endParaRPr lang="fr-CA" altLang="fr-FR" sz="2800" dirty="0"/>
          </a:p>
          <a:p>
            <a:pPr eaLnBrk="1" hangingPunct="1">
              <a:lnSpc>
                <a:spcPct val="90000"/>
              </a:lnSpc>
              <a:defRPr/>
            </a:pPr>
            <a:r>
              <a:rPr lang="fr-CA" altLang="fr-FR" sz="2800" dirty="0" err="1"/>
              <a:t>Give</a:t>
            </a:r>
            <a:r>
              <a:rPr lang="fr-CA" altLang="fr-FR" sz="2800" dirty="0"/>
              <a:t>  </a:t>
            </a:r>
            <a:r>
              <a:rPr lang="fr-CA" altLang="fr-FR" sz="2800" dirty="0" err="1"/>
              <a:t>my</a:t>
            </a:r>
            <a:r>
              <a:rPr lang="fr-CA" altLang="fr-FR" sz="2800" dirty="0"/>
              <a:t> </a:t>
            </a:r>
            <a:r>
              <a:rPr lang="fr-CA" altLang="fr-FR" sz="2800" dirty="0" err="1"/>
              <a:t>own</a:t>
            </a:r>
            <a:r>
              <a:rPr lang="fr-CA" altLang="fr-FR" sz="2800" dirty="0"/>
              <a:t> </a:t>
            </a:r>
            <a:r>
              <a:rPr lang="fr-CA" altLang="fr-FR" sz="2800" dirty="0" err="1"/>
              <a:t>lessons</a:t>
            </a:r>
            <a:r>
              <a:rPr lang="fr-CA" altLang="fr-FR" sz="2800" dirty="0"/>
              <a:t> and </a:t>
            </a:r>
            <a:r>
              <a:rPr lang="fr-CA" altLang="fr-FR" sz="2800" dirty="0" err="1"/>
              <a:t>experiences</a:t>
            </a:r>
            <a:r>
              <a:rPr lang="fr-CA" altLang="fr-FR" sz="2800" dirty="0"/>
              <a:t> of </a:t>
            </a:r>
            <a:r>
              <a:rPr lang="fr-CA" altLang="fr-FR" sz="2800" dirty="0" err="1"/>
              <a:t>this</a:t>
            </a:r>
            <a:r>
              <a:rPr lang="fr-CA" altLang="fr-FR" sz="2800" dirty="0"/>
              <a:t> </a:t>
            </a:r>
            <a:r>
              <a:rPr lang="fr-CA" altLang="fr-FR" sz="2800" dirty="0" err="1"/>
              <a:t>period</a:t>
            </a:r>
            <a:endParaRPr lang="fr-CA" altLang="fr-FR" sz="2800" dirty="0"/>
          </a:p>
          <a:p>
            <a:pPr eaLnBrk="1" hangingPunct="1">
              <a:lnSpc>
                <a:spcPct val="90000"/>
              </a:lnSpc>
              <a:buFont typeface="Wingdings" pitchFamily="2" charset="2"/>
              <a:buNone/>
              <a:defRPr/>
            </a:pPr>
            <a:endParaRPr lang="fr-CA" altLang="fr-FR" sz="2400" dirty="0"/>
          </a:p>
        </p:txBody>
      </p:sp>
      <p:grpSp>
        <p:nvGrpSpPr>
          <p:cNvPr id="20490" name="Group 121">
            <a:extLst>
              <a:ext uri="{FF2B5EF4-FFF2-40B4-BE49-F238E27FC236}">
                <a16:creationId xmlns:a16="http://schemas.microsoft.com/office/drawing/2014/main" id="{1385D2F3-DA84-FC9F-3C7E-A90CF81C6B5A}"/>
              </a:ext>
            </a:extLst>
          </p:cNvPr>
          <p:cNvGrpSpPr>
            <a:grpSpLocks/>
          </p:cNvGrpSpPr>
          <p:nvPr/>
        </p:nvGrpSpPr>
        <p:grpSpPr bwMode="auto">
          <a:xfrm>
            <a:off x="8201966" y="198437"/>
            <a:ext cx="1538288" cy="1831975"/>
            <a:chOff x="5385" y="6"/>
            <a:chExt cx="775" cy="850"/>
          </a:xfrm>
        </p:grpSpPr>
        <p:sp>
          <p:nvSpPr>
            <p:cNvPr id="20492" name="Freeform 122">
              <a:extLst>
                <a:ext uri="{FF2B5EF4-FFF2-40B4-BE49-F238E27FC236}">
                  <a16:creationId xmlns:a16="http://schemas.microsoft.com/office/drawing/2014/main" id="{0CD024D3-F1F1-3D60-6523-4D35FAFA91E7}"/>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4"/>
                <a:gd name="T112" fmla="*/ 0 h 165"/>
                <a:gd name="T113" fmla="*/ 194 w 194"/>
                <a:gd name="T114" fmla="*/ 165 h 16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a:solidFill>
                <a:srgbClr val="000000"/>
              </a:solidFill>
              <a:round/>
              <a:headEnd/>
              <a:tailEnd/>
            </a:ln>
          </p:spPr>
          <p:txBody>
            <a:bodyPr/>
            <a:lstStyle/>
            <a:p>
              <a:endParaRPr lang="en-US"/>
            </a:p>
          </p:txBody>
        </p:sp>
        <p:grpSp>
          <p:nvGrpSpPr>
            <p:cNvPr id="20493" name="Group 123">
              <a:extLst>
                <a:ext uri="{FF2B5EF4-FFF2-40B4-BE49-F238E27FC236}">
                  <a16:creationId xmlns:a16="http://schemas.microsoft.com/office/drawing/2014/main" id="{9EB6BF89-0A5C-9C0A-A6EB-371610699285}"/>
                </a:ext>
              </a:extLst>
            </p:cNvPr>
            <p:cNvGrpSpPr>
              <a:grpSpLocks/>
            </p:cNvGrpSpPr>
            <p:nvPr/>
          </p:nvGrpSpPr>
          <p:grpSpPr bwMode="auto">
            <a:xfrm>
              <a:off x="5411" y="490"/>
              <a:ext cx="196" cy="353"/>
              <a:chOff x="5411" y="490"/>
              <a:chExt cx="196" cy="353"/>
            </a:xfrm>
          </p:grpSpPr>
          <p:sp>
            <p:nvSpPr>
              <p:cNvPr id="20582" name="Freeform 124">
                <a:extLst>
                  <a:ext uri="{FF2B5EF4-FFF2-40B4-BE49-F238E27FC236}">
                    <a16:creationId xmlns:a16="http://schemas.microsoft.com/office/drawing/2014/main" id="{FDA79F7B-EEEA-F55C-2948-2A7C131E73AC}"/>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85"/>
                  <a:gd name="T79" fmla="*/ 0 h 166"/>
                  <a:gd name="T80" fmla="*/ 185 w 185"/>
                  <a:gd name="T81" fmla="*/ 166 h 16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a:solidFill>
                  <a:srgbClr val="000000"/>
                </a:solidFill>
                <a:round/>
                <a:headEnd/>
                <a:tailEnd/>
              </a:ln>
            </p:spPr>
            <p:txBody>
              <a:bodyPr/>
              <a:lstStyle/>
              <a:p>
                <a:endParaRPr lang="en-US"/>
              </a:p>
            </p:txBody>
          </p:sp>
          <p:sp>
            <p:nvSpPr>
              <p:cNvPr id="20583" name="Freeform 125">
                <a:extLst>
                  <a:ext uri="{FF2B5EF4-FFF2-40B4-BE49-F238E27FC236}">
                    <a16:creationId xmlns:a16="http://schemas.microsoft.com/office/drawing/2014/main" id="{BDBDDBD6-6B9C-6E4E-F479-D86996FC3EEB}"/>
                  </a:ext>
                </a:extLst>
              </p:cNvPr>
              <p:cNvSpPr>
                <a:spLocks/>
              </p:cNvSpPr>
              <p:nvPr/>
            </p:nvSpPr>
            <p:spPr bwMode="auto">
              <a:xfrm>
                <a:off x="5415"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4"/>
                  <a:gd name="T100" fmla="*/ 0 h 194"/>
                  <a:gd name="T101" fmla="*/ 194 w 194"/>
                  <a:gd name="T102" fmla="*/ 194 h 19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a:solidFill>
                  <a:srgbClr val="000000"/>
                </a:solidFill>
                <a:round/>
                <a:headEnd/>
                <a:tailEnd/>
              </a:ln>
            </p:spPr>
            <p:txBody>
              <a:bodyPr/>
              <a:lstStyle/>
              <a:p>
                <a:endParaRPr lang="en-US"/>
              </a:p>
            </p:txBody>
          </p:sp>
        </p:grpSp>
        <p:sp>
          <p:nvSpPr>
            <p:cNvPr id="20494" name="Freeform 126">
              <a:extLst>
                <a:ext uri="{FF2B5EF4-FFF2-40B4-BE49-F238E27FC236}">
                  <a16:creationId xmlns:a16="http://schemas.microsoft.com/office/drawing/2014/main" id="{4F6A9266-0391-60EA-2C16-7391AE819BA1}"/>
                </a:ext>
              </a:extLst>
            </p:cNvPr>
            <p:cNvSpPr>
              <a:spLocks/>
            </p:cNvSpPr>
            <p:nvPr/>
          </p:nvSpPr>
          <p:spPr bwMode="auto">
            <a:xfrm>
              <a:off x="5474" y="430"/>
              <a:ext cx="232" cy="404"/>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16 h 405"/>
                <a:gd name="T30" fmla="*/ 195 w 232"/>
                <a:gd name="T31" fmla="*/ 268 h 405"/>
                <a:gd name="T32" fmla="*/ 167 w 232"/>
                <a:gd name="T33" fmla="*/ 343 h 405"/>
                <a:gd name="T34" fmla="*/ 155 w 232"/>
                <a:gd name="T35" fmla="*/ 400 h 405"/>
                <a:gd name="T36" fmla="*/ 131 w 232"/>
                <a:gd name="T37" fmla="*/ 385 h 405"/>
                <a:gd name="T38" fmla="*/ 106 w 232"/>
                <a:gd name="T39" fmla="*/ 374 h 405"/>
                <a:gd name="T40" fmla="*/ 95 w 232"/>
                <a:gd name="T41" fmla="*/ 366 h 405"/>
                <a:gd name="T42" fmla="*/ 75 w 232"/>
                <a:gd name="T43" fmla="*/ 376 h 405"/>
                <a:gd name="T44" fmla="*/ 64 w 232"/>
                <a:gd name="T45" fmla="*/ 377 h 405"/>
                <a:gd name="T46" fmla="*/ 74 w 232"/>
                <a:gd name="T47" fmla="*/ 352 h 405"/>
                <a:gd name="T48" fmla="*/ 107 w 232"/>
                <a:gd name="T49" fmla="*/ 311 h 405"/>
                <a:gd name="T50" fmla="*/ 111 w 232"/>
                <a:gd name="T51" fmla="*/ 280 h 405"/>
                <a:gd name="T52" fmla="*/ 110 w 232"/>
                <a:gd name="T53" fmla="*/ 237 h 405"/>
                <a:gd name="T54" fmla="*/ 93 w 232"/>
                <a:gd name="T55" fmla="*/ 221 h 405"/>
                <a:gd name="T56" fmla="*/ 57 w 232"/>
                <a:gd name="T57" fmla="*/ 229 h 405"/>
                <a:gd name="T58" fmla="*/ 30 w 232"/>
                <a:gd name="T59" fmla="*/ 234 h 405"/>
                <a:gd name="T60" fmla="*/ 9 w 232"/>
                <a:gd name="T61" fmla="*/ 228 h 405"/>
                <a:gd name="T62" fmla="*/ 0 w 232"/>
                <a:gd name="T63" fmla="*/ 203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2"/>
                <a:gd name="T121" fmla="*/ 0 h 405"/>
                <a:gd name="T122" fmla="*/ 232 w 232"/>
                <a:gd name="T123" fmla="*/ 405 h 4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a:solidFill>
                <a:srgbClr val="000000"/>
              </a:solidFill>
              <a:round/>
              <a:headEnd/>
              <a:tailEnd/>
            </a:ln>
          </p:spPr>
          <p:txBody>
            <a:bodyPr/>
            <a:lstStyle/>
            <a:p>
              <a:endParaRPr lang="en-US"/>
            </a:p>
          </p:txBody>
        </p:sp>
        <p:sp>
          <p:nvSpPr>
            <p:cNvPr id="20495" name="Freeform 127">
              <a:extLst>
                <a:ext uri="{FF2B5EF4-FFF2-40B4-BE49-F238E27FC236}">
                  <a16:creationId xmlns:a16="http://schemas.microsoft.com/office/drawing/2014/main" id="{B1439566-B5FA-91FD-FEA0-CA7177F8D88B}"/>
                </a:ext>
              </a:extLst>
            </p:cNvPr>
            <p:cNvSpPr>
              <a:spLocks/>
            </p:cNvSpPr>
            <p:nvPr/>
          </p:nvSpPr>
          <p:spPr bwMode="auto">
            <a:xfrm>
              <a:off x="5435" y="6"/>
              <a:ext cx="685"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45 w 686"/>
                <a:gd name="T61" fmla="*/ 321 h 335"/>
                <a:gd name="T62" fmla="*/ 372 w 686"/>
                <a:gd name="T63" fmla="*/ 310 h 335"/>
                <a:gd name="T64" fmla="*/ 388 w 686"/>
                <a:gd name="T65" fmla="*/ 309 h 335"/>
                <a:gd name="T66" fmla="*/ 411 w 686"/>
                <a:gd name="T67" fmla="*/ 316 h 335"/>
                <a:gd name="T68" fmla="*/ 434 w 686"/>
                <a:gd name="T69" fmla="*/ 319 h 335"/>
                <a:gd name="T70" fmla="*/ 459 w 686"/>
                <a:gd name="T71" fmla="*/ 318 h 335"/>
                <a:gd name="T72" fmla="*/ 484 w 686"/>
                <a:gd name="T73" fmla="*/ 310 h 335"/>
                <a:gd name="T74" fmla="*/ 507 w 686"/>
                <a:gd name="T75" fmla="*/ 298 h 335"/>
                <a:gd name="T76" fmla="*/ 537 w 686"/>
                <a:gd name="T77" fmla="*/ 306 h 335"/>
                <a:gd name="T78" fmla="*/ 567 w 686"/>
                <a:gd name="T79" fmla="*/ 308 h 335"/>
                <a:gd name="T80" fmla="*/ 607 w 686"/>
                <a:gd name="T81" fmla="*/ 299 h 335"/>
                <a:gd name="T82" fmla="*/ 640 w 686"/>
                <a:gd name="T83" fmla="*/ 279 h 335"/>
                <a:gd name="T84" fmla="*/ 664 w 686"/>
                <a:gd name="T85" fmla="*/ 255 h 335"/>
                <a:gd name="T86" fmla="*/ 676 w 686"/>
                <a:gd name="T87" fmla="*/ 229 h 335"/>
                <a:gd name="T88" fmla="*/ 681 w 686"/>
                <a:gd name="T89" fmla="*/ 199 h 335"/>
                <a:gd name="T90" fmla="*/ 677 w 686"/>
                <a:gd name="T91" fmla="*/ 173 h 335"/>
                <a:gd name="T92" fmla="*/ 664 w 686"/>
                <a:gd name="T93" fmla="*/ 146 h 335"/>
                <a:gd name="T94" fmla="*/ 644 w 686"/>
                <a:gd name="T95" fmla="*/ 123 h 335"/>
                <a:gd name="T96" fmla="*/ 623 w 686"/>
                <a:gd name="T97" fmla="*/ 109 h 335"/>
                <a:gd name="T98" fmla="*/ 595 w 686"/>
                <a:gd name="T99" fmla="*/ 96 h 335"/>
                <a:gd name="T100" fmla="*/ 569 w 686"/>
                <a:gd name="T101" fmla="*/ 93 h 335"/>
                <a:gd name="T102" fmla="*/ 562 w 686"/>
                <a:gd name="T103" fmla="*/ 73 h 335"/>
                <a:gd name="T104" fmla="*/ 550 w 686"/>
                <a:gd name="T105" fmla="*/ 54 h 335"/>
                <a:gd name="T106" fmla="*/ 531 w 686"/>
                <a:gd name="T107" fmla="*/ 34 h 335"/>
                <a:gd name="T108" fmla="*/ 508 w 686"/>
                <a:gd name="T109" fmla="*/ 19 h 335"/>
                <a:gd name="T110" fmla="*/ 477 w 686"/>
                <a:gd name="T111" fmla="*/ 7 h 335"/>
                <a:gd name="T112" fmla="*/ 446 w 686"/>
                <a:gd name="T113" fmla="*/ 1 h 335"/>
                <a:gd name="T114" fmla="*/ 412 w 686"/>
                <a:gd name="T115" fmla="*/ 0 h 335"/>
                <a:gd name="T116" fmla="*/ 378 w 686"/>
                <a:gd name="T117" fmla="*/ 6 h 335"/>
                <a:gd name="T118" fmla="*/ 346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86"/>
                <a:gd name="T184" fmla="*/ 0 h 335"/>
                <a:gd name="T185" fmla="*/ 686 w 686"/>
                <a:gd name="T186" fmla="*/ 335 h 33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a:solidFill>
                <a:srgbClr val="BFDFFF"/>
              </a:solidFill>
              <a:round/>
              <a:headEnd/>
              <a:tailEnd/>
            </a:ln>
          </p:spPr>
          <p:txBody>
            <a:bodyPr/>
            <a:lstStyle/>
            <a:p>
              <a:endParaRPr lang="en-US"/>
            </a:p>
          </p:txBody>
        </p:sp>
        <p:grpSp>
          <p:nvGrpSpPr>
            <p:cNvPr id="20496" name="Group 128">
              <a:extLst>
                <a:ext uri="{FF2B5EF4-FFF2-40B4-BE49-F238E27FC236}">
                  <a16:creationId xmlns:a16="http://schemas.microsoft.com/office/drawing/2014/main" id="{C42CB316-DD4F-4C09-1995-A91B0E6554D5}"/>
                </a:ext>
              </a:extLst>
            </p:cNvPr>
            <p:cNvGrpSpPr>
              <a:grpSpLocks/>
            </p:cNvGrpSpPr>
            <p:nvPr/>
          </p:nvGrpSpPr>
          <p:grpSpPr bwMode="auto">
            <a:xfrm>
              <a:off x="5877" y="215"/>
              <a:ext cx="187" cy="210"/>
              <a:chOff x="5877" y="215"/>
              <a:chExt cx="187" cy="210"/>
            </a:xfrm>
          </p:grpSpPr>
          <p:sp>
            <p:nvSpPr>
              <p:cNvPr id="20571" name="Freeform 129">
                <a:extLst>
                  <a:ext uri="{FF2B5EF4-FFF2-40B4-BE49-F238E27FC236}">
                    <a16:creationId xmlns:a16="http://schemas.microsoft.com/office/drawing/2014/main" id="{3BB6552A-6DAA-CF4A-70A6-5BB0E4DC60BA}"/>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7"/>
                  <a:gd name="T29" fmla="*/ 30 w 3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a:solidFill>
                  <a:srgbClr val="000000"/>
                </a:solidFill>
                <a:round/>
                <a:headEnd/>
                <a:tailEnd/>
              </a:ln>
            </p:spPr>
            <p:txBody>
              <a:bodyPr/>
              <a:lstStyle/>
              <a:p>
                <a:endParaRPr lang="en-US"/>
              </a:p>
            </p:txBody>
          </p:sp>
          <p:grpSp>
            <p:nvGrpSpPr>
              <p:cNvPr id="20572" name="Group 130">
                <a:extLst>
                  <a:ext uri="{FF2B5EF4-FFF2-40B4-BE49-F238E27FC236}">
                    <a16:creationId xmlns:a16="http://schemas.microsoft.com/office/drawing/2014/main" id="{B234E131-0DB5-E339-70A8-0AC53EACADA8}"/>
                  </a:ext>
                </a:extLst>
              </p:cNvPr>
              <p:cNvGrpSpPr>
                <a:grpSpLocks/>
              </p:cNvGrpSpPr>
              <p:nvPr/>
            </p:nvGrpSpPr>
            <p:grpSpPr bwMode="auto">
              <a:xfrm>
                <a:off x="5921" y="361"/>
                <a:ext cx="35" cy="30"/>
                <a:chOff x="5921" y="361"/>
                <a:chExt cx="35" cy="30"/>
              </a:xfrm>
            </p:grpSpPr>
            <p:sp>
              <p:nvSpPr>
                <p:cNvPr id="20580" name="Freeform 131">
                  <a:extLst>
                    <a:ext uri="{FF2B5EF4-FFF2-40B4-BE49-F238E27FC236}">
                      <a16:creationId xmlns:a16="http://schemas.microsoft.com/office/drawing/2014/main" id="{4CB2D8F6-6E12-047F-1EEB-FEDEC9876376}"/>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1"/>
                    <a:gd name="T26" fmla="*/ 28 w 28"/>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a:solidFill>
                    <a:srgbClr val="000000"/>
                  </a:solidFill>
                  <a:round/>
                  <a:headEnd/>
                  <a:tailEnd/>
                </a:ln>
              </p:spPr>
              <p:txBody>
                <a:bodyPr/>
                <a:lstStyle/>
                <a:p>
                  <a:endParaRPr lang="en-US"/>
                </a:p>
              </p:txBody>
            </p:sp>
            <p:sp>
              <p:nvSpPr>
                <p:cNvPr id="20581" name="Freeform 132">
                  <a:extLst>
                    <a:ext uri="{FF2B5EF4-FFF2-40B4-BE49-F238E27FC236}">
                      <a16:creationId xmlns:a16="http://schemas.microsoft.com/office/drawing/2014/main" id="{A7AA5F39-5F2C-AABD-D873-7093EA347E49}"/>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 name="T15" fmla="*/ 0 w 28"/>
                    <a:gd name="T16" fmla="*/ 0 h 12"/>
                    <a:gd name="T17" fmla="*/ 28 w 28"/>
                    <a:gd name="T18" fmla="*/ 12 h 12"/>
                  </a:gdLst>
                  <a:ahLst/>
                  <a:cxnLst>
                    <a:cxn ang="T10">
                      <a:pos x="T0" y="T1"/>
                    </a:cxn>
                    <a:cxn ang="T11">
                      <a:pos x="T2" y="T3"/>
                    </a:cxn>
                    <a:cxn ang="T12">
                      <a:pos x="T4" y="T5"/>
                    </a:cxn>
                    <a:cxn ang="T13">
                      <a:pos x="T6" y="T7"/>
                    </a:cxn>
                    <a:cxn ang="T14">
                      <a:pos x="T8" y="T9"/>
                    </a:cxn>
                  </a:cxnLst>
                  <a:rect l="T15" t="T16" r="T17" b="T18"/>
                  <a:pathLst>
                    <a:path w="28" h="12">
                      <a:moveTo>
                        <a:pt x="0" y="1"/>
                      </a:moveTo>
                      <a:lnTo>
                        <a:pt x="0" y="11"/>
                      </a:lnTo>
                      <a:lnTo>
                        <a:pt x="27" y="11"/>
                      </a:lnTo>
                      <a:lnTo>
                        <a:pt x="26" y="0"/>
                      </a:lnTo>
                      <a:lnTo>
                        <a:pt x="0" y="1"/>
                      </a:lnTo>
                    </a:path>
                  </a:pathLst>
                </a:custGeom>
                <a:solidFill>
                  <a:srgbClr val="FFFFFF"/>
                </a:solidFill>
                <a:ln w="12700" cap="rnd">
                  <a:solidFill>
                    <a:srgbClr val="000000"/>
                  </a:solidFill>
                  <a:round/>
                  <a:headEnd/>
                  <a:tailEnd/>
                </a:ln>
              </p:spPr>
              <p:txBody>
                <a:bodyPr/>
                <a:lstStyle/>
                <a:p>
                  <a:endParaRPr lang="en-US"/>
                </a:p>
              </p:txBody>
            </p:sp>
          </p:grpSp>
          <p:sp>
            <p:nvSpPr>
              <p:cNvPr id="20573" name="Freeform 133">
                <a:extLst>
                  <a:ext uri="{FF2B5EF4-FFF2-40B4-BE49-F238E27FC236}">
                    <a16:creationId xmlns:a16="http://schemas.microsoft.com/office/drawing/2014/main" id="{2C04CADE-A969-4A7E-4D35-09CD12007D5A}"/>
                  </a:ext>
                </a:extLst>
              </p:cNvPr>
              <p:cNvSpPr>
                <a:spLocks/>
              </p:cNvSpPr>
              <p:nvPr/>
            </p:nvSpPr>
            <p:spPr bwMode="auto">
              <a:xfrm>
                <a:off x="5877" y="233"/>
                <a:ext cx="164" cy="189"/>
              </a:xfrm>
              <a:custGeom>
                <a:avLst/>
                <a:gdLst>
                  <a:gd name="T0" fmla="*/ 24 w 164"/>
                  <a:gd name="T1" fmla="*/ 65 h 189"/>
                  <a:gd name="T2" fmla="*/ 11 w 164"/>
                  <a:gd name="T3" fmla="*/ 68 h 189"/>
                  <a:gd name="T4" fmla="*/ 3 w 164"/>
                  <a:gd name="T5" fmla="*/ 77 h 189"/>
                  <a:gd name="T6" fmla="*/ 0 w 164"/>
                  <a:gd name="T7" fmla="*/ 88 h 189"/>
                  <a:gd name="T8" fmla="*/ 1 w 164"/>
                  <a:gd name="T9" fmla="*/ 98 h 189"/>
                  <a:gd name="T10" fmla="*/ 6 w 164"/>
                  <a:gd name="T11" fmla="*/ 105 h 189"/>
                  <a:gd name="T12" fmla="*/ 16 w 164"/>
                  <a:gd name="T13" fmla="*/ 110 h 189"/>
                  <a:gd name="T14" fmla="*/ 30 w 164"/>
                  <a:gd name="T15" fmla="*/ 109 h 189"/>
                  <a:gd name="T16" fmla="*/ 37 w 164"/>
                  <a:gd name="T17" fmla="*/ 108 h 189"/>
                  <a:gd name="T18" fmla="*/ 32 w 164"/>
                  <a:gd name="T19" fmla="*/ 127 h 189"/>
                  <a:gd name="T20" fmla="*/ 54 w 164"/>
                  <a:gd name="T21" fmla="*/ 129 h 189"/>
                  <a:gd name="T22" fmla="*/ 63 w 164"/>
                  <a:gd name="T23" fmla="*/ 132 h 189"/>
                  <a:gd name="T24" fmla="*/ 68 w 164"/>
                  <a:gd name="T25" fmla="*/ 135 h 189"/>
                  <a:gd name="T26" fmla="*/ 60 w 164"/>
                  <a:gd name="T27" fmla="*/ 152 h 189"/>
                  <a:gd name="T28" fmla="*/ 42 w 164"/>
                  <a:gd name="T29" fmla="*/ 152 h 189"/>
                  <a:gd name="T30" fmla="*/ 36 w 164"/>
                  <a:gd name="T31" fmla="*/ 161 h 189"/>
                  <a:gd name="T32" fmla="*/ 41 w 164"/>
                  <a:gd name="T33" fmla="*/ 182 h 189"/>
                  <a:gd name="T34" fmla="*/ 53 w 164"/>
                  <a:gd name="T35" fmla="*/ 188 h 189"/>
                  <a:gd name="T36" fmla="*/ 84 w 164"/>
                  <a:gd name="T37" fmla="*/ 184 h 189"/>
                  <a:gd name="T38" fmla="*/ 114 w 164"/>
                  <a:gd name="T39" fmla="*/ 169 h 189"/>
                  <a:gd name="T40" fmla="*/ 133 w 164"/>
                  <a:gd name="T41" fmla="*/ 153 h 189"/>
                  <a:gd name="T42" fmla="*/ 140 w 164"/>
                  <a:gd name="T43" fmla="*/ 139 h 189"/>
                  <a:gd name="T44" fmla="*/ 154 w 164"/>
                  <a:gd name="T45" fmla="*/ 117 h 189"/>
                  <a:gd name="T46" fmla="*/ 160 w 164"/>
                  <a:gd name="T47" fmla="*/ 95 h 189"/>
                  <a:gd name="T48" fmla="*/ 163 w 164"/>
                  <a:gd name="T49" fmla="*/ 67 h 189"/>
                  <a:gd name="T50" fmla="*/ 158 w 164"/>
                  <a:gd name="T51" fmla="*/ 36 h 189"/>
                  <a:gd name="T52" fmla="*/ 141 w 164"/>
                  <a:gd name="T53" fmla="*/ 15 h 189"/>
                  <a:gd name="T54" fmla="*/ 127 w 164"/>
                  <a:gd name="T55" fmla="*/ 6 h 189"/>
                  <a:gd name="T56" fmla="*/ 107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4"/>
                  <a:gd name="T100" fmla="*/ 0 h 189"/>
                  <a:gd name="T101" fmla="*/ 164 w 164"/>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a:solidFill>
                  <a:srgbClr val="000000"/>
                </a:solidFill>
                <a:round/>
                <a:headEnd/>
                <a:tailEnd/>
              </a:ln>
            </p:spPr>
            <p:txBody>
              <a:bodyPr/>
              <a:lstStyle/>
              <a:p>
                <a:endParaRPr lang="en-US"/>
              </a:p>
            </p:txBody>
          </p:sp>
          <p:grpSp>
            <p:nvGrpSpPr>
              <p:cNvPr id="20574" name="Group 134">
                <a:extLst>
                  <a:ext uri="{FF2B5EF4-FFF2-40B4-BE49-F238E27FC236}">
                    <a16:creationId xmlns:a16="http://schemas.microsoft.com/office/drawing/2014/main" id="{DCB08A09-0C6F-59FE-162E-39629B961C13}"/>
                  </a:ext>
                </a:extLst>
              </p:cNvPr>
              <p:cNvGrpSpPr>
                <a:grpSpLocks/>
              </p:cNvGrpSpPr>
              <p:nvPr/>
            </p:nvGrpSpPr>
            <p:grpSpPr bwMode="auto">
              <a:xfrm>
                <a:off x="5920" y="288"/>
                <a:ext cx="34" cy="45"/>
                <a:chOff x="5920" y="288"/>
                <a:chExt cx="34" cy="45"/>
              </a:xfrm>
            </p:grpSpPr>
            <p:sp>
              <p:nvSpPr>
                <p:cNvPr id="20578" name="Freeform 135">
                  <a:extLst>
                    <a:ext uri="{FF2B5EF4-FFF2-40B4-BE49-F238E27FC236}">
                      <a16:creationId xmlns:a16="http://schemas.microsoft.com/office/drawing/2014/main" id="{3A8310EA-8890-A538-4E79-2E81FB81C266}"/>
                    </a:ext>
                  </a:extLst>
                </p:cNvPr>
                <p:cNvSpPr>
                  <a:spLocks/>
                </p:cNvSpPr>
                <p:nvPr/>
              </p:nvSpPr>
              <p:spPr bwMode="auto">
                <a:xfrm>
                  <a:off x="5920" y="288"/>
                  <a:ext cx="34" cy="45"/>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27 h 45"/>
                    <a:gd name="T22" fmla="*/ 32 w 34"/>
                    <a:gd name="T23" fmla="*/ 32 h 45"/>
                    <a:gd name="T24" fmla="*/ 30 w 34"/>
                    <a:gd name="T25" fmla="*/ 36 h 45"/>
                    <a:gd name="T26" fmla="*/ 27 w 34"/>
                    <a:gd name="T27" fmla="*/ 38 h 45"/>
                    <a:gd name="T28" fmla="*/ 25 w 34"/>
                    <a:gd name="T29" fmla="*/ 41 h 45"/>
                    <a:gd name="T30" fmla="*/ 23 w 34"/>
                    <a:gd name="T31" fmla="*/ 42 h 45"/>
                    <a:gd name="T32" fmla="*/ 19 w 34"/>
                    <a:gd name="T33" fmla="*/ 43 h 45"/>
                    <a:gd name="T34" fmla="*/ 16 w 34"/>
                    <a:gd name="T35" fmla="*/ 44 h 45"/>
                    <a:gd name="T36" fmla="*/ 13 w 34"/>
                    <a:gd name="T37" fmla="*/ 43 h 45"/>
                    <a:gd name="T38" fmla="*/ 10 w 34"/>
                    <a:gd name="T39" fmla="*/ 42 h 45"/>
                    <a:gd name="T40" fmla="*/ 6 w 34"/>
                    <a:gd name="T41" fmla="*/ 40 h 45"/>
                    <a:gd name="T42" fmla="*/ 4 w 34"/>
                    <a:gd name="T43" fmla="*/ 38 h 45"/>
                    <a:gd name="T44" fmla="*/ 3 w 34"/>
                    <a:gd name="T45" fmla="*/ 36 h 45"/>
                    <a:gd name="T46" fmla="*/ 2 w 34"/>
                    <a:gd name="T47" fmla="*/ 33 h 45"/>
                    <a:gd name="T48" fmla="*/ 0 w 34"/>
                    <a:gd name="T49" fmla="*/ 29 h 45"/>
                    <a:gd name="T50" fmla="*/ 0 w 34"/>
                    <a:gd name="T51" fmla="*/ 26 h 45"/>
                    <a:gd name="T52" fmla="*/ 0 w 34"/>
                    <a:gd name="T53" fmla="*/ 23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45"/>
                    <a:gd name="T110" fmla="*/ 34 w 34"/>
                    <a:gd name="T111" fmla="*/ 45 h 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a:solidFill>
                    <a:srgbClr val="000000"/>
                  </a:solidFill>
                  <a:round/>
                  <a:headEnd/>
                  <a:tailEnd/>
                </a:ln>
              </p:spPr>
              <p:txBody>
                <a:bodyPr/>
                <a:lstStyle/>
                <a:p>
                  <a:endParaRPr lang="en-US"/>
                </a:p>
              </p:txBody>
            </p:sp>
            <p:sp>
              <p:nvSpPr>
                <p:cNvPr id="20579" name="Freeform 136">
                  <a:extLst>
                    <a:ext uri="{FF2B5EF4-FFF2-40B4-BE49-F238E27FC236}">
                      <a16:creationId xmlns:a16="http://schemas.microsoft.com/office/drawing/2014/main" id="{A1A1125C-8349-23B2-4267-830AB5FE71A3}"/>
                    </a:ext>
                  </a:extLst>
                </p:cNvPr>
                <p:cNvSpPr>
                  <a:spLocks/>
                </p:cNvSpPr>
                <p:nvPr/>
              </p:nvSpPr>
              <p:spPr bwMode="auto">
                <a:xfrm>
                  <a:off x="5923" y="308"/>
                  <a:ext cx="6" cy="12"/>
                </a:xfrm>
                <a:custGeom>
                  <a:avLst/>
                  <a:gdLst>
                    <a:gd name="T0" fmla="*/ 3 w 7"/>
                    <a:gd name="T1" fmla="*/ 0 h 12"/>
                    <a:gd name="T2" fmla="*/ 3 w 7"/>
                    <a:gd name="T3" fmla="*/ 0 h 12"/>
                    <a:gd name="T4" fmla="*/ 3 w 7"/>
                    <a:gd name="T5" fmla="*/ 0 h 12"/>
                    <a:gd name="T6" fmla="*/ 3 w 7"/>
                    <a:gd name="T7" fmla="*/ 1 h 12"/>
                    <a:gd name="T8" fmla="*/ 3 w 7"/>
                    <a:gd name="T9" fmla="*/ 1 h 12"/>
                    <a:gd name="T10" fmla="*/ 3 w 7"/>
                    <a:gd name="T11" fmla="*/ 2 h 12"/>
                    <a:gd name="T12" fmla="*/ 3 w 7"/>
                    <a:gd name="T13" fmla="*/ 3 h 12"/>
                    <a:gd name="T14" fmla="*/ 3 w 7"/>
                    <a:gd name="T15" fmla="*/ 3 h 12"/>
                    <a:gd name="T16" fmla="*/ 3 w 7"/>
                    <a:gd name="T17" fmla="*/ 5 h 12"/>
                    <a:gd name="T18" fmla="*/ 3 w 7"/>
                    <a:gd name="T19" fmla="*/ 6 h 12"/>
                    <a:gd name="T20" fmla="*/ 3 w 7"/>
                    <a:gd name="T21" fmla="*/ 7 h 12"/>
                    <a:gd name="T22" fmla="*/ 3 w 7"/>
                    <a:gd name="T23" fmla="*/ 8 h 12"/>
                    <a:gd name="T24" fmla="*/ 3 w 7"/>
                    <a:gd name="T25" fmla="*/ 9 h 12"/>
                    <a:gd name="T26" fmla="*/ 3 w 7"/>
                    <a:gd name="T27" fmla="*/ 10 h 12"/>
                    <a:gd name="T28" fmla="*/ 3 w 7"/>
                    <a:gd name="T29" fmla="*/ 10 h 12"/>
                    <a:gd name="T30" fmla="*/ 3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
                    <a:gd name="T109" fmla="*/ 0 h 12"/>
                    <a:gd name="T110" fmla="*/ 7 w 7"/>
                    <a:gd name="T111" fmla="*/ 12 h 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20575" name="Group 137">
                <a:extLst>
                  <a:ext uri="{FF2B5EF4-FFF2-40B4-BE49-F238E27FC236}">
                    <a16:creationId xmlns:a16="http://schemas.microsoft.com/office/drawing/2014/main" id="{A0178964-7EA2-1AE9-3B50-9CB3F736C6B4}"/>
                  </a:ext>
                </a:extLst>
              </p:cNvPr>
              <p:cNvGrpSpPr>
                <a:grpSpLocks/>
              </p:cNvGrpSpPr>
              <p:nvPr/>
            </p:nvGrpSpPr>
            <p:grpSpPr bwMode="auto">
              <a:xfrm>
                <a:off x="5916" y="215"/>
                <a:ext cx="148" cy="166"/>
                <a:chOff x="5916" y="215"/>
                <a:chExt cx="148" cy="166"/>
              </a:xfrm>
            </p:grpSpPr>
            <p:sp>
              <p:nvSpPr>
                <p:cNvPr id="20576" name="Freeform 138">
                  <a:extLst>
                    <a:ext uri="{FF2B5EF4-FFF2-40B4-BE49-F238E27FC236}">
                      <a16:creationId xmlns:a16="http://schemas.microsoft.com/office/drawing/2014/main" id="{4D7F912F-A0E5-7B04-68DA-D655FC959D1B}"/>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
                    <a:gd name="T76" fmla="*/ 0 h 26"/>
                    <a:gd name="T77" fmla="*/ 39 w 39"/>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a:solidFill>
                    <a:srgbClr val="000000"/>
                  </a:solidFill>
                  <a:round/>
                  <a:headEnd/>
                  <a:tailEnd/>
                </a:ln>
              </p:spPr>
              <p:txBody>
                <a:bodyPr/>
                <a:lstStyle/>
                <a:p>
                  <a:endParaRPr lang="en-US"/>
                </a:p>
              </p:txBody>
            </p:sp>
            <p:sp>
              <p:nvSpPr>
                <p:cNvPr id="20577" name="Freeform 139">
                  <a:extLst>
                    <a:ext uri="{FF2B5EF4-FFF2-40B4-BE49-F238E27FC236}">
                      <a16:creationId xmlns:a16="http://schemas.microsoft.com/office/drawing/2014/main" id="{568A9EAC-1402-4B9D-EF06-9DD06EABE6BC}"/>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8"/>
                    <a:gd name="T151" fmla="*/ 0 h 166"/>
                    <a:gd name="T152" fmla="*/ 148 w 148"/>
                    <a:gd name="T153" fmla="*/ 166 h 16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a:solidFill>
                    <a:srgbClr val="000000"/>
                  </a:solidFill>
                  <a:round/>
                  <a:headEnd/>
                  <a:tailEnd/>
                </a:ln>
              </p:spPr>
              <p:txBody>
                <a:bodyPr/>
                <a:lstStyle/>
                <a:p>
                  <a:endParaRPr lang="en-US"/>
                </a:p>
              </p:txBody>
            </p:sp>
          </p:grpSp>
        </p:grpSp>
        <p:grpSp>
          <p:nvGrpSpPr>
            <p:cNvPr id="20497" name="Group 140">
              <a:extLst>
                <a:ext uri="{FF2B5EF4-FFF2-40B4-BE49-F238E27FC236}">
                  <a16:creationId xmlns:a16="http://schemas.microsoft.com/office/drawing/2014/main" id="{B1378DA0-93A8-E808-6B8B-38CDC3AACAA1}"/>
                </a:ext>
              </a:extLst>
            </p:cNvPr>
            <p:cNvGrpSpPr>
              <a:grpSpLocks/>
            </p:cNvGrpSpPr>
            <p:nvPr/>
          </p:nvGrpSpPr>
          <p:grpSpPr bwMode="auto">
            <a:xfrm>
              <a:off x="5597" y="537"/>
              <a:ext cx="375" cy="293"/>
              <a:chOff x="5597" y="537"/>
              <a:chExt cx="375" cy="293"/>
            </a:xfrm>
          </p:grpSpPr>
          <p:sp>
            <p:nvSpPr>
              <p:cNvPr id="20569" name="Freeform 141">
                <a:extLst>
                  <a:ext uri="{FF2B5EF4-FFF2-40B4-BE49-F238E27FC236}">
                    <a16:creationId xmlns:a16="http://schemas.microsoft.com/office/drawing/2014/main" id="{2E696906-E2D1-A172-8010-3371364AF8C1}"/>
                  </a:ext>
                </a:extLst>
              </p:cNvPr>
              <p:cNvSpPr>
                <a:spLocks/>
              </p:cNvSpPr>
              <p:nvPr/>
            </p:nvSpPr>
            <p:spPr bwMode="auto">
              <a:xfrm>
                <a:off x="5632" y="537"/>
                <a:ext cx="312"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09 w 312"/>
                  <a:gd name="T39" fmla="*/ 50 h 52"/>
                  <a:gd name="T40" fmla="*/ 252 w 312"/>
                  <a:gd name="T41" fmla="*/ 46 h 52"/>
                  <a:gd name="T42" fmla="*/ 277 w 312"/>
                  <a:gd name="T43" fmla="*/ 42 h 52"/>
                  <a:gd name="T44" fmla="*/ 291 w 312"/>
                  <a:gd name="T45" fmla="*/ 38 h 52"/>
                  <a:gd name="T46" fmla="*/ 300 w 312"/>
                  <a:gd name="T47" fmla="*/ 36 h 52"/>
                  <a:gd name="T48" fmla="*/ 305 w 312"/>
                  <a:gd name="T49" fmla="*/ 33 h 52"/>
                  <a:gd name="T50" fmla="*/ 309 w 312"/>
                  <a:gd name="T51" fmla="*/ 30 h 52"/>
                  <a:gd name="T52" fmla="*/ 311 w 312"/>
                  <a:gd name="T53" fmla="*/ 25 h 52"/>
                  <a:gd name="T54" fmla="*/ 306 w 312"/>
                  <a:gd name="T55" fmla="*/ 19 h 52"/>
                  <a:gd name="T56" fmla="*/ 298 w 312"/>
                  <a:gd name="T57" fmla="*/ 15 h 52"/>
                  <a:gd name="T58" fmla="*/ 281 w 312"/>
                  <a:gd name="T59" fmla="*/ 10 h 52"/>
                  <a:gd name="T60" fmla="*/ 251 w 312"/>
                  <a:gd name="T61" fmla="*/ 5 h 52"/>
                  <a:gd name="T62" fmla="*/ 209 w 312"/>
                  <a:gd name="T63" fmla="*/ 1 h 52"/>
                  <a:gd name="T64" fmla="*/ 159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2"/>
                  <a:gd name="T100" fmla="*/ 0 h 52"/>
                  <a:gd name="T101" fmla="*/ 312 w 312"/>
                  <a:gd name="T102" fmla="*/ 52 h 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a:solidFill>
                  <a:srgbClr val="000000"/>
                </a:solidFill>
                <a:round/>
                <a:headEnd/>
                <a:tailEnd/>
              </a:ln>
            </p:spPr>
            <p:txBody>
              <a:bodyPr/>
              <a:lstStyle/>
              <a:p>
                <a:endParaRPr lang="en-US"/>
              </a:p>
            </p:txBody>
          </p:sp>
          <p:sp>
            <p:nvSpPr>
              <p:cNvPr id="20570" name="Freeform 142">
                <a:extLst>
                  <a:ext uri="{FF2B5EF4-FFF2-40B4-BE49-F238E27FC236}">
                    <a16:creationId xmlns:a16="http://schemas.microsoft.com/office/drawing/2014/main" id="{956E99DA-4F6D-FC04-71F4-48CE5CCC3C47}"/>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5"/>
                  <a:gd name="T100" fmla="*/ 0 h 268"/>
                  <a:gd name="T101" fmla="*/ 375 w 375"/>
                  <a:gd name="T102" fmla="*/ 268 h 2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a:solidFill>
                  <a:srgbClr val="000000"/>
                </a:solidFill>
                <a:round/>
                <a:headEnd/>
                <a:tailEnd/>
              </a:ln>
            </p:spPr>
            <p:txBody>
              <a:bodyPr/>
              <a:lstStyle/>
              <a:p>
                <a:endParaRPr lang="en-US"/>
              </a:p>
            </p:txBody>
          </p:sp>
        </p:grpSp>
        <p:sp>
          <p:nvSpPr>
            <p:cNvPr id="20498" name="Freeform 143">
              <a:extLst>
                <a:ext uri="{FF2B5EF4-FFF2-40B4-BE49-F238E27FC236}">
                  <a16:creationId xmlns:a16="http://schemas.microsoft.com/office/drawing/2014/main" id="{18B36506-25FD-C773-12BD-7EC9E46B8579}"/>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7"/>
                <a:gd name="T100" fmla="*/ 0 h 100"/>
                <a:gd name="T101" fmla="*/ 187 w 187"/>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99" name="Freeform 144">
              <a:extLst>
                <a:ext uri="{FF2B5EF4-FFF2-40B4-BE49-F238E27FC236}">
                  <a16:creationId xmlns:a16="http://schemas.microsoft.com/office/drawing/2014/main" id="{A7A4E4E0-CE9C-01DA-9B2A-5CE9DC201D71}"/>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8"/>
                <a:gd name="T79" fmla="*/ 0 h 177"/>
                <a:gd name="T80" fmla="*/ 228 w 228"/>
                <a:gd name="T81" fmla="*/ 177 h 17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a:solidFill>
                <a:srgbClr val="000000"/>
              </a:solidFill>
              <a:round/>
              <a:headEnd/>
              <a:tailEnd/>
            </a:ln>
          </p:spPr>
          <p:txBody>
            <a:bodyPr/>
            <a:lstStyle/>
            <a:p>
              <a:endParaRPr lang="en-US"/>
            </a:p>
          </p:txBody>
        </p:sp>
        <p:grpSp>
          <p:nvGrpSpPr>
            <p:cNvPr id="20500" name="Group 145">
              <a:extLst>
                <a:ext uri="{FF2B5EF4-FFF2-40B4-BE49-F238E27FC236}">
                  <a16:creationId xmlns:a16="http://schemas.microsoft.com/office/drawing/2014/main" id="{C8467459-D11A-6357-DAAE-BD0025205F81}"/>
                </a:ext>
              </a:extLst>
            </p:cNvPr>
            <p:cNvGrpSpPr>
              <a:grpSpLocks/>
            </p:cNvGrpSpPr>
            <p:nvPr/>
          </p:nvGrpSpPr>
          <p:grpSpPr bwMode="auto">
            <a:xfrm>
              <a:off x="5666" y="621"/>
              <a:ext cx="182" cy="107"/>
              <a:chOff x="5666" y="621"/>
              <a:chExt cx="182" cy="107"/>
            </a:xfrm>
          </p:grpSpPr>
          <p:sp>
            <p:nvSpPr>
              <p:cNvPr id="20567" name="Freeform 146">
                <a:extLst>
                  <a:ext uri="{FF2B5EF4-FFF2-40B4-BE49-F238E27FC236}">
                    <a16:creationId xmlns:a16="http://schemas.microsoft.com/office/drawing/2014/main" id="{6A7E4F8C-7CD2-BC3C-5B4E-B5BB3530192C}"/>
                  </a:ext>
                </a:extLst>
              </p:cNvPr>
              <p:cNvSpPr>
                <a:spLocks/>
              </p:cNvSpPr>
              <p:nvPr/>
            </p:nvSpPr>
            <p:spPr bwMode="auto">
              <a:xfrm>
                <a:off x="5777" y="651"/>
                <a:ext cx="71" cy="77"/>
              </a:xfrm>
              <a:custGeom>
                <a:avLst/>
                <a:gdLst>
                  <a:gd name="T0" fmla="*/ 38 w 71"/>
                  <a:gd name="T1" fmla="*/ 0 h 77"/>
                  <a:gd name="T2" fmla="*/ 24 w 71"/>
                  <a:gd name="T3" fmla="*/ 19 h 77"/>
                  <a:gd name="T4" fmla="*/ 0 w 71"/>
                  <a:gd name="T5" fmla="*/ 16 h 77"/>
                  <a:gd name="T6" fmla="*/ 19 w 71"/>
                  <a:gd name="T7" fmla="*/ 39 h 77"/>
                  <a:gd name="T8" fmla="*/ 2 w 71"/>
                  <a:gd name="T9" fmla="*/ 66 h 77"/>
                  <a:gd name="T10" fmla="*/ 33 w 71"/>
                  <a:gd name="T11" fmla="*/ 49 h 77"/>
                  <a:gd name="T12" fmla="*/ 55 w 71"/>
                  <a:gd name="T13" fmla="*/ 76 h 77"/>
                  <a:gd name="T14" fmla="*/ 50 w 71"/>
                  <a:gd name="T15" fmla="*/ 42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a:solidFill>
                  <a:srgbClr val="000000"/>
                </a:solidFill>
                <a:round/>
                <a:headEnd/>
                <a:tailEnd/>
              </a:ln>
            </p:spPr>
            <p:txBody>
              <a:bodyPr/>
              <a:lstStyle/>
              <a:p>
                <a:endParaRPr lang="en-US"/>
              </a:p>
            </p:txBody>
          </p:sp>
          <p:sp>
            <p:nvSpPr>
              <p:cNvPr id="20568" name="Freeform 147">
                <a:extLst>
                  <a:ext uri="{FF2B5EF4-FFF2-40B4-BE49-F238E27FC236}">
                    <a16:creationId xmlns:a16="http://schemas.microsoft.com/office/drawing/2014/main" id="{5F9148D8-395E-E6F6-4183-EBE6A69F84BB}"/>
                  </a:ext>
                </a:extLst>
              </p:cNvPr>
              <p:cNvSpPr>
                <a:spLocks/>
              </p:cNvSpPr>
              <p:nvPr/>
            </p:nvSpPr>
            <p:spPr bwMode="auto">
              <a:xfrm>
                <a:off x="5666" y="621"/>
                <a:ext cx="69" cy="77"/>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42 h 77"/>
                  <a:gd name="T24" fmla="*/ 1 w 69"/>
                  <a:gd name="T25" fmla="*/ 47 h 77"/>
                  <a:gd name="T26" fmla="*/ 2 w 69"/>
                  <a:gd name="T27" fmla="*/ 51 h 77"/>
                  <a:gd name="T28" fmla="*/ 4 w 69"/>
                  <a:gd name="T29" fmla="*/ 54 h 77"/>
                  <a:gd name="T30" fmla="*/ 5 w 69"/>
                  <a:gd name="T31" fmla="*/ 57 h 77"/>
                  <a:gd name="T32" fmla="*/ 8 w 69"/>
                  <a:gd name="T33" fmla="*/ 61 h 77"/>
                  <a:gd name="T34" fmla="*/ 10 w 69"/>
                  <a:gd name="T35" fmla="*/ 63 h 77"/>
                  <a:gd name="T36" fmla="*/ 13 w 69"/>
                  <a:gd name="T37" fmla="*/ 66 h 77"/>
                  <a:gd name="T38" fmla="*/ 16 w 69"/>
                  <a:gd name="T39" fmla="*/ 69 h 77"/>
                  <a:gd name="T40" fmla="*/ 19 w 69"/>
                  <a:gd name="T41" fmla="*/ 71 h 77"/>
                  <a:gd name="T42" fmla="*/ 22 w 69"/>
                  <a:gd name="T43" fmla="*/ 72 h 77"/>
                  <a:gd name="T44" fmla="*/ 25 w 69"/>
                  <a:gd name="T45" fmla="*/ 74 h 77"/>
                  <a:gd name="T46" fmla="*/ 28 w 69"/>
                  <a:gd name="T47" fmla="*/ 75 h 77"/>
                  <a:gd name="T48" fmla="*/ 32 w 69"/>
                  <a:gd name="T49" fmla="*/ 76 h 77"/>
                  <a:gd name="T50" fmla="*/ 35 w 69"/>
                  <a:gd name="T51" fmla="*/ 76 h 77"/>
                  <a:gd name="T52" fmla="*/ 40 w 69"/>
                  <a:gd name="T53" fmla="*/ 76 h 77"/>
                  <a:gd name="T54" fmla="*/ 44 w 69"/>
                  <a:gd name="T55" fmla="*/ 76 h 77"/>
                  <a:gd name="T56" fmla="*/ 47 w 69"/>
                  <a:gd name="T57" fmla="*/ 75 h 77"/>
                  <a:gd name="T58" fmla="*/ 50 w 69"/>
                  <a:gd name="T59" fmla="*/ 75 h 77"/>
                  <a:gd name="T60" fmla="*/ 53 w 69"/>
                  <a:gd name="T61" fmla="*/ 74 h 77"/>
                  <a:gd name="T62" fmla="*/ 57 w 69"/>
                  <a:gd name="T63" fmla="*/ 72 h 77"/>
                  <a:gd name="T64" fmla="*/ 60 w 69"/>
                  <a:gd name="T65" fmla="*/ 70 h 77"/>
                  <a:gd name="T66" fmla="*/ 62 w 69"/>
                  <a:gd name="T67" fmla="*/ 68 h 77"/>
                  <a:gd name="T68" fmla="*/ 64 w 69"/>
                  <a:gd name="T69" fmla="*/ 65 h 77"/>
                  <a:gd name="T70" fmla="*/ 65 w 69"/>
                  <a:gd name="T71" fmla="*/ 62 h 77"/>
                  <a:gd name="T72" fmla="*/ 67 w 69"/>
                  <a:gd name="T73" fmla="*/ 59 h 77"/>
                  <a:gd name="T74" fmla="*/ 68 w 69"/>
                  <a:gd name="T75" fmla="*/ 53 h 77"/>
                  <a:gd name="T76" fmla="*/ 68 w 69"/>
                  <a:gd name="T77" fmla="*/ 49 h 77"/>
                  <a:gd name="T78" fmla="*/ 63 w 69"/>
                  <a:gd name="T79" fmla="*/ 50 h 77"/>
                  <a:gd name="T80" fmla="*/ 60 w 69"/>
                  <a:gd name="T81" fmla="*/ 52 h 77"/>
                  <a:gd name="T82" fmla="*/ 54 w 69"/>
                  <a:gd name="T83" fmla="*/ 54 h 77"/>
                  <a:gd name="T84" fmla="*/ 47 w 69"/>
                  <a:gd name="T85" fmla="*/ 55 h 77"/>
                  <a:gd name="T86" fmla="*/ 40 w 69"/>
                  <a:gd name="T87" fmla="*/ 55 h 77"/>
                  <a:gd name="T88" fmla="*/ 35 w 69"/>
                  <a:gd name="T89" fmla="*/ 54 h 77"/>
                  <a:gd name="T90" fmla="*/ 28 w 69"/>
                  <a:gd name="T91" fmla="*/ 51 h 77"/>
                  <a:gd name="T92" fmla="*/ 22 w 69"/>
                  <a:gd name="T93" fmla="*/ 47 h 77"/>
                  <a:gd name="T94" fmla="*/ 19 w 69"/>
                  <a:gd name="T95" fmla="*/ 41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9"/>
                  <a:gd name="T166" fmla="*/ 0 h 77"/>
                  <a:gd name="T167" fmla="*/ 69 w 69"/>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a:solidFill>
                  <a:srgbClr val="000000"/>
                </a:solidFill>
                <a:round/>
                <a:headEnd/>
                <a:tailEnd/>
              </a:ln>
            </p:spPr>
            <p:txBody>
              <a:bodyPr/>
              <a:lstStyle/>
              <a:p>
                <a:endParaRPr lang="en-US"/>
              </a:p>
            </p:txBody>
          </p:sp>
        </p:grpSp>
        <p:grpSp>
          <p:nvGrpSpPr>
            <p:cNvPr id="20501" name="Group 148">
              <a:extLst>
                <a:ext uri="{FF2B5EF4-FFF2-40B4-BE49-F238E27FC236}">
                  <a16:creationId xmlns:a16="http://schemas.microsoft.com/office/drawing/2014/main" id="{9FC51653-2ADE-0120-034C-DC5B3B8E17D3}"/>
                </a:ext>
              </a:extLst>
            </p:cNvPr>
            <p:cNvGrpSpPr>
              <a:grpSpLocks/>
            </p:cNvGrpSpPr>
            <p:nvPr/>
          </p:nvGrpSpPr>
          <p:grpSpPr bwMode="auto">
            <a:xfrm>
              <a:off x="5657" y="612"/>
              <a:ext cx="183" cy="107"/>
              <a:chOff x="5657" y="612"/>
              <a:chExt cx="183" cy="107"/>
            </a:xfrm>
          </p:grpSpPr>
          <p:sp>
            <p:nvSpPr>
              <p:cNvPr id="20565" name="Freeform 149">
                <a:extLst>
                  <a:ext uri="{FF2B5EF4-FFF2-40B4-BE49-F238E27FC236}">
                    <a16:creationId xmlns:a16="http://schemas.microsoft.com/office/drawing/2014/main" id="{85405DA1-3F0A-9F02-6D7C-69DAF4D3755E}"/>
                  </a:ext>
                </a:extLst>
              </p:cNvPr>
              <p:cNvSpPr>
                <a:spLocks/>
              </p:cNvSpPr>
              <p:nvPr/>
            </p:nvSpPr>
            <p:spPr bwMode="auto">
              <a:xfrm>
                <a:off x="5769" y="642"/>
                <a:ext cx="71" cy="77"/>
              </a:xfrm>
              <a:custGeom>
                <a:avLst/>
                <a:gdLst>
                  <a:gd name="T0" fmla="*/ 37 w 71"/>
                  <a:gd name="T1" fmla="*/ 0 h 77"/>
                  <a:gd name="T2" fmla="*/ 23 w 71"/>
                  <a:gd name="T3" fmla="*/ 19 h 77"/>
                  <a:gd name="T4" fmla="*/ 0 w 71"/>
                  <a:gd name="T5" fmla="*/ 17 h 77"/>
                  <a:gd name="T6" fmla="*/ 19 w 71"/>
                  <a:gd name="T7" fmla="*/ 39 h 77"/>
                  <a:gd name="T8" fmla="*/ 1 w 71"/>
                  <a:gd name="T9" fmla="*/ 67 h 77"/>
                  <a:gd name="T10" fmla="*/ 33 w 71"/>
                  <a:gd name="T11" fmla="*/ 49 h 77"/>
                  <a:gd name="T12" fmla="*/ 55 w 71"/>
                  <a:gd name="T13" fmla="*/ 76 h 77"/>
                  <a:gd name="T14" fmla="*/ 49 w 71"/>
                  <a:gd name="T15" fmla="*/ 42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a:solidFill>
                  <a:srgbClr val="000000"/>
                </a:solidFill>
                <a:round/>
                <a:headEnd/>
                <a:tailEnd/>
              </a:ln>
            </p:spPr>
            <p:txBody>
              <a:bodyPr/>
              <a:lstStyle/>
              <a:p>
                <a:endParaRPr lang="en-US"/>
              </a:p>
            </p:txBody>
          </p:sp>
          <p:sp>
            <p:nvSpPr>
              <p:cNvPr id="20566" name="Freeform 150">
                <a:extLst>
                  <a:ext uri="{FF2B5EF4-FFF2-40B4-BE49-F238E27FC236}">
                    <a16:creationId xmlns:a16="http://schemas.microsoft.com/office/drawing/2014/main" id="{AF1B867F-C5C7-5641-CEAF-0D36A106F0F3}"/>
                  </a:ext>
                </a:extLst>
              </p:cNvPr>
              <p:cNvSpPr>
                <a:spLocks/>
              </p:cNvSpPr>
              <p:nvPr/>
            </p:nvSpPr>
            <p:spPr bwMode="auto">
              <a:xfrm>
                <a:off x="5657" y="612"/>
                <a:ext cx="70" cy="77"/>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42 h 77"/>
                  <a:gd name="T24" fmla="*/ 2 w 70"/>
                  <a:gd name="T25" fmla="*/ 47 h 77"/>
                  <a:gd name="T26" fmla="*/ 3 w 70"/>
                  <a:gd name="T27" fmla="*/ 51 h 77"/>
                  <a:gd name="T28" fmla="*/ 4 w 70"/>
                  <a:gd name="T29" fmla="*/ 54 h 77"/>
                  <a:gd name="T30" fmla="*/ 6 w 70"/>
                  <a:gd name="T31" fmla="*/ 58 h 77"/>
                  <a:gd name="T32" fmla="*/ 8 w 70"/>
                  <a:gd name="T33" fmla="*/ 61 h 77"/>
                  <a:gd name="T34" fmla="*/ 10 w 70"/>
                  <a:gd name="T35" fmla="*/ 64 h 77"/>
                  <a:gd name="T36" fmla="*/ 14 w 70"/>
                  <a:gd name="T37" fmla="*/ 67 h 77"/>
                  <a:gd name="T38" fmla="*/ 16 w 70"/>
                  <a:gd name="T39" fmla="*/ 69 h 77"/>
                  <a:gd name="T40" fmla="*/ 19 w 70"/>
                  <a:gd name="T41" fmla="*/ 71 h 77"/>
                  <a:gd name="T42" fmla="*/ 22 w 70"/>
                  <a:gd name="T43" fmla="*/ 73 h 77"/>
                  <a:gd name="T44" fmla="*/ 25 w 70"/>
                  <a:gd name="T45" fmla="*/ 74 h 77"/>
                  <a:gd name="T46" fmla="*/ 29 w 70"/>
                  <a:gd name="T47" fmla="*/ 75 h 77"/>
                  <a:gd name="T48" fmla="*/ 32 w 70"/>
                  <a:gd name="T49" fmla="*/ 76 h 77"/>
                  <a:gd name="T50" fmla="*/ 35 w 70"/>
                  <a:gd name="T51" fmla="*/ 76 h 77"/>
                  <a:gd name="T52" fmla="*/ 40 w 70"/>
                  <a:gd name="T53" fmla="*/ 76 h 77"/>
                  <a:gd name="T54" fmla="*/ 44 w 70"/>
                  <a:gd name="T55" fmla="*/ 76 h 77"/>
                  <a:gd name="T56" fmla="*/ 47 w 70"/>
                  <a:gd name="T57" fmla="*/ 75 h 77"/>
                  <a:gd name="T58" fmla="*/ 50 w 70"/>
                  <a:gd name="T59" fmla="*/ 75 h 77"/>
                  <a:gd name="T60" fmla="*/ 53 w 70"/>
                  <a:gd name="T61" fmla="*/ 74 h 77"/>
                  <a:gd name="T62" fmla="*/ 57 w 70"/>
                  <a:gd name="T63" fmla="*/ 72 h 77"/>
                  <a:gd name="T64" fmla="*/ 60 w 70"/>
                  <a:gd name="T65" fmla="*/ 71 h 77"/>
                  <a:gd name="T66" fmla="*/ 63 w 70"/>
                  <a:gd name="T67" fmla="*/ 68 h 77"/>
                  <a:gd name="T68" fmla="*/ 64 w 70"/>
                  <a:gd name="T69" fmla="*/ 65 h 77"/>
                  <a:gd name="T70" fmla="*/ 65 w 70"/>
                  <a:gd name="T71" fmla="*/ 63 h 77"/>
                  <a:gd name="T72" fmla="*/ 67 w 70"/>
                  <a:gd name="T73" fmla="*/ 59 h 77"/>
                  <a:gd name="T74" fmla="*/ 68 w 70"/>
                  <a:gd name="T75" fmla="*/ 53 h 77"/>
                  <a:gd name="T76" fmla="*/ 69 w 70"/>
                  <a:gd name="T77" fmla="*/ 49 h 77"/>
                  <a:gd name="T78" fmla="*/ 64 w 70"/>
                  <a:gd name="T79" fmla="*/ 50 h 77"/>
                  <a:gd name="T80" fmla="*/ 60 w 70"/>
                  <a:gd name="T81" fmla="*/ 52 h 77"/>
                  <a:gd name="T82" fmla="*/ 54 w 70"/>
                  <a:gd name="T83" fmla="*/ 54 h 77"/>
                  <a:gd name="T84" fmla="*/ 48 w 70"/>
                  <a:gd name="T85" fmla="*/ 55 h 77"/>
                  <a:gd name="T86" fmla="*/ 41 w 70"/>
                  <a:gd name="T87" fmla="*/ 55 h 77"/>
                  <a:gd name="T88" fmla="*/ 35 w 70"/>
                  <a:gd name="T89" fmla="*/ 54 h 77"/>
                  <a:gd name="T90" fmla="*/ 28 w 70"/>
                  <a:gd name="T91" fmla="*/ 51 h 77"/>
                  <a:gd name="T92" fmla="*/ 23 w 70"/>
                  <a:gd name="T93" fmla="*/ 47 h 77"/>
                  <a:gd name="T94" fmla="*/ 19 w 70"/>
                  <a:gd name="T95" fmla="*/ 41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77"/>
                  <a:gd name="T167" fmla="*/ 70 w 70"/>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a:solidFill>
                  <a:srgbClr val="000000"/>
                </a:solidFill>
                <a:round/>
                <a:headEnd/>
                <a:tailEnd/>
              </a:ln>
            </p:spPr>
            <p:txBody>
              <a:bodyPr/>
              <a:lstStyle/>
              <a:p>
                <a:endParaRPr lang="en-US"/>
              </a:p>
            </p:txBody>
          </p:sp>
        </p:grpSp>
        <p:grpSp>
          <p:nvGrpSpPr>
            <p:cNvPr id="20502" name="Group 151">
              <a:extLst>
                <a:ext uri="{FF2B5EF4-FFF2-40B4-BE49-F238E27FC236}">
                  <a16:creationId xmlns:a16="http://schemas.microsoft.com/office/drawing/2014/main" id="{741FC4CA-BB0C-FBD9-1E4E-CA0E27ACC173}"/>
                </a:ext>
              </a:extLst>
            </p:cNvPr>
            <p:cNvGrpSpPr>
              <a:grpSpLocks/>
            </p:cNvGrpSpPr>
            <p:nvPr/>
          </p:nvGrpSpPr>
          <p:grpSpPr bwMode="auto">
            <a:xfrm>
              <a:off x="5907" y="570"/>
              <a:ext cx="159" cy="251"/>
              <a:chOff x="5907" y="570"/>
              <a:chExt cx="159" cy="251"/>
            </a:xfrm>
          </p:grpSpPr>
          <p:sp>
            <p:nvSpPr>
              <p:cNvPr id="20563" name="Freeform 152">
                <a:extLst>
                  <a:ext uri="{FF2B5EF4-FFF2-40B4-BE49-F238E27FC236}">
                    <a16:creationId xmlns:a16="http://schemas.microsoft.com/office/drawing/2014/main" id="{89FC2955-2089-5286-5092-B70CB7AF4C1D}"/>
                  </a:ext>
                </a:extLst>
              </p:cNvPr>
              <p:cNvSpPr>
                <a:spLocks/>
              </p:cNvSpPr>
              <p:nvPr/>
            </p:nvSpPr>
            <p:spPr bwMode="auto">
              <a:xfrm>
                <a:off x="5935" y="570"/>
                <a:ext cx="130" cy="219"/>
              </a:xfrm>
              <a:custGeom>
                <a:avLst/>
                <a:gdLst>
                  <a:gd name="T0" fmla="*/ 116 w 131"/>
                  <a:gd name="T1" fmla="*/ 210 h 219"/>
                  <a:gd name="T2" fmla="*/ 100 w 131"/>
                  <a:gd name="T3" fmla="*/ 215 h 219"/>
                  <a:gd name="T4" fmla="*/ 79 w 131"/>
                  <a:gd name="T5" fmla="*/ 218 h 219"/>
                  <a:gd name="T6" fmla="*/ 62 w 131"/>
                  <a:gd name="T7" fmla="*/ 218 h 219"/>
                  <a:gd name="T8" fmla="*/ 48 w 131"/>
                  <a:gd name="T9" fmla="*/ 213 h 219"/>
                  <a:gd name="T10" fmla="*/ 41 w 131"/>
                  <a:gd name="T11" fmla="*/ 212 h 219"/>
                  <a:gd name="T12" fmla="*/ 32 w 131"/>
                  <a:gd name="T13" fmla="*/ 180 h 219"/>
                  <a:gd name="T14" fmla="*/ 26 w 131"/>
                  <a:gd name="T15" fmla="*/ 144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68 w 131"/>
                  <a:gd name="T35" fmla="*/ 8 h 219"/>
                  <a:gd name="T36" fmla="*/ 90 w 131"/>
                  <a:gd name="T37" fmla="*/ 3 h 219"/>
                  <a:gd name="T38" fmla="*/ 109 w 131"/>
                  <a:gd name="T39" fmla="*/ 0 h 219"/>
                  <a:gd name="T40" fmla="*/ 126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19 h 219"/>
                  <a:gd name="T52" fmla="*/ 74 w 131"/>
                  <a:gd name="T53" fmla="*/ 141 h 219"/>
                  <a:gd name="T54" fmla="*/ 93 w 131"/>
                  <a:gd name="T55" fmla="*/ 169 h 219"/>
                  <a:gd name="T56" fmla="*/ 116 w 131"/>
                  <a:gd name="T57" fmla="*/ 210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1"/>
                  <a:gd name="T88" fmla="*/ 0 h 219"/>
                  <a:gd name="T89" fmla="*/ 131 w 131"/>
                  <a:gd name="T90" fmla="*/ 219 h 2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a:solidFill>
                  <a:srgbClr val="000000"/>
                </a:solidFill>
                <a:round/>
                <a:headEnd/>
                <a:tailEnd/>
              </a:ln>
            </p:spPr>
            <p:txBody>
              <a:bodyPr/>
              <a:lstStyle/>
              <a:p>
                <a:endParaRPr lang="en-US"/>
              </a:p>
            </p:txBody>
          </p:sp>
          <p:sp>
            <p:nvSpPr>
              <p:cNvPr id="20564" name="Freeform 153">
                <a:extLst>
                  <a:ext uri="{FF2B5EF4-FFF2-40B4-BE49-F238E27FC236}">
                    <a16:creationId xmlns:a16="http://schemas.microsoft.com/office/drawing/2014/main" id="{6B7DB76C-F59D-5B1E-6DB7-928F263DF7B6}"/>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4"/>
                  <a:gd name="T70" fmla="*/ 0 h 40"/>
                  <a:gd name="T71" fmla="*/ 154 w 154"/>
                  <a:gd name="T72" fmla="*/ 40 h 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a:solidFill>
                  <a:srgbClr val="000000"/>
                </a:solidFill>
                <a:round/>
                <a:headEnd/>
                <a:tailEnd/>
              </a:ln>
            </p:spPr>
            <p:txBody>
              <a:bodyPr/>
              <a:lstStyle/>
              <a:p>
                <a:endParaRPr lang="en-US"/>
              </a:p>
            </p:txBody>
          </p:sp>
        </p:grpSp>
        <p:grpSp>
          <p:nvGrpSpPr>
            <p:cNvPr id="20503" name="Group 154">
              <a:extLst>
                <a:ext uri="{FF2B5EF4-FFF2-40B4-BE49-F238E27FC236}">
                  <a16:creationId xmlns:a16="http://schemas.microsoft.com/office/drawing/2014/main" id="{CFEC9DAC-EA5A-B5F8-0719-7ECEFF3B9994}"/>
                </a:ext>
              </a:extLst>
            </p:cNvPr>
            <p:cNvGrpSpPr>
              <a:grpSpLocks/>
            </p:cNvGrpSpPr>
            <p:nvPr/>
          </p:nvGrpSpPr>
          <p:grpSpPr bwMode="auto">
            <a:xfrm>
              <a:off x="5877" y="569"/>
              <a:ext cx="269" cy="271"/>
              <a:chOff x="5877" y="569"/>
              <a:chExt cx="269" cy="271"/>
            </a:xfrm>
          </p:grpSpPr>
          <p:sp>
            <p:nvSpPr>
              <p:cNvPr id="20561" name="Freeform 155">
                <a:extLst>
                  <a:ext uri="{FF2B5EF4-FFF2-40B4-BE49-F238E27FC236}">
                    <a16:creationId xmlns:a16="http://schemas.microsoft.com/office/drawing/2014/main" id="{13F1D44E-C609-8B13-C323-E35ACFF1F28F}"/>
                  </a:ext>
                </a:extLst>
              </p:cNvPr>
              <p:cNvSpPr>
                <a:spLocks/>
              </p:cNvSpPr>
              <p:nvPr/>
            </p:nvSpPr>
            <p:spPr bwMode="auto">
              <a:xfrm>
                <a:off x="5877" y="794"/>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46"/>
                  <a:gd name="T74" fmla="*/ 171 w 171"/>
                  <a:gd name="T75" fmla="*/ 46 h 4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a:solidFill>
                  <a:srgbClr val="000000"/>
                </a:solidFill>
                <a:round/>
                <a:headEnd/>
                <a:tailEnd/>
              </a:ln>
            </p:spPr>
            <p:txBody>
              <a:bodyPr/>
              <a:lstStyle/>
              <a:p>
                <a:endParaRPr lang="en-US"/>
              </a:p>
            </p:txBody>
          </p:sp>
          <p:sp>
            <p:nvSpPr>
              <p:cNvPr id="20562" name="Freeform 156">
                <a:extLst>
                  <a:ext uri="{FF2B5EF4-FFF2-40B4-BE49-F238E27FC236}">
                    <a16:creationId xmlns:a16="http://schemas.microsoft.com/office/drawing/2014/main" id="{96469556-0712-F308-E410-F551755C9D3B}"/>
                  </a:ext>
                </a:extLst>
              </p:cNvPr>
              <p:cNvSpPr>
                <a:spLocks/>
              </p:cNvSpPr>
              <p:nvPr/>
            </p:nvSpPr>
            <p:spPr bwMode="auto">
              <a:xfrm>
                <a:off x="5926"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9"/>
                  <a:gd name="T139" fmla="*/ 0 h 239"/>
                  <a:gd name="T140" fmla="*/ 219 w 219"/>
                  <a:gd name="T141" fmla="*/ 239 h 23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a:solidFill>
                  <a:srgbClr val="000000"/>
                </a:solidFill>
                <a:round/>
                <a:headEnd/>
                <a:tailEnd/>
              </a:ln>
            </p:spPr>
            <p:txBody>
              <a:bodyPr/>
              <a:lstStyle/>
              <a:p>
                <a:endParaRPr lang="en-US"/>
              </a:p>
            </p:txBody>
          </p:sp>
        </p:grpSp>
        <p:grpSp>
          <p:nvGrpSpPr>
            <p:cNvPr id="20504" name="Group 157">
              <a:extLst>
                <a:ext uri="{FF2B5EF4-FFF2-40B4-BE49-F238E27FC236}">
                  <a16:creationId xmlns:a16="http://schemas.microsoft.com/office/drawing/2014/main" id="{E721B9C9-BC68-57F8-6D1E-856A4834CD12}"/>
                </a:ext>
              </a:extLst>
            </p:cNvPr>
            <p:cNvGrpSpPr>
              <a:grpSpLocks/>
            </p:cNvGrpSpPr>
            <p:nvPr/>
          </p:nvGrpSpPr>
          <p:grpSpPr bwMode="auto">
            <a:xfrm>
              <a:off x="5701" y="394"/>
              <a:ext cx="171" cy="168"/>
              <a:chOff x="5701" y="394"/>
              <a:chExt cx="171" cy="168"/>
            </a:xfrm>
          </p:grpSpPr>
          <p:grpSp>
            <p:nvGrpSpPr>
              <p:cNvPr id="20556" name="Group 158">
                <a:extLst>
                  <a:ext uri="{FF2B5EF4-FFF2-40B4-BE49-F238E27FC236}">
                    <a16:creationId xmlns:a16="http://schemas.microsoft.com/office/drawing/2014/main" id="{8D9E9A37-D2E3-9DE5-A530-C65EF3838250}"/>
                  </a:ext>
                </a:extLst>
              </p:cNvPr>
              <p:cNvGrpSpPr>
                <a:grpSpLocks/>
              </p:cNvGrpSpPr>
              <p:nvPr/>
            </p:nvGrpSpPr>
            <p:grpSpPr bwMode="auto">
              <a:xfrm>
                <a:off x="5701" y="394"/>
                <a:ext cx="171" cy="168"/>
                <a:chOff x="5701" y="394"/>
                <a:chExt cx="171" cy="168"/>
              </a:xfrm>
            </p:grpSpPr>
            <p:sp>
              <p:nvSpPr>
                <p:cNvPr id="20558" name="Oval 159">
                  <a:extLst>
                    <a:ext uri="{FF2B5EF4-FFF2-40B4-BE49-F238E27FC236}">
                      <a16:creationId xmlns:a16="http://schemas.microsoft.com/office/drawing/2014/main" id="{F52D4D83-8765-7C70-AF79-D3CF8D5E9A2C}"/>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59" name="Oval 160">
                  <a:extLst>
                    <a:ext uri="{FF2B5EF4-FFF2-40B4-BE49-F238E27FC236}">
                      <a16:creationId xmlns:a16="http://schemas.microsoft.com/office/drawing/2014/main" id="{D691A99E-5525-D18D-DCE5-519122E5379C}"/>
                    </a:ext>
                  </a:extLst>
                </p:cNvPr>
                <p:cNvSpPr>
                  <a:spLocks noChangeArrowheads="1"/>
                </p:cNvSpPr>
                <p:nvPr/>
              </p:nvSpPr>
              <p:spPr bwMode="auto">
                <a:xfrm>
                  <a:off x="5710" y="394"/>
                  <a:ext cx="156" cy="152"/>
                </a:xfrm>
                <a:prstGeom prst="ellipse">
                  <a:avLst/>
                </a:prstGeom>
                <a:solidFill>
                  <a:srgbClr val="BFBFD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60" name="Oval 161">
                  <a:extLst>
                    <a:ext uri="{FF2B5EF4-FFF2-40B4-BE49-F238E27FC236}">
                      <a16:creationId xmlns:a16="http://schemas.microsoft.com/office/drawing/2014/main" id="{89C29711-B817-90E3-7F3D-54FA60E1A528}"/>
                    </a:ext>
                  </a:extLst>
                </p:cNvPr>
                <p:cNvSpPr>
                  <a:spLocks noChangeArrowheads="1"/>
                </p:cNvSpPr>
                <p:nvPr/>
              </p:nvSpPr>
              <p:spPr bwMode="auto">
                <a:xfrm>
                  <a:off x="5739" y="402"/>
                  <a:ext cx="120" cy="115"/>
                </a:xfrm>
                <a:prstGeom prst="ellipse">
                  <a:avLst/>
                </a:pr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sp>
            <p:nvSpPr>
              <p:cNvPr id="20557" name="Oval 162">
                <a:extLst>
                  <a:ext uri="{FF2B5EF4-FFF2-40B4-BE49-F238E27FC236}">
                    <a16:creationId xmlns:a16="http://schemas.microsoft.com/office/drawing/2014/main" id="{4BFF43EB-541E-8903-6084-C5FF13D35467}"/>
                  </a:ext>
                </a:extLst>
              </p:cNvPr>
              <p:cNvSpPr>
                <a:spLocks noChangeArrowheads="1"/>
              </p:cNvSpPr>
              <p:nvPr/>
            </p:nvSpPr>
            <p:spPr bwMode="auto">
              <a:xfrm>
                <a:off x="5803" y="420"/>
                <a:ext cx="25" cy="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05" name="Group 163">
              <a:extLst>
                <a:ext uri="{FF2B5EF4-FFF2-40B4-BE49-F238E27FC236}">
                  <a16:creationId xmlns:a16="http://schemas.microsoft.com/office/drawing/2014/main" id="{BA6D4169-4E4E-2C86-B957-0F094D4C3697}"/>
                </a:ext>
              </a:extLst>
            </p:cNvPr>
            <p:cNvGrpSpPr>
              <a:grpSpLocks/>
            </p:cNvGrpSpPr>
            <p:nvPr/>
          </p:nvGrpSpPr>
          <p:grpSpPr bwMode="auto">
            <a:xfrm>
              <a:off x="5571" y="450"/>
              <a:ext cx="258" cy="130"/>
              <a:chOff x="5571" y="450"/>
              <a:chExt cx="258" cy="130"/>
            </a:xfrm>
          </p:grpSpPr>
          <p:sp>
            <p:nvSpPr>
              <p:cNvPr id="20553" name="Freeform 164">
                <a:extLst>
                  <a:ext uri="{FF2B5EF4-FFF2-40B4-BE49-F238E27FC236}">
                    <a16:creationId xmlns:a16="http://schemas.microsoft.com/office/drawing/2014/main" id="{04BBC660-17E1-1752-2DC6-5C94D61945D6}"/>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8"/>
                  <a:gd name="T97" fmla="*/ 0 h 122"/>
                  <a:gd name="T98" fmla="*/ 198 w 198"/>
                  <a:gd name="T99" fmla="*/ 122 h 1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a:solidFill>
                  <a:srgbClr val="000000"/>
                </a:solidFill>
                <a:round/>
                <a:headEnd/>
                <a:tailEnd/>
              </a:ln>
            </p:spPr>
            <p:txBody>
              <a:bodyPr/>
              <a:lstStyle/>
              <a:p>
                <a:endParaRPr lang="en-US"/>
              </a:p>
            </p:txBody>
          </p:sp>
          <p:sp>
            <p:nvSpPr>
              <p:cNvPr id="20554" name="Freeform 165">
                <a:extLst>
                  <a:ext uri="{FF2B5EF4-FFF2-40B4-BE49-F238E27FC236}">
                    <a16:creationId xmlns:a16="http://schemas.microsoft.com/office/drawing/2014/main" id="{D0C1517C-8C46-AE9F-5047-B209A8709227}"/>
                  </a:ext>
                </a:extLst>
              </p:cNvPr>
              <p:cNvSpPr>
                <a:spLocks/>
              </p:cNvSpPr>
              <p:nvPr/>
            </p:nvSpPr>
            <p:spPr bwMode="auto">
              <a:xfrm>
                <a:off x="5571" y="452"/>
                <a:ext cx="83" cy="127"/>
              </a:xfrm>
              <a:custGeom>
                <a:avLst/>
                <a:gdLst>
                  <a:gd name="T0" fmla="*/ 77 w 83"/>
                  <a:gd name="T1" fmla="*/ 98 h 128"/>
                  <a:gd name="T2" fmla="*/ 79 w 83"/>
                  <a:gd name="T3" fmla="*/ 88 h 128"/>
                  <a:gd name="T4" fmla="*/ 80 w 83"/>
                  <a:gd name="T5" fmla="*/ 84 h 128"/>
                  <a:gd name="T6" fmla="*/ 81 w 83"/>
                  <a:gd name="T7" fmla="*/ 82 h 128"/>
                  <a:gd name="T8" fmla="*/ 82 w 83"/>
                  <a:gd name="T9" fmla="*/ 78 h 128"/>
                  <a:gd name="T10" fmla="*/ 80 w 83"/>
                  <a:gd name="T11" fmla="*/ 75 h 128"/>
                  <a:gd name="T12" fmla="*/ 77 w 83"/>
                  <a:gd name="T13" fmla="*/ 71 h 128"/>
                  <a:gd name="T14" fmla="*/ 73 w 83"/>
                  <a:gd name="T15" fmla="*/ 68 h 128"/>
                  <a:gd name="T16" fmla="*/ 68 w 83"/>
                  <a:gd name="T17" fmla="*/ 65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4 h 128"/>
                  <a:gd name="T60" fmla="*/ 18 w 83"/>
                  <a:gd name="T61" fmla="*/ 78 h 128"/>
                  <a:gd name="T62" fmla="*/ 23 w 83"/>
                  <a:gd name="T63" fmla="*/ 85 h 128"/>
                  <a:gd name="T64" fmla="*/ 32 w 83"/>
                  <a:gd name="T65" fmla="*/ 98 h 128"/>
                  <a:gd name="T66" fmla="*/ 39 w 83"/>
                  <a:gd name="T67" fmla="*/ 110 h 128"/>
                  <a:gd name="T68" fmla="*/ 47 w 83"/>
                  <a:gd name="T69" fmla="*/ 119 h 128"/>
                  <a:gd name="T70" fmla="*/ 50 w 83"/>
                  <a:gd name="T71" fmla="*/ 123 h 128"/>
                  <a:gd name="T72" fmla="*/ 53 w 83"/>
                  <a:gd name="T73" fmla="*/ 116 h 128"/>
                  <a:gd name="T74" fmla="*/ 55 w 83"/>
                  <a:gd name="T75" fmla="*/ 105 h 128"/>
                  <a:gd name="T76" fmla="*/ 58 w 83"/>
                  <a:gd name="T77" fmla="*/ 99 h 128"/>
                  <a:gd name="T78" fmla="*/ 62 w 83"/>
                  <a:gd name="T79" fmla="*/ 93 h 128"/>
                  <a:gd name="T80" fmla="*/ 73 w 83"/>
                  <a:gd name="T81" fmla="*/ 87 h 128"/>
                  <a:gd name="T82" fmla="*/ 74 w 83"/>
                  <a:gd name="T83" fmla="*/ 87 h 128"/>
                  <a:gd name="T84" fmla="*/ 77 w 83"/>
                  <a:gd name="T85" fmla="*/ 98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28"/>
                  <a:gd name="T131" fmla="*/ 83 w 83"/>
                  <a:gd name="T132" fmla="*/ 128 h 1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a:solidFill>
                  <a:srgbClr val="000000"/>
                </a:solidFill>
                <a:round/>
                <a:headEnd/>
                <a:tailEnd/>
              </a:ln>
            </p:spPr>
            <p:txBody>
              <a:bodyPr/>
              <a:lstStyle/>
              <a:p>
                <a:endParaRPr lang="en-US"/>
              </a:p>
            </p:txBody>
          </p:sp>
          <p:sp>
            <p:nvSpPr>
              <p:cNvPr id="20555" name="Freeform 166">
                <a:extLst>
                  <a:ext uri="{FF2B5EF4-FFF2-40B4-BE49-F238E27FC236}">
                    <a16:creationId xmlns:a16="http://schemas.microsoft.com/office/drawing/2014/main" id="{87FD262B-F7AD-089F-E544-88B00AE66DB3}"/>
                  </a:ext>
                </a:extLst>
              </p:cNvPr>
              <p:cNvSpPr>
                <a:spLocks/>
              </p:cNvSpPr>
              <p:nvPr/>
            </p:nvSpPr>
            <p:spPr bwMode="auto">
              <a:xfrm>
                <a:off x="5621" y="551"/>
                <a:ext cx="19" cy="28"/>
              </a:xfrm>
              <a:custGeom>
                <a:avLst/>
                <a:gdLst>
                  <a:gd name="T0" fmla="*/ 11 w 19"/>
                  <a:gd name="T1" fmla="*/ 0 h 28"/>
                  <a:gd name="T2" fmla="*/ 8 w 19"/>
                  <a:gd name="T3" fmla="*/ 5 h 28"/>
                  <a:gd name="T4" fmla="*/ 5 w 19"/>
                  <a:gd name="T5" fmla="*/ 11 h 28"/>
                  <a:gd name="T6" fmla="*/ 3 w 19"/>
                  <a:gd name="T7" fmla="*/ 22 h 28"/>
                  <a:gd name="T8" fmla="*/ 0 w 19"/>
                  <a:gd name="T9" fmla="*/ 27 h 28"/>
                  <a:gd name="T10" fmla="*/ 6 w 19"/>
                  <a:gd name="T11" fmla="*/ 26 h 28"/>
                  <a:gd name="T12" fmla="*/ 14 w 19"/>
                  <a:gd name="T13" fmla="*/ 21 h 28"/>
                  <a:gd name="T14" fmla="*/ 17 w 19"/>
                  <a:gd name="T15" fmla="*/ 18 h 28"/>
                  <a:gd name="T16" fmla="*/ 18 w 19"/>
                  <a:gd name="T17" fmla="*/ 16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8"/>
                  <a:gd name="T35" fmla="*/ 19 w 1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a:solidFill>
                  <a:srgbClr val="000000"/>
                </a:solidFill>
                <a:round/>
                <a:headEnd/>
                <a:tailEnd/>
              </a:ln>
            </p:spPr>
            <p:txBody>
              <a:bodyPr/>
              <a:lstStyle/>
              <a:p>
                <a:endParaRPr lang="en-US"/>
              </a:p>
            </p:txBody>
          </p:sp>
        </p:grpSp>
        <p:grpSp>
          <p:nvGrpSpPr>
            <p:cNvPr id="20506" name="Group 167">
              <a:extLst>
                <a:ext uri="{FF2B5EF4-FFF2-40B4-BE49-F238E27FC236}">
                  <a16:creationId xmlns:a16="http://schemas.microsoft.com/office/drawing/2014/main" id="{ADF83653-BF0A-E8E8-48F8-C6124ED0C966}"/>
                </a:ext>
              </a:extLst>
            </p:cNvPr>
            <p:cNvGrpSpPr>
              <a:grpSpLocks/>
            </p:cNvGrpSpPr>
            <p:nvPr/>
          </p:nvGrpSpPr>
          <p:grpSpPr bwMode="auto">
            <a:xfrm>
              <a:off x="5913" y="400"/>
              <a:ext cx="247" cy="218"/>
              <a:chOff x="5913" y="400"/>
              <a:chExt cx="247" cy="218"/>
            </a:xfrm>
          </p:grpSpPr>
          <p:sp>
            <p:nvSpPr>
              <p:cNvPr id="20546" name="Freeform 168">
                <a:extLst>
                  <a:ext uri="{FF2B5EF4-FFF2-40B4-BE49-F238E27FC236}">
                    <a16:creationId xmlns:a16="http://schemas.microsoft.com/office/drawing/2014/main" id="{461FE218-F9D8-D28D-74C8-F70F6F304BE5}"/>
                  </a:ext>
                </a:extLst>
              </p:cNvPr>
              <p:cNvSpPr>
                <a:spLocks/>
              </p:cNvSpPr>
              <p:nvPr/>
            </p:nvSpPr>
            <p:spPr bwMode="auto">
              <a:xfrm>
                <a:off x="5913" y="437"/>
                <a:ext cx="134" cy="132"/>
              </a:xfrm>
              <a:custGeom>
                <a:avLst/>
                <a:gdLst>
                  <a:gd name="T0" fmla="*/ 0 w 134"/>
                  <a:gd name="T1" fmla="*/ 20 h 132"/>
                  <a:gd name="T2" fmla="*/ 44 w 134"/>
                  <a:gd name="T3" fmla="*/ 0 h 132"/>
                  <a:gd name="T4" fmla="*/ 60 w 134"/>
                  <a:gd name="T5" fmla="*/ 53 h 132"/>
                  <a:gd name="T6" fmla="*/ 71 w 134"/>
                  <a:gd name="T7" fmla="*/ 82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71 h 132"/>
                  <a:gd name="T24" fmla="*/ 75 w 134"/>
                  <a:gd name="T25" fmla="*/ 131 h 132"/>
                  <a:gd name="T26" fmla="*/ 67 w 134"/>
                  <a:gd name="T27" fmla="*/ 131 h 132"/>
                  <a:gd name="T28" fmla="*/ 56 w 134"/>
                  <a:gd name="T29" fmla="*/ 125 h 132"/>
                  <a:gd name="T30" fmla="*/ 48 w 134"/>
                  <a:gd name="T31" fmla="*/ 116 h 132"/>
                  <a:gd name="T32" fmla="*/ 24 w 134"/>
                  <a:gd name="T33" fmla="*/ 79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4"/>
                  <a:gd name="T55" fmla="*/ 0 h 132"/>
                  <a:gd name="T56" fmla="*/ 134 w 134"/>
                  <a:gd name="T57" fmla="*/ 132 h 1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a:solidFill>
                  <a:srgbClr val="000000"/>
                </a:solidFill>
                <a:round/>
                <a:headEnd/>
                <a:tailEnd/>
              </a:ln>
            </p:spPr>
            <p:txBody>
              <a:bodyPr/>
              <a:lstStyle/>
              <a:p>
                <a:endParaRPr lang="en-US"/>
              </a:p>
            </p:txBody>
          </p:sp>
          <p:grpSp>
            <p:nvGrpSpPr>
              <p:cNvPr id="20547" name="Group 169">
                <a:extLst>
                  <a:ext uri="{FF2B5EF4-FFF2-40B4-BE49-F238E27FC236}">
                    <a16:creationId xmlns:a16="http://schemas.microsoft.com/office/drawing/2014/main" id="{26EFEDC9-8549-FE2B-24E8-953BF85B9F1C}"/>
                  </a:ext>
                </a:extLst>
              </p:cNvPr>
              <p:cNvGrpSpPr>
                <a:grpSpLocks/>
              </p:cNvGrpSpPr>
              <p:nvPr/>
            </p:nvGrpSpPr>
            <p:grpSpPr bwMode="auto">
              <a:xfrm>
                <a:off x="5982" y="400"/>
                <a:ext cx="178" cy="218"/>
                <a:chOff x="5982" y="400"/>
                <a:chExt cx="178" cy="218"/>
              </a:xfrm>
            </p:grpSpPr>
            <p:sp>
              <p:nvSpPr>
                <p:cNvPr id="20548" name="Freeform 170">
                  <a:extLst>
                    <a:ext uri="{FF2B5EF4-FFF2-40B4-BE49-F238E27FC236}">
                      <a16:creationId xmlns:a16="http://schemas.microsoft.com/office/drawing/2014/main" id="{CD42C559-D76D-5378-D611-CA623632BE09}"/>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41"/>
                    <a:gd name="T44" fmla="*/ 26 w 26"/>
                    <a:gd name="T45" fmla="*/ 141 h 1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a:solidFill>
                    <a:srgbClr val="000000"/>
                  </a:solidFill>
                  <a:round/>
                  <a:headEnd/>
                  <a:tailEnd/>
                </a:ln>
              </p:spPr>
              <p:txBody>
                <a:bodyPr/>
                <a:lstStyle/>
                <a:p>
                  <a:endParaRPr lang="en-US"/>
                </a:p>
              </p:txBody>
            </p:sp>
            <p:sp>
              <p:nvSpPr>
                <p:cNvPr id="20549" name="Freeform 171">
                  <a:extLst>
                    <a:ext uri="{FF2B5EF4-FFF2-40B4-BE49-F238E27FC236}">
                      <a16:creationId xmlns:a16="http://schemas.microsoft.com/office/drawing/2014/main" id="{D8850167-F793-3148-A1B8-BF66AC68DC32}"/>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 name="T18" fmla="*/ 0 w 43"/>
                    <a:gd name="T19" fmla="*/ 0 h 56"/>
                    <a:gd name="T20" fmla="*/ 43 w 4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3" h="56">
                      <a:moveTo>
                        <a:pt x="42" y="12"/>
                      </a:moveTo>
                      <a:lnTo>
                        <a:pt x="27" y="0"/>
                      </a:lnTo>
                      <a:lnTo>
                        <a:pt x="2" y="22"/>
                      </a:lnTo>
                      <a:lnTo>
                        <a:pt x="0" y="32"/>
                      </a:lnTo>
                      <a:lnTo>
                        <a:pt x="6" y="55"/>
                      </a:lnTo>
                      <a:lnTo>
                        <a:pt x="42" y="12"/>
                      </a:lnTo>
                    </a:path>
                  </a:pathLst>
                </a:custGeom>
                <a:solidFill>
                  <a:srgbClr val="FFFFBF"/>
                </a:solidFill>
                <a:ln w="12700" cap="rnd">
                  <a:solidFill>
                    <a:srgbClr val="000000"/>
                  </a:solidFill>
                  <a:round/>
                  <a:headEnd/>
                  <a:tailEnd/>
                </a:ln>
              </p:spPr>
              <p:txBody>
                <a:bodyPr/>
                <a:lstStyle/>
                <a:p>
                  <a:endParaRPr lang="en-US"/>
                </a:p>
              </p:txBody>
            </p:sp>
            <p:grpSp>
              <p:nvGrpSpPr>
                <p:cNvPr id="20550" name="Group 172">
                  <a:extLst>
                    <a:ext uri="{FF2B5EF4-FFF2-40B4-BE49-F238E27FC236}">
                      <a16:creationId xmlns:a16="http://schemas.microsoft.com/office/drawing/2014/main" id="{46EC6462-4584-C9D6-1473-034DE60E9F29}"/>
                    </a:ext>
                  </a:extLst>
                </p:cNvPr>
                <p:cNvGrpSpPr>
                  <a:grpSpLocks/>
                </p:cNvGrpSpPr>
                <p:nvPr/>
              </p:nvGrpSpPr>
              <p:grpSpPr bwMode="auto">
                <a:xfrm>
                  <a:off x="5993" y="411"/>
                  <a:ext cx="167" cy="207"/>
                  <a:chOff x="5993" y="411"/>
                  <a:chExt cx="167" cy="207"/>
                </a:xfrm>
              </p:grpSpPr>
              <p:sp>
                <p:nvSpPr>
                  <p:cNvPr id="20551" name="Freeform 173">
                    <a:extLst>
                      <a:ext uri="{FF2B5EF4-FFF2-40B4-BE49-F238E27FC236}">
                        <a16:creationId xmlns:a16="http://schemas.microsoft.com/office/drawing/2014/main" id="{13321B2F-394A-0315-4392-38B61229E09F}"/>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7"/>
                      <a:gd name="T100" fmla="*/ 0 h 207"/>
                      <a:gd name="T101" fmla="*/ 167 w 167"/>
                      <a:gd name="T102" fmla="*/ 207 h 2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a:solidFill>
                      <a:srgbClr val="000000"/>
                    </a:solidFill>
                    <a:round/>
                    <a:headEnd/>
                    <a:tailEnd/>
                  </a:ln>
                </p:spPr>
                <p:txBody>
                  <a:bodyPr/>
                  <a:lstStyle/>
                  <a:p>
                    <a:endParaRPr lang="en-US"/>
                  </a:p>
                </p:txBody>
              </p:sp>
              <p:sp>
                <p:nvSpPr>
                  <p:cNvPr id="20552" name="Freeform 174">
                    <a:extLst>
                      <a:ext uri="{FF2B5EF4-FFF2-40B4-BE49-F238E27FC236}">
                        <a16:creationId xmlns:a16="http://schemas.microsoft.com/office/drawing/2014/main" id="{D957FF19-A126-22A8-A903-75EE80B3950A}"/>
                      </a:ext>
                    </a:extLst>
                  </p:cNvPr>
                  <p:cNvSpPr>
                    <a:spLocks/>
                  </p:cNvSpPr>
                  <p:nvPr/>
                </p:nvSpPr>
                <p:spPr bwMode="auto">
                  <a:xfrm>
                    <a:off x="6007" y="412"/>
                    <a:ext cx="34" cy="108"/>
                  </a:xfrm>
                  <a:custGeom>
                    <a:avLst/>
                    <a:gdLst>
                      <a:gd name="T0" fmla="*/ 30 w 35"/>
                      <a:gd name="T1" fmla="*/ 0 h 108"/>
                      <a:gd name="T2" fmla="*/ 27 w 35"/>
                      <a:gd name="T3" fmla="*/ 14 h 108"/>
                      <a:gd name="T4" fmla="*/ 19 w 35"/>
                      <a:gd name="T5" fmla="*/ 36 h 108"/>
                      <a:gd name="T6" fmla="*/ 11 w 35"/>
                      <a:gd name="T7" fmla="*/ 25 h 108"/>
                      <a:gd name="T8" fmla="*/ 17 w 35"/>
                      <a:gd name="T9" fmla="*/ 42 h 108"/>
                      <a:gd name="T10" fmla="*/ 0 w 35"/>
                      <a:gd name="T11" fmla="*/ 107 h 108"/>
                      <a:gd name="T12" fmla="*/ 0 60000 65536"/>
                      <a:gd name="T13" fmla="*/ 0 60000 65536"/>
                      <a:gd name="T14" fmla="*/ 0 60000 65536"/>
                      <a:gd name="T15" fmla="*/ 0 60000 65536"/>
                      <a:gd name="T16" fmla="*/ 0 60000 65536"/>
                      <a:gd name="T17" fmla="*/ 0 60000 65536"/>
                      <a:gd name="T18" fmla="*/ 0 w 35"/>
                      <a:gd name="T19" fmla="*/ 0 h 108"/>
                      <a:gd name="T20" fmla="*/ 35 w 35"/>
                      <a:gd name="T21" fmla="*/ 108 h 108"/>
                    </a:gdLst>
                    <a:ahLst/>
                    <a:cxnLst>
                      <a:cxn ang="T12">
                        <a:pos x="T0" y="T1"/>
                      </a:cxn>
                      <a:cxn ang="T13">
                        <a:pos x="T2" y="T3"/>
                      </a:cxn>
                      <a:cxn ang="T14">
                        <a:pos x="T4" y="T5"/>
                      </a:cxn>
                      <a:cxn ang="T15">
                        <a:pos x="T6" y="T7"/>
                      </a:cxn>
                      <a:cxn ang="T16">
                        <a:pos x="T8" y="T9"/>
                      </a:cxn>
                      <a:cxn ang="T17">
                        <a:pos x="T10" y="T11"/>
                      </a:cxn>
                    </a:cxnLst>
                    <a:rect l="T18" t="T19" r="T20" b="T21"/>
                    <a:pathLst>
                      <a:path w="35" h="108">
                        <a:moveTo>
                          <a:pt x="34" y="0"/>
                        </a:moveTo>
                        <a:lnTo>
                          <a:pt x="31" y="14"/>
                        </a:lnTo>
                        <a:lnTo>
                          <a:pt x="23" y="36"/>
                        </a:lnTo>
                        <a:lnTo>
                          <a:pt x="11" y="25"/>
                        </a:lnTo>
                        <a:lnTo>
                          <a:pt x="17" y="42"/>
                        </a:lnTo>
                        <a:lnTo>
                          <a:pt x="0" y="10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20507" name="Group 175">
              <a:extLst>
                <a:ext uri="{FF2B5EF4-FFF2-40B4-BE49-F238E27FC236}">
                  <a16:creationId xmlns:a16="http://schemas.microsoft.com/office/drawing/2014/main" id="{63235FC5-8EB2-0E95-F022-6D6C0734F9FF}"/>
                </a:ext>
              </a:extLst>
            </p:cNvPr>
            <p:cNvGrpSpPr>
              <a:grpSpLocks/>
            </p:cNvGrpSpPr>
            <p:nvPr/>
          </p:nvGrpSpPr>
          <p:grpSpPr bwMode="auto">
            <a:xfrm>
              <a:off x="5826" y="530"/>
              <a:ext cx="96" cy="60"/>
              <a:chOff x="5826" y="530"/>
              <a:chExt cx="96" cy="60"/>
            </a:xfrm>
          </p:grpSpPr>
          <p:sp>
            <p:nvSpPr>
              <p:cNvPr id="20541" name="Freeform 176">
                <a:extLst>
                  <a:ext uri="{FF2B5EF4-FFF2-40B4-BE49-F238E27FC236}">
                    <a16:creationId xmlns:a16="http://schemas.microsoft.com/office/drawing/2014/main" id="{3E169CB2-0F8C-B714-EF91-897466ACD555}"/>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6"/>
                  <a:gd name="T106" fmla="*/ 0 h 60"/>
                  <a:gd name="T107" fmla="*/ 96 w 9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a:solidFill>
                  <a:srgbClr val="000000"/>
                </a:solidFill>
                <a:round/>
                <a:headEnd/>
                <a:tailEnd/>
              </a:ln>
            </p:spPr>
            <p:txBody>
              <a:bodyPr/>
              <a:lstStyle/>
              <a:p>
                <a:endParaRPr lang="en-US"/>
              </a:p>
            </p:txBody>
          </p:sp>
          <p:grpSp>
            <p:nvGrpSpPr>
              <p:cNvPr id="20542" name="Group 177">
                <a:extLst>
                  <a:ext uri="{FF2B5EF4-FFF2-40B4-BE49-F238E27FC236}">
                    <a16:creationId xmlns:a16="http://schemas.microsoft.com/office/drawing/2014/main" id="{232B38EC-CEFE-2E82-499F-BB947068CC8F}"/>
                  </a:ext>
                </a:extLst>
              </p:cNvPr>
              <p:cNvGrpSpPr>
                <a:grpSpLocks/>
              </p:cNvGrpSpPr>
              <p:nvPr/>
            </p:nvGrpSpPr>
            <p:grpSpPr bwMode="auto">
              <a:xfrm>
                <a:off x="5833" y="543"/>
                <a:ext cx="34" cy="36"/>
                <a:chOff x="5833" y="543"/>
                <a:chExt cx="34" cy="36"/>
              </a:xfrm>
            </p:grpSpPr>
            <p:sp>
              <p:nvSpPr>
                <p:cNvPr id="20543" name="Freeform 178">
                  <a:extLst>
                    <a:ext uri="{FF2B5EF4-FFF2-40B4-BE49-F238E27FC236}">
                      <a16:creationId xmlns:a16="http://schemas.microsoft.com/office/drawing/2014/main" id="{B683B7DF-D113-E8BF-FCB2-F075A89312CC}"/>
                    </a:ext>
                  </a:extLst>
                </p:cNvPr>
                <p:cNvSpPr>
                  <a:spLocks/>
                </p:cNvSpPr>
                <p:nvPr/>
              </p:nvSpPr>
              <p:spPr bwMode="auto">
                <a:xfrm>
                  <a:off x="5833" y="543"/>
                  <a:ext cx="29" cy="17"/>
                </a:xfrm>
                <a:custGeom>
                  <a:avLst/>
                  <a:gdLst>
                    <a:gd name="T0" fmla="*/ 28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 name="T15" fmla="*/ 0 w 29"/>
                    <a:gd name="T16" fmla="*/ 0 h 17"/>
                    <a:gd name="T17" fmla="*/ 29 w 29"/>
                    <a:gd name="T18" fmla="*/ 17 h 17"/>
                  </a:gdLst>
                  <a:ahLst/>
                  <a:cxnLst>
                    <a:cxn ang="T10">
                      <a:pos x="T0" y="T1"/>
                    </a:cxn>
                    <a:cxn ang="T11">
                      <a:pos x="T2" y="T3"/>
                    </a:cxn>
                    <a:cxn ang="T12">
                      <a:pos x="T4" y="T5"/>
                    </a:cxn>
                    <a:cxn ang="T13">
                      <a:pos x="T6" y="T7"/>
                    </a:cxn>
                    <a:cxn ang="T14">
                      <a:pos x="T8" y="T9"/>
                    </a:cxn>
                  </a:cxnLst>
                  <a:rect l="T15" t="T16" r="T17" b="T18"/>
                  <a:pathLst>
                    <a:path w="29" h="17">
                      <a:moveTo>
                        <a:pt x="28" y="1"/>
                      </a:moveTo>
                      <a:lnTo>
                        <a:pt x="14" y="0"/>
                      </a:lnTo>
                      <a:lnTo>
                        <a:pt x="2" y="7"/>
                      </a:lnTo>
                      <a:lnTo>
                        <a:pt x="0" y="13"/>
                      </a:lnTo>
                      <a:lnTo>
                        <a:pt x="1" y="1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4" name="Freeform 179">
                  <a:extLst>
                    <a:ext uri="{FF2B5EF4-FFF2-40B4-BE49-F238E27FC236}">
                      <a16:creationId xmlns:a16="http://schemas.microsoft.com/office/drawing/2014/main" id="{2B028AC0-D258-1C73-D8A4-56D5C5B97102}"/>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 name="T18" fmla="*/ 0 w 17"/>
                    <a:gd name="T19" fmla="*/ 0 h 27"/>
                    <a:gd name="T20" fmla="*/ 17 w 17"/>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17" h="27">
                      <a:moveTo>
                        <a:pt x="16" y="0"/>
                      </a:moveTo>
                      <a:lnTo>
                        <a:pt x="1" y="16"/>
                      </a:lnTo>
                      <a:lnTo>
                        <a:pt x="0" y="19"/>
                      </a:lnTo>
                      <a:lnTo>
                        <a:pt x="1" y="23"/>
                      </a:lnTo>
                      <a:lnTo>
                        <a:pt x="3" y="26"/>
                      </a:lnTo>
                      <a:lnTo>
                        <a:pt x="4" y="2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5" name="Freeform 180">
                  <a:extLst>
                    <a:ext uri="{FF2B5EF4-FFF2-40B4-BE49-F238E27FC236}">
                      <a16:creationId xmlns:a16="http://schemas.microsoft.com/office/drawing/2014/main" id="{5ABBB1E3-D5BA-612C-6121-3E39C5A042C0}"/>
                    </a:ext>
                  </a:extLst>
                </p:cNvPr>
                <p:cNvSpPr>
                  <a:spLocks/>
                </p:cNvSpPr>
                <p:nvPr/>
              </p:nvSpPr>
              <p:spPr bwMode="auto">
                <a:xfrm>
                  <a:off x="5841" y="549"/>
                  <a:ext cx="22" cy="30"/>
                </a:xfrm>
                <a:custGeom>
                  <a:avLst/>
                  <a:gdLst>
                    <a:gd name="T0" fmla="*/ 18 w 23"/>
                    <a:gd name="T1" fmla="*/ 0 h 30"/>
                    <a:gd name="T2" fmla="*/ 11 w 23"/>
                    <a:gd name="T3" fmla="*/ 2 h 30"/>
                    <a:gd name="T4" fmla="*/ 2 w 23"/>
                    <a:gd name="T5" fmla="*/ 8 h 30"/>
                    <a:gd name="T6" fmla="*/ 0 w 23"/>
                    <a:gd name="T7" fmla="*/ 14 h 30"/>
                    <a:gd name="T8" fmla="*/ 9 w 23"/>
                    <a:gd name="T9" fmla="*/ 27 h 30"/>
                    <a:gd name="T10" fmla="*/ 11 w 23"/>
                    <a:gd name="T11" fmla="*/ 29 h 30"/>
                    <a:gd name="T12" fmla="*/ 0 60000 65536"/>
                    <a:gd name="T13" fmla="*/ 0 60000 65536"/>
                    <a:gd name="T14" fmla="*/ 0 60000 65536"/>
                    <a:gd name="T15" fmla="*/ 0 60000 65536"/>
                    <a:gd name="T16" fmla="*/ 0 60000 65536"/>
                    <a:gd name="T17" fmla="*/ 0 60000 65536"/>
                    <a:gd name="T18" fmla="*/ 0 w 23"/>
                    <a:gd name="T19" fmla="*/ 0 h 30"/>
                    <a:gd name="T20" fmla="*/ 23 w 23"/>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3" h="30">
                      <a:moveTo>
                        <a:pt x="22" y="0"/>
                      </a:moveTo>
                      <a:lnTo>
                        <a:pt x="12" y="2"/>
                      </a:lnTo>
                      <a:lnTo>
                        <a:pt x="2" y="8"/>
                      </a:lnTo>
                      <a:lnTo>
                        <a:pt x="0" y="14"/>
                      </a:lnTo>
                      <a:lnTo>
                        <a:pt x="9" y="27"/>
                      </a:lnTo>
                      <a:lnTo>
                        <a:pt x="12" y="2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20508" name="Freeform 181">
              <a:extLst>
                <a:ext uri="{FF2B5EF4-FFF2-40B4-BE49-F238E27FC236}">
                  <a16:creationId xmlns:a16="http://schemas.microsoft.com/office/drawing/2014/main" id="{AF970682-351A-A088-3A92-7F3AF8AEF9EA}"/>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 name="T15" fmla="*/ 0 w 29"/>
                <a:gd name="T16" fmla="*/ 0 h 30"/>
                <a:gd name="T17" fmla="*/ 29 w 29"/>
                <a:gd name="T18" fmla="*/ 30 h 30"/>
              </a:gdLst>
              <a:ahLst/>
              <a:cxnLst>
                <a:cxn ang="T10">
                  <a:pos x="T0" y="T1"/>
                </a:cxn>
                <a:cxn ang="T11">
                  <a:pos x="T2" y="T3"/>
                </a:cxn>
                <a:cxn ang="T12">
                  <a:pos x="T4" y="T5"/>
                </a:cxn>
                <a:cxn ang="T13">
                  <a:pos x="T6" y="T7"/>
                </a:cxn>
                <a:cxn ang="T14">
                  <a:pos x="T8" y="T9"/>
                </a:cxn>
              </a:cxnLst>
              <a:rect l="T15" t="T16" r="T17" b="T18"/>
              <a:pathLst>
                <a:path w="29" h="30">
                  <a:moveTo>
                    <a:pt x="0" y="0"/>
                  </a:moveTo>
                  <a:lnTo>
                    <a:pt x="12" y="29"/>
                  </a:lnTo>
                  <a:lnTo>
                    <a:pt x="28" y="28"/>
                  </a:lnTo>
                  <a:lnTo>
                    <a:pt x="19" y="0"/>
                  </a:lnTo>
                  <a:lnTo>
                    <a:pt x="0" y="0"/>
                  </a:lnTo>
                </a:path>
              </a:pathLst>
            </a:custGeom>
            <a:solidFill>
              <a:srgbClr val="FFFF9F"/>
            </a:solidFill>
            <a:ln w="12700" cap="rnd">
              <a:solidFill>
                <a:srgbClr val="000000"/>
              </a:solidFill>
              <a:round/>
              <a:headEnd/>
              <a:tailEnd/>
            </a:ln>
          </p:spPr>
          <p:txBody>
            <a:bodyPr/>
            <a:lstStyle/>
            <a:p>
              <a:endParaRPr lang="en-US"/>
            </a:p>
          </p:txBody>
        </p:sp>
        <p:sp>
          <p:nvSpPr>
            <p:cNvPr id="20509" name="Freeform 182">
              <a:extLst>
                <a:ext uri="{FF2B5EF4-FFF2-40B4-BE49-F238E27FC236}">
                  <a16:creationId xmlns:a16="http://schemas.microsoft.com/office/drawing/2014/main" id="{FA355B41-6D08-3320-A494-29341B24F1C1}"/>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52"/>
                <a:gd name="T85" fmla="*/ 0 h 112"/>
                <a:gd name="T86" fmla="*/ 152 w 152"/>
                <a:gd name="T87" fmla="*/ 112 h 1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a:solidFill>
                <a:srgbClr val="000000"/>
              </a:solidFill>
              <a:round/>
              <a:headEnd/>
              <a:tailEnd/>
            </a:ln>
          </p:spPr>
          <p:txBody>
            <a:bodyPr/>
            <a:lstStyle/>
            <a:p>
              <a:endParaRPr lang="en-US"/>
            </a:p>
          </p:txBody>
        </p:sp>
        <p:grpSp>
          <p:nvGrpSpPr>
            <p:cNvPr id="20510" name="Group 183">
              <a:extLst>
                <a:ext uri="{FF2B5EF4-FFF2-40B4-BE49-F238E27FC236}">
                  <a16:creationId xmlns:a16="http://schemas.microsoft.com/office/drawing/2014/main" id="{142DD659-EBAC-E3DD-B0D6-BEE7D076CA05}"/>
                </a:ext>
              </a:extLst>
            </p:cNvPr>
            <p:cNvGrpSpPr>
              <a:grpSpLocks/>
            </p:cNvGrpSpPr>
            <p:nvPr/>
          </p:nvGrpSpPr>
          <p:grpSpPr bwMode="auto">
            <a:xfrm>
              <a:off x="5884" y="370"/>
              <a:ext cx="70" cy="75"/>
              <a:chOff x="5884" y="370"/>
              <a:chExt cx="70" cy="75"/>
            </a:xfrm>
          </p:grpSpPr>
          <p:sp>
            <p:nvSpPr>
              <p:cNvPr id="20538" name="Freeform 184">
                <a:extLst>
                  <a:ext uri="{FF2B5EF4-FFF2-40B4-BE49-F238E27FC236}">
                    <a16:creationId xmlns:a16="http://schemas.microsoft.com/office/drawing/2014/main" id="{2469E7EE-8595-4B52-979C-39D30E0CE135}"/>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
                  <a:gd name="T127" fmla="*/ 0 h 75"/>
                  <a:gd name="T128" fmla="*/ 70 w 70"/>
                  <a:gd name="T129" fmla="*/ 75 h 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a:solidFill>
                  <a:srgbClr val="000000"/>
                </a:solidFill>
                <a:round/>
                <a:headEnd/>
                <a:tailEnd/>
              </a:ln>
            </p:spPr>
            <p:txBody>
              <a:bodyPr/>
              <a:lstStyle/>
              <a:p>
                <a:endParaRPr lang="en-US"/>
              </a:p>
            </p:txBody>
          </p:sp>
          <p:sp>
            <p:nvSpPr>
              <p:cNvPr id="20539" name="Freeform 185">
                <a:extLst>
                  <a:ext uri="{FF2B5EF4-FFF2-40B4-BE49-F238E27FC236}">
                    <a16:creationId xmlns:a16="http://schemas.microsoft.com/office/drawing/2014/main" id="{A6CDB285-C2DC-5BA1-1D26-53F1159F1A1B}"/>
                  </a:ext>
                </a:extLst>
              </p:cNvPr>
              <p:cNvSpPr>
                <a:spLocks/>
              </p:cNvSpPr>
              <p:nvPr/>
            </p:nvSpPr>
            <p:spPr bwMode="auto">
              <a:xfrm>
                <a:off x="5942"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0"/>
                    </a:moveTo>
                    <a:lnTo>
                      <a:pt x="1" y="4"/>
                    </a:lnTo>
                    <a:lnTo>
                      <a:pt x="2" y="5"/>
                    </a:lnTo>
                    <a:lnTo>
                      <a:pt x="3" y="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0" name="Freeform 186">
                <a:extLst>
                  <a:ext uri="{FF2B5EF4-FFF2-40B4-BE49-F238E27FC236}">
                    <a16:creationId xmlns:a16="http://schemas.microsoft.com/office/drawing/2014/main" id="{BEA533B1-9878-BB62-081E-C5C27BC911C9}"/>
                  </a:ext>
                </a:extLst>
              </p:cNvPr>
              <p:cNvSpPr>
                <a:spLocks/>
              </p:cNvSpPr>
              <p:nvPr/>
            </p:nvSpPr>
            <p:spPr bwMode="auto">
              <a:xfrm>
                <a:off x="5895" y="375"/>
                <a:ext cx="16" cy="19"/>
              </a:xfrm>
              <a:custGeom>
                <a:avLst/>
                <a:gdLst>
                  <a:gd name="T0" fmla="*/ 15 w 16"/>
                  <a:gd name="T1" fmla="*/ 0 h 19"/>
                  <a:gd name="T2" fmla="*/ 6 w 16"/>
                  <a:gd name="T3" fmla="*/ 3 h 19"/>
                  <a:gd name="T4" fmla="*/ 3 w 16"/>
                  <a:gd name="T5" fmla="*/ 7 h 19"/>
                  <a:gd name="T6" fmla="*/ 1 w 16"/>
                  <a:gd name="T7" fmla="*/ 12 h 19"/>
                  <a:gd name="T8" fmla="*/ 0 w 16"/>
                  <a:gd name="T9" fmla="*/ 17 h 19"/>
                  <a:gd name="T10" fmla="*/ 0 w 16"/>
                  <a:gd name="T11" fmla="*/ 18 h 19"/>
                  <a:gd name="T12" fmla="*/ 0 60000 65536"/>
                  <a:gd name="T13" fmla="*/ 0 60000 65536"/>
                  <a:gd name="T14" fmla="*/ 0 60000 65536"/>
                  <a:gd name="T15" fmla="*/ 0 60000 65536"/>
                  <a:gd name="T16" fmla="*/ 0 60000 65536"/>
                  <a:gd name="T17" fmla="*/ 0 60000 65536"/>
                  <a:gd name="T18" fmla="*/ 0 w 16"/>
                  <a:gd name="T19" fmla="*/ 0 h 19"/>
                  <a:gd name="T20" fmla="*/ 16 w 16"/>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6" h="19">
                    <a:moveTo>
                      <a:pt x="15" y="0"/>
                    </a:moveTo>
                    <a:lnTo>
                      <a:pt x="6" y="3"/>
                    </a:lnTo>
                    <a:lnTo>
                      <a:pt x="3" y="7"/>
                    </a:lnTo>
                    <a:lnTo>
                      <a:pt x="1" y="12"/>
                    </a:lnTo>
                    <a:lnTo>
                      <a:pt x="0" y="17"/>
                    </a:lnTo>
                    <a:lnTo>
                      <a:pt x="0" y="1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0511" name="Freeform 187">
              <a:extLst>
                <a:ext uri="{FF2B5EF4-FFF2-40B4-BE49-F238E27FC236}">
                  <a16:creationId xmlns:a16="http://schemas.microsoft.com/office/drawing/2014/main" id="{ADBADAFD-3705-3C76-BCFB-2A066CA9B486}"/>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 name="T15" fmla="*/ 0 w 42"/>
                <a:gd name="T16" fmla="*/ 0 h 29"/>
                <a:gd name="T17" fmla="*/ 42 w 42"/>
                <a:gd name="T18" fmla="*/ 29 h 29"/>
              </a:gdLst>
              <a:ahLst/>
              <a:cxnLst>
                <a:cxn ang="T10">
                  <a:pos x="T0" y="T1"/>
                </a:cxn>
                <a:cxn ang="T11">
                  <a:pos x="T2" y="T3"/>
                </a:cxn>
                <a:cxn ang="T12">
                  <a:pos x="T4" y="T5"/>
                </a:cxn>
                <a:cxn ang="T13">
                  <a:pos x="T6" y="T7"/>
                </a:cxn>
                <a:cxn ang="T14">
                  <a:pos x="T8" y="T9"/>
                </a:cxn>
              </a:cxnLst>
              <a:rect l="T15" t="T16" r="T17" b="T18"/>
              <a:pathLst>
                <a:path w="42" h="29">
                  <a:moveTo>
                    <a:pt x="6" y="28"/>
                  </a:moveTo>
                  <a:lnTo>
                    <a:pt x="0" y="14"/>
                  </a:lnTo>
                  <a:lnTo>
                    <a:pt x="34" y="0"/>
                  </a:lnTo>
                  <a:lnTo>
                    <a:pt x="41" y="12"/>
                  </a:lnTo>
                  <a:lnTo>
                    <a:pt x="6" y="28"/>
                  </a:lnTo>
                </a:path>
              </a:pathLst>
            </a:custGeom>
            <a:solidFill>
              <a:srgbClr val="FFFFBF"/>
            </a:solidFill>
            <a:ln w="12700" cap="rnd">
              <a:solidFill>
                <a:srgbClr val="000000"/>
              </a:solidFill>
              <a:round/>
              <a:headEnd/>
              <a:tailEnd/>
            </a:ln>
          </p:spPr>
          <p:txBody>
            <a:bodyPr/>
            <a:lstStyle/>
            <a:p>
              <a:endParaRPr lang="en-US"/>
            </a:p>
          </p:txBody>
        </p:sp>
        <p:grpSp>
          <p:nvGrpSpPr>
            <p:cNvPr id="20512" name="Group 188">
              <a:extLst>
                <a:ext uri="{FF2B5EF4-FFF2-40B4-BE49-F238E27FC236}">
                  <a16:creationId xmlns:a16="http://schemas.microsoft.com/office/drawing/2014/main" id="{A317E79B-7A68-A878-3653-B77ADD549095}"/>
                </a:ext>
              </a:extLst>
            </p:cNvPr>
            <p:cNvGrpSpPr>
              <a:grpSpLocks/>
            </p:cNvGrpSpPr>
            <p:nvPr/>
          </p:nvGrpSpPr>
          <p:grpSpPr bwMode="auto">
            <a:xfrm>
              <a:off x="5434" y="219"/>
              <a:ext cx="288" cy="399"/>
              <a:chOff x="5434" y="219"/>
              <a:chExt cx="288" cy="399"/>
            </a:xfrm>
          </p:grpSpPr>
          <p:grpSp>
            <p:nvGrpSpPr>
              <p:cNvPr id="20518" name="Group 189">
                <a:extLst>
                  <a:ext uri="{FF2B5EF4-FFF2-40B4-BE49-F238E27FC236}">
                    <a16:creationId xmlns:a16="http://schemas.microsoft.com/office/drawing/2014/main" id="{185F4EFB-F2F6-FCEA-4C9A-1C004A783999}"/>
                  </a:ext>
                </a:extLst>
              </p:cNvPr>
              <p:cNvGrpSpPr>
                <a:grpSpLocks/>
              </p:cNvGrpSpPr>
              <p:nvPr/>
            </p:nvGrpSpPr>
            <p:grpSpPr bwMode="auto">
              <a:xfrm>
                <a:off x="5560" y="245"/>
                <a:ext cx="162" cy="199"/>
                <a:chOff x="5560" y="245"/>
                <a:chExt cx="162" cy="199"/>
              </a:xfrm>
            </p:grpSpPr>
            <p:sp>
              <p:nvSpPr>
                <p:cNvPr id="20524" name="Freeform 190">
                  <a:extLst>
                    <a:ext uri="{FF2B5EF4-FFF2-40B4-BE49-F238E27FC236}">
                      <a16:creationId xmlns:a16="http://schemas.microsoft.com/office/drawing/2014/main" id="{EC96F0AB-F68A-BE65-7424-F422B41BD45B}"/>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55"/>
                    <a:gd name="T29" fmla="*/ 36 w 36"/>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a:solidFill>
                    <a:srgbClr val="000000"/>
                  </a:solidFill>
                  <a:round/>
                  <a:headEnd/>
                  <a:tailEnd/>
                </a:ln>
              </p:spPr>
              <p:txBody>
                <a:bodyPr/>
                <a:lstStyle/>
                <a:p>
                  <a:endParaRPr lang="en-US"/>
                </a:p>
              </p:txBody>
            </p:sp>
            <p:grpSp>
              <p:nvGrpSpPr>
                <p:cNvPr id="20525" name="Group 191">
                  <a:extLst>
                    <a:ext uri="{FF2B5EF4-FFF2-40B4-BE49-F238E27FC236}">
                      <a16:creationId xmlns:a16="http://schemas.microsoft.com/office/drawing/2014/main" id="{9417C2DD-5BB4-84A3-AC35-249072C30AB3}"/>
                    </a:ext>
                  </a:extLst>
                </p:cNvPr>
                <p:cNvGrpSpPr>
                  <a:grpSpLocks/>
                </p:cNvGrpSpPr>
                <p:nvPr/>
              </p:nvGrpSpPr>
              <p:grpSpPr bwMode="auto">
                <a:xfrm>
                  <a:off x="5560" y="245"/>
                  <a:ext cx="162" cy="187"/>
                  <a:chOff x="5560" y="245"/>
                  <a:chExt cx="162" cy="187"/>
                </a:xfrm>
              </p:grpSpPr>
              <p:grpSp>
                <p:nvGrpSpPr>
                  <p:cNvPr id="20526" name="Group 192">
                    <a:extLst>
                      <a:ext uri="{FF2B5EF4-FFF2-40B4-BE49-F238E27FC236}">
                        <a16:creationId xmlns:a16="http://schemas.microsoft.com/office/drawing/2014/main" id="{054B9819-C18C-00AD-EE1F-BF20A943DECD}"/>
                      </a:ext>
                    </a:extLst>
                  </p:cNvPr>
                  <p:cNvGrpSpPr>
                    <a:grpSpLocks/>
                  </p:cNvGrpSpPr>
                  <p:nvPr/>
                </p:nvGrpSpPr>
                <p:grpSpPr bwMode="auto">
                  <a:xfrm>
                    <a:off x="5633" y="368"/>
                    <a:ext cx="22" cy="27"/>
                    <a:chOff x="5633" y="368"/>
                    <a:chExt cx="22" cy="27"/>
                  </a:xfrm>
                </p:grpSpPr>
                <p:sp>
                  <p:nvSpPr>
                    <p:cNvPr id="20536" name="Freeform 193">
                      <a:extLst>
                        <a:ext uri="{FF2B5EF4-FFF2-40B4-BE49-F238E27FC236}">
                          <a16:creationId xmlns:a16="http://schemas.microsoft.com/office/drawing/2014/main" id="{E9FA0B7F-1275-4CBB-3EB2-CD6E6227B44B}"/>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 name="T15" fmla="*/ 0 w 22"/>
                        <a:gd name="T16" fmla="*/ 0 h 12"/>
                        <a:gd name="T17" fmla="*/ 22 w 22"/>
                        <a:gd name="T18" fmla="*/ 12 h 12"/>
                      </a:gdLst>
                      <a:ahLst/>
                      <a:cxnLst>
                        <a:cxn ang="T10">
                          <a:pos x="T0" y="T1"/>
                        </a:cxn>
                        <a:cxn ang="T11">
                          <a:pos x="T2" y="T3"/>
                        </a:cxn>
                        <a:cxn ang="T12">
                          <a:pos x="T4" y="T5"/>
                        </a:cxn>
                        <a:cxn ang="T13">
                          <a:pos x="T6" y="T7"/>
                        </a:cxn>
                        <a:cxn ang="T14">
                          <a:pos x="T8" y="T9"/>
                        </a:cxn>
                      </a:cxnLst>
                      <a:rect l="T15" t="T16" r="T17" b="T18"/>
                      <a:pathLst>
                        <a:path w="22" h="12">
                          <a:moveTo>
                            <a:pt x="21" y="1"/>
                          </a:moveTo>
                          <a:lnTo>
                            <a:pt x="20" y="11"/>
                          </a:lnTo>
                          <a:lnTo>
                            <a:pt x="0" y="9"/>
                          </a:lnTo>
                          <a:lnTo>
                            <a:pt x="3" y="0"/>
                          </a:lnTo>
                          <a:lnTo>
                            <a:pt x="21" y="1"/>
                          </a:lnTo>
                        </a:path>
                      </a:pathLst>
                    </a:custGeom>
                    <a:solidFill>
                      <a:srgbClr val="FFFFFF"/>
                    </a:solidFill>
                    <a:ln w="12700" cap="rnd">
                      <a:solidFill>
                        <a:srgbClr val="000000"/>
                      </a:solidFill>
                      <a:round/>
                      <a:headEnd/>
                      <a:tailEnd/>
                    </a:ln>
                  </p:spPr>
                  <p:txBody>
                    <a:bodyPr/>
                    <a:lstStyle/>
                    <a:p>
                      <a:endParaRPr lang="en-US"/>
                    </a:p>
                  </p:txBody>
                </p:sp>
                <p:sp>
                  <p:nvSpPr>
                    <p:cNvPr id="20537" name="Freeform 194">
                      <a:extLst>
                        <a:ext uri="{FF2B5EF4-FFF2-40B4-BE49-F238E27FC236}">
                          <a16:creationId xmlns:a16="http://schemas.microsoft.com/office/drawing/2014/main" id="{A4A0ED52-4455-5EA9-6D21-0FE0107BAF3F}"/>
                        </a:ext>
                      </a:extLst>
                    </p:cNvPr>
                    <p:cNvSpPr>
                      <a:spLocks/>
                    </p:cNvSpPr>
                    <p:nvPr/>
                  </p:nvSpPr>
                  <p:spPr bwMode="auto">
                    <a:xfrm>
                      <a:off x="5633" y="379"/>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7"/>
                        <a:gd name="T26" fmla="*/ 16 w 16"/>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a:solidFill>
                        <a:srgbClr val="000000"/>
                      </a:solidFill>
                      <a:round/>
                      <a:headEnd/>
                      <a:tailEnd/>
                    </a:ln>
                  </p:spPr>
                  <p:txBody>
                    <a:bodyPr/>
                    <a:lstStyle/>
                    <a:p>
                      <a:endParaRPr lang="en-US"/>
                    </a:p>
                  </p:txBody>
                </p:sp>
              </p:grpSp>
              <p:grpSp>
                <p:nvGrpSpPr>
                  <p:cNvPr id="20527" name="Group 195">
                    <a:extLst>
                      <a:ext uri="{FF2B5EF4-FFF2-40B4-BE49-F238E27FC236}">
                        <a16:creationId xmlns:a16="http://schemas.microsoft.com/office/drawing/2014/main" id="{5ADC049D-63D0-9A28-8AF6-45F2A2085413}"/>
                      </a:ext>
                    </a:extLst>
                  </p:cNvPr>
                  <p:cNvGrpSpPr>
                    <a:grpSpLocks/>
                  </p:cNvGrpSpPr>
                  <p:nvPr/>
                </p:nvGrpSpPr>
                <p:grpSpPr bwMode="auto">
                  <a:xfrm>
                    <a:off x="5560" y="245"/>
                    <a:ext cx="162" cy="187"/>
                    <a:chOff x="5560" y="245"/>
                    <a:chExt cx="162" cy="187"/>
                  </a:xfrm>
                </p:grpSpPr>
                <p:sp>
                  <p:nvSpPr>
                    <p:cNvPr id="20533" name="Freeform 196">
                      <a:extLst>
                        <a:ext uri="{FF2B5EF4-FFF2-40B4-BE49-F238E27FC236}">
                          <a16:creationId xmlns:a16="http://schemas.microsoft.com/office/drawing/2014/main" id="{62B0DCAA-95F5-F160-871D-0D4050C46B02}"/>
                        </a:ext>
                      </a:extLst>
                    </p:cNvPr>
                    <p:cNvSpPr>
                      <a:spLocks/>
                    </p:cNvSpPr>
                    <p:nvPr/>
                  </p:nvSpPr>
                  <p:spPr bwMode="auto">
                    <a:xfrm>
                      <a:off x="5560" y="245"/>
                      <a:ext cx="162" cy="257"/>
                    </a:xfrm>
                    <a:custGeom>
                      <a:avLst/>
                      <a:gdLst>
                        <a:gd name="T0" fmla="*/ 110 w 162"/>
                        <a:gd name="T1" fmla="*/ 55 h 187"/>
                        <a:gd name="T2" fmla="*/ 122 w 162"/>
                        <a:gd name="T3" fmla="*/ 89 h 187"/>
                        <a:gd name="T4" fmla="*/ 133 w 162"/>
                        <a:gd name="T5" fmla="*/ 143 h 187"/>
                        <a:gd name="T6" fmla="*/ 134 w 162"/>
                        <a:gd name="T7" fmla="*/ 202 h 187"/>
                        <a:gd name="T8" fmla="*/ 134 w 162"/>
                        <a:gd name="T9" fmla="*/ 238 h 187"/>
                        <a:gd name="T10" fmla="*/ 144 w 162"/>
                        <a:gd name="T11" fmla="*/ 289 h 187"/>
                        <a:gd name="T12" fmla="*/ 154 w 162"/>
                        <a:gd name="T13" fmla="*/ 346 h 187"/>
                        <a:gd name="T14" fmla="*/ 160 w 162"/>
                        <a:gd name="T15" fmla="*/ 393 h 187"/>
                        <a:gd name="T16" fmla="*/ 160 w 162"/>
                        <a:gd name="T17" fmla="*/ 443 h 187"/>
                        <a:gd name="T18" fmla="*/ 156 w 162"/>
                        <a:gd name="T19" fmla="*/ 465 h 187"/>
                        <a:gd name="T20" fmla="*/ 147 w 162"/>
                        <a:gd name="T21" fmla="*/ 476 h 187"/>
                        <a:gd name="T22" fmla="*/ 131 w 162"/>
                        <a:gd name="T23" fmla="*/ 443 h 187"/>
                        <a:gd name="T24" fmla="*/ 122 w 162"/>
                        <a:gd name="T25" fmla="*/ 397 h 187"/>
                        <a:gd name="T26" fmla="*/ 116 w 162"/>
                        <a:gd name="T27" fmla="*/ 476 h 187"/>
                        <a:gd name="T28" fmla="*/ 103 w 162"/>
                        <a:gd name="T29" fmla="*/ 443 h 187"/>
                        <a:gd name="T30" fmla="*/ 84 w 162"/>
                        <a:gd name="T31" fmla="*/ 445 h 187"/>
                        <a:gd name="T32" fmla="*/ 75 w 162"/>
                        <a:gd name="T33" fmla="*/ 476 h 187"/>
                        <a:gd name="T34" fmla="*/ 76 w 162"/>
                        <a:gd name="T35" fmla="*/ 499 h 187"/>
                        <a:gd name="T36" fmla="*/ 94 w 162"/>
                        <a:gd name="T37" fmla="*/ 521 h 187"/>
                        <a:gd name="T38" fmla="*/ 110 w 162"/>
                        <a:gd name="T39" fmla="*/ 533 h 187"/>
                        <a:gd name="T40" fmla="*/ 109 w 162"/>
                        <a:gd name="T41" fmla="*/ 590 h 187"/>
                        <a:gd name="T42" fmla="*/ 105 w 162"/>
                        <a:gd name="T43" fmla="*/ 646 h 187"/>
                        <a:gd name="T44" fmla="*/ 99 w 162"/>
                        <a:gd name="T45" fmla="*/ 665 h 187"/>
                        <a:gd name="T46" fmla="*/ 87 w 162"/>
                        <a:gd name="T47" fmla="*/ 650 h 187"/>
                        <a:gd name="T48" fmla="*/ 51 w 162"/>
                        <a:gd name="T49" fmla="*/ 570 h 187"/>
                        <a:gd name="T50" fmla="*/ 34 w 162"/>
                        <a:gd name="T51" fmla="*/ 521 h 187"/>
                        <a:gd name="T52" fmla="*/ 32 w 162"/>
                        <a:gd name="T53" fmla="*/ 499 h 187"/>
                        <a:gd name="T54" fmla="*/ 21 w 162"/>
                        <a:gd name="T55" fmla="*/ 499 h 187"/>
                        <a:gd name="T56" fmla="*/ 13 w 162"/>
                        <a:gd name="T57" fmla="*/ 478 h 187"/>
                        <a:gd name="T58" fmla="*/ 11 w 162"/>
                        <a:gd name="T59" fmla="*/ 418 h 187"/>
                        <a:gd name="T60" fmla="*/ 6 w 162"/>
                        <a:gd name="T61" fmla="*/ 355 h 187"/>
                        <a:gd name="T62" fmla="*/ 0 w 162"/>
                        <a:gd name="T63" fmla="*/ 247 h 187"/>
                        <a:gd name="T64" fmla="*/ 8 w 162"/>
                        <a:gd name="T65" fmla="*/ 113 h 187"/>
                        <a:gd name="T66" fmla="*/ 20 w 162"/>
                        <a:gd name="T67" fmla="*/ 56 h 187"/>
                        <a:gd name="T68" fmla="*/ 40 w 162"/>
                        <a:gd name="T69" fmla="*/ 10 h 187"/>
                        <a:gd name="T70" fmla="*/ 62 w 162"/>
                        <a:gd name="T71" fmla="*/ 0 h 187"/>
                        <a:gd name="T72" fmla="*/ 80 w 162"/>
                        <a:gd name="T73" fmla="*/ 7 h 187"/>
                        <a:gd name="T74" fmla="*/ 98 w 162"/>
                        <a:gd name="T75" fmla="*/ 29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187"/>
                        <a:gd name="T116" fmla="*/ 162 w 162"/>
                        <a:gd name="T117" fmla="*/ 187 h 18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a:solidFill>
                        <a:srgbClr val="000000"/>
                      </a:solidFill>
                      <a:round/>
                      <a:headEnd/>
                      <a:tailEnd/>
                    </a:ln>
                  </p:spPr>
                  <p:txBody>
                    <a:bodyPr/>
                    <a:lstStyle/>
                    <a:p>
                      <a:endParaRPr lang="en-US"/>
                    </a:p>
                  </p:txBody>
                </p:sp>
                <p:sp>
                  <p:nvSpPr>
                    <p:cNvPr id="20534" name="Freeform 197">
                      <a:extLst>
                        <a:ext uri="{FF2B5EF4-FFF2-40B4-BE49-F238E27FC236}">
                          <a16:creationId xmlns:a16="http://schemas.microsoft.com/office/drawing/2014/main" id="{94682FC4-3305-09AC-0E6C-5CD3363CDF26}"/>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
                        <a:gd name="T55" fmla="*/ 0 h 26"/>
                        <a:gd name="T56" fmla="*/ 39 w 39"/>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a:solidFill>
                        <a:srgbClr val="000000"/>
                      </a:solidFill>
                      <a:round/>
                      <a:headEnd/>
                      <a:tailEnd/>
                    </a:ln>
                  </p:spPr>
                  <p:txBody>
                    <a:bodyPr/>
                    <a:lstStyle/>
                    <a:p>
                      <a:endParaRPr lang="en-US"/>
                    </a:p>
                  </p:txBody>
                </p:sp>
                <p:sp>
                  <p:nvSpPr>
                    <p:cNvPr id="20535" name="Freeform 198">
                      <a:extLst>
                        <a:ext uri="{FF2B5EF4-FFF2-40B4-BE49-F238E27FC236}">
                          <a16:creationId xmlns:a16="http://schemas.microsoft.com/office/drawing/2014/main" id="{ADBCDC7A-2C71-8322-7F5A-09AB18555896}"/>
                        </a:ext>
                      </a:extLst>
                    </p:cNvPr>
                    <p:cNvSpPr>
                      <a:spLocks/>
                    </p:cNvSpPr>
                    <p:nvPr/>
                  </p:nvSpPr>
                  <p:spPr bwMode="auto">
                    <a:xfrm>
                      <a:off x="5584" y="331"/>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6"/>
                        <a:gd name="T43" fmla="*/ 0 h 52"/>
                        <a:gd name="T44" fmla="*/ 46 w 46"/>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a:solidFill>
                        <a:srgbClr val="000000"/>
                      </a:solidFill>
                      <a:round/>
                      <a:headEnd/>
                      <a:tailEnd/>
                    </a:ln>
                  </p:spPr>
                  <p:txBody>
                    <a:bodyPr/>
                    <a:lstStyle/>
                    <a:p>
                      <a:endParaRPr lang="en-US"/>
                    </a:p>
                  </p:txBody>
                </p:sp>
              </p:grpSp>
              <p:sp>
                <p:nvSpPr>
                  <p:cNvPr id="20528" name="Arc 199">
                    <a:extLst>
                      <a:ext uri="{FF2B5EF4-FFF2-40B4-BE49-F238E27FC236}">
                        <a16:creationId xmlns:a16="http://schemas.microsoft.com/office/drawing/2014/main" id="{3C29060C-26EC-EDB4-A5CE-10E0A5E3D952}"/>
                      </a:ext>
                    </a:extLst>
                  </p:cNvPr>
                  <p:cNvSpPr>
                    <a:spLocks/>
                  </p:cNvSpPr>
                  <p:nvPr/>
                </p:nvSpPr>
                <p:spPr bwMode="auto">
                  <a:xfrm>
                    <a:off x="5570" y="371"/>
                    <a:ext cx="15" cy="29"/>
                  </a:xfrm>
                  <a:custGeom>
                    <a:avLst/>
                    <a:gdLst>
                      <a:gd name="T0" fmla="*/ 0 w 43200"/>
                      <a:gd name="T1" fmla="*/ 0 h 43023"/>
                      <a:gd name="T2" fmla="*/ 0 w 43200"/>
                      <a:gd name="T3" fmla="*/ 0 h 43023"/>
                      <a:gd name="T4" fmla="*/ 0 w 43200"/>
                      <a:gd name="T5" fmla="*/ 0 h 43023"/>
                      <a:gd name="T6" fmla="*/ 0 60000 65536"/>
                      <a:gd name="T7" fmla="*/ 0 60000 65536"/>
                      <a:gd name="T8" fmla="*/ 0 60000 65536"/>
                      <a:gd name="T9" fmla="*/ 0 w 43200"/>
                      <a:gd name="T10" fmla="*/ 0 h 43023"/>
                      <a:gd name="T11" fmla="*/ 43200 w 43200"/>
                      <a:gd name="T12" fmla="*/ 43023 h 43023"/>
                    </a:gdLst>
                    <a:ahLst/>
                    <a:cxnLst>
                      <a:cxn ang="T6">
                        <a:pos x="T0" y="T1"/>
                      </a:cxn>
                      <a:cxn ang="T7">
                        <a:pos x="T2" y="T3"/>
                      </a:cxn>
                      <a:cxn ang="T8">
                        <a:pos x="T4" y="T5"/>
                      </a:cxn>
                    </a:cxnLst>
                    <a:rect l="T9" t="T10" r="T11" b="T12"/>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20529" name="Group 200">
                    <a:extLst>
                      <a:ext uri="{FF2B5EF4-FFF2-40B4-BE49-F238E27FC236}">
                        <a16:creationId xmlns:a16="http://schemas.microsoft.com/office/drawing/2014/main" id="{829CE86B-E356-DA87-6357-F0706D6C3CDE}"/>
                      </a:ext>
                    </a:extLst>
                  </p:cNvPr>
                  <p:cNvGrpSpPr>
                    <a:grpSpLocks/>
                  </p:cNvGrpSpPr>
                  <p:nvPr/>
                </p:nvGrpSpPr>
                <p:grpSpPr bwMode="auto">
                  <a:xfrm>
                    <a:off x="5645" y="294"/>
                    <a:ext cx="39" cy="46"/>
                    <a:chOff x="5645" y="294"/>
                    <a:chExt cx="39" cy="46"/>
                  </a:xfrm>
                </p:grpSpPr>
                <p:sp>
                  <p:nvSpPr>
                    <p:cNvPr id="20530" name="Freeform 201">
                      <a:extLst>
                        <a:ext uri="{FF2B5EF4-FFF2-40B4-BE49-F238E27FC236}">
                          <a16:creationId xmlns:a16="http://schemas.microsoft.com/office/drawing/2014/main" id="{AE8680C6-DD48-9400-C12F-67E1512CF7EE}"/>
                        </a:ext>
                      </a:extLst>
                    </p:cNvPr>
                    <p:cNvSpPr>
                      <a:spLocks/>
                    </p:cNvSpPr>
                    <p:nvPr/>
                  </p:nvSpPr>
                  <p:spPr bwMode="auto">
                    <a:xfrm>
                      <a:off x="5649" y="298"/>
                      <a:ext cx="35" cy="43"/>
                    </a:xfrm>
                    <a:custGeom>
                      <a:avLst/>
                      <a:gdLst>
                        <a:gd name="T0" fmla="*/ 31 w 35"/>
                        <a:gd name="T1" fmla="*/ 6 h 42"/>
                        <a:gd name="T2" fmla="*/ 34 w 35"/>
                        <a:gd name="T3" fmla="*/ 11 h 42"/>
                        <a:gd name="T4" fmla="*/ 34 w 35"/>
                        <a:gd name="T5" fmla="*/ 16 h 42"/>
                        <a:gd name="T6" fmla="*/ 34 w 35"/>
                        <a:gd name="T7" fmla="*/ 20 h 42"/>
                        <a:gd name="T8" fmla="*/ 34 w 35"/>
                        <a:gd name="T9" fmla="*/ 29 h 42"/>
                        <a:gd name="T10" fmla="*/ 33 w 35"/>
                        <a:gd name="T11" fmla="*/ 32 h 42"/>
                        <a:gd name="T12" fmla="*/ 31 w 35"/>
                        <a:gd name="T13" fmla="*/ 36 h 42"/>
                        <a:gd name="T14" fmla="*/ 28 w 35"/>
                        <a:gd name="T15" fmla="*/ 40 h 42"/>
                        <a:gd name="T16" fmla="*/ 24 w 35"/>
                        <a:gd name="T17" fmla="*/ 43 h 42"/>
                        <a:gd name="T18" fmla="*/ 21 w 35"/>
                        <a:gd name="T19" fmla="*/ 45 h 42"/>
                        <a:gd name="T20" fmla="*/ 16 w 35"/>
                        <a:gd name="T21" fmla="*/ 45 h 42"/>
                        <a:gd name="T22" fmla="*/ 12 w 35"/>
                        <a:gd name="T23" fmla="*/ 44 h 42"/>
                        <a:gd name="T24" fmla="*/ 9 w 35"/>
                        <a:gd name="T25" fmla="*/ 42 h 42"/>
                        <a:gd name="T26" fmla="*/ 7 w 35"/>
                        <a:gd name="T27" fmla="*/ 40 h 42"/>
                        <a:gd name="T28" fmla="*/ 4 w 35"/>
                        <a:gd name="T29" fmla="*/ 36 h 42"/>
                        <a:gd name="T30" fmla="*/ 1 w 35"/>
                        <a:gd name="T31" fmla="*/ 32 h 42"/>
                        <a:gd name="T32" fmla="*/ 0 w 35"/>
                        <a:gd name="T33" fmla="*/ 27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5"/>
                        <a:gd name="T82" fmla="*/ 0 h 42"/>
                        <a:gd name="T83" fmla="*/ 35 w 35"/>
                        <a:gd name="T84" fmla="*/ 42 h 4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a:solidFill>
                        <a:srgbClr val="000000"/>
                      </a:solidFill>
                      <a:round/>
                      <a:headEnd/>
                      <a:tailEnd/>
                    </a:ln>
                  </p:spPr>
                  <p:txBody>
                    <a:bodyPr/>
                    <a:lstStyle/>
                    <a:p>
                      <a:endParaRPr lang="en-US"/>
                    </a:p>
                  </p:txBody>
                </p:sp>
                <p:sp>
                  <p:nvSpPr>
                    <p:cNvPr id="20531" name="Freeform 202">
                      <a:extLst>
                        <a:ext uri="{FF2B5EF4-FFF2-40B4-BE49-F238E27FC236}">
                          <a16:creationId xmlns:a16="http://schemas.microsoft.com/office/drawing/2014/main" id="{6B209B25-4337-579A-82E4-074ED1FE6A18}"/>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
                        <a:gd name="T82" fmla="*/ 0 h 10"/>
                        <a:gd name="T83" fmla="*/ 8 w 8"/>
                        <a:gd name="T84" fmla="*/ 10 h 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32" name="Freeform 203">
                      <a:extLst>
                        <a:ext uri="{FF2B5EF4-FFF2-40B4-BE49-F238E27FC236}">
                          <a16:creationId xmlns:a16="http://schemas.microsoft.com/office/drawing/2014/main" id="{056902D5-31A3-C7CC-12AB-FD65BCF078B4}"/>
                        </a:ext>
                      </a:extLst>
                    </p:cNvPr>
                    <p:cNvSpPr>
                      <a:spLocks/>
                    </p:cNvSpPr>
                    <p:nvPr/>
                  </p:nvSpPr>
                  <p:spPr bwMode="auto">
                    <a:xfrm>
                      <a:off x="5645" y="294"/>
                      <a:ext cx="38" cy="35"/>
                    </a:xfrm>
                    <a:custGeom>
                      <a:avLst/>
                      <a:gdLst>
                        <a:gd name="T0" fmla="*/ 37 w 38"/>
                        <a:gd name="T1" fmla="*/ 9 h 35"/>
                        <a:gd name="T2" fmla="*/ 32 w 38"/>
                        <a:gd name="T3" fmla="*/ 4 h 35"/>
                        <a:gd name="T4" fmla="*/ 27 w 38"/>
                        <a:gd name="T5" fmla="*/ 2 h 35"/>
                        <a:gd name="T6" fmla="*/ 22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37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35"/>
                        <a:gd name="T50" fmla="*/ 38 w 38"/>
                        <a:gd name="T51" fmla="*/ 35 h 3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a:solidFill>
                        <a:srgbClr val="000000"/>
                      </a:solidFill>
                      <a:round/>
                      <a:headEnd/>
                      <a:tailEnd/>
                    </a:ln>
                  </p:spPr>
                  <p:txBody>
                    <a:bodyPr/>
                    <a:lstStyle/>
                    <a:p>
                      <a:endParaRPr lang="en-US"/>
                    </a:p>
                  </p:txBody>
                </p:sp>
              </p:grpSp>
            </p:grpSp>
          </p:grpSp>
          <p:grpSp>
            <p:nvGrpSpPr>
              <p:cNvPr id="20519" name="Group 204">
                <a:extLst>
                  <a:ext uri="{FF2B5EF4-FFF2-40B4-BE49-F238E27FC236}">
                    <a16:creationId xmlns:a16="http://schemas.microsoft.com/office/drawing/2014/main" id="{5D5C6FE6-416B-5147-19E5-63E695439913}"/>
                  </a:ext>
                </a:extLst>
              </p:cNvPr>
              <p:cNvGrpSpPr>
                <a:grpSpLocks/>
              </p:cNvGrpSpPr>
              <p:nvPr/>
            </p:nvGrpSpPr>
            <p:grpSpPr bwMode="auto">
              <a:xfrm>
                <a:off x="5434" y="219"/>
                <a:ext cx="241" cy="399"/>
                <a:chOff x="5434" y="219"/>
                <a:chExt cx="241" cy="399"/>
              </a:xfrm>
            </p:grpSpPr>
            <p:sp>
              <p:nvSpPr>
                <p:cNvPr id="20520" name="Freeform 205">
                  <a:extLst>
                    <a:ext uri="{FF2B5EF4-FFF2-40B4-BE49-F238E27FC236}">
                      <a16:creationId xmlns:a16="http://schemas.microsoft.com/office/drawing/2014/main" id="{9BC320F0-4083-3005-0574-CCC1549C2337}"/>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
                    <a:gd name="T166" fmla="*/ 0 h 399"/>
                    <a:gd name="T167" fmla="*/ 241 w 241"/>
                    <a:gd name="T168" fmla="*/ 399 h 39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a:solidFill>
                    <a:srgbClr val="000000"/>
                  </a:solidFill>
                  <a:round/>
                  <a:headEnd/>
                  <a:tailEnd/>
                </a:ln>
              </p:spPr>
              <p:txBody>
                <a:bodyPr/>
                <a:lstStyle/>
                <a:p>
                  <a:endParaRPr lang="en-US"/>
                </a:p>
              </p:txBody>
            </p:sp>
            <p:sp>
              <p:nvSpPr>
                <p:cNvPr id="20521" name="Oval 206">
                  <a:extLst>
                    <a:ext uri="{FF2B5EF4-FFF2-40B4-BE49-F238E27FC236}">
                      <a16:creationId xmlns:a16="http://schemas.microsoft.com/office/drawing/2014/main" id="{1C0E399E-3CB0-CFD5-3651-45699B0FC99F}"/>
                    </a:ext>
                  </a:extLst>
                </p:cNvPr>
                <p:cNvSpPr>
                  <a:spLocks noChangeArrowheads="1"/>
                </p:cNvSpPr>
                <p:nvPr/>
              </p:nvSpPr>
              <p:spPr bwMode="auto">
                <a:xfrm>
                  <a:off x="5515" y="380"/>
                  <a:ext cx="44" cy="45"/>
                </a:xfrm>
                <a:prstGeom prst="ellipse">
                  <a:avLst/>
                </a:prstGeom>
                <a:solidFill>
                  <a:srgbClr val="FF00F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22" name="Freeform 207">
                  <a:extLst>
                    <a:ext uri="{FF2B5EF4-FFF2-40B4-BE49-F238E27FC236}">
                      <a16:creationId xmlns:a16="http://schemas.microsoft.com/office/drawing/2014/main" id="{5449F4FE-7D8A-6E4D-D748-7236D7A9CD5F}"/>
                    </a:ext>
                  </a:extLst>
                </p:cNvPr>
                <p:cNvSpPr>
                  <a:spLocks/>
                </p:cNvSpPr>
                <p:nvPr/>
              </p:nvSpPr>
              <p:spPr bwMode="auto">
                <a:xfrm>
                  <a:off x="5545" y="227"/>
                  <a:ext cx="102" cy="149"/>
                </a:xfrm>
                <a:custGeom>
                  <a:avLst/>
                  <a:gdLst>
                    <a:gd name="T0" fmla="*/ 98 w 103"/>
                    <a:gd name="T1" fmla="*/ 0 h 149"/>
                    <a:gd name="T2" fmla="*/ 90 w 103"/>
                    <a:gd name="T3" fmla="*/ 8 h 149"/>
                    <a:gd name="T4" fmla="*/ 81 w 103"/>
                    <a:gd name="T5" fmla="*/ 17 h 149"/>
                    <a:gd name="T6" fmla="*/ 75 w 103"/>
                    <a:gd name="T7" fmla="*/ 23 h 149"/>
                    <a:gd name="T8" fmla="*/ 70 w 103"/>
                    <a:gd name="T9" fmla="*/ 31 h 149"/>
                    <a:gd name="T10" fmla="*/ 66 w 103"/>
                    <a:gd name="T11" fmla="*/ 37 h 149"/>
                    <a:gd name="T12" fmla="*/ 63 w 103"/>
                    <a:gd name="T13" fmla="*/ 45 h 149"/>
                    <a:gd name="T14" fmla="*/ 61 w 103"/>
                    <a:gd name="T15" fmla="*/ 55 h 149"/>
                    <a:gd name="T16" fmla="*/ 57 w 103"/>
                    <a:gd name="T17" fmla="*/ 70 h 149"/>
                    <a:gd name="T18" fmla="*/ 55 w 103"/>
                    <a:gd name="T19" fmla="*/ 79 h 149"/>
                    <a:gd name="T20" fmla="*/ 52 w 103"/>
                    <a:gd name="T21" fmla="*/ 89 h 149"/>
                    <a:gd name="T22" fmla="*/ 51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3"/>
                    <a:gd name="T64" fmla="*/ 0 h 149"/>
                    <a:gd name="T65" fmla="*/ 103 w 103"/>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3" name="Freeform 208">
                  <a:extLst>
                    <a:ext uri="{FF2B5EF4-FFF2-40B4-BE49-F238E27FC236}">
                      <a16:creationId xmlns:a16="http://schemas.microsoft.com/office/drawing/2014/main" id="{92081477-6798-03DB-C0E1-10BFCF96EABC}"/>
                    </a:ext>
                  </a:extLst>
                </p:cNvPr>
                <p:cNvSpPr>
                  <a:spLocks/>
                </p:cNvSpPr>
                <p:nvPr/>
              </p:nvSpPr>
              <p:spPr bwMode="auto">
                <a:xfrm>
                  <a:off x="5527" y="222"/>
                  <a:ext cx="77" cy="153"/>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81 h 153"/>
                    <a:gd name="T18" fmla="*/ 23 w 77"/>
                    <a:gd name="T19" fmla="*/ 91 h 153"/>
                    <a:gd name="T20" fmla="*/ 19 w 77"/>
                    <a:gd name="T21" fmla="*/ 100 h 153"/>
                    <a:gd name="T22" fmla="*/ 15 w 77"/>
                    <a:gd name="T23" fmla="*/ 107 h 153"/>
                    <a:gd name="T24" fmla="*/ 11 w 77"/>
                    <a:gd name="T25" fmla="*/ 117 h 153"/>
                    <a:gd name="T26" fmla="*/ 7 w 77"/>
                    <a:gd name="T27" fmla="*/ 127 h 153"/>
                    <a:gd name="T28" fmla="*/ 2 w 77"/>
                    <a:gd name="T29" fmla="*/ 140 h 153"/>
                    <a:gd name="T30" fmla="*/ 0 w 77"/>
                    <a:gd name="T31" fmla="*/ 152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7"/>
                    <a:gd name="T49" fmla="*/ 0 h 153"/>
                    <a:gd name="T50" fmla="*/ 77 w 77"/>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20513" name="Group 209">
              <a:extLst>
                <a:ext uri="{FF2B5EF4-FFF2-40B4-BE49-F238E27FC236}">
                  <a16:creationId xmlns:a16="http://schemas.microsoft.com/office/drawing/2014/main" id="{DF53E9E0-6E6F-C6DB-9F7E-6B2465FB4575}"/>
                </a:ext>
              </a:extLst>
            </p:cNvPr>
            <p:cNvGrpSpPr>
              <a:grpSpLocks/>
            </p:cNvGrpSpPr>
            <p:nvPr/>
          </p:nvGrpSpPr>
          <p:grpSpPr bwMode="auto">
            <a:xfrm>
              <a:off x="5572" y="429"/>
              <a:ext cx="46" cy="19"/>
              <a:chOff x="5572" y="429"/>
              <a:chExt cx="46" cy="19"/>
            </a:xfrm>
          </p:grpSpPr>
          <p:sp>
            <p:nvSpPr>
              <p:cNvPr id="20514" name="Oval 210">
                <a:extLst>
                  <a:ext uri="{FF2B5EF4-FFF2-40B4-BE49-F238E27FC236}">
                    <a16:creationId xmlns:a16="http://schemas.microsoft.com/office/drawing/2014/main" id="{FCD810E3-3A34-5787-1D26-0DC59874BD0F}"/>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15" name="Oval 211">
                <a:extLst>
                  <a:ext uri="{FF2B5EF4-FFF2-40B4-BE49-F238E27FC236}">
                    <a16:creationId xmlns:a16="http://schemas.microsoft.com/office/drawing/2014/main" id="{557A2D79-2F97-00D6-47E0-9C8545D48D85}"/>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16" name="Oval 212">
                <a:extLst>
                  <a:ext uri="{FF2B5EF4-FFF2-40B4-BE49-F238E27FC236}">
                    <a16:creationId xmlns:a16="http://schemas.microsoft.com/office/drawing/2014/main" id="{C27E92E0-15E1-4BEF-5F79-2FC533B52EC2}"/>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17" name="Oval 213">
                <a:extLst>
                  <a:ext uri="{FF2B5EF4-FFF2-40B4-BE49-F238E27FC236}">
                    <a16:creationId xmlns:a16="http://schemas.microsoft.com/office/drawing/2014/main" id="{9E3486C6-869E-8962-0C3E-0E30B8BC4D31}"/>
                  </a:ext>
                </a:extLst>
              </p:cNvPr>
              <p:cNvSpPr>
                <a:spLocks noChangeArrowheads="1"/>
              </p:cNvSpPr>
              <p:nvPr/>
            </p:nvSpPr>
            <p:spPr bwMode="auto">
              <a:xfrm>
                <a:off x="5604" y="444"/>
                <a:ext cx="4"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spTree>
    <p:extLst>
      <p:ext uri="{BB962C8B-B14F-4D97-AF65-F5344CB8AC3E}">
        <p14:creationId xmlns:p14="http://schemas.microsoft.com/office/powerpoint/2010/main" val="41655287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Espace réservé du pied de page 4"/>
          <p:cNvSpPr>
            <a:spLocks noGrp="1"/>
          </p:cNvSpPr>
          <p:nvPr>
            <p:ph type="ftr" sz="quarter" idx="11"/>
          </p:nvPr>
        </p:nvSpPr>
        <p:spPr/>
        <p:txBody>
          <a:bodyPr/>
          <a:lstStyle/>
          <a:p>
            <a:pPr>
              <a:defRPr/>
            </a:pPr>
            <a:r>
              <a:rPr lang="fr-FR"/>
              <a:t>Award RT24</a:t>
            </a:r>
          </a:p>
        </p:txBody>
      </p:sp>
      <p:sp>
        <p:nvSpPr>
          <p:cNvPr id="108" name="Espace réservé du numéro de diapositive 5"/>
          <p:cNvSpPr>
            <a:spLocks noGrp="1"/>
          </p:cNvSpPr>
          <p:nvPr>
            <p:ph type="sldNum" sz="quarter" idx="12"/>
          </p:nvPr>
        </p:nvSpPr>
        <p:spPr/>
        <p:txBody>
          <a:bodyPr/>
          <a:lstStyle/>
          <a:p>
            <a:pPr>
              <a:defRPr/>
            </a:pPr>
            <a:fld id="{A9907FB8-A780-A848-B5CD-B52C9A38984F}" type="slidenum">
              <a:rPr lang="fr-FR"/>
              <a:pPr>
                <a:defRPr/>
              </a:pPr>
              <a:t>50</a:t>
            </a:fld>
            <a:endParaRPr lang="fr-FR"/>
          </a:p>
        </p:txBody>
      </p:sp>
      <p:sp>
        <p:nvSpPr>
          <p:cNvPr id="666626" name="Rectangle 2"/>
          <p:cNvSpPr>
            <a:spLocks noGrp="1" noChangeArrowheads="1"/>
          </p:cNvSpPr>
          <p:nvPr>
            <p:ph type="title"/>
          </p:nvPr>
        </p:nvSpPr>
        <p:spPr>
          <a:xfrm>
            <a:off x="3584575" y="23813"/>
            <a:ext cx="6121400" cy="596900"/>
          </a:xfrm>
        </p:spPr>
        <p:txBody>
          <a:bodyPr/>
          <a:lstStyle/>
          <a:p>
            <a:pPr>
              <a:defRPr/>
            </a:pPr>
            <a:r>
              <a:rPr lang="fr-FR" dirty="0"/>
              <a:t> </a:t>
            </a:r>
            <a:r>
              <a:rPr lang="fr-FR" dirty="0" err="1"/>
              <a:t>Particle</a:t>
            </a:r>
            <a:r>
              <a:rPr lang="fr-FR" dirty="0"/>
              <a:t> </a:t>
            </a:r>
            <a:r>
              <a:rPr lang="fr-FR" dirty="0" err="1"/>
              <a:t>therapy</a:t>
            </a:r>
            <a:r>
              <a:rPr lang="fr-FR" dirty="0"/>
              <a:t> </a:t>
            </a:r>
            <a:r>
              <a:rPr lang="fr-FR" dirty="0" err="1"/>
              <a:t>workflow</a:t>
            </a:r>
            <a:endParaRPr lang="fr-FR" dirty="0"/>
          </a:p>
        </p:txBody>
      </p:sp>
      <p:sp>
        <p:nvSpPr>
          <p:cNvPr id="666628" name="Line 4"/>
          <p:cNvSpPr>
            <a:spLocks noChangeShapeType="1"/>
          </p:cNvSpPr>
          <p:nvPr/>
        </p:nvSpPr>
        <p:spPr bwMode="auto">
          <a:xfrm>
            <a:off x="666750" y="1412875"/>
            <a:ext cx="9220200" cy="518160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fr-FR"/>
          </a:p>
        </p:txBody>
      </p:sp>
      <p:sp>
        <p:nvSpPr>
          <p:cNvPr id="666647" name="Text Box 23"/>
          <p:cNvSpPr txBox="1">
            <a:spLocks noChangeArrowheads="1"/>
          </p:cNvSpPr>
          <p:nvPr/>
        </p:nvSpPr>
        <p:spPr bwMode="auto">
          <a:xfrm>
            <a:off x="898525" y="2867025"/>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fr-FR" sz="2400" i="0">
              <a:latin typeface="Arial" charset="0"/>
            </a:endParaRPr>
          </a:p>
        </p:txBody>
      </p:sp>
      <p:sp>
        <p:nvSpPr>
          <p:cNvPr id="20" name="Text Box 17"/>
          <p:cNvSpPr txBox="1">
            <a:spLocks noChangeArrowheads="1"/>
          </p:cNvSpPr>
          <p:nvPr/>
        </p:nvSpPr>
        <p:spPr bwMode="auto">
          <a:xfrm>
            <a:off x="4867275" y="4424363"/>
            <a:ext cx="1238250" cy="134937"/>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spAutoFit/>
          </a:bodyPr>
          <a:lstStyle>
            <a:lvl1pPr eaLnBrk="0" hangingPunct="0">
              <a:defRPr sz="2400">
                <a:solidFill>
                  <a:schemeClr val="tx1"/>
                </a:solidFill>
                <a:latin typeface="Arial" charset="0"/>
                <a:ea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defRPr/>
            </a:pPr>
            <a:endParaRPr lang="en-GB" sz="1000" dirty="0">
              <a:cs typeface="+mn-cs"/>
            </a:endParaRPr>
          </a:p>
        </p:txBody>
      </p:sp>
      <p:pic>
        <p:nvPicPr>
          <p:cNvPr id="102407" name="Image 1" descr="Capture d’écran 2013-07-30 à 15.44.5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84575" cy="2265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408" name="Image 1" descr="Capture d’écran 2013-07-30 à 15.50.58.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889625" y="4508500"/>
            <a:ext cx="3240088" cy="2212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Espace réservé du contenu 2"/>
          <p:cNvSpPr>
            <a:spLocks noGrp="1"/>
          </p:cNvSpPr>
          <p:nvPr>
            <p:ph idx="1"/>
          </p:nvPr>
        </p:nvSpPr>
        <p:spPr>
          <a:xfrm>
            <a:off x="3729038" y="620713"/>
            <a:ext cx="6176962" cy="1368425"/>
          </a:xfrm>
        </p:spPr>
        <p:txBody>
          <a:bodyPr/>
          <a:lstStyle/>
          <a:p>
            <a:pPr>
              <a:defRPr/>
            </a:pPr>
            <a:r>
              <a:rPr lang="fr-FR" sz="2000" dirty="0" err="1"/>
              <a:t>Step</a:t>
            </a:r>
            <a:r>
              <a:rPr lang="fr-FR" sz="2000" dirty="0"/>
              <a:t> 1 </a:t>
            </a:r>
            <a:r>
              <a:rPr lang="fr-FR" sz="2000" dirty="0">
                <a:sym typeface="Wingdings"/>
              </a:rPr>
              <a:t> </a:t>
            </a:r>
            <a:r>
              <a:rPr lang="fr-FR" sz="2000" dirty="0" err="1">
                <a:sym typeface="Wingdings"/>
              </a:rPr>
              <a:t>Treatment</a:t>
            </a:r>
            <a:r>
              <a:rPr lang="fr-FR" sz="2000" dirty="0">
                <a:sym typeface="Wingdings"/>
              </a:rPr>
              <a:t> planning </a:t>
            </a:r>
            <a:r>
              <a:rPr lang="fr-FR" sz="2000" dirty="0" err="1">
                <a:sym typeface="Wingdings"/>
              </a:rPr>
              <a:t>after</a:t>
            </a:r>
            <a:r>
              <a:rPr lang="fr-FR" sz="2000" dirty="0">
                <a:sym typeface="Wingdings"/>
              </a:rPr>
              <a:t> CT scan</a:t>
            </a:r>
          </a:p>
          <a:p>
            <a:pPr lvl="1">
              <a:defRPr/>
            </a:pPr>
            <a:r>
              <a:rPr lang="fr-FR" sz="2000" dirty="0">
                <a:sym typeface="Wingdings"/>
              </a:rPr>
              <a:t>Dose to </a:t>
            </a:r>
            <a:r>
              <a:rPr lang="fr-FR" sz="2000" dirty="0" err="1">
                <a:sym typeface="Wingdings"/>
              </a:rPr>
              <a:t>be</a:t>
            </a:r>
            <a:r>
              <a:rPr lang="fr-FR" sz="2000" dirty="0">
                <a:sym typeface="Wingdings"/>
              </a:rPr>
              <a:t> </a:t>
            </a:r>
            <a:r>
              <a:rPr lang="fr-FR" sz="2000" dirty="0" err="1">
                <a:sym typeface="Wingdings"/>
              </a:rPr>
              <a:t>distributed</a:t>
            </a:r>
            <a:endParaRPr lang="fr-FR" sz="2000" dirty="0">
              <a:sym typeface="Wingdings"/>
            </a:endParaRPr>
          </a:p>
          <a:p>
            <a:pPr lvl="1">
              <a:defRPr/>
            </a:pPr>
            <a:r>
              <a:rPr lang="fr-FR" sz="2000" dirty="0">
                <a:sym typeface="Wingdings"/>
              </a:rPr>
              <a:t>MC simulation</a:t>
            </a:r>
          </a:p>
          <a:p>
            <a:pPr lvl="1">
              <a:defRPr/>
            </a:pPr>
            <a:r>
              <a:rPr lang="fr-FR" sz="2000" dirty="0" err="1">
                <a:sym typeface="Wingdings"/>
              </a:rPr>
              <a:t>Give</a:t>
            </a:r>
            <a:r>
              <a:rPr lang="fr-FR" sz="2000" dirty="0">
                <a:sym typeface="Wingdings"/>
              </a:rPr>
              <a:t> information to the machine</a:t>
            </a:r>
            <a:endParaRPr lang="fr-FR" sz="2000" dirty="0"/>
          </a:p>
          <a:p>
            <a:pPr marL="0" indent="0">
              <a:buFont typeface="Wingdings" charset="0"/>
              <a:buNone/>
              <a:defRPr/>
            </a:pPr>
            <a:endParaRPr lang="fr-FR" dirty="0"/>
          </a:p>
        </p:txBody>
      </p:sp>
      <p:sp>
        <p:nvSpPr>
          <p:cNvPr id="21" name="Espace réservé du contenu 2"/>
          <p:cNvSpPr txBox="1">
            <a:spLocks/>
          </p:cNvSpPr>
          <p:nvPr/>
        </p:nvSpPr>
        <p:spPr bwMode="auto">
          <a:xfrm>
            <a:off x="6199188" y="2636838"/>
            <a:ext cx="3687762" cy="1296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342900" indent="-342900" algn="l" rtl="0" eaLnBrk="0" fontAlgn="base" hangingPunct="0">
              <a:spcBef>
                <a:spcPct val="20000"/>
              </a:spcBef>
              <a:spcAft>
                <a:spcPct val="0"/>
              </a:spcAft>
              <a:buClr>
                <a:schemeClr val="hlink"/>
              </a:buClr>
              <a:buSzPct val="90000"/>
              <a:buFont typeface="Wingdings" charset="0"/>
              <a:buBlip>
                <a:blip r:embed="rId5"/>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6"/>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9pPr>
          </a:lstStyle>
          <a:p>
            <a:pPr>
              <a:defRPr/>
            </a:pPr>
            <a:r>
              <a:rPr lang="fr-FR" sz="2000" i="0" u="none" dirty="0" err="1"/>
              <a:t>Step</a:t>
            </a:r>
            <a:r>
              <a:rPr lang="fr-FR" sz="2000" i="0" u="none" dirty="0"/>
              <a:t> 2 </a:t>
            </a:r>
            <a:r>
              <a:rPr lang="fr-FR" sz="2000" i="0" u="none" dirty="0">
                <a:sym typeface="Wingdings"/>
              </a:rPr>
              <a:t> </a:t>
            </a:r>
            <a:r>
              <a:rPr lang="fr-FR" sz="2000" i="0" u="none" dirty="0" err="1">
                <a:sym typeface="Wingdings"/>
              </a:rPr>
              <a:t>Treatment</a:t>
            </a:r>
            <a:endParaRPr lang="fr-FR" sz="2000" i="0" u="none" dirty="0">
              <a:sym typeface="Wingdings"/>
            </a:endParaRPr>
          </a:p>
          <a:p>
            <a:pPr lvl="1">
              <a:defRPr/>
            </a:pPr>
            <a:r>
              <a:rPr lang="fr-FR" sz="2000" i="0" u="none" dirty="0">
                <a:sym typeface="Wingdings"/>
              </a:rPr>
              <a:t>10-20 fractions (</a:t>
            </a:r>
            <a:r>
              <a:rPr lang="fr-FR" sz="2000" i="0" u="none" dirty="0" err="1">
                <a:sym typeface="Wingdings"/>
              </a:rPr>
              <a:t>tumour</a:t>
            </a:r>
            <a:r>
              <a:rPr lang="fr-FR" sz="2000" i="0" u="none" dirty="0">
                <a:sym typeface="Wingdings"/>
              </a:rPr>
              <a:t> irradiation) </a:t>
            </a:r>
            <a:endParaRPr lang="fr-FR" sz="2000" i="0" u="none" dirty="0"/>
          </a:p>
          <a:p>
            <a:pPr marL="0" indent="0">
              <a:buFont typeface="Wingdings" charset="0"/>
              <a:buNone/>
              <a:defRPr/>
            </a:pPr>
            <a:endParaRPr lang="fr-FR" sz="2000" i="0" dirty="0"/>
          </a:p>
        </p:txBody>
      </p:sp>
      <p:sp>
        <p:nvSpPr>
          <p:cNvPr id="22" name="Espace réservé du contenu 2"/>
          <p:cNvSpPr txBox="1">
            <a:spLocks/>
          </p:cNvSpPr>
          <p:nvPr/>
        </p:nvSpPr>
        <p:spPr bwMode="auto">
          <a:xfrm>
            <a:off x="488950" y="5157788"/>
            <a:ext cx="5111750" cy="11509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342900" indent="-342900" algn="l" rtl="0" eaLnBrk="0" fontAlgn="base" hangingPunct="0">
              <a:spcBef>
                <a:spcPct val="20000"/>
              </a:spcBef>
              <a:spcAft>
                <a:spcPct val="0"/>
              </a:spcAft>
              <a:buClr>
                <a:schemeClr val="hlink"/>
              </a:buClr>
              <a:buSzPct val="90000"/>
              <a:buFont typeface="Wingdings" charset="0"/>
              <a:buBlip>
                <a:blip r:embed="rId5"/>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6"/>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9pPr>
          </a:lstStyle>
          <a:p>
            <a:pPr>
              <a:defRPr/>
            </a:pPr>
            <a:r>
              <a:rPr lang="fr-FR" sz="2400" u="none" dirty="0" err="1"/>
              <a:t>Step</a:t>
            </a:r>
            <a:r>
              <a:rPr lang="fr-FR" sz="2400" u="none" dirty="0"/>
              <a:t> 3 </a:t>
            </a:r>
            <a:r>
              <a:rPr lang="fr-FR" sz="2400" u="none" dirty="0">
                <a:sym typeface="Wingdings"/>
              </a:rPr>
              <a:t> </a:t>
            </a:r>
            <a:r>
              <a:rPr lang="fr-FR" sz="2000" i="0" u="none" dirty="0" err="1">
                <a:sym typeface="Wingdings"/>
              </a:rPr>
              <a:t>verification</a:t>
            </a:r>
            <a:r>
              <a:rPr lang="fr-FR" sz="2400" u="none" dirty="0">
                <a:sym typeface="Wingdings"/>
              </a:rPr>
              <a:t> </a:t>
            </a:r>
            <a:r>
              <a:rPr lang="fr-FR" sz="2400" u="none" dirty="0" err="1">
                <a:sym typeface="Wingdings"/>
              </a:rPr>
              <a:t>using</a:t>
            </a:r>
            <a:r>
              <a:rPr lang="fr-FR" sz="2400" u="none" dirty="0">
                <a:sym typeface="Wingdings"/>
              </a:rPr>
              <a:t> CT scan</a:t>
            </a:r>
            <a:endParaRPr lang="fr-FR" sz="2400" u="none" dirty="0"/>
          </a:p>
          <a:p>
            <a:pPr marL="0" indent="0">
              <a:buFont typeface="Wingdings" charset="0"/>
              <a:buNone/>
              <a:defRPr/>
            </a:pPr>
            <a:endParaRPr lang="fr-FR" sz="2400" dirty="0"/>
          </a:p>
        </p:txBody>
      </p:sp>
      <p:sp>
        <p:nvSpPr>
          <p:cNvPr id="102412" name="ZoneTexte 2"/>
          <p:cNvSpPr txBox="1">
            <a:spLocks noChangeArrowheads="1"/>
          </p:cNvSpPr>
          <p:nvPr/>
        </p:nvSpPr>
        <p:spPr bwMode="auto">
          <a:xfrm>
            <a:off x="2288704" y="5877272"/>
            <a:ext cx="36322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eaLnBrk="1" hangingPunct="1"/>
            <a:r>
              <a:rPr lang="fr-FR" sz="2000" dirty="0" err="1">
                <a:solidFill>
                  <a:srgbClr val="FFFF00"/>
                </a:solidFill>
              </a:rPr>
              <a:t>Overdosage</a:t>
            </a:r>
            <a:r>
              <a:rPr lang="fr-FR" sz="2000" dirty="0">
                <a:solidFill>
                  <a:srgbClr val="FFFF00"/>
                </a:solidFill>
              </a:rPr>
              <a:t> in </a:t>
            </a:r>
            <a:r>
              <a:rPr lang="fr-FR" sz="2000" u="none" dirty="0">
                <a:solidFill>
                  <a:srgbClr val="FFFF00"/>
                </a:solidFill>
              </a:rPr>
              <a:t>normal</a:t>
            </a:r>
            <a:r>
              <a:rPr lang="fr-FR" sz="2000" dirty="0">
                <a:solidFill>
                  <a:srgbClr val="FFFF00"/>
                </a:solidFill>
              </a:rPr>
              <a:t> tissue</a:t>
            </a:r>
          </a:p>
        </p:txBody>
      </p:sp>
      <p:pic>
        <p:nvPicPr>
          <p:cNvPr id="102413" name="Image 2" descr="HIT-controlroom.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440113" y="2276475"/>
            <a:ext cx="3035300" cy="2311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906000" cy="692150"/>
          </a:xfrm>
        </p:spPr>
        <p:txBody>
          <a:bodyPr/>
          <a:lstStyle/>
          <a:p>
            <a:pPr>
              <a:defRPr/>
            </a:pPr>
            <a:r>
              <a:rPr lang="fr-FR" sz="2800" dirty="0"/>
              <a:t>In-</a:t>
            </a:r>
            <a:r>
              <a:rPr lang="fr-FR" sz="2800" dirty="0" err="1"/>
              <a:t>beam</a:t>
            </a:r>
            <a:r>
              <a:rPr lang="fr-FR" sz="2800" dirty="0"/>
              <a:t> </a:t>
            </a:r>
            <a:r>
              <a:rPr lang="fr-FR" sz="2800" dirty="0" err="1"/>
              <a:t>nuclear</a:t>
            </a:r>
            <a:r>
              <a:rPr lang="fr-FR" sz="2800" dirty="0"/>
              <a:t> </a:t>
            </a:r>
            <a:r>
              <a:rPr lang="fr-FR" sz="2800" dirty="0" err="1"/>
              <a:t>method</a:t>
            </a:r>
            <a:r>
              <a:rPr lang="fr-FR" sz="2800" dirty="0"/>
              <a:t> </a:t>
            </a:r>
            <a:r>
              <a:rPr lang="fr-FR" sz="2800" dirty="0" err="1"/>
              <a:t>principle</a:t>
            </a:r>
            <a:r>
              <a:rPr lang="fr-FR" sz="2800" dirty="0"/>
              <a:t> for ‘in vivo’ </a:t>
            </a:r>
            <a:r>
              <a:rPr lang="fr-FR" sz="2800" dirty="0" err="1"/>
              <a:t>dosimetry</a:t>
            </a:r>
            <a:endParaRPr lang="fr-FR" sz="2800" dirty="0"/>
          </a:p>
        </p:txBody>
      </p:sp>
      <p:sp>
        <p:nvSpPr>
          <p:cNvPr id="4" name="Espace réservé du pied de page 3"/>
          <p:cNvSpPr>
            <a:spLocks noGrp="1"/>
          </p:cNvSpPr>
          <p:nvPr>
            <p:ph type="ftr" sz="quarter" idx="11"/>
          </p:nvPr>
        </p:nvSpPr>
        <p:spPr>
          <a:xfrm>
            <a:off x="3800475" y="6308725"/>
            <a:ext cx="3136900" cy="457200"/>
          </a:xfrm>
        </p:spPr>
        <p:txBody>
          <a:bodyPr/>
          <a:lstStyle/>
          <a:p>
            <a:pPr>
              <a:defRPr/>
            </a:pPr>
            <a:r>
              <a:rPr lang="fr-FR"/>
              <a:t>Award RT24</a:t>
            </a:r>
            <a:endParaRPr lang="fr-FR" dirty="0"/>
          </a:p>
        </p:txBody>
      </p:sp>
      <p:sp>
        <p:nvSpPr>
          <p:cNvPr id="112643" name="Explosion 1 12"/>
          <p:cNvSpPr>
            <a:spLocks noChangeArrowheads="1"/>
          </p:cNvSpPr>
          <p:nvPr/>
        </p:nvSpPr>
        <p:spPr bwMode="auto">
          <a:xfrm>
            <a:off x="1497013" y="404813"/>
            <a:ext cx="3384550" cy="1511300"/>
          </a:xfrm>
          <a:prstGeom prst="irregularSeal1">
            <a:avLst/>
          </a:prstGeom>
          <a:solidFill>
            <a:srgbClr val="C0504D"/>
          </a:solidFill>
          <a:ln w="9525">
            <a:solidFill>
              <a:schemeClr val="tx1"/>
            </a:solidFill>
            <a:round/>
            <a:headEnd/>
            <a:tailEnd/>
          </a:ln>
        </p:spPr>
        <p:txBody>
          <a:bodyPr/>
          <a:lstStyle/>
          <a:p>
            <a:endParaRPr lang="fr-FR" sz="1800">
              <a:solidFill>
                <a:srgbClr val="FFFF00"/>
              </a:solidFill>
            </a:endParaRPr>
          </a:p>
        </p:txBody>
      </p:sp>
      <p:sp>
        <p:nvSpPr>
          <p:cNvPr id="14" name="Ellipse 13"/>
          <p:cNvSpPr/>
          <p:nvPr/>
        </p:nvSpPr>
        <p:spPr bwMode="auto">
          <a:xfrm>
            <a:off x="128588" y="1052513"/>
            <a:ext cx="503237" cy="4318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a:p>
          <a:p>
            <a:pPr>
              <a:defRPr/>
            </a:pPr>
            <a:endParaRPr lang="fr-FR" sz="1800" dirty="0">
              <a:solidFill>
                <a:srgbClr val="FFFFFF"/>
              </a:solidFill>
            </a:endParaRPr>
          </a:p>
          <a:p>
            <a:pPr>
              <a:defRPr/>
            </a:pPr>
            <a:endParaRPr lang="fr-FR" sz="1800" dirty="0">
              <a:solidFill>
                <a:srgbClr val="FFFFFF"/>
              </a:solidFill>
            </a:endParaRPr>
          </a:p>
          <a:p>
            <a:pPr>
              <a:defRPr/>
            </a:pPr>
            <a:endParaRPr lang="fr-FR" sz="1800" dirty="0">
              <a:solidFill>
                <a:srgbClr val="FFFFFF"/>
              </a:solidFill>
            </a:endParaRPr>
          </a:p>
        </p:txBody>
      </p:sp>
      <p:sp>
        <p:nvSpPr>
          <p:cNvPr id="15" name="Rectangle 6"/>
          <p:cNvSpPr>
            <a:spLocks noChangeArrowheads="1"/>
          </p:cNvSpPr>
          <p:nvPr/>
        </p:nvSpPr>
        <p:spPr bwMode="auto">
          <a:xfrm>
            <a:off x="0" y="3284538"/>
            <a:ext cx="4321175" cy="2089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42900" indent="-342900">
              <a:lnSpc>
                <a:spcPct val="90000"/>
              </a:lnSpc>
              <a:defRPr/>
            </a:pPr>
            <a:r>
              <a:rPr lang="de-DE" sz="1800" i="0" dirty="0">
                <a:cs typeface="+mn-cs"/>
              </a:rPr>
              <a:t>Balance </a:t>
            </a:r>
            <a:r>
              <a:rPr lang="de-DE" sz="1800" i="0" dirty="0" err="1">
                <a:cs typeface="+mn-cs"/>
              </a:rPr>
              <a:t>of</a:t>
            </a:r>
            <a:r>
              <a:rPr lang="de-DE" sz="1800" i="0" dirty="0">
                <a:cs typeface="+mn-cs"/>
              </a:rPr>
              <a:t> </a:t>
            </a:r>
            <a:r>
              <a:rPr lang="de-DE" sz="1800" i="0" dirty="0" err="1">
                <a:cs typeface="+mn-cs"/>
              </a:rPr>
              <a:t>promptly</a:t>
            </a:r>
            <a:r>
              <a:rPr lang="de-DE" sz="1800" i="0" dirty="0">
                <a:cs typeface="+mn-cs"/>
              </a:rPr>
              <a:t> </a:t>
            </a:r>
            <a:r>
              <a:rPr lang="de-DE" sz="1800" i="0" dirty="0" err="1">
                <a:cs typeface="+mn-cs"/>
              </a:rPr>
              <a:t>emitted</a:t>
            </a:r>
            <a:r>
              <a:rPr lang="de-DE" sz="1800" i="0" dirty="0">
                <a:cs typeface="+mn-cs"/>
              </a:rPr>
              <a:t> </a:t>
            </a:r>
          </a:p>
          <a:p>
            <a:pPr marL="342900" indent="-342900">
              <a:lnSpc>
                <a:spcPct val="90000"/>
              </a:lnSpc>
              <a:defRPr/>
            </a:pPr>
            <a:r>
              <a:rPr lang="de-DE" sz="1800" i="0" dirty="0" err="1">
                <a:cs typeface="+mn-cs"/>
              </a:rPr>
              <a:t>particles</a:t>
            </a:r>
            <a:r>
              <a:rPr lang="de-DE" sz="1800" i="0" dirty="0">
                <a:cs typeface="+mn-cs"/>
              </a:rPr>
              <a:t> outside </a:t>
            </a:r>
            <a:r>
              <a:rPr lang="de-DE" sz="1800" i="0" dirty="0" err="1">
                <a:cs typeface="+mn-cs"/>
              </a:rPr>
              <a:t>the</a:t>
            </a:r>
            <a:r>
              <a:rPr lang="de-DE" sz="1800" i="0" dirty="0">
                <a:cs typeface="+mn-cs"/>
              </a:rPr>
              <a:t> </a:t>
            </a:r>
            <a:r>
              <a:rPr lang="de-DE" sz="1800" i="0" dirty="0" err="1">
                <a:cs typeface="+mn-cs"/>
              </a:rPr>
              <a:t>target</a:t>
            </a:r>
            <a:r>
              <a:rPr lang="de-DE" sz="1800" i="0" dirty="0">
                <a:cs typeface="+mn-cs"/>
              </a:rPr>
              <a:t>:</a:t>
            </a:r>
          </a:p>
          <a:p>
            <a:pPr marL="342900" indent="-342900">
              <a:lnSpc>
                <a:spcPct val="90000"/>
              </a:lnSpc>
              <a:defRPr/>
            </a:pPr>
            <a:endParaRPr lang="de-DE" sz="1800" i="0" dirty="0">
              <a:cs typeface="+mn-cs"/>
            </a:endParaRPr>
          </a:p>
          <a:p>
            <a:pPr marL="342900" indent="-342900">
              <a:lnSpc>
                <a:spcPct val="90000"/>
              </a:lnSpc>
              <a:defRPr/>
            </a:pPr>
            <a:r>
              <a:rPr lang="de-DE" sz="1800" i="0" dirty="0" err="1">
                <a:cs typeface="+mn-cs"/>
              </a:rPr>
              <a:t>Incident</a:t>
            </a:r>
            <a:r>
              <a:rPr lang="de-DE" sz="1800" i="0" dirty="0">
                <a:cs typeface="+mn-cs"/>
              </a:rPr>
              <a:t> </a:t>
            </a:r>
            <a:r>
              <a:rPr lang="de-DE" sz="1800" i="0" dirty="0" err="1">
                <a:cs typeface="+mn-cs"/>
              </a:rPr>
              <a:t>protons</a:t>
            </a:r>
            <a:r>
              <a:rPr lang="de-DE" sz="1800" i="0" dirty="0">
                <a:cs typeface="+mn-cs"/>
              </a:rPr>
              <a:t>: 1.0            (~10</a:t>
            </a:r>
            <a:r>
              <a:rPr lang="de-DE" sz="1800" i="0" baseline="30000" dirty="0">
                <a:cs typeface="+mn-cs"/>
              </a:rPr>
              <a:t>10</a:t>
            </a:r>
            <a:r>
              <a:rPr lang="de-DE" sz="1800" i="0" dirty="0">
                <a:cs typeface="+mn-cs"/>
              </a:rPr>
              <a:t>)</a:t>
            </a:r>
          </a:p>
          <a:p>
            <a:pPr marL="342900" indent="-342900">
              <a:lnSpc>
                <a:spcPct val="90000"/>
              </a:lnSpc>
              <a:defRPr/>
            </a:pPr>
            <a:r>
              <a:rPr lang="de-DE" sz="1800" i="0" dirty="0">
                <a:solidFill>
                  <a:srgbClr val="FFFF00"/>
                </a:solidFill>
                <a:latin typeface="Symbol" charset="0"/>
                <a:cs typeface="+mn-cs"/>
                <a:sym typeface="Symbol" charset="0"/>
              </a:rPr>
              <a:t></a:t>
            </a:r>
            <a:r>
              <a:rPr lang="de-DE" sz="1800" i="0" dirty="0">
                <a:solidFill>
                  <a:srgbClr val="FFFF00"/>
                </a:solidFill>
                <a:cs typeface="+mn-cs"/>
              </a:rPr>
              <a:t>-</a:t>
            </a:r>
            <a:r>
              <a:rPr lang="de-DE" sz="1800" i="0" dirty="0" err="1">
                <a:solidFill>
                  <a:srgbClr val="FFFF00"/>
                </a:solidFill>
                <a:cs typeface="+mn-cs"/>
              </a:rPr>
              <a:t>rays</a:t>
            </a:r>
            <a:r>
              <a:rPr lang="de-DE" sz="1800" i="0" dirty="0">
                <a:solidFill>
                  <a:srgbClr val="FFFF00"/>
                </a:solidFill>
                <a:cs typeface="+mn-cs"/>
              </a:rPr>
              <a:t>:		  0.3           (3</a:t>
            </a:r>
            <a:r>
              <a:rPr lang="de-DE" sz="1800" i="0" dirty="0">
                <a:solidFill>
                  <a:srgbClr val="FFFF00"/>
                </a:solidFill>
                <a:cs typeface="Arial" charset="0"/>
              </a:rPr>
              <a:t>·</a:t>
            </a:r>
            <a:r>
              <a:rPr lang="de-DE" sz="1800" i="0" dirty="0">
                <a:solidFill>
                  <a:srgbClr val="FFFF00"/>
                </a:solidFill>
                <a:cs typeface="+mn-cs"/>
              </a:rPr>
              <a:t>10</a:t>
            </a:r>
            <a:r>
              <a:rPr lang="de-DE" sz="1800" i="0" baseline="30000" dirty="0">
                <a:solidFill>
                  <a:srgbClr val="FFFF00"/>
                </a:solidFill>
                <a:cs typeface="+mn-cs"/>
              </a:rPr>
              <a:t>9</a:t>
            </a:r>
            <a:r>
              <a:rPr lang="de-DE" sz="1800" i="0" dirty="0">
                <a:solidFill>
                  <a:srgbClr val="FFFF00"/>
                </a:solidFill>
                <a:cs typeface="+mn-cs"/>
              </a:rPr>
              <a:t>)</a:t>
            </a:r>
            <a:r>
              <a:rPr lang="de-DE" sz="1800" i="0" dirty="0">
                <a:cs typeface="+mn-cs"/>
              </a:rPr>
              <a:t> </a:t>
            </a:r>
          </a:p>
          <a:p>
            <a:pPr marL="342900" indent="-342900">
              <a:lnSpc>
                <a:spcPct val="90000"/>
              </a:lnSpc>
              <a:defRPr/>
            </a:pPr>
            <a:r>
              <a:rPr lang="de-DE" sz="1800" i="0" dirty="0">
                <a:cs typeface="+mn-cs"/>
              </a:rPr>
              <a:t>Neutrons:	  0.09         (9</a:t>
            </a:r>
            <a:r>
              <a:rPr lang="de-DE" sz="1800" i="0" dirty="0">
                <a:cs typeface="Arial" charset="0"/>
              </a:rPr>
              <a:t>·</a:t>
            </a:r>
            <a:r>
              <a:rPr lang="de-DE" sz="1800" i="0" dirty="0">
                <a:cs typeface="+mn-cs"/>
              </a:rPr>
              <a:t>10</a:t>
            </a:r>
            <a:r>
              <a:rPr lang="de-DE" sz="1800" i="0" baseline="30000" dirty="0">
                <a:cs typeface="+mn-cs"/>
              </a:rPr>
              <a:t>8</a:t>
            </a:r>
            <a:r>
              <a:rPr lang="de-DE" sz="1800" i="0" dirty="0">
                <a:cs typeface="+mn-cs"/>
              </a:rPr>
              <a:t>) </a:t>
            </a:r>
          </a:p>
          <a:p>
            <a:pPr marL="342900" indent="-342900">
              <a:lnSpc>
                <a:spcPct val="90000"/>
              </a:lnSpc>
              <a:defRPr/>
            </a:pPr>
            <a:r>
              <a:rPr lang="de-DE" sz="1800" i="0" dirty="0">
                <a:cs typeface="+mn-cs"/>
              </a:rPr>
              <a:t>Protons:	   	 0.001         (1</a:t>
            </a:r>
            <a:r>
              <a:rPr lang="de-DE" sz="1800" i="0" dirty="0">
                <a:cs typeface="Arial" charset="0"/>
              </a:rPr>
              <a:t>·</a:t>
            </a:r>
            <a:r>
              <a:rPr lang="de-DE" sz="1800" i="0" dirty="0">
                <a:cs typeface="+mn-cs"/>
              </a:rPr>
              <a:t>10</a:t>
            </a:r>
            <a:r>
              <a:rPr lang="de-DE" sz="1800" i="0" baseline="30000" dirty="0">
                <a:cs typeface="+mn-cs"/>
              </a:rPr>
              <a:t>7</a:t>
            </a:r>
            <a:r>
              <a:rPr lang="de-DE" sz="1800" i="0" dirty="0">
                <a:cs typeface="+mn-cs"/>
              </a:rPr>
              <a:t>)</a:t>
            </a:r>
          </a:p>
          <a:p>
            <a:pPr marL="342900" indent="-342900">
              <a:lnSpc>
                <a:spcPct val="90000"/>
              </a:lnSpc>
              <a:defRPr/>
            </a:pPr>
            <a:r>
              <a:rPr lang="de-DE" sz="1800" i="0" dirty="0">
                <a:cs typeface="+mn-cs"/>
              </a:rPr>
              <a:t>a-</a:t>
            </a:r>
            <a:r>
              <a:rPr lang="de-DE" sz="1800" i="0" dirty="0" err="1">
                <a:cs typeface="+mn-cs"/>
              </a:rPr>
              <a:t>particles</a:t>
            </a:r>
            <a:r>
              <a:rPr lang="de-DE" sz="1800" i="0" dirty="0">
                <a:cs typeface="+mn-cs"/>
              </a:rPr>
              <a:t>:	 2 · 10</a:t>
            </a:r>
            <a:r>
              <a:rPr lang="de-DE" sz="1800" i="0" baseline="30000" dirty="0">
                <a:cs typeface="+mn-cs"/>
              </a:rPr>
              <a:t>-5</a:t>
            </a:r>
            <a:r>
              <a:rPr lang="de-DE" sz="1800" i="0" dirty="0">
                <a:cs typeface="+mn-cs"/>
              </a:rPr>
              <a:t>      (2</a:t>
            </a:r>
            <a:r>
              <a:rPr lang="de-DE" sz="1800" i="0" dirty="0">
                <a:cs typeface="Arial" charset="0"/>
              </a:rPr>
              <a:t>·</a:t>
            </a:r>
            <a:r>
              <a:rPr lang="de-DE" sz="1800" i="0" dirty="0">
                <a:cs typeface="+mn-cs"/>
              </a:rPr>
              <a:t>10</a:t>
            </a:r>
            <a:r>
              <a:rPr lang="de-DE" sz="1800" i="0" baseline="30000" dirty="0">
                <a:cs typeface="+mn-cs"/>
              </a:rPr>
              <a:t>5</a:t>
            </a:r>
            <a:r>
              <a:rPr lang="de-DE" sz="1800" i="0" dirty="0">
                <a:cs typeface="+mn-cs"/>
              </a:rPr>
              <a:t>)</a:t>
            </a:r>
          </a:p>
          <a:p>
            <a:pPr>
              <a:lnSpc>
                <a:spcPct val="90000"/>
              </a:lnSpc>
              <a:spcBef>
                <a:spcPct val="20000"/>
              </a:spcBef>
              <a:buClr>
                <a:schemeClr val="hlink"/>
              </a:buClr>
              <a:buSzPct val="90000"/>
              <a:defRPr/>
            </a:pPr>
            <a:endParaRPr lang="fr-FR" sz="1800" i="0" dirty="0">
              <a:effectLst>
                <a:outerShdw blurRad="38100" dist="38100" dir="2700000" algn="tl">
                  <a:srgbClr val="000000"/>
                </a:outerShdw>
              </a:effectLst>
              <a:cs typeface="+mn-cs"/>
            </a:endParaRPr>
          </a:p>
        </p:txBody>
      </p:sp>
      <p:pic>
        <p:nvPicPr>
          <p:cNvPr id="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9400" y="3284538"/>
            <a:ext cx="3240088" cy="2443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3363" y="765175"/>
            <a:ext cx="4105275" cy="1158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5525" y="3284538"/>
            <a:ext cx="2519363" cy="2444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112649" name="Gruppieren 28"/>
          <p:cNvGrpSpPr>
            <a:grpSpLocks/>
          </p:cNvGrpSpPr>
          <p:nvPr/>
        </p:nvGrpSpPr>
        <p:grpSpPr bwMode="auto">
          <a:xfrm>
            <a:off x="1065213" y="1916113"/>
            <a:ext cx="8726487" cy="1254125"/>
            <a:chOff x="2051650" y="4017880"/>
            <a:chExt cx="8361938" cy="1187467"/>
          </a:xfrm>
        </p:grpSpPr>
        <p:grpSp>
          <p:nvGrpSpPr>
            <p:cNvPr id="112658" name="Gruppieren 29"/>
            <p:cNvGrpSpPr>
              <a:grpSpLocks/>
            </p:cNvGrpSpPr>
            <p:nvPr/>
          </p:nvGrpSpPr>
          <p:grpSpPr bwMode="auto">
            <a:xfrm>
              <a:off x="2051650" y="4017880"/>
              <a:ext cx="8361938" cy="851627"/>
              <a:chOff x="1907630" y="4221110"/>
              <a:chExt cx="8361938" cy="851627"/>
            </a:xfrm>
          </p:grpSpPr>
          <p:sp>
            <p:nvSpPr>
              <p:cNvPr id="33" name="Textfeld 36"/>
              <p:cNvSpPr txBox="1"/>
              <p:nvPr/>
            </p:nvSpPr>
            <p:spPr>
              <a:xfrm>
                <a:off x="8737738" y="4425535"/>
                <a:ext cx="1531830" cy="647845"/>
              </a:xfrm>
              <a:prstGeom prst="rect">
                <a:avLst/>
              </a:prstGeom>
              <a:noFill/>
            </p:spPr>
            <p:txBody>
              <a:bodyPr wrap="none">
                <a:spAutoFit/>
              </a:bodyPr>
              <a:lstStyle/>
              <a:p>
                <a:pPr algn="ctr">
                  <a:defRPr/>
                </a:pPr>
                <a:r>
                  <a:rPr lang="de-DE" sz="1800" dirty="0">
                    <a:latin typeface="+mn-lt"/>
                  </a:rPr>
                  <a:t>Time (s) </a:t>
                </a:r>
              </a:p>
              <a:p>
                <a:pPr algn="ctr">
                  <a:defRPr/>
                </a:pPr>
                <a:r>
                  <a:rPr lang="de-DE" sz="1800" dirty="0">
                    <a:latin typeface="+mn-lt"/>
                  </a:rPr>
                  <a:t>after </a:t>
                </a:r>
                <a:r>
                  <a:rPr lang="de-DE" sz="1800" dirty="0" err="1">
                    <a:latin typeface="+mn-lt"/>
                  </a:rPr>
                  <a:t>collision</a:t>
                </a:r>
                <a:endParaRPr lang="de-DE" sz="1800" dirty="0">
                  <a:latin typeface="+mn-lt"/>
                </a:endParaRPr>
              </a:p>
            </p:txBody>
          </p:sp>
          <p:grpSp>
            <p:nvGrpSpPr>
              <p:cNvPr id="112666" name="Gruppieren 86"/>
              <p:cNvGrpSpPr>
                <a:grpSpLocks/>
              </p:cNvGrpSpPr>
              <p:nvPr/>
            </p:nvGrpSpPr>
            <p:grpSpPr bwMode="auto">
              <a:xfrm>
                <a:off x="1907630" y="4570567"/>
                <a:ext cx="6912960" cy="154613"/>
                <a:chOff x="1907630" y="3996700"/>
                <a:chExt cx="6912960" cy="154613"/>
              </a:xfrm>
            </p:grpSpPr>
            <p:cxnSp>
              <p:nvCxnSpPr>
                <p:cNvPr id="36" name="Gerade Verbindung mit Pfeil 39"/>
                <p:cNvCxnSpPr/>
                <p:nvPr/>
              </p:nvCxnSpPr>
              <p:spPr>
                <a:xfrm>
                  <a:off x="1907630" y="4171832"/>
                  <a:ext cx="6912252" cy="1504"/>
                </a:xfrm>
                <a:prstGeom prst="straightConnector1">
                  <a:avLst/>
                </a:prstGeom>
                <a:ln w="25400">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37" name="Gerade Verbindung 40"/>
                <p:cNvCxnSpPr/>
                <p:nvPr/>
              </p:nvCxnSpPr>
              <p:spPr>
                <a:xfrm rot="5400000">
                  <a:off x="2330616" y="4100434"/>
                  <a:ext cx="1427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41"/>
                <p:cNvCxnSpPr/>
                <p:nvPr/>
              </p:nvCxnSpPr>
              <p:spPr>
                <a:xfrm rot="5400000">
                  <a:off x="3050904" y="4090663"/>
                  <a:ext cx="1443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42"/>
                <p:cNvCxnSpPr/>
                <p:nvPr/>
              </p:nvCxnSpPr>
              <p:spPr>
                <a:xfrm rot="5400000">
                  <a:off x="3771176" y="4100434"/>
                  <a:ext cx="1427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43"/>
                <p:cNvCxnSpPr/>
                <p:nvPr/>
              </p:nvCxnSpPr>
              <p:spPr>
                <a:xfrm rot="5400000">
                  <a:off x="4489942" y="4101186"/>
                  <a:ext cx="1443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4"/>
                <p:cNvCxnSpPr/>
                <p:nvPr/>
              </p:nvCxnSpPr>
              <p:spPr>
                <a:xfrm rot="5400000">
                  <a:off x="5211735" y="4100434"/>
                  <a:ext cx="1427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5"/>
                <p:cNvCxnSpPr/>
                <p:nvPr/>
              </p:nvCxnSpPr>
              <p:spPr>
                <a:xfrm rot="5400000">
                  <a:off x="8093624" y="4095173"/>
                  <a:ext cx="1443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6"/>
                <p:cNvCxnSpPr/>
                <p:nvPr/>
              </p:nvCxnSpPr>
              <p:spPr>
                <a:xfrm rot="5400000">
                  <a:off x="5939630" y="4099682"/>
                  <a:ext cx="1443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7"/>
                <p:cNvCxnSpPr/>
                <p:nvPr/>
              </p:nvCxnSpPr>
              <p:spPr>
                <a:xfrm rot="5400000">
                  <a:off x="6659148" y="4095173"/>
                  <a:ext cx="1443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8"/>
                <p:cNvCxnSpPr/>
                <p:nvPr/>
              </p:nvCxnSpPr>
              <p:spPr>
                <a:xfrm rot="5400000">
                  <a:off x="7378668" y="4095173"/>
                  <a:ext cx="1443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Textfeld 38"/>
              <p:cNvSpPr txBox="1"/>
              <p:nvPr/>
            </p:nvSpPr>
            <p:spPr>
              <a:xfrm>
                <a:off x="2021718" y="4221110"/>
                <a:ext cx="6457419" cy="369768"/>
              </a:xfrm>
              <a:prstGeom prst="rect">
                <a:avLst/>
              </a:prstGeom>
              <a:noFill/>
            </p:spPr>
            <p:txBody>
              <a:bodyPr wrap="none">
                <a:spAutoFit/>
              </a:bodyPr>
              <a:lstStyle/>
              <a:p>
                <a:pPr>
                  <a:defRPr/>
                </a:pPr>
                <a:r>
                  <a:rPr lang="de-DE" sz="1800" dirty="0">
                    <a:latin typeface="+mn-lt"/>
                  </a:rPr>
                  <a:t>10</a:t>
                </a:r>
                <a:r>
                  <a:rPr lang="de-DE" sz="1800" baseline="30000" dirty="0">
                    <a:latin typeface="+mn-lt"/>
                  </a:rPr>
                  <a:t>-21</a:t>
                </a:r>
                <a:r>
                  <a:rPr lang="de-DE" sz="1800" dirty="0">
                    <a:latin typeface="+mn-lt"/>
                  </a:rPr>
                  <a:t>    10</a:t>
                </a:r>
                <a:r>
                  <a:rPr lang="de-DE" sz="1800" baseline="30000" dirty="0">
                    <a:latin typeface="+mn-lt"/>
                  </a:rPr>
                  <a:t>-18</a:t>
                </a:r>
                <a:r>
                  <a:rPr lang="de-DE" sz="1800" dirty="0">
                    <a:latin typeface="+mn-lt"/>
                  </a:rPr>
                  <a:t>    10</a:t>
                </a:r>
                <a:r>
                  <a:rPr lang="de-DE" sz="1800" baseline="30000" dirty="0">
                    <a:latin typeface="+mn-lt"/>
                  </a:rPr>
                  <a:t>-15</a:t>
                </a:r>
                <a:r>
                  <a:rPr lang="de-DE" sz="1800" dirty="0">
                    <a:latin typeface="+mn-lt"/>
                  </a:rPr>
                  <a:t>    10</a:t>
                </a:r>
                <a:r>
                  <a:rPr lang="de-DE" sz="1800" baseline="30000" dirty="0">
                    <a:latin typeface="+mn-lt"/>
                  </a:rPr>
                  <a:t>-12</a:t>
                </a:r>
                <a:r>
                  <a:rPr lang="de-DE" sz="1800" dirty="0">
                    <a:latin typeface="+mn-lt"/>
                  </a:rPr>
                  <a:t>     10</a:t>
                </a:r>
                <a:r>
                  <a:rPr lang="de-DE" sz="1800" baseline="30000" dirty="0">
                    <a:latin typeface="+mn-lt"/>
                  </a:rPr>
                  <a:t>-9</a:t>
                </a:r>
                <a:r>
                  <a:rPr lang="de-DE" sz="1800" dirty="0">
                    <a:latin typeface="+mn-lt"/>
                  </a:rPr>
                  <a:t>     10</a:t>
                </a:r>
                <a:r>
                  <a:rPr lang="de-DE" sz="1800" baseline="30000" dirty="0">
                    <a:latin typeface="+mn-lt"/>
                  </a:rPr>
                  <a:t>-6</a:t>
                </a:r>
                <a:r>
                  <a:rPr lang="de-DE" sz="1800" dirty="0">
                    <a:latin typeface="+mn-lt"/>
                  </a:rPr>
                  <a:t>      10</a:t>
                </a:r>
                <a:r>
                  <a:rPr lang="de-DE" sz="1800" baseline="30000" dirty="0">
                    <a:latin typeface="+mn-lt"/>
                  </a:rPr>
                  <a:t>-3</a:t>
                </a:r>
                <a:r>
                  <a:rPr lang="de-DE" sz="1800" dirty="0">
                    <a:latin typeface="+mn-lt"/>
                  </a:rPr>
                  <a:t>     10</a:t>
                </a:r>
                <a:r>
                  <a:rPr lang="de-DE" sz="1800" baseline="30000" dirty="0">
                    <a:latin typeface="+mn-lt"/>
                  </a:rPr>
                  <a:t>0</a:t>
                </a:r>
                <a:r>
                  <a:rPr lang="de-DE" sz="1800" dirty="0">
                    <a:latin typeface="+mn-lt"/>
                  </a:rPr>
                  <a:t>      10</a:t>
                </a:r>
                <a:r>
                  <a:rPr lang="de-DE" sz="1800" baseline="30000" dirty="0">
                    <a:latin typeface="+mn-lt"/>
                  </a:rPr>
                  <a:t>3</a:t>
                </a:r>
                <a:endParaRPr lang="de-DE" sz="1800" dirty="0">
                  <a:latin typeface="+mn-lt"/>
                </a:endParaRPr>
              </a:p>
            </p:txBody>
          </p:sp>
        </p:grpSp>
        <p:sp>
          <p:nvSpPr>
            <p:cNvPr id="27" name="Text Box 108"/>
            <p:cNvSpPr txBox="1">
              <a:spLocks noChangeArrowheads="1"/>
            </p:cNvSpPr>
            <p:nvPr/>
          </p:nvSpPr>
          <p:spPr bwMode="auto">
            <a:xfrm>
              <a:off x="2412170" y="4500382"/>
              <a:ext cx="1367543" cy="368266"/>
            </a:xfrm>
            <a:prstGeom prst="rect">
              <a:avLst/>
            </a:prstGeom>
            <a:no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i="1">
                  <a:solidFill>
                    <a:schemeClr val="tx1"/>
                  </a:solidFill>
                  <a:latin typeface="Arial" pitchFamily="34" charset="0"/>
                </a:defRPr>
              </a:lvl1pPr>
              <a:lvl2pPr marL="742950" indent="-285750" eaLnBrk="0" hangingPunct="0">
                <a:defRPr i="1">
                  <a:solidFill>
                    <a:schemeClr val="tx1"/>
                  </a:solidFill>
                  <a:latin typeface="Arial" pitchFamily="34" charset="0"/>
                </a:defRPr>
              </a:lvl2pPr>
              <a:lvl3pPr marL="1143000" indent="-228600" eaLnBrk="0" hangingPunct="0">
                <a:defRPr i="1">
                  <a:solidFill>
                    <a:schemeClr val="tx1"/>
                  </a:solidFill>
                  <a:latin typeface="Arial" pitchFamily="34" charset="0"/>
                </a:defRPr>
              </a:lvl3pPr>
              <a:lvl4pPr marL="1600200" indent="-228600" eaLnBrk="0" hangingPunct="0">
                <a:defRPr i="1">
                  <a:solidFill>
                    <a:schemeClr val="tx1"/>
                  </a:solidFill>
                  <a:latin typeface="Arial" pitchFamily="34" charset="0"/>
                </a:defRPr>
              </a:lvl4pPr>
              <a:lvl5pPr marL="2057400" indent="-228600" eaLnBrk="0" hangingPunct="0">
                <a:defRPr i="1">
                  <a:solidFill>
                    <a:schemeClr val="tx1"/>
                  </a:solidFill>
                  <a:latin typeface="Arial" pitchFamily="34" charset="0"/>
                </a:defRPr>
              </a:lvl5pPr>
              <a:lvl6pPr marL="2514600" indent="-228600" algn="ctr" eaLnBrk="0" fontAlgn="base" hangingPunct="0">
                <a:spcBef>
                  <a:spcPct val="0"/>
                </a:spcBef>
                <a:spcAft>
                  <a:spcPct val="0"/>
                </a:spcAft>
                <a:defRPr i="1">
                  <a:solidFill>
                    <a:schemeClr val="tx1"/>
                  </a:solidFill>
                  <a:latin typeface="Arial" pitchFamily="34" charset="0"/>
                </a:defRPr>
              </a:lvl6pPr>
              <a:lvl7pPr marL="2971800" indent="-228600" algn="ctr" eaLnBrk="0" fontAlgn="base" hangingPunct="0">
                <a:spcBef>
                  <a:spcPct val="0"/>
                </a:spcBef>
                <a:spcAft>
                  <a:spcPct val="0"/>
                </a:spcAft>
                <a:defRPr i="1">
                  <a:solidFill>
                    <a:schemeClr val="tx1"/>
                  </a:solidFill>
                  <a:latin typeface="Arial" pitchFamily="34" charset="0"/>
                </a:defRPr>
              </a:lvl7pPr>
              <a:lvl8pPr marL="3429000" indent="-228600" algn="ctr" eaLnBrk="0" fontAlgn="base" hangingPunct="0">
                <a:spcBef>
                  <a:spcPct val="0"/>
                </a:spcBef>
                <a:spcAft>
                  <a:spcPct val="0"/>
                </a:spcAft>
                <a:defRPr i="1">
                  <a:solidFill>
                    <a:schemeClr val="tx1"/>
                  </a:solidFill>
                  <a:latin typeface="Arial" pitchFamily="34" charset="0"/>
                </a:defRPr>
              </a:lvl8pPr>
              <a:lvl9pPr marL="3886200" indent="-228600" algn="ctr" eaLnBrk="0" fontAlgn="base" hangingPunct="0">
                <a:spcBef>
                  <a:spcPct val="0"/>
                </a:spcBef>
                <a:spcAft>
                  <a:spcPct val="0"/>
                </a:spcAft>
                <a:defRPr i="1">
                  <a:solidFill>
                    <a:schemeClr val="tx1"/>
                  </a:solidFill>
                  <a:latin typeface="Arial" pitchFamily="34" charset="0"/>
                </a:defRPr>
              </a:lvl9pPr>
            </a:lstStyle>
            <a:p>
              <a:pPr algn="ctr" eaLnBrk="1" hangingPunct="1">
                <a:defRPr/>
              </a:pPr>
              <a:r>
                <a:rPr lang="de-DE" sz="1800" i="0" dirty="0" err="1">
                  <a:solidFill>
                    <a:schemeClr val="tx2"/>
                  </a:solidFill>
                  <a:latin typeface="+mn-lt"/>
                </a:rPr>
                <a:t>Particles</a:t>
              </a:r>
              <a:endParaRPr lang="de-DE" sz="1800" i="0" dirty="0">
                <a:solidFill>
                  <a:schemeClr val="tx2"/>
                </a:solidFill>
                <a:latin typeface="+mn-lt"/>
              </a:endParaRPr>
            </a:p>
          </p:txBody>
        </p:sp>
        <p:sp>
          <p:nvSpPr>
            <p:cNvPr id="28" name="Text Box 109"/>
            <p:cNvSpPr txBox="1">
              <a:spLocks noChangeArrowheads="1"/>
            </p:cNvSpPr>
            <p:nvPr/>
          </p:nvSpPr>
          <p:spPr bwMode="auto">
            <a:xfrm>
              <a:off x="3292935" y="4837081"/>
              <a:ext cx="2160079" cy="368266"/>
            </a:xfrm>
            <a:prstGeom prst="rect">
              <a:avLst/>
            </a:prstGeom>
            <a:solidFill>
              <a:schemeClr val="bg1"/>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i="1">
                  <a:solidFill>
                    <a:schemeClr val="tx1"/>
                  </a:solidFill>
                  <a:latin typeface="Arial" pitchFamily="34" charset="0"/>
                </a:defRPr>
              </a:lvl1pPr>
              <a:lvl2pPr marL="742950" indent="-285750" eaLnBrk="0" hangingPunct="0">
                <a:defRPr i="1">
                  <a:solidFill>
                    <a:schemeClr val="tx1"/>
                  </a:solidFill>
                  <a:latin typeface="Arial" pitchFamily="34" charset="0"/>
                </a:defRPr>
              </a:lvl2pPr>
              <a:lvl3pPr marL="1143000" indent="-228600" eaLnBrk="0" hangingPunct="0">
                <a:defRPr i="1">
                  <a:solidFill>
                    <a:schemeClr val="tx1"/>
                  </a:solidFill>
                  <a:latin typeface="Arial" pitchFamily="34" charset="0"/>
                </a:defRPr>
              </a:lvl3pPr>
              <a:lvl4pPr marL="1600200" indent="-228600" eaLnBrk="0" hangingPunct="0">
                <a:defRPr i="1">
                  <a:solidFill>
                    <a:schemeClr val="tx1"/>
                  </a:solidFill>
                  <a:latin typeface="Arial" pitchFamily="34" charset="0"/>
                </a:defRPr>
              </a:lvl4pPr>
              <a:lvl5pPr marL="2057400" indent="-228600" eaLnBrk="0" hangingPunct="0">
                <a:defRPr i="1">
                  <a:solidFill>
                    <a:schemeClr val="tx1"/>
                  </a:solidFill>
                  <a:latin typeface="Arial" pitchFamily="34" charset="0"/>
                </a:defRPr>
              </a:lvl5pPr>
              <a:lvl6pPr marL="2514600" indent="-228600" algn="ctr" eaLnBrk="0" fontAlgn="base" hangingPunct="0">
                <a:spcBef>
                  <a:spcPct val="0"/>
                </a:spcBef>
                <a:spcAft>
                  <a:spcPct val="0"/>
                </a:spcAft>
                <a:defRPr i="1">
                  <a:solidFill>
                    <a:schemeClr val="tx1"/>
                  </a:solidFill>
                  <a:latin typeface="Arial" pitchFamily="34" charset="0"/>
                </a:defRPr>
              </a:lvl6pPr>
              <a:lvl7pPr marL="2971800" indent="-228600" algn="ctr" eaLnBrk="0" fontAlgn="base" hangingPunct="0">
                <a:spcBef>
                  <a:spcPct val="0"/>
                </a:spcBef>
                <a:spcAft>
                  <a:spcPct val="0"/>
                </a:spcAft>
                <a:defRPr i="1">
                  <a:solidFill>
                    <a:schemeClr val="tx1"/>
                  </a:solidFill>
                  <a:latin typeface="Arial" pitchFamily="34" charset="0"/>
                </a:defRPr>
              </a:lvl7pPr>
              <a:lvl8pPr marL="3429000" indent="-228600" algn="ctr" eaLnBrk="0" fontAlgn="base" hangingPunct="0">
                <a:spcBef>
                  <a:spcPct val="0"/>
                </a:spcBef>
                <a:spcAft>
                  <a:spcPct val="0"/>
                </a:spcAft>
                <a:defRPr i="1">
                  <a:solidFill>
                    <a:schemeClr val="tx1"/>
                  </a:solidFill>
                  <a:latin typeface="Arial" pitchFamily="34" charset="0"/>
                </a:defRPr>
              </a:lvl8pPr>
              <a:lvl9pPr marL="3886200" indent="-228600" algn="ctr" eaLnBrk="0" fontAlgn="base" hangingPunct="0">
                <a:spcBef>
                  <a:spcPct val="0"/>
                </a:spcBef>
                <a:spcAft>
                  <a:spcPct val="0"/>
                </a:spcAft>
                <a:defRPr i="1">
                  <a:solidFill>
                    <a:schemeClr val="tx1"/>
                  </a:solidFill>
                  <a:latin typeface="Arial" pitchFamily="34" charset="0"/>
                </a:defRPr>
              </a:lvl9pPr>
            </a:lstStyle>
            <a:p>
              <a:pPr algn="ctr" eaLnBrk="1" hangingPunct="1">
                <a:defRPr/>
              </a:pPr>
              <a:r>
                <a:rPr lang="de-DE" sz="1800" i="0" dirty="0">
                  <a:solidFill>
                    <a:srgbClr val="FFFF00"/>
                  </a:solidFill>
                  <a:latin typeface="+mn-lt"/>
                </a:rPr>
                <a:t>Prompt </a:t>
              </a:r>
              <a:r>
                <a:rPr lang="de-DE" sz="1800" i="0" dirty="0">
                  <a:solidFill>
                    <a:srgbClr val="FFFF00"/>
                  </a:solidFill>
                  <a:latin typeface="+mn-lt"/>
                  <a:sym typeface="Symbol"/>
                </a:rPr>
                <a:t></a:t>
              </a:r>
              <a:r>
                <a:rPr lang="de-DE" sz="1800" i="0" dirty="0">
                  <a:solidFill>
                    <a:srgbClr val="FFFF00"/>
                  </a:solidFill>
                  <a:latin typeface="+mn-lt"/>
                </a:rPr>
                <a:t>-</a:t>
              </a:r>
              <a:r>
                <a:rPr lang="de-DE" sz="1800" i="0" dirty="0" err="1">
                  <a:solidFill>
                    <a:srgbClr val="FFFF00"/>
                  </a:solidFill>
                  <a:latin typeface="+mn-lt"/>
                </a:rPr>
                <a:t>rays</a:t>
              </a:r>
              <a:endParaRPr lang="de-DE" sz="1800" i="0" dirty="0">
                <a:solidFill>
                  <a:srgbClr val="FFFF00"/>
                </a:solidFill>
                <a:latin typeface="+mn-lt"/>
              </a:endParaRPr>
            </a:p>
          </p:txBody>
        </p:sp>
        <p:cxnSp>
          <p:nvCxnSpPr>
            <p:cNvPr id="29" name="Gerade Verbindung 32"/>
            <p:cNvCxnSpPr/>
            <p:nvPr/>
          </p:nvCxnSpPr>
          <p:spPr>
            <a:xfrm>
              <a:off x="2412170" y="4811529"/>
              <a:ext cx="1367543" cy="0"/>
            </a:xfrm>
            <a:prstGeom prst="line">
              <a:avLst/>
            </a:prstGeom>
            <a:ln w="38100">
              <a:solidFill>
                <a:schemeClr val="tx2"/>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0" name="Gerade Verbindung 33"/>
            <p:cNvCxnSpPr/>
            <p:nvPr/>
          </p:nvCxnSpPr>
          <p:spPr>
            <a:xfrm>
              <a:off x="3203184" y="5149731"/>
              <a:ext cx="2161600" cy="0"/>
            </a:xfrm>
            <a:prstGeom prst="line">
              <a:avLst/>
            </a:prstGeom>
            <a:ln w="38100">
              <a:solidFill>
                <a:srgbClr val="FFFF00"/>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31" name="Text Box 109"/>
            <p:cNvSpPr txBox="1">
              <a:spLocks noChangeArrowheads="1"/>
            </p:cNvSpPr>
            <p:nvPr/>
          </p:nvSpPr>
          <p:spPr bwMode="auto">
            <a:xfrm>
              <a:off x="6742976" y="4495873"/>
              <a:ext cx="2070328" cy="350227"/>
            </a:xfrm>
            <a:prstGeom prst="rect">
              <a:avLst/>
            </a:prstGeom>
            <a:no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a:spAutoFit/>
            </a:bodyPr>
            <a:lstStyle>
              <a:lvl1pPr eaLnBrk="0" hangingPunct="0">
                <a:defRPr i="1">
                  <a:solidFill>
                    <a:schemeClr val="tx1"/>
                  </a:solidFill>
                  <a:latin typeface="Arial" pitchFamily="34" charset="0"/>
                </a:defRPr>
              </a:lvl1pPr>
              <a:lvl2pPr marL="742950" indent="-285750" eaLnBrk="0" hangingPunct="0">
                <a:defRPr i="1">
                  <a:solidFill>
                    <a:schemeClr val="tx1"/>
                  </a:solidFill>
                  <a:latin typeface="Arial" pitchFamily="34" charset="0"/>
                </a:defRPr>
              </a:lvl2pPr>
              <a:lvl3pPr marL="1143000" indent="-228600" eaLnBrk="0" hangingPunct="0">
                <a:defRPr i="1">
                  <a:solidFill>
                    <a:schemeClr val="tx1"/>
                  </a:solidFill>
                  <a:latin typeface="Arial" pitchFamily="34" charset="0"/>
                </a:defRPr>
              </a:lvl3pPr>
              <a:lvl4pPr marL="1600200" indent="-228600" eaLnBrk="0" hangingPunct="0">
                <a:defRPr i="1">
                  <a:solidFill>
                    <a:schemeClr val="tx1"/>
                  </a:solidFill>
                  <a:latin typeface="Arial" pitchFamily="34" charset="0"/>
                </a:defRPr>
              </a:lvl4pPr>
              <a:lvl5pPr marL="2057400" indent="-228600" eaLnBrk="0" hangingPunct="0">
                <a:defRPr i="1">
                  <a:solidFill>
                    <a:schemeClr val="tx1"/>
                  </a:solidFill>
                  <a:latin typeface="Arial" pitchFamily="34" charset="0"/>
                </a:defRPr>
              </a:lvl5pPr>
              <a:lvl6pPr marL="2514600" indent="-228600" algn="ctr" eaLnBrk="0" fontAlgn="base" hangingPunct="0">
                <a:spcBef>
                  <a:spcPct val="0"/>
                </a:spcBef>
                <a:spcAft>
                  <a:spcPct val="0"/>
                </a:spcAft>
                <a:defRPr i="1">
                  <a:solidFill>
                    <a:schemeClr val="tx1"/>
                  </a:solidFill>
                  <a:latin typeface="Arial" pitchFamily="34" charset="0"/>
                </a:defRPr>
              </a:lvl6pPr>
              <a:lvl7pPr marL="2971800" indent="-228600" algn="ctr" eaLnBrk="0" fontAlgn="base" hangingPunct="0">
                <a:spcBef>
                  <a:spcPct val="0"/>
                </a:spcBef>
                <a:spcAft>
                  <a:spcPct val="0"/>
                </a:spcAft>
                <a:defRPr i="1">
                  <a:solidFill>
                    <a:schemeClr val="tx1"/>
                  </a:solidFill>
                  <a:latin typeface="Arial" pitchFamily="34" charset="0"/>
                </a:defRPr>
              </a:lvl7pPr>
              <a:lvl8pPr marL="3429000" indent="-228600" algn="ctr" eaLnBrk="0" fontAlgn="base" hangingPunct="0">
                <a:spcBef>
                  <a:spcPct val="0"/>
                </a:spcBef>
                <a:spcAft>
                  <a:spcPct val="0"/>
                </a:spcAft>
                <a:defRPr i="1">
                  <a:solidFill>
                    <a:schemeClr val="tx1"/>
                  </a:solidFill>
                  <a:latin typeface="Arial" pitchFamily="34" charset="0"/>
                </a:defRPr>
              </a:lvl8pPr>
              <a:lvl9pPr marL="3886200" indent="-228600" algn="ctr" eaLnBrk="0" fontAlgn="base" hangingPunct="0">
                <a:spcBef>
                  <a:spcPct val="0"/>
                </a:spcBef>
                <a:spcAft>
                  <a:spcPct val="0"/>
                </a:spcAft>
                <a:defRPr i="1">
                  <a:solidFill>
                    <a:schemeClr val="tx1"/>
                  </a:solidFill>
                  <a:latin typeface="Arial" pitchFamily="34" charset="0"/>
                </a:defRPr>
              </a:lvl9pPr>
            </a:lstStyle>
            <a:p>
              <a:pPr algn="r" eaLnBrk="1" hangingPunct="1">
                <a:defRPr/>
              </a:pPr>
              <a:r>
                <a:rPr lang="de-DE" sz="1800" i="0" dirty="0">
                  <a:solidFill>
                    <a:srgbClr val="66FFFF"/>
                  </a:solidFill>
                  <a:latin typeface="+mn-lt"/>
                  <a:sym typeface="Symbol"/>
                </a:rPr>
                <a:t></a:t>
              </a:r>
              <a:r>
                <a:rPr lang="de-DE" sz="1800" i="0" baseline="30000" dirty="0">
                  <a:solidFill>
                    <a:srgbClr val="66FFFF"/>
                  </a:solidFill>
                  <a:latin typeface="+mn-lt"/>
                </a:rPr>
                <a:t>+ </a:t>
              </a:r>
              <a:r>
                <a:rPr lang="de-DE" sz="1800" i="0" dirty="0">
                  <a:solidFill>
                    <a:srgbClr val="66FFFF"/>
                  </a:solidFill>
                  <a:latin typeface="+mn-lt"/>
                </a:rPr>
                <a:t>- </a:t>
              </a:r>
              <a:r>
                <a:rPr lang="de-DE" sz="1800" i="0" dirty="0" err="1">
                  <a:solidFill>
                    <a:srgbClr val="66FFFF"/>
                  </a:solidFill>
                  <a:latin typeface="+mn-lt"/>
                </a:rPr>
                <a:t>emitter</a:t>
              </a:r>
              <a:r>
                <a:rPr lang="de-DE" sz="1800" i="0" dirty="0">
                  <a:solidFill>
                    <a:srgbClr val="66FFFF"/>
                  </a:solidFill>
                  <a:latin typeface="+mn-lt"/>
                </a:rPr>
                <a:t> </a:t>
              </a:r>
              <a:r>
                <a:rPr lang="de-DE" sz="1800" i="0" dirty="0" err="1">
                  <a:solidFill>
                    <a:srgbClr val="66FFFF"/>
                  </a:solidFill>
                  <a:latin typeface="+mn-lt"/>
                </a:rPr>
                <a:t>decay</a:t>
              </a:r>
              <a:endParaRPr lang="de-DE" sz="1800" i="0" dirty="0">
                <a:solidFill>
                  <a:srgbClr val="66FFFF"/>
                </a:solidFill>
                <a:latin typeface="+mn-lt"/>
              </a:endParaRPr>
            </a:p>
          </p:txBody>
        </p:sp>
        <p:cxnSp>
          <p:nvCxnSpPr>
            <p:cNvPr id="32" name="Gerade Verbindung 35"/>
            <p:cNvCxnSpPr/>
            <p:nvPr/>
          </p:nvCxnSpPr>
          <p:spPr>
            <a:xfrm flipV="1">
              <a:off x="7092848" y="4820548"/>
              <a:ext cx="1656567" cy="0"/>
            </a:xfrm>
            <a:prstGeom prst="line">
              <a:avLst/>
            </a:prstGeom>
            <a:ln w="38100">
              <a:solidFill>
                <a:srgbClr val="66FFFF"/>
              </a:solidFill>
              <a:headEnd type="diamond"/>
              <a:tailEnd type="diamond"/>
            </a:ln>
          </p:spPr>
          <p:style>
            <a:lnRef idx="1">
              <a:schemeClr val="accent1"/>
            </a:lnRef>
            <a:fillRef idx="0">
              <a:schemeClr val="accent1"/>
            </a:fillRef>
            <a:effectRef idx="0">
              <a:schemeClr val="accent1"/>
            </a:effectRef>
            <a:fontRef idx="minor">
              <a:schemeClr val="tx1"/>
            </a:fontRef>
          </p:style>
        </p:cxnSp>
      </p:grpSp>
      <p:sp>
        <p:nvSpPr>
          <p:cNvPr id="112650" name="Ellipse 45"/>
          <p:cNvSpPr>
            <a:spLocks noChangeArrowheads="1"/>
          </p:cNvSpPr>
          <p:nvPr/>
        </p:nvSpPr>
        <p:spPr bwMode="auto">
          <a:xfrm>
            <a:off x="631825" y="908050"/>
            <a:ext cx="504825" cy="433388"/>
          </a:xfrm>
          <a:prstGeom prst="ellipse">
            <a:avLst/>
          </a:prstGeom>
          <a:solidFill>
            <a:srgbClr val="FFFF00"/>
          </a:solidFill>
          <a:ln w="9525">
            <a:solidFill>
              <a:schemeClr val="tx1"/>
            </a:solidFill>
            <a:round/>
            <a:headEnd/>
            <a:tailEnd/>
          </a:ln>
        </p:spPr>
        <p:txBody>
          <a:bodyPr/>
          <a:lstStyle/>
          <a:p>
            <a:endParaRPr lang="fr-FR"/>
          </a:p>
          <a:p>
            <a:endParaRPr lang="fr-FR" sz="1800">
              <a:solidFill>
                <a:srgbClr val="FFFF00"/>
              </a:solidFill>
            </a:endParaRPr>
          </a:p>
          <a:p>
            <a:endParaRPr lang="fr-FR" sz="1800">
              <a:solidFill>
                <a:srgbClr val="FFFF00"/>
              </a:solidFill>
            </a:endParaRPr>
          </a:p>
          <a:p>
            <a:endParaRPr lang="fr-FR" sz="1800">
              <a:solidFill>
                <a:srgbClr val="FFFF00"/>
              </a:solidFill>
            </a:endParaRPr>
          </a:p>
        </p:txBody>
      </p:sp>
      <p:sp>
        <p:nvSpPr>
          <p:cNvPr id="47" name="Rectangle 46"/>
          <p:cNvSpPr/>
          <p:nvPr/>
        </p:nvSpPr>
        <p:spPr>
          <a:xfrm>
            <a:off x="7313613" y="5732463"/>
            <a:ext cx="2592387" cy="1016000"/>
          </a:xfrm>
          <a:prstGeom prst="rect">
            <a:avLst/>
          </a:prstGeom>
        </p:spPr>
        <p:txBody>
          <a:bodyPr>
            <a:spAutoFit/>
          </a:bodyPr>
          <a:lstStyle/>
          <a:p>
            <a:pPr algn="ctr">
              <a:spcBef>
                <a:spcPct val="20000"/>
              </a:spcBef>
              <a:buClr>
                <a:schemeClr val="hlink"/>
              </a:buClr>
              <a:buSzPct val="90000"/>
              <a:defRPr/>
            </a:pPr>
            <a:r>
              <a:rPr lang="fr-FR" sz="2000" dirty="0">
                <a:solidFill>
                  <a:srgbClr val="66FFFF"/>
                </a:solidFill>
                <a:effectLst>
                  <a:outerShdw blurRad="38100" dist="38100" dir="2700000" algn="tl">
                    <a:srgbClr val="000000"/>
                  </a:outerShdw>
                </a:effectLst>
              </a:rPr>
              <a:t>Relation </a:t>
            </a:r>
            <a:r>
              <a:rPr lang="fr-FR" sz="2000" dirty="0" err="1">
                <a:solidFill>
                  <a:srgbClr val="66FFFF"/>
                </a:solidFill>
                <a:effectLst>
                  <a:outerShdw blurRad="38100" dist="38100" dir="2700000" algn="tl">
                    <a:srgbClr val="000000"/>
                  </a:outerShdw>
                </a:effectLst>
              </a:rPr>
              <a:t>between</a:t>
            </a:r>
            <a:r>
              <a:rPr lang="fr-FR" sz="2000" dirty="0">
                <a:solidFill>
                  <a:srgbClr val="66FFFF"/>
                </a:solidFill>
                <a:effectLst>
                  <a:outerShdw blurRad="38100" dist="38100" dir="2700000" algn="tl">
                    <a:srgbClr val="000000"/>
                  </a:outerShdw>
                </a:effectLst>
              </a:rPr>
              <a:t> dose and </a:t>
            </a:r>
            <a:r>
              <a:rPr lang="fr-FR" sz="2000" dirty="0">
                <a:solidFill>
                  <a:srgbClr val="66FFFF"/>
                </a:solidFill>
                <a:effectLst>
                  <a:outerShdw blurRad="38100" dist="38100" dir="2700000" algn="tl">
                    <a:srgbClr val="000000"/>
                  </a:outerShdw>
                </a:effectLst>
                <a:latin typeface="Symbol" charset="0"/>
                <a:sym typeface="Symbol" charset="0"/>
              </a:rPr>
              <a:t></a:t>
            </a:r>
            <a:r>
              <a:rPr lang="fr-FR" sz="2000" dirty="0">
                <a:solidFill>
                  <a:srgbClr val="66FFFF"/>
                </a:solidFill>
                <a:effectLst>
                  <a:outerShdw blurRad="38100" dist="38100" dir="2700000" algn="tl">
                    <a:srgbClr val="000000"/>
                  </a:outerShdw>
                </a:effectLst>
              </a:rPr>
              <a:t>+ </a:t>
            </a:r>
            <a:r>
              <a:rPr lang="fr-FR" sz="2000" dirty="0" err="1">
                <a:solidFill>
                  <a:srgbClr val="66FFFF"/>
                </a:solidFill>
                <a:effectLst>
                  <a:outerShdw blurRad="38100" dist="38100" dir="2700000" algn="tl">
                    <a:srgbClr val="000000"/>
                  </a:outerShdw>
                </a:effectLst>
              </a:rPr>
              <a:t>activities</a:t>
            </a:r>
            <a:endParaRPr lang="fr-FR" sz="2000" dirty="0">
              <a:solidFill>
                <a:srgbClr val="66FFFF"/>
              </a:solidFill>
              <a:effectLst>
                <a:outerShdw blurRad="38100" dist="38100" dir="2700000" algn="tl">
                  <a:srgbClr val="000000"/>
                </a:outerShdw>
              </a:effectLst>
            </a:endParaRPr>
          </a:p>
        </p:txBody>
      </p:sp>
      <p:sp>
        <p:nvSpPr>
          <p:cNvPr id="48" name="Rectangle 3"/>
          <p:cNvSpPr txBox="1">
            <a:spLocks noChangeArrowheads="1"/>
          </p:cNvSpPr>
          <p:nvPr/>
        </p:nvSpPr>
        <p:spPr bwMode="auto">
          <a:xfrm>
            <a:off x="344488" y="5805488"/>
            <a:ext cx="5935662" cy="8905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marL="342900" indent="-342900" algn="l" rtl="0" eaLnBrk="0" fontAlgn="base" hangingPunct="0">
              <a:spcBef>
                <a:spcPct val="20000"/>
              </a:spcBef>
              <a:spcAft>
                <a:spcPct val="0"/>
              </a:spcAft>
              <a:buClr>
                <a:schemeClr val="hlink"/>
              </a:buClr>
              <a:buSzPct val="90000"/>
              <a:buFont typeface="Wingdings" charset="0"/>
              <a:buBlip>
                <a:blip r:embed="rId5"/>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6"/>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7"/>
              </a:buBlip>
              <a:defRPr sz="2000">
                <a:solidFill>
                  <a:schemeClr val="tx1"/>
                </a:solidFill>
                <a:effectLst>
                  <a:outerShdw blurRad="38100" dist="38100" dir="2700000" algn="tl">
                    <a:srgbClr val="000000"/>
                  </a:outerShdw>
                </a:effectLst>
                <a:latin typeface="+mn-lt"/>
                <a:ea typeface="+mn-ea"/>
              </a:defRPr>
            </a:lvl9pPr>
          </a:lstStyle>
          <a:p>
            <a:pPr eaLnBrk="1" hangingPunct="1">
              <a:lnSpc>
                <a:spcPct val="90000"/>
              </a:lnSpc>
              <a:defRPr/>
            </a:pPr>
            <a:r>
              <a:rPr lang="fr-FR" sz="2000" dirty="0" err="1">
                <a:solidFill>
                  <a:srgbClr val="FFFF00"/>
                </a:solidFill>
                <a:cs typeface="+mn-cs"/>
              </a:rPr>
              <a:t>However</a:t>
            </a:r>
            <a:r>
              <a:rPr lang="fr-FR" sz="2000" dirty="0">
                <a:solidFill>
                  <a:srgbClr val="FFFF00"/>
                </a:solidFill>
                <a:cs typeface="+mn-cs"/>
              </a:rPr>
              <a:t> the photon </a:t>
            </a:r>
            <a:r>
              <a:rPr lang="fr-FR" sz="2000" dirty="0" err="1">
                <a:solidFill>
                  <a:srgbClr val="FFFF00"/>
                </a:solidFill>
                <a:cs typeface="+mn-cs"/>
              </a:rPr>
              <a:t>energy</a:t>
            </a:r>
            <a:r>
              <a:rPr lang="fr-FR" sz="2000" dirty="0">
                <a:solidFill>
                  <a:srgbClr val="FFFF00"/>
                </a:solidFill>
                <a:cs typeface="+mn-cs"/>
              </a:rPr>
              <a:t> </a:t>
            </a:r>
            <a:r>
              <a:rPr lang="fr-FR" sz="2000" dirty="0" err="1">
                <a:solidFill>
                  <a:srgbClr val="FFFF00"/>
                </a:solidFill>
                <a:cs typeface="+mn-cs"/>
              </a:rPr>
              <a:t>different</a:t>
            </a:r>
            <a:r>
              <a:rPr lang="fr-FR" sz="2000" dirty="0">
                <a:solidFill>
                  <a:srgbClr val="FFFF00"/>
                </a:solidFill>
                <a:cs typeface="+mn-cs"/>
              </a:rPr>
              <a:t> </a:t>
            </a:r>
            <a:r>
              <a:rPr lang="fr-FR" sz="2000" dirty="0" err="1">
                <a:solidFill>
                  <a:srgbClr val="FFFF00"/>
                </a:solidFill>
                <a:cs typeface="+mn-cs"/>
              </a:rPr>
              <a:t>from</a:t>
            </a:r>
            <a:r>
              <a:rPr lang="fr-FR" sz="2000" dirty="0">
                <a:solidFill>
                  <a:srgbClr val="FFFF00"/>
                </a:solidFill>
                <a:cs typeface="+mn-cs"/>
              </a:rPr>
              <a:t> standard </a:t>
            </a:r>
            <a:r>
              <a:rPr lang="fr-FR" sz="2000" dirty="0" err="1">
                <a:solidFill>
                  <a:srgbClr val="FFFF00"/>
                </a:solidFill>
                <a:cs typeface="+mn-cs"/>
              </a:rPr>
              <a:t>medical</a:t>
            </a:r>
            <a:r>
              <a:rPr lang="fr-FR" sz="2000" dirty="0">
                <a:solidFill>
                  <a:srgbClr val="FFFF00"/>
                </a:solidFill>
                <a:cs typeface="+mn-cs"/>
              </a:rPr>
              <a:t> (Anger) SPECT camera</a:t>
            </a:r>
          </a:p>
        </p:txBody>
      </p:sp>
      <p:sp>
        <p:nvSpPr>
          <p:cNvPr id="112653" name="Text Box 81"/>
          <p:cNvSpPr txBox="1">
            <a:spLocks noChangeArrowheads="1"/>
          </p:cNvSpPr>
          <p:nvPr/>
        </p:nvSpPr>
        <p:spPr bwMode="auto">
          <a:xfrm>
            <a:off x="1588" y="1557338"/>
            <a:ext cx="962025"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eaLnBrk="1" hangingPunct="1"/>
            <a:r>
              <a:rPr lang="en-US" sz="1400" i="0">
                <a:latin typeface="Arial" charset="0"/>
              </a:rPr>
              <a:t>Projectile</a:t>
            </a:r>
          </a:p>
        </p:txBody>
      </p:sp>
      <p:sp>
        <p:nvSpPr>
          <p:cNvPr id="112654" name="Text Box 82"/>
          <p:cNvSpPr txBox="1">
            <a:spLocks noChangeArrowheads="1"/>
          </p:cNvSpPr>
          <p:nvPr/>
        </p:nvSpPr>
        <p:spPr bwMode="auto">
          <a:xfrm>
            <a:off x="273050" y="549275"/>
            <a:ext cx="1136650"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algn="ctr" eaLnBrk="1" hangingPunct="1"/>
            <a:r>
              <a:rPr lang="en-US" sz="1400" i="0">
                <a:latin typeface="Arial" charset="0"/>
              </a:rPr>
              <a:t>Target</a:t>
            </a:r>
          </a:p>
        </p:txBody>
      </p:sp>
      <p:sp>
        <p:nvSpPr>
          <p:cNvPr id="112655" name="Text Box 108"/>
          <p:cNvSpPr txBox="1">
            <a:spLocks noChangeArrowheads="1"/>
          </p:cNvSpPr>
          <p:nvPr/>
        </p:nvSpPr>
        <p:spPr bwMode="auto">
          <a:xfrm>
            <a:off x="2073275" y="692150"/>
            <a:ext cx="2232025"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algn="ctr" eaLnBrk="1" hangingPunct="1"/>
            <a:r>
              <a:rPr lang="en-US" sz="1600" i="0">
                <a:solidFill>
                  <a:srgbClr val="66FFFF"/>
                </a:solidFill>
                <a:latin typeface="Arial" charset="0"/>
              </a:rPr>
              <a:t>Nucleons</a:t>
            </a:r>
          </a:p>
          <a:p>
            <a:pPr algn="ctr" eaLnBrk="1" hangingPunct="1"/>
            <a:r>
              <a:rPr lang="en-US" sz="1600" i="0">
                <a:solidFill>
                  <a:srgbClr val="66FFFF"/>
                </a:solidFill>
                <a:latin typeface="Arial" charset="0"/>
              </a:rPr>
              <a:t>&amp; projectile/target fragments</a:t>
            </a:r>
          </a:p>
        </p:txBody>
      </p:sp>
      <p:sp>
        <p:nvSpPr>
          <p:cNvPr id="3" name="Espace réservé du numéro de diapositive 2"/>
          <p:cNvSpPr>
            <a:spLocks noGrp="1"/>
          </p:cNvSpPr>
          <p:nvPr>
            <p:ph type="sldNum" sz="quarter" idx="12"/>
          </p:nvPr>
        </p:nvSpPr>
        <p:spPr/>
        <p:txBody>
          <a:bodyPr/>
          <a:lstStyle/>
          <a:p>
            <a:pPr>
              <a:defRPr/>
            </a:pPr>
            <a:fld id="{B9BC166B-796C-2C40-8E3C-4591AA45B41F}" type="slidenum">
              <a:rPr lang="fr-FR" smtClean="0"/>
              <a:pPr>
                <a:defRPr/>
              </a:pPr>
              <a:t>51</a:t>
            </a:fld>
            <a:endParaRPr lang="fr-F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pied de page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t>Award RT24</a:t>
            </a:r>
          </a:p>
        </p:txBody>
      </p:sp>
      <p:sp>
        <p:nvSpPr>
          <p:cNvPr id="46" name="Espace réservé du numéro de diapositive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02BAF8E-C40F-ED4C-A545-37188CB7106D}" type="slidenum">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52</a:t>
            </a:fld>
            <a:endPar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endParaRPr>
          </a:p>
        </p:txBody>
      </p:sp>
      <p:sp>
        <p:nvSpPr>
          <p:cNvPr id="789506" name="Rectangle 2"/>
          <p:cNvSpPr>
            <a:spLocks noChangeArrowheads="1"/>
          </p:cNvSpPr>
          <p:nvPr/>
        </p:nvSpPr>
        <p:spPr bwMode="auto">
          <a:xfrm>
            <a:off x="1447800" y="2971800"/>
            <a:ext cx="6362700" cy="838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t>Another dream</a:t>
            </a:r>
            <a:br>
              <a:rPr kumimoji="0" lang="fr-FR"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br>
            <a:r>
              <a:rPr kumimoji="0" lang="fr-FR"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t>The Proton CT</a:t>
            </a:r>
            <a:endParaRPr kumimoji="0" lang="en-GB"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789507" name="Line 3"/>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08" name="Line 4"/>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09" name="Line 5"/>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0" name="Line 6"/>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1" name="Line 7"/>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2" name="Line 8"/>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3" name="Line 9"/>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4" name="Line 10"/>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5" name="Line 11"/>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6" name="Line 12"/>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7" name="Line 13"/>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8" name="Line 14"/>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9" name="Line 15"/>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0" name="Line 16"/>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1" name="Line 17"/>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2" name="Line 18"/>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3" name="Line 19"/>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4" name="Line 20"/>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5" name="Line 21"/>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6" name="Line 22"/>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7" name="Line 23"/>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8" name="Line 24"/>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9" name="Line 25"/>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0" name="Line 26"/>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1" name="Line 27"/>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2" name="Line 28"/>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3" name="Line 29"/>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4" name="Line 30"/>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5" name="Line 31"/>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6" name="Line 32"/>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7" name="Line 33"/>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8" name="Line 34"/>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9" name="Line 35"/>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0" name="Line 36"/>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1" name="Line 37"/>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2" name="Line 38"/>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3" name="Line 39"/>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4" name="Line 40"/>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5" name="Line 41"/>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6" name="Line 42"/>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7" name="Line 43"/>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pic>
        <p:nvPicPr>
          <p:cNvPr id="789548" name="Picture 4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6394" y="4710114"/>
            <a:ext cx="3048000" cy="1981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3" name="Picture 6">
            <a:extLst>
              <a:ext uri="{FF2B5EF4-FFF2-40B4-BE49-F238E27FC236}">
                <a16:creationId xmlns:a16="http://schemas.microsoft.com/office/drawing/2014/main" id="{B4C3B52A-C0AC-EE18-2484-5AB7D0EABC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434" y="83850"/>
            <a:ext cx="3422051" cy="2659333"/>
          </a:xfrm>
          <a:prstGeom prst="rect">
            <a:avLst/>
          </a:prstGeom>
          <a:noFill/>
          <a:ln>
            <a:noFill/>
          </a:ln>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8">
            <a:extLst>
              <a:ext uri="{FF2B5EF4-FFF2-40B4-BE49-F238E27FC236}">
                <a16:creationId xmlns:a16="http://schemas.microsoft.com/office/drawing/2014/main" id="{B5AA3E9F-5022-ACA6-F899-BDCFA71603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08887" y="246064"/>
            <a:ext cx="2016125" cy="1708150"/>
          </a:xfrm>
          <a:prstGeom prst="rect">
            <a:avLst/>
          </a:prstGeom>
          <a:noFill/>
          <a:ln>
            <a:noFill/>
          </a:ln>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Box 9">
            <a:extLst>
              <a:ext uri="{FF2B5EF4-FFF2-40B4-BE49-F238E27FC236}">
                <a16:creationId xmlns:a16="http://schemas.microsoft.com/office/drawing/2014/main" id="{9B65BBCF-8368-42BE-8870-FB2DDCEC7C13}"/>
              </a:ext>
            </a:extLst>
          </p:cNvPr>
          <p:cNvSpPr txBox="1">
            <a:spLocks noChangeArrowheads="1"/>
          </p:cNvSpPr>
          <p:nvPr/>
        </p:nvSpPr>
        <p:spPr bwMode="auto">
          <a:xfrm>
            <a:off x="6975475" y="2030414"/>
            <a:ext cx="296545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cs typeface="ＭＳ Ｐゴシック"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9pPr>
          </a:lstStyle>
          <a:p>
            <a:pPr algn="ctr" eaLnBrk="1">
              <a:lnSpc>
                <a:spcPct val="94000"/>
              </a:lnSpc>
              <a:buClr>
                <a:srgbClr val="000000"/>
              </a:buClr>
              <a:buSzPct val="37000"/>
              <a:buFont typeface="StarSymbol" charset="0"/>
              <a:buNone/>
            </a:pPr>
            <a:r>
              <a:rPr lang="en-GB" sz="1400" i="0" dirty="0">
                <a:solidFill>
                  <a:schemeClr val="tx2"/>
                </a:solidFill>
              </a:rPr>
              <a:t>Radiograph of a phantom</a:t>
            </a:r>
          </a:p>
          <a:p>
            <a:pPr algn="ctr" eaLnBrk="1">
              <a:lnSpc>
                <a:spcPct val="94000"/>
              </a:lnSpc>
              <a:buClr>
                <a:srgbClr val="000000"/>
              </a:buClr>
              <a:buSzPct val="37000"/>
              <a:buFont typeface="StarSymbol" charset="0"/>
              <a:buNone/>
            </a:pPr>
            <a:r>
              <a:rPr lang="en-GB" sz="1400" i="0" dirty="0">
                <a:solidFill>
                  <a:schemeClr val="tx2"/>
                </a:solidFill>
              </a:rPr>
              <a:t>Uwe Schneider PhD thesis (1978,PSI)</a:t>
            </a:r>
          </a:p>
        </p:txBody>
      </p:sp>
      <p:sp>
        <p:nvSpPr>
          <p:cNvPr id="6" name="ZoneTexte 5">
            <a:extLst>
              <a:ext uri="{FF2B5EF4-FFF2-40B4-BE49-F238E27FC236}">
                <a16:creationId xmlns:a16="http://schemas.microsoft.com/office/drawing/2014/main" id="{A2DE3EB9-FD52-8CF1-CDA4-1113EE841A01}"/>
              </a:ext>
            </a:extLst>
          </p:cNvPr>
          <p:cNvSpPr txBox="1"/>
          <p:nvPr/>
        </p:nvSpPr>
        <p:spPr>
          <a:xfrm>
            <a:off x="632520" y="5432007"/>
            <a:ext cx="3467616" cy="830997"/>
          </a:xfrm>
          <a:prstGeom prst="rect">
            <a:avLst/>
          </a:prstGeom>
          <a:noFill/>
        </p:spPr>
        <p:txBody>
          <a:bodyPr wrap="none" rtlCol="0">
            <a:spAutoFit/>
          </a:bodyPr>
          <a:lstStyle/>
          <a:p>
            <a:r>
              <a:rPr lang="fr-FR" sz="2400" b="1" dirty="0">
                <a:solidFill>
                  <a:srgbClr val="C00000"/>
                </a:solidFill>
                <a:cs typeface="+mn-cs"/>
              </a:rPr>
              <a:t>A tribute to </a:t>
            </a:r>
            <a:r>
              <a:rPr lang="fr-FR" sz="2400" b="1" dirty="0" err="1">
                <a:solidFill>
                  <a:srgbClr val="C00000"/>
                </a:solidFill>
                <a:cs typeface="+mn-cs"/>
              </a:rPr>
              <a:t>G.Charpak</a:t>
            </a:r>
            <a:endParaRPr lang="fr-FR" sz="2400" b="1" dirty="0">
              <a:solidFill>
                <a:srgbClr val="C00000"/>
              </a:solidFill>
              <a:cs typeface="+mn-cs"/>
            </a:endParaRPr>
          </a:p>
          <a:p>
            <a:endParaRPr lang="fr-FR" dirty="0"/>
          </a:p>
        </p:txBody>
      </p:sp>
    </p:spTree>
  </p:cSld>
  <p:clrMapOvr>
    <a:overrideClrMapping bg1="lt1" tx1="dk1" bg2="lt2" tx2="dk2" accent1="accent1" accent2="accent2" accent3="accent3" accent4="accent4" accent5="accent5" accent6="accent6" hlink="hlink" folHlink="folHlink"/>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6988" y="-51344"/>
            <a:ext cx="8983662" cy="936625"/>
          </a:xfrm>
        </p:spPr>
        <p:txBody>
          <a:bodyPr/>
          <a:lstStyle/>
          <a:p>
            <a:pPr>
              <a:defRPr/>
            </a:pPr>
            <a:r>
              <a:rPr lang="fr-FR" sz="2800" dirty="0" err="1"/>
              <a:t>Schematic</a:t>
            </a:r>
            <a:r>
              <a:rPr lang="fr-FR" sz="2800" dirty="0"/>
              <a:t> block </a:t>
            </a:r>
            <a:r>
              <a:rPr lang="fr-FR" sz="2800" dirty="0" err="1"/>
              <a:t>diagram</a:t>
            </a:r>
            <a:r>
              <a:rPr lang="fr-FR" sz="2800" dirty="0"/>
              <a:t> of an </a:t>
            </a:r>
            <a:r>
              <a:rPr lang="fr-FR" sz="2800" dirty="0" err="1"/>
              <a:t>integrated</a:t>
            </a:r>
            <a:r>
              <a:rPr lang="fr-FR" sz="2800" dirty="0"/>
              <a:t> concept of </a:t>
            </a:r>
            <a:r>
              <a:rPr lang="fr-FR" sz="2800" dirty="0" err="1"/>
              <a:t>radiography</a:t>
            </a:r>
            <a:r>
              <a:rPr lang="fr-FR" sz="2800" dirty="0"/>
              <a:t> / </a:t>
            </a:r>
            <a:r>
              <a:rPr lang="fr-FR" sz="2800" dirty="0" err="1"/>
              <a:t>therapy</a:t>
            </a:r>
            <a:r>
              <a:rPr lang="fr-FR" sz="2800" dirty="0"/>
              <a:t> system</a:t>
            </a:r>
          </a:p>
        </p:txBody>
      </p:sp>
      <p:sp>
        <p:nvSpPr>
          <p:cNvPr id="4" name="Espace réservé du pied de page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rPr>
              <a:t>EFMIN_18</a:t>
            </a:r>
          </a:p>
        </p:txBody>
      </p:sp>
      <p:sp>
        <p:nvSpPr>
          <p:cNvPr id="5" name="Espace réservé du numéro de diapositive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1B7E6ED-4FFC-D144-A2D0-3CE8A3D8DECF}" type="slidenum">
              <a:rPr kumimoji="0" 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charset="0"/>
                <a:ea typeface="ＭＳ Ｐ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0" lang="fr-FR" sz="12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charset="0"/>
              <a:ea typeface="ＭＳ Ｐゴシック" charset="0"/>
              <a:cs typeface="+mn-cs"/>
            </a:endParaRPr>
          </a:p>
        </p:txBody>
      </p:sp>
      <p:cxnSp>
        <p:nvCxnSpPr>
          <p:cNvPr id="12" name="Connecteur droit 11"/>
          <p:cNvCxnSpPr>
            <a:stCxn id="36871" idx="2"/>
          </p:cNvCxnSpPr>
          <p:nvPr/>
        </p:nvCxnSpPr>
        <p:spPr bwMode="auto">
          <a:xfrm flipH="1">
            <a:off x="488653" y="2529012"/>
            <a:ext cx="3527871" cy="36363"/>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6869" name="Rectangle 20"/>
          <p:cNvSpPr>
            <a:spLocks noChangeArrowheads="1"/>
          </p:cNvSpPr>
          <p:nvPr/>
        </p:nvSpPr>
        <p:spPr bwMode="auto">
          <a:xfrm>
            <a:off x="848693" y="1989311"/>
            <a:ext cx="73025" cy="1079500"/>
          </a:xfrm>
          <a:prstGeom prst="rect">
            <a:avLst/>
          </a:prstGeom>
          <a:solidFill>
            <a:srgbClr val="FFFF00"/>
          </a:solidFill>
          <a:ln w="9525">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1" u="none" strike="noStrike" kern="1200" cap="none" spc="0" normalizeH="0" baseline="0" noProof="0">
              <a:ln>
                <a:noFill/>
              </a:ln>
              <a:solidFill>
                <a:srgbClr val="FFFF00"/>
              </a:solidFill>
              <a:effectLst/>
              <a:uLnTx/>
              <a:uFillTx/>
              <a:latin typeface="Comic Sans MS" charset="0"/>
              <a:ea typeface="ＭＳ Ｐゴシック" charset="0"/>
              <a:cs typeface="+mn-cs"/>
            </a:endParaRPr>
          </a:p>
        </p:txBody>
      </p:sp>
      <p:sp>
        <p:nvSpPr>
          <p:cNvPr id="36871" name="Ellipse 24"/>
          <p:cNvSpPr>
            <a:spLocks noChangeArrowheads="1"/>
          </p:cNvSpPr>
          <p:nvPr/>
        </p:nvSpPr>
        <p:spPr bwMode="auto">
          <a:xfrm>
            <a:off x="4016524" y="2348830"/>
            <a:ext cx="1152525" cy="360363"/>
          </a:xfrm>
          <a:prstGeom prst="ellipse">
            <a:avLst/>
          </a:prstGeom>
          <a:solidFill>
            <a:srgbClr val="DD9EB3"/>
          </a:solidFill>
          <a:ln w="9525">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1" u="none" strike="noStrike" kern="1200" cap="none" spc="0" normalizeH="0" baseline="0" noProof="0">
              <a:ln>
                <a:noFill/>
              </a:ln>
              <a:solidFill>
                <a:srgbClr val="FFFF00"/>
              </a:solidFill>
              <a:effectLst/>
              <a:uLnTx/>
              <a:uFillTx/>
              <a:latin typeface="Comic Sans MS" charset="0"/>
              <a:ea typeface="ＭＳ Ｐゴシック" charset="0"/>
              <a:cs typeface="+mn-cs"/>
            </a:endParaRPr>
          </a:p>
        </p:txBody>
      </p:sp>
      <p:sp>
        <p:nvSpPr>
          <p:cNvPr id="36872" name="Rectangle 27"/>
          <p:cNvSpPr>
            <a:spLocks noChangeArrowheads="1"/>
          </p:cNvSpPr>
          <p:nvPr/>
        </p:nvSpPr>
        <p:spPr bwMode="auto">
          <a:xfrm>
            <a:off x="3368824" y="1340768"/>
            <a:ext cx="2305050" cy="431800"/>
          </a:xfrm>
          <a:prstGeom prst="rect">
            <a:avLst/>
          </a:prstGeom>
          <a:solidFill>
            <a:srgbClr val="13B42A"/>
          </a:solidFill>
          <a:ln w="9525">
            <a:solidFill>
              <a:schemeClr val="tx1"/>
            </a:solidFill>
            <a:round/>
            <a:headEnd/>
            <a:tailEnd/>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800" b="0" i="1" u="none" strike="noStrike" kern="1200" cap="none" spc="0" normalizeH="0" baseline="0" noProof="0">
                <a:ln>
                  <a:noFill/>
                </a:ln>
                <a:solidFill>
                  <a:srgbClr val="FFFF00"/>
                </a:solidFill>
                <a:effectLst/>
                <a:uLnTx/>
                <a:uFillTx/>
                <a:latin typeface="Comic Sans MS" charset="0"/>
                <a:ea typeface="ＭＳ Ｐゴシック" charset="0"/>
                <a:cs typeface="+mn-cs"/>
              </a:rPr>
              <a:t>Photon detector</a:t>
            </a:r>
          </a:p>
        </p:txBody>
      </p:sp>
      <p:pic>
        <p:nvPicPr>
          <p:cNvPr id="3687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5662" y="4752181"/>
            <a:ext cx="2700338" cy="2098675"/>
          </a:xfrm>
          <a:prstGeom prst="rect">
            <a:avLst/>
          </a:prstGeom>
          <a:noFill/>
          <a:ln>
            <a:noFill/>
          </a:ln>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6877" name="Rectangle 40"/>
          <p:cNvSpPr>
            <a:spLocks noChangeArrowheads="1"/>
          </p:cNvSpPr>
          <p:nvPr/>
        </p:nvSpPr>
        <p:spPr bwMode="auto">
          <a:xfrm>
            <a:off x="3440262" y="3572793"/>
            <a:ext cx="2233612" cy="433387"/>
          </a:xfrm>
          <a:prstGeom prst="rect">
            <a:avLst/>
          </a:prstGeom>
          <a:solidFill>
            <a:srgbClr val="13B42A"/>
          </a:solidFill>
          <a:ln w="9525">
            <a:solidFill>
              <a:schemeClr val="tx1"/>
            </a:solidFill>
            <a:round/>
            <a:headEnd/>
            <a:tailEnd/>
          </a:ln>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800" b="0" i="1" u="none" strike="noStrike" kern="1200" cap="none" spc="0" normalizeH="0" baseline="0" noProof="0">
                <a:ln>
                  <a:noFill/>
                </a:ln>
                <a:solidFill>
                  <a:srgbClr val="FFFF00"/>
                </a:solidFill>
                <a:effectLst/>
                <a:uLnTx/>
                <a:uFillTx/>
                <a:latin typeface="Comic Sans MS" charset="0"/>
                <a:ea typeface="ＭＳ Ｐゴシック" charset="0"/>
                <a:cs typeface="+mn-cs"/>
              </a:rPr>
              <a:t>Photon detector</a:t>
            </a:r>
          </a:p>
        </p:txBody>
      </p:sp>
      <p:grpSp>
        <p:nvGrpSpPr>
          <p:cNvPr id="3" name="Grouper 2"/>
          <p:cNvGrpSpPr/>
          <p:nvPr/>
        </p:nvGrpSpPr>
        <p:grpSpPr>
          <a:xfrm>
            <a:off x="6033120" y="3861048"/>
            <a:ext cx="3750270" cy="733300"/>
            <a:chOff x="4807570" y="5445224"/>
            <a:chExt cx="4681538" cy="635880"/>
          </a:xfrm>
        </p:grpSpPr>
        <p:cxnSp>
          <p:nvCxnSpPr>
            <p:cNvPr id="43" name="Connecteur droit 42"/>
            <p:cNvCxnSpPr/>
            <p:nvPr/>
          </p:nvCxnSpPr>
          <p:spPr bwMode="auto">
            <a:xfrm>
              <a:off x="4880595" y="5445224"/>
              <a:ext cx="4608513"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6879" name="Rectangle 48"/>
            <p:cNvSpPr>
              <a:spLocks noChangeArrowheads="1"/>
            </p:cNvSpPr>
            <p:nvPr/>
          </p:nvSpPr>
          <p:spPr bwMode="auto">
            <a:xfrm>
              <a:off x="6033120" y="5445224"/>
              <a:ext cx="2232025" cy="288925"/>
            </a:xfrm>
            <a:prstGeom prst="rect">
              <a:avLst/>
            </a:prstGeom>
            <a:solidFill>
              <a:srgbClr val="66FFFF"/>
            </a:solidFill>
            <a:ln w="9525">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1"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sp>
          <p:nvSpPr>
            <p:cNvPr id="36880" name="Rectangle 49"/>
            <p:cNvSpPr>
              <a:spLocks noChangeArrowheads="1"/>
            </p:cNvSpPr>
            <p:nvPr/>
          </p:nvSpPr>
          <p:spPr bwMode="auto">
            <a:xfrm>
              <a:off x="8552483" y="5445224"/>
              <a:ext cx="647700" cy="288925"/>
            </a:xfrm>
            <a:prstGeom prst="rect">
              <a:avLst/>
            </a:prstGeom>
            <a:solidFill>
              <a:srgbClr val="FF9900"/>
            </a:solidFill>
            <a:ln w="9525">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1"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sp>
          <p:nvSpPr>
            <p:cNvPr id="36881" name="ZoneTexte 2"/>
            <p:cNvSpPr txBox="1">
              <a:spLocks noChangeArrowheads="1"/>
            </p:cNvSpPr>
            <p:nvPr/>
          </p:nvSpPr>
          <p:spPr bwMode="auto">
            <a:xfrm>
              <a:off x="4807570" y="5734149"/>
              <a:ext cx="936625" cy="346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000" b="0" i="1" u="none" strike="noStrike" kern="1200" cap="none" spc="0" normalizeH="0" baseline="0" noProof="0">
                  <a:ln>
                    <a:noFill/>
                  </a:ln>
                  <a:solidFill>
                    <a:srgbClr val="FFFFFF"/>
                  </a:solidFill>
                  <a:effectLst/>
                  <a:uLnTx/>
                  <a:uFillTx/>
                  <a:latin typeface="Comic Sans MS" charset="0"/>
                  <a:ea typeface="ＭＳ Ｐゴシック" charset="0"/>
                </a:rPr>
                <a:t>CT</a:t>
              </a:r>
            </a:p>
          </p:txBody>
        </p:sp>
        <p:sp>
          <p:nvSpPr>
            <p:cNvPr id="36882" name="Rectangle 20"/>
            <p:cNvSpPr>
              <a:spLocks noChangeArrowheads="1"/>
            </p:cNvSpPr>
            <p:nvPr/>
          </p:nvSpPr>
          <p:spPr bwMode="auto">
            <a:xfrm>
              <a:off x="5025058" y="5445224"/>
              <a:ext cx="647700" cy="288925"/>
            </a:xfrm>
            <a:prstGeom prst="rect">
              <a:avLst/>
            </a:prstGeom>
            <a:solidFill>
              <a:srgbClr val="FF9900"/>
            </a:solidFill>
            <a:ln w="9525">
              <a:solidFill>
                <a:schemeClr val="tx1"/>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800" b="0" i="1"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sp>
          <p:nvSpPr>
            <p:cNvPr id="36883" name="ZoneTexte 21"/>
            <p:cNvSpPr txBox="1">
              <a:spLocks noChangeArrowheads="1"/>
            </p:cNvSpPr>
            <p:nvPr/>
          </p:nvSpPr>
          <p:spPr bwMode="auto">
            <a:xfrm>
              <a:off x="8408020" y="5734149"/>
              <a:ext cx="936625" cy="346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000" b="0" i="1" u="none" strike="noStrike" kern="1200" cap="none" spc="0" normalizeH="0" baseline="0" noProof="0" dirty="0">
                  <a:ln>
                    <a:noFill/>
                  </a:ln>
                  <a:solidFill>
                    <a:srgbClr val="FFFFFF"/>
                  </a:solidFill>
                  <a:effectLst/>
                  <a:uLnTx/>
                  <a:uFillTx/>
                  <a:latin typeface="Comic Sans MS" charset="0"/>
                  <a:ea typeface="ＭＳ Ｐゴシック" charset="0"/>
                </a:rPr>
                <a:t>CT</a:t>
              </a:r>
            </a:p>
          </p:txBody>
        </p:sp>
        <p:sp>
          <p:nvSpPr>
            <p:cNvPr id="36884" name="ZoneTexte 22"/>
            <p:cNvSpPr txBox="1">
              <a:spLocks noChangeArrowheads="1"/>
            </p:cNvSpPr>
            <p:nvPr/>
          </p:nvSpPr>
          <p:spPr bwMode="auto">
            <a:xfrm>
              <a:off x="6175994" y="5734149"/>
              <a:ext cx="1957470" cy="346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000" b="0" i="1" u="none" strike="noStrike" kern="1200" cap="none" spc="0" normalizeH="0" baseline="0" noProof="0" dirty="0" err="1">
                  <a:ln>
                    <a:noFill/>
                  </a:ln>
                  <a:solidFill>
                    <a:srgbClr val="FFFFFF"/>
                  </a:solidFill>
                  <a:effectLst/>
                  <a:uLnTx/>
                  <a:uFillTx/>
                  <a:latin typeface="Comic Sans MS" charset="0"/>
                  <a:ea typeface="ＭＳ Ｐゴシック" charset="0"/>
                </a:rPr>
                <a:t>Treatment</a:t>
              </a:r>
              <a:endParaRPr kumimoji="0" lang="fr-FR" sz="2000" b="0" i="1" u="none" strike="noStrike" kern="1200" cap="none" spc="0" normalizeH="0" baseline="0" noProof="0" dirty="0">
                <a:ln>
                  <a:noFill/>
                </a:ln>
                <a:solidFill>
                  <a:srgbClr val="FFFFFF"/>
                </a:solidFill>
                <a:effectLst/>
                <a:uLnTx/>
                <a:uFillTx/>
                <a:latin typeface="Comic Sans MS" charset="0"/>
                <a:ea typeface="ＭＳ Ｐゴシック" charset="0"/>
              </a:endParaRPr>
            </a:p>
          </p:txBody>
        </p:sp>
      </p:grpSp>
      <p:sp>
        <p:nvSpPr>
          <p:cNvPr id="36885" name="ZoneTexte 5"/>
          <p:cNvSpPr txBox="1">
            <a:spLocks noChangeArrowheads="1"/>
          </p:cNvSpPr>
          <p:nvPr/>
        </p:nvSpPr>
        <p:spPr bwMode="auto">
          <a:xfrm>
            <a:off x="344637" y="1413793"/>
            <a:ext cx="2627312"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2400" b="0" i="1" u="none" strike="noStrike" kern="1200" cap="none" spc="0" normalizeH="0" baseline="0" noProof="0">
                <a:ln>
                  <a:noFill/>
                </a:ln>
                <a:solidFill>
                  <a:srgbClr val="FFFFFF"/>
                </a:solidFill>
                <a:effectLst/>
                <a:uLnTx/>
                <a:uFillTx/>
                <a:latin typeface="Comic Sans MS" charset="0"/>
                <a:ea typeface="ＭＳ Ｐゴシック" charset="0"/>
              </a:rPr>
              <a:t>Beam hodoscope</a:t>
            </a:r>
          </a:p>
        </p:txBody>
      </p:sp>
      <p:sp>
        <p:nvSpPr>
          <p:cNvPr id="36886" name="ZoneTexte 24"/>
          <p:cNvSpPr txBox="1">
            <a:spLocks noChangeArrowheads="1"/>
          </p:cNvSpPr>
          <p:nvPr/>
        </p:nvSpPr>
        <p:spPr bwMode="auto">
          <a:xfrm>
            <a:off x="7113240" y="908720"/>
            <a:ext cx="2304257"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000" b="0" i="1" u="none" strike="noStrike" kern="1200" cap="none" spc="0" normalizeH="0" baseline="0" noProof="0" dirty="0" err="1">
                <a:ln>
                  <a:noFill/>
                </a:ln>
                <a:solidFill>
                  <a:srgbClr val="FFFFFF"/>
                </a:solidFill>
                <a:effectLst/>
                <a:uLnTx/>
                <a:uFillTx/>
                <a:latin typeface="Comic Sans MS" charset="0"/>
                <a:ea typeface="ＭＳ Ｐゴシック" charset="0"/>
              </a:rPr>
              <a:t>Sampling</a:t>
            </a:r>
            <a:r>
              <a:rPr kumimoji="0" lang="fr-FR" sz="2000" b="0" i="1" u="none" strike="noStrike" kern="1200" cap="none" spc="0" normalizeH="0" baseline="0" noProof="0" dirty="0">
                <a:ln>
                  <a:noFill/>
                </a:ln>
                <a:solidFill>
                  <a:srgbClr val="FFFFFF"/>
                </a:solidFill>
                <a:effectLst/>
                <a:uLnTx/>
                <a:uFillTx/>
                <a:latin typeface="Comic Sans MS" charset="0"/>
                <a:ea typeface="ＭＳ Ｐゴシック" charset="0"/>
              </a:rPr>
              <a:t> </a:t>
            </a:r>
            <a:r>
              <a:rPr kumimoji="0" lang="fr-FR" sz="2000" b="0" i="1" u="none" strike="noStrike" kern="1200" cap="none" spc="0" normalizeH="0" baseline="0" noProof="0" dirty="0" err="1">
                <a:ln>
                  <a:noFill/>
                </a:ln>
                <a:solidFill>
                  <a:srgbClr val="FFFFFF"/>
                </a:solidFill>
                <a:effectLst/>
                <a:uLnTx/>
                <a:uFillTx/>
                <a:latin typeface="Comic Sans MS" charset="0"/>
                <a:ea typeface="ＭＳ Ｐゴシック" charset="0"/>
              </a:rPr>
              <a:t>calorimeter</a:t>
            </a:r>
            <a:endParaRPr kumimoji="0" lang="fr-FR" sz="2000" b="0" i="1" u="none" strike="noStrike" kern="1200" cap="none" spc="0" normalizeH="0" baseline="0" noProof="0" dirty="0">
              <a:ln>
                <a:noFill/>
              </a:ln>
              <a:solidFill>
                <a:srgbClr val="FFFFFF"/>
              </a:solidFill>
              <a:effectLst/>
              <a:uLnTx/>
              <a:uFillTx/>
              <a:latin typeface="Comic Sans MS" charset="0"/>
              <a:ea typeface="ＭＳ Ｐゴシック" charset="0"/>
            </a:endParaRPr>
          </a:p>
        </p:txBody>
      </p:sp>
      <p:sp>
        <p:nvSpPr>
          <p:cNvPr id="36887" name="ZoneTexte 6"/>
          <p:cNvSpPr txBox="1">
            <a:spLocks noChangeArrowheads="1"/>
          </p:cNvSpPr>
          <p:nvPr/>
        </p:nvSpPr>
        <p:spPr bwMode="auto">
          <a:xfrm>
            <a:off x="3224808" y="908720"/>
            <a:ext cx="273685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2000" b="0" i="1" u="none" strike="noStrike" kern="1200" cap="none" spc="0" normalizeH="0" baseline="0" noProof="0" dirty="0">
                <a:ln>
                  <a:noFill/>
                </a:ln>
                <a:solidFill>
                  <a:srgbClr val="FFFFFF"/>
                </a:solidFill>
                <a:effectLst/>
                <a:uLnTx/>
                <a:uFillTx/>
                <a:latin typeface="Comic Sans MS" charset="0"/>
                <a:ea typeface="ＭＳ Ｐゴシック" charset="0"/>
              </a:rPr>
              <a:t>In </a:t>
            </a:r>
            <a:r>
              <a:rPr kumimoji="0" lang="fr-FR" sz="2000" b="0" i="1" u="none" strike="noStrike" kern="1200" cap="none" spc="0" normalizeH="0" baseline="0" noProof="0" dirty="0" err="1">
                <a:ln>
                  <a:noFill/>
                </a:ln>
                <a:solidFill>
                  <a:srgbClr val="FFFFFF"/>
                </a:solidFill>
                <a:effectLst/>
                <a:uLnTx/>
                <a:uFillTx/>
                <a:latin typeface="Comic Sans MS" charset="0"/>
                <a:ea typeface="ＭＳ Ｐゴシック" charset="0"/>
              </a:rPr>
              <a:t>beam</a:t>
            </a:r>
            <a:r>
              <a:rPr kumimoji="0" lang="fr-FR" sz="2000" b="0" i="1" u="none" strike="noStrike" kern="1200" cap="none" spc="0" normalizeH="0" baseline="0" noProof="0" dirty="0">
                <a:ln>
                  <a:noFill/>
                </a:ln>
                <a:solidFill>
                  <a:srgbClr val="FFFFFF"/>
                </a:solidFill>
                <a:effectLst/>
                <a:uLnTx/>
                <a:uFillTx/>
                <a:latin typeface="Comic Sans MS" charset="0"/>
                <a:ea typeface="ＭＳ Ｐゴシック" charset="0"/>
              </a:rPr>
              <a:t> SPECT-PET</a:t>
            </a:r>
          </a:p>
        </p:txBody>
      </p:sp>
      <p:sp>
        <p:nvSpPr>
          <p:cNvPr id="36888" name="ZoneTexte 27"/>
          <p:cNvSpPr txBox="1">
            <a:spLocks noChangeArrowheads="1"/>
          </p:cNvSpPr>
          <p:nvPr/>
        </p:nvSpPr>
        <p:spPr bwMode="auto">
          <a:xfrm>
            <a:off x="4016524" y="2780630"/>
            <a:ext cx="1173163"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2000" b="0" i="1" u="none" strike="noStrike" kern="1200" cap="none" spc="0" normalizeH="0" baseline="0" noProof="0">
                <a:ln>
                  <a:noFill/>
                </a:ln>
                <a:solidFill>
                  <a:srgbClr val="FFFFFF"/>
                </a:solidFill>
                <a:effectLst/>
                <a:uLnTx/>
                <a:uFillTx/>
                <a:latin typeface="Comic Sans MS" charset="0"/>
                <a:ea typeface="ＭＳ Ｐゴシック" charset="0"/>
              </a:rPr>
              <a:t>Tumour</a:t>
            </a:r>
          </a:p>
        </p:txBody>
      </p:sp>
      <p:sp>
        <p:nvSpPr>
          <p:cNvPr id="36889" name="ZoneTexte 28"/>
          <p:cNvSpPr txBox="1">
            <a:spLocks noChangeArrowheads="1"/>
          </p:cNvSpPr>
          <p:nvPr/>
        </p:nvSpPr>
        <p:spPr bwMode="auto">
          <a:xfrm>
            <a:off x="8969375" y="2204864"/>
            <a:ext cx="936625"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3600" i="1">
                <a:solidFill>
                  <a:schemeClr val="tx1"/>
                </a:solidFill>
                <a:latin typeface="Comic Sans MS" charset="0"/>
                <a:ea typeface="ＭＳ Ｐゴシック" charset="0"/>
                <a:cs typeface="ＭＳ Ｐゴシック" charset="0"/>
              </a:defRPr>
            </a:lvl1pPr>
            <a:lvl2pPr marL="742950" indent="-285750" eaLnBrk="0" hangingPunct="0">
              <a:defRPr sz="3600" i="1">
                <a:solidFill>
                  <a:schemeClr val="tx1"/>
                </a:solidFill>
                <a:latin typeface="Comic Sans MS" charset="0"/>
                <a:ea typeface="ＭＳ Ｐゴシック" charset="0"/>
              </a:defRPr>
            </a:lvl2pPr>
            <a:lvl3pPr marL="1143000" indent="-228600" eaLnBrk="0" hangingPunct="0">
              <a:defRPr sz="3600" i="1">
                <a:solidFill>
                  <a:schemeClr val="tx1"/>
                </a:solidFill>
                <a:latin typeface="Comic Sans MS" charset="0"/>
                <a:ea typeface="ＭＳ Ｐゴシック" charset="0"/>
              </a:defRPr>
            </a:lvl3pPr>
            <a:lvl4pPr marL="1600200" indent="-228600" eaLnBrk="0" hangingPunct="0">
              <a:defRPr sz="3600" i="1">
                <a:solidFill>
                  <a:schemeClr val="tx1"/>
                </a:solidFill>
                <a:latin typeface="Comic Sans MS" charset="0"/>
                <a:ea typeface="ＭＳ Ｐゴシック" charset="0"/>
              </a:defRPr>
            </a:lvl4pPr>
            <a:lvl5pPr marL="2057400" indent="-228600" eaLnBrk="0" hangingPunct="0">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defRPr sz="3600" i="1">
                <a:solidFill>
                  <a:schemeClr val="tx1"/>
                </a:solidFill>
                <a:latin typeface="Comic Sans MS"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400" b="0" i="1" u="none" strike="noStrike" kern="1200" cap="none" spc="0" normalizeH="0" baseline="0" noProof="0" dirty="0">
                <a:ln>
                  <a:noFill/>
                </a:ln>
                <a:solidFill>
                  <a:srgbClr val="FFFFFF"/>
                </a:solidFill>
                <a:effectLst/>
                <a:uLnTx/>
                <a:uFillTx/>
                <a:latin typeface="Comic Sans MS" charset="0"/>
                <a:ea typeface="ＭＳ Ｐゴシック" charset="0"/>
              </a:rPr>
              <a:t>CT</a:t>
            </a:r>
            <a:endParaRPr kumimoji="0" lang="fr-FR" sz="3600" b="0" i="1" u="none" strike="noStrike" kern="1200" cap="none" spc="0" normalizeH="0" baseline="0" noProof="0" dirty="0">
              <a:ln>
                <a:noFill/>
              </a:ln>
              <a:solidFill>
                <a:srgbClr val="FFFFFF"/>
              </a:solidFill>
              <a:effectLst/>
              <a:uLnTx/>
              <a:uFillTx/>
              <a:latin typeface="Comic Sans MS" charset="0"/>
              <a:ea typeface="ＭＳ Ｐゴシック" charset="0"/>
            </a:endParaRPr>
          </a:p>
        </p:txBody>
      </p:sp>
      <p:sp>
        <p:nvSpPr>
          <p:cNvPr id="7" name="Rectangle à coins arrondis 6"/>
          <p:cNvSpPr/>
          <p:nvPr/>
        </p:nvSpPr>
        <p:spPr bwMode="auto">
          <a:xfrm>
            <a:off x="1568773" y="2061319"/>
            <a:ext cx="1080120" cy="936104"/>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00" b="0" i="0"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sp>
        <p:nvSpPr>
          <p:cNvPr id="31" name="Rectangle à coins arrondis 30"/>
          <p:cNvSpPr/>
          <p:nvPr/>
        </p:nvSpPr>
        <p:spPr bwMode="auto">
          <a:xfrm>
            <a:off x="5817245" y="1989311"/>
            <a:ext cx="1152128" cy="1008112"/>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00" b="0" i="0" u="none" strike="noStrike" kern="1200" cap="none" spc="0" normalizeH="0" baseline="0" noProof="0">
              <a:ln>
                <a:noFill/>
              </a:ln>
              <a:solidFill>
                <a:srgbClr val="FFFFFF"/>
              </a:solidFill>
              <a:effectLst/>
              <a:uLnTx/>
              <a:uFillTx/>
              <a:latin typeface="Comic Sans MS" charset="0"/>
              <a:ea typeface="ＭＳ Ｐゴシック" charset="0"/>
              <a:cs typeface="+mn-cs"/>
            </a:endParaRPr>
          </a:p>
        </p:txBody>
      </p:sp>
      <p:sp>
        <p:nvSpPr>
          <p:cNvPr id="33" name="Rectangle 32"/>
          <p:cNvSpPr/>
          <p:nvPr/>
        </p:nvSpPr>
        <p:spPr>
          <a:xfrm>
            <a:off x="396988" y="3141439"/>
            <a:ext cx="1096875" cy="58477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Plastic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scintillator</a:t>
            </a:r>
            <a:endParaRPr kumimoji="0" lang="en-US" sz="1600" b="0" i="1" u="none" strike="noStrike" kern="1200" cap="none" spc="0" normalizeH="0" baseline="0" noProof="0" dirty="0">
              <a:ln>
                <a:noFill/>
              </a:ln>
              <a:solidFill>
                <a:srgbClr val="FFFFFF"/>
              </a:solidFill>
              <a:effectLst/>
              <a:uLnTx/>
              <a:uFillTx/>
              <a:latin typeface="Comic Sans MS" charset="0"/>
              <a:ea typeface="ＭＳ Ｐゴシック" charset="0"/>
              <a:cs typeface="+mn-cs"/>
            </a:endParaRPr>
          </a:p>
        </p:txBody>
      </p:sp>
      <p:sp>
        <p:nvSpPr>
          <p:cNvPr id="35" name="Rectangle 34"/>
          <p:cNvSpPr/>
          <p:nvPr/>
        </p:nvSpPr>
        <p:spPr>
          <a:xfrm>
            <a:off x="1712789" y="3141439"/>
            <a:ext cx="963826" cy="58477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Tracking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detector</a:t>
            </a:r>
            <a:endParaRPr kumimoji="0" lang="en-US" sz="1600" b="0" i="1" u="none" strike="noStrike" kern="1200" cap="none" spc="0" normalizeH="0" baseline="0" noProof="0" dirty="0">
              <a:ln>
                <a:noFill/>
              </a:ln>
              <a:solidFill>
                <a:srgbClr val="FFFFFF"/>
              </a:solidFill>
              <a:effectLst/>
              <a:uLnTx/>
              <a:uFillTx/>
              <a:latin typeface="Comic Sans MS" charset="0"/>
              <a:ea typeface="ＭＳ Ｐゴシック" charset="0"/>
              <a:cs typeface="+mn-cs"/>
            </a:endParaRPr>
          </a:p>
        </p:txBody>
      </p:sp>
      <p:sp>
        <p:nvSpPr>
          <p:cNvPr id="36" name="Rectangle 35"/>
          <p:cNvSpPr/>
          <p:nvPr/>
        </p:nvSpPr>
        <p:spPr>
          <a:xfrm>
            <a:off x="6033269" y="3141439"/>
            <a:ext cx="963826" cy="584776"/>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Tracking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detector</a:t>
            </a:r>
            <a:endParaRPr kumimoji="0" lang="en-US" sz="1600" b="0" i="1" u="none" strike="noStrike" kern="1200" cap="none" spc="0" normalizeH="0" baseline="0" noProof="0" dirty="0">
              <a:ln>
                <a:noFill/>
              </a:ln>
              <a:solidFill>
                <a:srgbClr val="FFFFFF"/>
              </a:solidFill>
              <a:effectLst/>
              <a:uLnTx/>
              <a:uFillTx/>
              <a:latin typeface="Comic Sans MS" charset="0"/>
              <a:ea typeface="ＭＳ Ｐゴシック" charset="0"/>
              <a:cs typeface="+mn-cs"/>
            </a:endParaRPr>
          </a:p>
        </p:txBody>
      </p:sp>
      <p:sp>
        <p:nvSpPr>
          <p:cNvPr id="37" name="Rectangle 3"/>
          <p:cNvSpPr txBox="1">
            <a:spLocks noChangeArrowheads="1"/>
          </p:cNvSpPr>
          <p:nvPr/>
        </p:nvSpPr>
        <p:spPr bwMode="auto">
          <a:xfrm>
            <a:off x="6813" y="4509120"/>
            <a:ext cx="7257256" cy="1800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hlink"/>
              </a:buClr>
              <a:buSzPct val="90000"/>
              <a:buFont typeface="Wingdings" charset="0"/>
              <a:buBlip>
                <a:blip r:embed="rId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fontAlgn="base">
              <a:spcBef>
                <a:spcPct val="20000"/>
              </a:spcBef>
              <a:spcAft>
                <a:spcPct val="0"/>
              </a:spcAft>
              <a:buClr>
                <a:schemeClr val="accent2"/>
              </a:buClr>
              <a:buSzPct val="90000"/>
              <a:buFont typeface="Wingdings" charset="0"/>
              <a:buBlip>
                <a:blip r:embed="rId4"/>
              </a:buBlip>
              <a:defRPr sz="2400">
                <a:solidFill>
                  <a:schemeClr val="tx1"/>
                </a:solidFill>
                <a:effectLst>
                  <a:outerShdw blurRad="38100" dist="38100" dir="2700000" algn="tl">
                    <a:srgbClr val="000000"/>
                  </a:outerShdw>
                </a:effectLst>
                <a:latin typeface="+mn-lt"/>
                <a:ea typeface="+mn-ea"/>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5"/>
              </a:buBlip>
              <a:defRPr sz="2000">
                <a:solidFill>
                  <a:schemeClr val="tx1"/>
                </a:solidFill>
                <a:effectLst>
                  <a:outerShdw blurRad="38100" dist="38100" dir="2700000" algn="tl">
                    <a:srgbClr val="000000"/>
                  </a:outerShdw>
                </a:effectLst>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
                <a:srgbClr val="86D1EC"/>
              </a:buClr>
              <a:buSzPct val="90000"/>
              <a:buFont typeface="Wingdings" charset="0"/>
              <a:buBlip>
                <a:blip r:embed="rId3"/>
              </a:buBlip>
              <a:tabLst/>
              <a:defRPr/>
            </a:pPr>
            <a:r>
              <a:rPr kumimoji="0" lang="en-GB" sz="2000" b="1" i="1"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a:ea typeface="ＭＳ Ｐゴシック"/>
                <a:cs typeface="+mn-cs"/>
              </a:rPr>
              <a:t>Identify tracks and energy deposition of individual protons</a:t>
            </a:r>
          </a:p>
          <a:p>
            <a:pPr marL="342900" marR="0" lvl="0" indent="-342900" algn="l" defTabSz="914400" rtl="0" eaLnBrk="1" fontAlgn="base" latinLnBrk="0" hangingPunct="1">
              <a:lnSpc>
                <a:spcPct val="100000"/>
              </a:lnSpc>
              <a:spcBef>
                <a:spcPct val="20000"/>
              </a:spcBef>
              <a:spcAft>
                <a:spcPct val="0"/>
              </a:spcAft>
              <a:buClr>
                <a:srgbClr val="86D1EC"/>
              </a:buClr>
              <a:buSzPct val="90000"/>
              <a:buFont typeface="Wingdings" charset="0"/>
              <a:buBlip>
                <a:blip r:embed="rId3"/>
              </a:buBlip>
              <a:tabLst/>
              <a:defRPr/>
            </a:pPr>
            <a:r>
              <a:rPr kumimoji="0" lang="en-GB" sz="2000" b="1" i="1"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a:ea typeface="ＭＳ Ｐゴシック"/>
                <a:cs typeface="+mn-cs"/>
              </a:rPr>
              <a:t>Scintillators for trigger to read-out detectors</a:t>
            </a:r>
          </a:p>
          <a:p>
            <a:pPr marL="342900" marR="0" lvl="0" indent="-342900" algn="l" defTabSz="914400" rtl="0" eaLnBrk="1" fontAlgn="base" latinLnBrk="0" hangingPunct="1">
              <a:lnSpc>
                <a:spcPct val="100000"/>
              </a:lnSpc>
              <a:spcBef>
                <a:spcPct val="20000"/>
              </a:spcBef>
              <a:spcAft>
                <a:spcPct val="0"/>
              </a:spcAft>
              <a:buClr>
                <a:srgbClr val="86D1EC"/>
              </a:buClr>
              <a:buSzPct val="90000"/>
              <a:buFont typeface="Wingdings" charset="0"/>
              <a:buBlip>
                <a:blip r:embed="rId3"/>
              </a:buBlip>
              <a:tabLst/>
              <a:defRPr/>
            </a:pPr>
            <a:r>
              <a:rPr kumimoji="0" lang="en-GB" sz="2000" b="1" i="1"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a:ea typeface="ＭＳ Ｐゴシック"/>
                <a:cs typeface="+mn-cs"/>
              </a:rPr>
              <a:t>Tracking detectors for 3D tracks</a:t>
            </a:r>
          </a:p>
          <a:p>
            <a:pPr marL="342900" marR="0" lvl="0" indent="-342900" algn="l" defTabSz="914400" rtl="0" eaLnBrk="1" fontAlgn="base" latinLnBrk="0" hangingPunct="1">
              <a:lnSpc>
                <a:spcPct val="100000"/>
              </a:lnSpc>
              <a:spcBef>
                <a:spcPct val="20000"/>
              </a:spcBef>
              <a:spcAft>
                <a:spcPct val="0"/>
              </a:spcAft>
              <a:buClr>
                <a:srgbClr val="86D1EC"/>
              </a:buClr>
              <a:buSzPct val="90000"/>
              <a:buFont typeface="Wingdings" charset="0"/>
              <a:buBlip>
                <a:blip r:embed="rId3"/>
              </a:buBlip>
              <a:tabLst/>
              <a:defRPr/>
            </a:pPr>
            <a:r>
              <a:rPr kumimoji="0" lang="en-GB" sz="2000" b="1" i="1"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a:ea typeface="ＭＳ Ｐゴシック"/>
                <a:cs typeface="+mn-cs"/>
              </a:rPr>
              <a:t>Sampling Calorimeter for energy determination</a:t>
            </a:r>
          </a:p>
          <a:p>
            <a:pPr marL="342900" marR="0" lvl="0" indent="-342900" algn="l" defTabSz="914400" rtl="0" eaLnBrk="1" fontAlgn="base" latinLnBrk="0" hangingPunct="1">
              <a:lnSpc>
                <a:spcPct val="100000"/>
              </a:lnSpc>
              <a:spcBef>
                <a:spcPct val="20000"/>
              </a:spcBef>
              <a:spcAft>
                <a:spcPct val="0"/>
              </a:spcAft>
              <a:buClr>
                <a:srgbClr val="86D1EC"/>
              </a:buClr>
              <a:buSzPct val="90000"/>
              <a:buFont typeface="Wingdings" charset="0"/>
              <a:buBlip>
                <a:blip r:embed="rId3"/>
              </a:buBlip>
              <a:tabLst/>
              <a:defRPr/>
            </a:pPr>
            <a:r>
              <a:rPr kumimoji="0" lang="en-GB" sz="2000" b="1" i="1" u="none" strike="noStrike" kern="1200" cap="none" spc="0" normalizeH="0" baseline="0" noProof="0" dirty="0">
                <a:ln>
                  <a:noFill/>
                </a:ln>
                <a:solidFill>
                  <a:srgbClr val="FFFF00"/>
                </a:solidFill>
                <a:effectLst>
                  <a:outerShdw blurRad="38100" dist="38100" dir="2700000" algn="tl">
                    <a:srgbClr val="000000"/>
                  </a:outerShdw>
                </a:effectLst>
                <a:uLnTx/>
                <a:uFillTx/>
                <a:latin typeface="Comic Sans MS"/>
                <a:ea typeface="ＭＳ Ｐゴシック"/>
                <a:cs typeface="+mn-cs"/>
              </a:rPr>
              <a:t>High rate integrated DAQ</a:t>
            </a:r>
          </a:p>
        </p:txBody>
      </p:sp>
      <p:grpSp>
        <p:nvGrpSpPr>
          <p:cNvPr id="67" name="Grouper 66"/>
          <p:cNvGrpSpPr/>
          <p:nvPr/>
        </p:nvGrpSpPr>
        <p:grpSpPr>
          <a:xfrm>
            <a:off x="7401272" y="1700808"/>
            <a:ext cx="1736427" cy="1584176"/>
            <a:chOff x="1776413" y="5516563"/>
            <a:chExt cx="1309687" cy="1058861"/>
          </a:xfrm>
        </p:grpSpPr>
        <p:sp>
          <p:nvSpPr>
            <p:cNvPr id="69" name="Rechteck 52"/>
            <p:cNvSpPr/>
            <p:nvPr/>
          </p:nvSpPr>
          <p:spPr bwMode="auto">
            <a:xfrm>
              <a:off x="1776413" y="5516563"/>
              <a:ext cx="1309687" cy="1058861"/>
            </a:xfrm>
            <a:prstGeom prst="rect">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3200" b="0" i="1" u="none" strike="noStrike" kern="1200" cap="none" spc="0" normalizeH="0" baseline="0" noProof="0">
                <a:ln>
                  <a:noFill/>
                </a:ln>
                <a:solidFill>
                  <a:srgbClr val="FFFFFF"/>
                </a:solidFill>
                <a:effectLst/>
                <a:uLnTx/>
                <a:uFillTx/>
                <a:latin typeface="Comic Sans MS"/>
                <a:ea typeface="ＭＳ Ｐゴシック"/>
                <a:cs typeface="+mn-cs"/>
              </a:endParaRPr>
            </a:p>
          </p:txBody>
        </p:sp>
        <p:cxnSp>
          <p:nvCxnSpPr>
            <p:cNvPr id="70" name="Gerade Verbindung 57"/>
            <p:cNvCxnSpPr/>
            <p:nvPr/>
          </p:nvCxnSpPr>
          <p:spPr bwMode="auto">
            <a:xfrm>
              <a:off x="1882774" y="5516563"/>
              <a:ext cx="0" cy="10588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Gerade Verbindung 58"/>
            <p:cNvCxnSpPr/>
            <p:nvPr/>
          </p:nvCxnSpPr>
          <p:spPr bwMode="auto">
            <a:xfrm>
              <a:off x="2101850" y="5516563"/>
              <a:ext cx="0" cy="10588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Gerade Verbindung 59"/>
            <p:cNvCxnSpPr/>
            <p:nvPr/>
          </p:nvCxnSpPr>
          <p:spPr bwMode="auto">
            <a:xfrm>
              <a:off x="2322513" y="5516563"/>
              <a:ext cx="0" cy="10588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Gerade Verbindung 60"/>
            <p:cNvCxnSpPr/>
            <p:nvPr/>
          </p:nvCxnSpPr>
          <p:spPr bwMode="auto">
            <a:xfrm>
              <a:off x="2543175" y="5516563"/>
              <a:ext cx="0" cy="10588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Gerade Verbindung 61"/>
            <p:cNvCxnSpPr/>
            <p:nvPr/>
          </p:nvCxnSpPr>
          <p:spPr bwMode="auto">
            <a:xfrm>
              <a:off x="2762250" y="5516563"/>
              <a:ext cx="0" cy="10588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Gerade Verbindung 62"/>
            <p:cNvCxnSpPr/>
            <p:nvPr/>
          </p:nvCxnSpPr>
          <p:spPr bwMode="auto">
            <a:xfrm>
              <a:off x="2982914" y="5516563"/>
              <a:ext cx="0" cy="10588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8" name="Freihandform 64"/>
          <p:cNvSpPr/>
          <p:nvPr/>
        </p:nvSpPr>
        <p:spPr bwMode="auto">
          <a:xfrm>
            <a:off x="5097016" y="2133525"/>
            <a:ext cx="3832844" cy="771525"/>
          </a:xfrm>
          <a:custGeom>
            <a:avLst/>
            <a:gdLst>
              <a:gd name="connsiteX0" fmla="*/ 0 w 3452116"/>
              <a:gd name="connsiteY0" fmla="*/ 2330222 h 3465517"/>
              <a:gd name="connsiteX1" fmla="*/ 657546 w 3452116"/>
              <a:gd name="connsiteY1" fmla="*/ 2417553 h 3465517"/>
              <a:gd name="connsiteX2" fmla="*/ 1268858 w 3452116"/>
              <a:gd name="connsiteY2" fmla="*/ 2391867 h 3465517"/>
              <a:gd name="connsiteX3" fmla="*/ 1926404 w 3452116"/>
              <a:gd name="connsiteY3" fmla="*/ 2294263 h 3465517"/>
              <a:gd name="connsiteX4" fmla="*/ 2399015 w 3452116"/>
              <a:gd name="connsiteY4" fmla="*/ 1939804 h 3465517"/>
              <a:gd name="connsiteX5" fmla="*/ 2568539 w 3452116"/>
              <a:gd name="connsiteY5" fmla="*/ 1580209 h 3465517"/>
              <a:gd name="connsiteX6" fmla="*/ 2661006 w 3452116"/>
              <a:gd name="connsiteY6" fmla="*/ 1210339 h 3465517"/>
              <a:gd name="connsiteX7" fmla="*/ 2738062 w 3452116"/>
              <a:gd name="connsiteY7" fmla="*/ 768550 h 3465517"/>
              <a:gd name="connsiteX8" fmla="*/ 2774022 w 3452116"/>
              <a:gd name="connsiteY8" fmla="*/ 470600 h 3465517"/>
              <a:gd name="connsiteX9" fmla="*/ 2799707 w 3452116"/>
              <a:gd name="connsiteY9" fmla="*/ 182923 h 3465517"/>
              <a:gd name="connsiteX10" fmla="*/ 2856215 w 3452116"/>
              <a:gd name="connsiteY10" fmla="*/ 224020 h 3465517"/>
              <a:gd name="connsiteX11" fmla="*/ 3000053 w 3452116"/>
              <a:gd name="connsiteY11" fmla="*/ 2915849 h 3465517"/>
              <a:gd name="connsiteX12" fmla="*/ 3452116 w 3452116"/>
              <a:gd name="connsiteY12" fmla="*/ 3465517 h 346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52116" h="3465517">
                <a:moveTo>
                  <a:pt x="0" y="2330222"/>
                </a:moveTo>
                <a:cubicBezTo>
                  <a:pt x="223035" y="2368750"/>
                  <a:pt x="446070" y="2407279"/>
                  <a:pt x="657546" y="2417553"/>
                </a:cubicBezTo>
                <a:cubicBezTo>
                  <a:pt x="869022" y="2427827"/>
                  <a:pt x="1057382" y="2412415"/>
                  <a:pt x="1268858" y="2391867"/>
                </a:cubicBezTo>
                <a:cubicBezTo>
                  <a:pt x="1480334" y="2371319"/>
                  <a:pt x="1738045" y="2369607"/>
                  <a:pt x="1926404" y="2294263"/>
                </a:cubicBezTo>
                <a:cubicBezTo>
                  <a:pt x="2114763" y="2218919"/>
                  <a:pt x="2291993" y="2058813"/>
                  <a:pt x="2399015" y="1939804"/>
                </a:cubicBezTo>
                <a:cubicBezTo>
                  <a:pt x="2506038" y="1820795"/>
                  <a:pt x="2524874" y="1701786"/>
                  <a:pt x="2568539" y="1580209"/>
                </a:cubicBezTo>
                <a:cubicBezTo>
                  <a:pt x="2612204" y="1458632"/>
                  <a:pt x="2632752" y="1345615"/>
                  <a:pt x="2661006" y="1210339"/>
                </a:cubicBezTo>
                <a:cubicBezTo>
                  <a:pt x="2689260" y="1075063"/>
                  <a:pt x="2719226" y="891840"/>
                  <a:pt x="2738062" y="768550"/>
                </a:cubicBezTo>
                <a:cubicBezTo>
                  <a:pt x="2756898" y="645260"/>
                  <a:pt x="2763748" y="568204"/>
                  <a:pt x="2774022" y="470600"/>
                </a:cubicBezTo>
                <a:cubicBezTo>
                  <a:pt x="2784296" y="372995"/>
                  <a:pt x="2786008" y="224020"/>
                  <a:pt x="2799707" y="182923"/>
                </a:cubicBezTo>
                <a:cubicBezTo>
                  <a:pt x="2813406" y="141826"/>
                  <a:pt x="2822824" y="-231468"/>
                  <a:pt x="2856215" y="224020"/>
                </a:cubicBezTo>
                <a:cubicBezTo>
                  <a:pt x="2889606" y="679508"/>
                  <a:pt x="2900736" y="2375600"/>
                  <a:pt x="3000053" y="2915849"/>
                </a:cubicBezTo>
                <a:cubicBezTo>
                  <a:pt x="3099370" y="3456099"/>
                  <a:pt x="3275743" y="3460808"/>
                  <a:pt x="3452116" y="346551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de-DE" sz="3200" b="0" i="1"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6" name="Espace réservé de la date 5"/>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rPr>
              <a:t>October 18</a:t>
            </a:r>
          </a:p>
        </p:txBody>
      </p:sp>
    </p:spTree>
    <p:extLst>
      <p:ext uri="{BB962C8B-B14F-4D97-AF65-F5344CB8AC3E}">
        <p14:creationId xmlns:p14="http://schemas.microsoft.com/office/powerpoint/2010/main" val="25640195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976B7C5A-083C-1FF4-DCEA-6F87F94B40BF}"/>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Award RT24</a:t>
            </a:r>
          </a:p>
        </p:txBody>
      </p:sp>
      <p:sp>
        <p:nvSpPr>
          <p:cNvPr id="45" name="Espace réservé du numéro de diapositive 5">
            <a:extLst>
              <a:ext uri="{FF2B5EF4-FFF2-40B4-BE49-F238E27FC236}">
                <a16:creationId xmlns:a16="http://schemas.microsoft.com/office/drawing/2014/main" id="{0B1D6436-08C7-82F0-E3E2-A4305DD0881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779D1D7-B3D4-AA43-AE25-D891F6FBC45F}"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54</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586754" name="Rectangle 2">
            <a:extLst>
              <a:ext uri="{FF2B5EF4-FFF2-40B4-BE49-F238E27FC236}">
                <a16:creationId xmlns:a16="http://schemas.microsoft.com/office/drawing/2014/main" id="{0CC609E4-0D12-4176-AC68-49774F0E5FF0}"/>
              </a:ext>
            </a:extLst>
          </p:cNvPr>
          <p:cNvSpPr>
            <a:spLocks noChangeArrowheads="1"/>
          </p:cNvSpPr>
          <p:nvPr/>
        </p:nvSpPr>
        <p:spPr bwMode="auto">
          <a:xfrm>
            <a:off x="1447800" y="2971800"/>
            <a:ext cx="6362700" cy="8382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Simulation &amp; </a:t>
            </a:r>
            <a:r>
              <a:rPr kumimoji="0" lang="fr-FR" sz="36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Sofware</a:t>
            </a:r>
            <a:endPar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endParaRPr>
          </a:p>
        </p:txBody>
      </p:sp>
      <p:sp>
        <p:nvSpPr>
          <p:cNvPr id="98308" name="Line 3">
            <a:extLst>
              <a:ext uri="{FF2B5EF4-FFF2-40B4-BE49-F238E27FC236}">
                <a16:creationId xmlns:a16="http://schemas.microsoft.com/office/drawing/2014/main" id="{E36FF921-8C97-A35F-283F-4B47906C60A4}"/>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09" name="Line 4">
            <a:extLst>
              <a:ext uri="{FF2B5EF4-FFF2-40B4-BE49-F238E27FC236}">
                <a16:creationId xmlns:a16="http://schemas.microsoft.com/office/drawing/2014/main" id="{68031A34-95CE-BFFF-A821-E54FEA5EA64A}"/>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0" name="Line 5">
            <a:extLst>
              <a:ext uri="{FF2B5EF4-FFF2-40B4-BE49-F238E27FC236}">
                <a16:creationId xmlns:a16="http://schemas.microsoft.com/office/drawing/2014/main" id="{4E5FF095-D339-8A65-4F88-5B65EAE68A0A}"/>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1" name="Line 6">
            <a:extLst>
              <a:ext uri="{FF2B5EF4-FFF2-40B4-BE49-F238E27FC236}">
                <a16:creationId xmlns:a16="http://schemas.microsoft.com/office/drawing/2014/main" id="{503BE932-2112-4194-1678-B7A8497AA2B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2" name="Line 7">
            <a:extLst>
              <a:ext uri="{FF2B5EF4-FFF2-40B4-BE49-F238E27FC236}">
                <a16:creationId xmlns:a16="http://schemas.microsoft.com/office/drawing/2014/main" id="{F931B969-0B8E-F252-59EE-DE36AB1BFE29}"/>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3" name="Line 8">
            <a:extLst>
              <a:ext uri="{FF2B5EF4-FFF2-40B4-BE49-F238E27FC236}">
                <a16:creationId xmlns:a16="http://schemas.microsoft.com/office/drawing/2014/main" id="{C614E73C-544D-FD73-0D3B-D4863D4FD74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4" name="Line 9">
            <a:extLst>
              <a:ext uri="{FF2B5EF4-FFF2-40B4-BE49-F238E27FC236}">
                <a16:creationId xmlns:a16="http://schemas.microsoft.com/office/drawing/2014/main" id="{5B8EADB1-9426-B2D4-F356-2971EAC766DB}"/>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5" name="Line 10">
            <a:extLst>
              <a:ext uri="{FF2B5EF4-FFF2-40B4-BE49-F238E27FC236}">
                <a16:creationId xmlns:a16="http://schemas.microsoft.com/office/drawing/2014/main" id="{72A1A4A7-D16E-047C-5C22-BADE00EC396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6" name="Line 11">
            <a:extLst>
              <a:ext uri="{FF2B5EF4-FFF2-40B4-BE49-F238E27FC236}">
                <a16:creationId xmlns:a16="http://schemas.microsoft.com/office/drawing/2014/main" id="{FB63304E-8D8A-4E6D-7F87-177256725BC9}"/>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7" name="Line 12">
            <a:extLst>
              <a:ext uri="{FF2B5EF4-FFF2-40B4-BE49-F238E27FC236}">
                <a16:creationId xmlns:a16="http://schemas.microsoft.com/office/drawing/2014/main" id="{4E6B75D8-BEA4-939F-55AC-825F6F24E557}"/>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8" name="Line 13">
            <a:extLst>
              <a:ext uri="{FF2B5EF4-FFF2-40B4-BE49-F238E27FC236}">
                <a16:creationId xmlns:a16="http://schemas.microsoft.com/office/drawing/2014/main" id="{6F2853DD-9C9F-296E-0ECD-396AD062EC07}"/>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9" name="Line 14">
            <a:extLst>
              <a:ext uri="{FF2B5EF4-FFF2-40B4-BE49-F238E27FC236}">
                <a16:creationId xmlns:a16="http://schemas.microsoft.com/office/drawing/2014/main" id="{3CFFC9AB-B36F-C4AA-7CE5-17B801C8F650}"/>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0" name="Line 15">
            <a:extLst>
              <a:ext uri="{FF2B5EF4-FFF2-40B4-BE49-F238E27FC236}">
                <a16:creationId xmlns:a16="http://schemas.microsoft.com/office/drawing/2014/main" id="{C578B3B7-0AEA-A7D3-DBB0-A2858D7957AF}"/>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1" name="Line 16">
            <a:extLst>
              <a:ext uri="{FF2B5EF4-FFF2-40B4-BE49-F238E27FC236}">
                <a16:creationId xmlns:a16="http://schemas.microsoft.com/office/drawing/2014/main" id="{EB1C71AA-F254-146E-0780-EFE8100228CD}"/>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2" name="Line 17">
            <a:extLst>
              <a:ext uri="{FF2B5EF4-FFF2-40B4-BE49-F238E27FC236}">
                <a16:creationId xmlns:a16="http://schemas.microsoft.com/office/drawing/2014/main" id="{4F803433-5FA0-725E-7C85-C4458B9FFEF9}"/>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3" name="Line 18">
            <a:extLst>
              <a:ext uri="{FF2B5EF4-FFF2-40B4-BE49-F238E27FC236}">
                <a16:creationId xmlns:a16="http://schemas.microsoft.com/office/drawing/2014/main" id="{E2D0E772-9AD1-6415-CDB0-049EA93DE04E}"/>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4" name="Line 19">
            <a:extLst>
              <a:ext uri="{FF2B5EF4-FFF2-40B4-BE49-F238E27FC236}">
                <a16:creationId xmlns:a16="http://schemas.microsoft.com/office/drawing/2014/main" id="{91518E56-8369-74DC-B9A1-5582D3D3C16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5" name="Line 20">
            <a:extLst>
              <a:ext uri="{FF2B5EF4-FFF2-40B4-BE49-F238E27FC236}">
                <a16:creationId xmlns:a16="http://schemas.microsoft.com/office/drawing/2014/main" id="{19856A50-7BE7-B4EB-755D-0CB59FD39282}"/>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6" name="Line 21">
            <a:extLst>
              <a:ext uri="{FF2B5EF4-FFF2-40B4-BE49-F238E27FC236}">
                <a16:creationId xmlns:a16="http://schemas.microsoft.com/office/drawing/2014/main" id="{E1FBA594-A758-B98D-CC1F-D2E8FD1AFFDE}"/>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7" name="Line 22">
            <a:extLst>
              <a:ext uri="{FF2B5EF4-FFF2-40B4-BE49-F238E27FC236}">
                <a16:creationId xmlns:a16="http://schemas.microsoft.com/office/drawing/2014/main" id="{4F254AA1-B1D8-37F1-015E-8326FBEAD287}"/>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8" name="Line 23">
            <a:extLst>
              <a:ext uri="{FF2B5EF4-FFF2-40B4-BE49-F238E27FC236}">
                <a16:creationId xmlns:a16="http://schemas.microsoft.com/office/drawing/2014/main" id="{BDB5535D-000E-3A62-4F6F-B50C3A613A9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9" name="Line 24">
            <a:extLst>
              <a:ext uri="{FF2B5EF4-FFF2-40B4-BE49-F238E27FC236}">
                <a16:creationId xmlns:a16="http://schemas.microsoft.com/office/drawing/2014/main" id="{9A4A5630-A452-E851-EC3E-D9AF5E292BFA}"/>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0" name="Line 25">
            <a:extLst>
              <a:ext uri="{FF2B5EF4-FFF2-40B4-BE49-F238E27FC236}">
                <a16:creationId xmlns:a16="http://schemas.microsoft.com/office/drawing/2014/main" id="{7B7692BA-FFBB-2CF8-A989-BB29853C1BAE}"/>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1" name="Line 26">
            <a:extLst>
              <a:ext uri="{FF2B5EF4-FFF2-40B4-BE49-F238E27FC236}">
                <a16:creationId xmlns:a16="http://schemas.microsoft.com/office/drawing/2014/main" id="{AACDB03F-E8E3-F64B-8950-65B5788A741B}"/>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2" name="Line 27">
            <a:extLst>
              <a:ext uri="{FF2B5EF4-FFF2-40B4-BE49-F238E27FC236}">
                <a16:creationId xmlns:a16="http://schemas.microsoft.com/office/drawing/2014/main" id="{DC0A68FB-E8C0-EE4B-9CFA-C1160C766468}"/>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3" name="Line 28">
            <a:extLst>
              <a:ext uri="{FF2B5EF4-FFF2-40B4-BE49-F238E27FC236}">
                <a16:creationId xmlns:a16="http://schemas.microsoft.com/office/drawing/2014/main" id="{1A34FF00-DFAC-1EF0-2C6B-1DD39C7F5B68}"/>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4" name="Line 29">
            <a:extLst>
              <a:ext uri="{FF2B5EF4-FFF2-40B4-BE49-F238E27FC236}">
                <a16:creationId xmlns:a16="http://schemas.microsoft.com/office/drawing/2014/main" id="{1FC7DCDF-8086-32B6-A7E4-93CF4EF9E63C}"/>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5" name="Line 30">
            <a:extLst>
              <a:ext uri="{FF2B5EF4-FFF2-40B4-BE49-F238E27FC236}">
                <a16:creationId xmlns:a16="http://schemas.microsoft.com/office/drawing/2014/main" id="{3DF75959-D12D-F919-52A2-8C5B51DC7E9E}"/>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6" name="Line 31">
            <a:extLst>
              <a:ext uri="{FF2B5EF4-FFF2-40B4-BE49-F238E27FC236}">
                <a16:creationId xmlns:a16="http://schemas.microsoft.com/office/drawing/2014/main" id="{79EBA4B5-2B75-FF99-ACD4-6D3E78C8C525}"/>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7" name="Line 32">
            <a:extLst>
              <a:ext uri="{FF2B5EF4-FFF2-40B4-BE49-F238E27FC236}">
                <a16:creationId xmlns:a16="http://schemas.microsoft.com/office/drawing/2014/main" id="{BC848BE8-CF97-D4BB-C676-8C2E8A4958FA}"/>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8" name="Line 33">
            <a:extLst>
              <a:ext uri="{FF2B5EF4-FFF2-40B4-BE49-F238E27FC236}">
                <a16:creationId xmlns:a16="http://schemas.microsoft.com/office/drawing/2014/main" id="{707CB8B3-25E4-E953-1438-EC101773C799}"/>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9" name="Line 34">
            <a:extLst>
              <a:ext uri="{FF2B5EF4-FFF2-40B4-BE49-F238E27FC236}">
                <a16:creationId xmlns:a16="http://schemas.microsoft.com/office/drawing/2014/main" id="{8902C3FE-7112-8985-3AB8-E33DC3E51C7A}"/>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0" name="Line 35">
            <a:extLst>
              <a:ext uri="{FF2B5EF4-FFF2-40B4-BE49-F238E27FC236}">
                <a16:creationId xmlns:a16="http://schemas.microsoft.com/office/drawing/2014/main" id="{37E1DF63-A696-B4AD-F40B-3649CED259C4}"/>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1" name="Line 36">
            <a:extLst>
              <a:ext uri="{FF2B5EF4-FFF2-40B4-BE49-F238E27FC236}">
                <a16:creationId xmlns:a16="http://schemas.microsoft.com/office/drawing/2014/main" id="{AF743AF4-9355-E751-4AED-17117B4AD536}"/>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2" name="Line 37">
            <a:extLst>
              <a:ext uri="{FF2B5EF4-FFF2-40B4-BE49-F238E27FC236}">
                <a16:creationId xmlns:a16="http://schemas.microsoft.com/office/drawing/2014/main" id="{D22A5DD6-366B-02D8-CB68-3B99246D43CD}"/>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3" name="Line 38">
            <a:extLst>
              <a:ext uri="{FF2B5EF4-FFF2-40B4-BE49-F238E27FC236}">
                <a16:creationId xmlns:a16="http://schemas.microsoft.com/office/drawing/2014/main" id="{22935096-1020-3C3C-14FF-33BB45A3104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4" name="Line 39">
            <a:extLst>
              <a:ext uri="{FF2B5EF4-FFF2-40B4-BE49-F238E27FC236}">
                <a16:creationId xmlns:a16="http://schemas.microsoft.com/office/drawing/2014/main" id="{3F6F23E0-CE00-CC0E-45DC-DAD638678214}"/>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5" name="Line 40">
            <a:extLst>
              <a:ext uri="{FF2B5EF4-FFF2-40B4-BE49-F238E27FC236}">
                <a16:creationId xmlns:a16="http://schemas.microsoft.com/office/drawing/2014/main" id="{D195442E-0BEC-C36B-A289-F1FF749909C7}"/>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6" name="Line 41">
            <a:extLst>
              <a:ext uri="{FF2B5EF4-FFF2-40B4-BE49-F238E27FC236}">
                <a16:creationId xmlns:a16="http://schemas.microsoft.com/office/drawing/2014/main" id="{AC46AF1D-E820-8125-6DE9-502148D641DA}"/>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7" name="Line 42">
            <a:extLst>
              <a:ext uri="{FF2B5EF4-FFF2-40B4-BE49-F238E27FC236}">
                <a16:creationId xmlns:a16="http://schemas.microsoft.com/office/drawing/2014/main" id="{90E181C1-BAE1-0D1F-31F1-EC77EE5FB1AC}"/>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8" name="Line 43">
            <a:extLst>
              <a:ext uri="{FF2B5EF4-FFF2-40B4-BE49-F238E27FC236}">
                <a16:creationId xmlns:a16="http://schemas.microsoft.com/office/drawing/2014/main" id="{8CF9B432-5716-65C0-049A-60B32108F575}"/>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pic>
        <p:nvPicPr>
          <p:cNvPr id="3" name="Picture 59">
            <a:extLst>
              <a:ext uri="{FF2B5EF4-FFF2-40B4-BE49-F238E27FC236}">
                <a16:creationId xmlns:a16="http://schemas.microsoft.com/office/drawing/2014/main" id="{C4156B42-B709-A863-107E-1B46F79F0A1D}"/>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92466" y="4410646"/>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680333"/>
      </p:ext>
    </p:extLst>
  </p:cSld>
  <p:clrMapOvr>
    <a:overrideClrMapping bg1="lt1" tx1="dk1" bg2="lt2" tx2="dk2" accent1="accent1" accent2="accent2" accent3="accent3" accent4="accent4" accent5="accent5" accent6="accent6" hlink="hlink" folHlink="folHlink"/>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pied de page 4"/>
          <p:cNvSpPr>
            <a:spLocks noGrp="1"/>
          </p:cNvSpPr>
          <p:nvPr>
            <p:ph type="ftr" sz="quarter" idx="11"/>
          </p:nvPr>
        </p:nvSpPr>
        <p:spPr/>
        <p:txBody>
          <a:bodyPr/>
          <a:lstStyle/>
          <a:p>
            <a:r>
              <a:rPr lang="fr-FR"/>
              <a:t>Award RT24</a:t>
            </a:r>
          </a:p>
        </p:txBody>
      </p:sp>
      <p:sp>
        <p:nvSpPr>
          <p:cNvPr id="11" name="Espace réservé du numéro de diapositive 5"/>
          <p:cNvSpPr>
            <a:spLocks noGrp="1"/>
          </p:cNvSpPr>
          <p:nvPr>
            <p:ph type="sldNum" sz="quarter" idx="12"/>
          </p:nvPr>
        </p:nvSpPr>
        <p:spPr/>
        <p:txBody>
          <a:bodyPr/>
          <a:lstStyle/>
          <a:p>
            <a:fld id="{1614C464-251C-D94E-A394-FD2A96D3A122}" type="slidenum">
              <a:rPr lang="fr-FR"/>
              <a:pPr/>
              <a:t>55</a:t>
            </a:fld>
            <a:endParaRPr lang="fr-FR"/>
          </a:p>
        </p:txBody>
      </p:sp>
      <p:sp>
        <p:nvSpPr>
          <p:cNvPr id="668674" name="Rectangle 1026"/>
          <p:cNvSpPr>
            <a:spLocks noGrp="1" noChangeArrowheads="1"/>
          </p:cNvSpPr>
          <p:nvPr>
            <p:ph type="title"/>
          </p:nvPr>
        </p:nvSpPr>
        <p:spPr/>
        <p:txBody>
          <a:bodyPr/>
          <a:lstStyle/>
          <a:p>
            <a:r>
              <a:rPr lang="fr-FR" sz="2400" dirty="0"/>
              <a:t>GATE : Geant4 Application for </a:t>
            </a:r>
            <a:br>
              <a:rPr lang="fr-FR" sz="2400" dirty="0"/>
            </a:br>
            <a:r>
              <a:rPr lang="fr-FR" sz="2400" dirty="0" err="1"/>
              <a:t>Tomographic</a:t>
            </a:r>
            <a:r>
              <a:rPr lang="fr-FR" sz="2400" dirty="0"/>
              <a:t> Emission (2005)</a:t>
            </a:r>
          </a:p>
        </p:txBody>
      </p:sp>
      <p:sp>
        <p:nvSpPr>
          <p:cNvPr id="668676" name="Rectangle 1028"/>
          <p:cNvSpPr>
            <a:spLocks noChangeArrowheads="1"/>
          </p:cNvSpPr>
          <p:nvPr/>
        </p:nvSpPr>
        <p:spPr bwMode="auto">
          <a:xfrm>
            <a:off x="381000" y="228600"/>
            <a:ext cx="8137525" cy="549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a:endParaRPr lang="fr-FR" sz="2400" b="1" i="0">
              <a:solidFill>
                <a:srgbClr val="FFFF00"/>
              </a:solidFill>
              <a:effectLst>
                <a:outerShdw blurRad="38100" dist="38100" dir="2700000" algn="tl">
                  <a:srgbClr val="000000"/>
                </a:outerShdw>
              </a:effectLst>
            </a:endParaRPr>
          </a:p>
        </p:txBody>
      </p:sp>
      <p:pic>
        <p:nvPicPr>
          <p:cNvPr id="668677" name="Picture 1029" descr="JaszczakSpheresEmissions4"/>
          <p:cNvPicPr>
            <a:picLocks noChangeAspect="1" noChangeArrowheads="1"/>
          </p:cNvPicPr>
          <p:nvPr/>
        </p:nvPicPr>
        <p:blipFill>
          <a:blip r:embed="rId3">
            <a:extLst>
              <a:ext uri="{28A0092B-C50C-407E-A947-70E740481C1C}">
                <a14:useLocalDpi xmlns:a14="http://schemas.microsoft.com/office/drawing/2010/main" val="0"/>
              </a:ext>
            </a:extLst>
          </a:blip>
          <a:srcRect l="15800" r="9816" b="6322"/>
          <a:stretch>
            <a:fillRect/>
          </a:stretch>
        </p:blipFill>
        <p:spPr bwMode="auto">
          <a:xfrm>
            <a:off x="7329488" y="908050"/>
            <a:ext cx="2576512" cy="2520950"/>
          </a:xfrm>
          <a:prstGeom prst="rect">
            <a:avLst/>
          </a:prstGeom>
          <a:noFill/>
          <a:extLst>
            <a:ext uri="{909E8E84-426E-40dd-AFC4-6F175D3DCCD1}">
              <a14:hiddenFill xmlns:a14="http://schemas.microsoft.com/office/drawing/2010/main" xmlns="">
                <a:solidFill>
                  <a:srgbClr val="FFFFFF"/>
                </a:solidFill>
              </a14:hiddenFill>
            </a:ext>
          </a:extLst>
        </p:spPr>
      </p:pic>
      <p:pic>
        <p:nvPicPr>
          <p:cNvPr id="668678" name="Picture 1030" descr="Interfile_setu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4576763"/>
            <a:ext cx="2281238" cy="2281237"/>
          </a:xfrm>
          <a:prstGeom prst="rect">
            <a:avLst/>
          </a:prstGeom>
          <a:noFill/>
          <a:extLst>
            <a:ext uri="{909E8E84-426E-40dd-AFC4-6F175D3DCCD1}">
              <a14:hiddenFill xmlns:a14="http://schemas.microsoft.com/office/drawing/2010/main" xmlns="">
                <a:solidFill>
                  <a:srgbClr val="FFFFFF"/>
                </a:solidFill>
              </a14:hiddenFill>
            </a:ext>
          </a:extLst>
        </p:spPr>
      </p:pic>
      <p:pic>
        <p:nvPicPr>
          <p:cNvPr id="668679" name="Picture 1031" descr="Derenzo_image5"/>
          <p:cNvPicPr>
            <a:picLocks noChangeAspect="1" noChangeArrowheads="1"/>
          </p:cNvPicPr>
          <p:nvPr/>
        </p:nvPicPr>
        <p:blipFill>
          <a:blip r:embed="rId5">
            <a:extLst>
              <a:ext uri="{28A0092B-C50C-407E-A947-70E740481C1C}">
                <a14:useLocalDpi xmlns:a14="http://schemas.microsoft.com/office/drawing/2010/main" val="0"/>
              </a:ext>
            </a:extLst>
          </a:blip>
          <a:srcRect l="22449" t="21414" r="20543" b="21851"/>
          <a:stretch>
            <a:fillRect/>
          </a:stretch>
        </p:blipFill>
        <p:spPr bwMode="auto">
          <a:xfrm>
            <a:off x="6897688" y="3429000"/>
            <a:ext cx="2239962" cy="2230438"/>
          </a:xfrm>
          <a:prstGeom prst="rect">
            <a:avLst/>
          </a:prstGeom>
          <a:noFill/>
          <a:extLst>
            <a:ext uri="{909E8E84-426E-40dd-AFC4-6F175D3DCCD1}">
              <a14:hiddenFill xmlns:a14="http://schemas.microsoft.com/office/drawing/2010/main" xmlns="">
                <a:solidFill>
                  <a:srgbClr val="FFFFFF"/>
                </a:solidFill>
              </a14:hiddenFill>
            </a:ext>
          </a:extLst>
        </p:spPr>
      </p:pic>
      <p:sp>
        <p:nvSpPr>
          <p:cNvPr id="668680" name="Text Box 1032"/>
          <p:cNvSpPr txBox="1">
            <a:spLocks noChangeArrowheads="1"/>
          </p:cNvSpPr>
          <p:nvPr/>
        </p:nvSpPr>
        <p:spPr bwMode="auto">
          <a:xfrm>
            <a:off x="687806" y="1304411"/>
            <a:ext cx="4641014" cy="25545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fr-FR" sz="2000" b="1" i="0" u="none" dirty="0">
                <a:solidFill>
                  <a:srgbClr val="FFCC99"/>
                </a:solidFill>
              </a:rPr>
              <a:t>Monte-Carlo simulation </a:t>
            </a:r>
            <a:r>
              <a:rPr lang="fr-FR" sz="2000" b="1" i="0" u="none" dirty="0" err="1">
                <a:solidFill>
                  <a:srgbClr val="FFCC99"/>
                </a:solidFill>
              </a:rPr>
              <a:t>allowing</a:t>
            </a:r>
            <a:r>
              <a:rPr lang="fr-FR" sz="2000" b="1" i="0" u="none" dirty="0">
                <a:solidFill>
                  <a:srgbClr val="FFCC99"/>
                </a:solidFill>
              </a:rPr>
              <a:t> to :</a:t>
            </a:r>
          </a:p>
          <a:p>
            <a:pPr>
              <a:buFont typeface="Wingdings" charset="0"/>
              <a:buChar char="ü"/>
            </a:pPr>
            <a:r>
              <a:rPr lang="fr-FR" sz="2000" i="0" u="none" dirty="0" err="1"/>
              <a:t>define</a:t>
            </a:r>
            <a:r>
              <a:rPr lang="fr-FR" sz="2000" i="0" u="none" dirty="0"/>
              <a:t> </a:t>
            </a:r>
            <a:r>
              <a:rPr lang="fr-FR" sz="2000" i="0" u="none" dirty="0" err="1"/>
              <a:t>geometries</a:t>
            </a:r>
            <a:endParaRPr lang="fr-FR" sz="2000" i="0" u="none" dirty="0"/>
          </a:p>
          <a:p>
            <a:pPr>
              <a:buFont typeface="Wingdings" charset="0"/>
              <a:buNone/>
            </a:pPr>
            <a:r>
              <a:rPr lang="fr-FR" sz="2000" i="0" u="none" dirty="0"/>
              <a:t>               (size, </a:t>
            </a:r>
            <a:r>
              <a:rPr lang="fr-FR" sz="2000" i="0" u="none" dirty="0" err="1"/>
              <a:t>materials</a:t>
            </a:r>
            <a:r>
              <a:rPr lang="fr-FR" sz="2000" i="0" u="none" dirty="0"/>
              <a:t>,…)</a:t>
            </a:r>
          </a:p>
          <a:p>
            <a:pPr>
              <a:buFont typeface="Wingdings" charset="0"/>
              <a:buChar char="ü"/>
            </a:pPr>
            <a:r>
              <a:rPr lang="fr-FR" sz="2000" i="0" u="none" dirty="0"/>
              <a:t> </a:t>
            </a:r>
            <a:r>
              <a:rPr lang="fr-FR" sz="2000" i="0" u="none" dirty="0" err="1"/>
              <a:t>define</a:t>
            </a:r>
            <a:r>
              <a:rPr lang="fr-FR" sz="2000" i="0" u="none" dirty="0"/>
              <a:t> sources</a:t>
            </a:r>
          </a:p>
          <a:p>
            <a:pPr>
              <a:buFont typeface="Wingdings" charset="0"/>
              <a:buNone/>
            </a:pPr>
            <a:r>
              <a:rPr lang="fr-FR" sz="2000" i="0" u="none" dirty="0"/>
              <a:t>               (</a:t>
            </a:r>
            <a:r>
              <a:rPr lang="fr-FR" sz="2000" i="0" u="none" dirty="0" err="1"/>
              <a:t>geometry</a:t>
            </a:r>
            <a:r>
              <a:rPr lang="fr-FR" sz="2000" i="0" u="none" dirty="0"/>
              <a:t>, nature, </a:t>
            </a:r>
            <a:r>
              <a:rPr lang="fr-FR" sz="2000" i="0" u="none" dirty="0" err="1"/>
              <a:t>activity</a:t>
            </a:r>
            <a:r>
              <a:rPr lang="fr-FR" sz="2000" i="0" u="none" dirty="0"/>
              <a:t>)</a:t>
            </a:r>
          </a:p>
          <a:p>
            <a:pPr>
              <a:buFont typeface="Wingdings" charset="0"/>
              <a:buChar char="ü"/>
            </a:pPr>
            <a:r>
              <a:rPr lang="fr-FR" sz="2000" i="0" u="none" dirty="0"/>
              <a:t> </a:t>
            </a:r>
            <a:r>
              <a:rPr lang="fr-FR" sz="2000" i="0" u="none" dirty="0" err="1"/>
              <a:t>choice</a:t>
            </a:r>
            <a:r>
              <a:rPr lang="fr-FR" sz="2000" i="0" u="none" dirty="0"/>
              <a:t> of </a:t>
            </a:r>
            <a:r>
              <a:rPr lang="fr-FR" sz="2000" i="0" u="none" dirty="0" err="1"/>
              <a:t>physical</a:t>
            </a:r>
            <a:r>
              <a:rPr lang="fr-FR" sz="2000" i="0" u="none" dirty="0"/>
              <a:t> process</a:t>
            </a:r>
          </a:p>
          <a:p>
            <a:pPr>
              <a:buFont typeface="Wingdings" charset="0"/>
              <a:buNone/>
            </a:pPr>
            <a:r>
              <a:rPr lang="fr-FR" sz="2000" i="0" u="none" dirty="0"/>
              <a:t>               (</a:t>
            </a:r>
            <a:r>
              <a:rPr lang="fr-FR" sz="2000" i="0" u="none" dirty="0" err="1"/>
              <a:t>low</a:t>
            </a:r>
            <a:r>
              <a:rPr lang="fr-FR" sz="2000" i="0" u="none" dirty="0"/>
              <a:t> </a:t>
            </a:r>
            <a:r>
              <a:rPr lang="fr-FR" sz="2000" i="0" u="none" dirty="0" err="1"/>
              <a:t>energy</a:t>
            </a:r>
            <a:r>
              <a:rPr lang="fr-FR" sz="2000" i="0" u="none" dirty="0"/>
              <a:t> package of G4)</a:t>
            </a:r>
          </a:p>
          <a:p>
            <a:pPr>
              <a:buFont typeface="Wingdings" charset="0"/>
              <a:buChar char="ü"/>
            </a:pPr>
            <a:r>
              <a:rPr lang="fr-FR" sz="2000" i="0" u="none" dirty="0"/>
              <a:t> follow </a:t>
            </a:r>
            <a:r>
              <a:rPr lang="fr-FR" sz="2000" i="0" u="none" dirty="0" err="1"/>
              <a:t>track</a:t>
            </a:r>
            <a:r>
              <a:rPr lang="fr-FR" sz="2000" i="0" u="none" dirty="0"/>
              <a:t> point by point</a:t>
            </a:r>
          </a:p>
        </p:txBody>
      </p:sp>
      <p:sp>
        <p:nvSpPr>
          <p:cNvPr id="668681" name="Text Box 1033"/>
          <p:cNvSpPr txBox="1">
            <a:spLocks noChangeArrowheads="1"/>
          </p:cNvSpPr>
          <p:nvPr/>
        </p:nvSpPr>
        <p:spPr bwMode="auto">
          <a:xfrm>
            <a:off x="415925" y="4076700"/>
            <a:ext cx="4122738" cy="2286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fr-FR" sz="2400" b="1" i="0" u="none" dirty="0">
                <a:solidFill>
                  <a:srgbClr val="FFCC99"/>
                </a:solidFill>
              </a:rPr>
              <a:t>GATE </a:t>
            </a:r>
            <a:r>
              <a:rPr lang="fr-FR" sz="2400" b="1" i="0" u="none" dirty="0" err="1">
                <a:solidFill>
                  <a:srgbClr val="FFCC99"/>
                </a:solidFill>
              </a:rPr>
              <a:t>specificities</a:t>
            </a:r>
            <a:r>
              <a:rPr lang="fr-FR" sz="2400" b="1" i="0" u="none" dirty="0">
                <a:solidFill>
                  <a:srgbClr val="FFCC99"/>
                </a:solidFill>
              </a:rPr>
              <a:t>:</a:t>
            </a:r>
          </a:p>
          <a:p>
            <a:pPr>
              <a:buFont typeface="Wingdings" charset="0"/>
              <a:buChar char="ü"/>
            </a:pPr>
            <a:r>
              <a:rPr lang="fr-FR" sz="2000" i="0" u="none" dirty="0"/>
              <a:t>CERN GEANT4 </a:t>
            </a:r>
            <a:r>
              <a:rPr lang="fr-FR" sz="2000" i="0" u="none" dirty="0" err="1"/>
              <a:t>libraries</a:t>
            </a:r>
            <a:endParaRPr lang="en-US" sz="2000" i="0" u="none" dirty="0"/>
          </a:p>
          <a:p>
            <a:pPr>
              <a:buFont typeface="Wingdings" charset="0"/>
              <a:buChar char="ü"/>
            </a:pPr>
            <a:r>
              <a:rPr lang="en-US" sz="2000" i="0" u="none" dirty="0"/>
              <a:t>Time </a:t>
            </a:r>
            <a:r>
              <a:rPr lang="en-US" sz="2000" i="0" u="none" dirty="0" err="1"/>
              <a:t>modellign</a:t>
            </a:r>
            <a:endParaRPr lang="en-US" sz="2000" i="0" u="none" dirty="0"/>
          </a:p>
          <a:p>
            <a:pPr>
              <a:buFont typeface="Wingdings" charset="0"/>
              <a:buNone/>
            </a:pPr>
            <a:r>
              <a:rPr lang="en-US" sz="2000" i="0" u="none" dirty="0"/>
              <a:t>    </a:t>
            </a:r>
            <a:r>
              <a:rPr lang="en-US" sz="1600" i="0" u="none" dirty="0"/>
              <a:t>(sources , </a:t>
            </a:r>
            <a:r>
              <a:rPr lang="en-US" sz="1600" i="0" u="none" dirty="0" err="1"/>
              <a:t>movement,random</a:t>
            </a:r>
            <a:r>
              <a:rPr lang="en-US" sz="1600" i="0" u="none" dirty="0"/>
              <a:t>…)</a:t>
            </a:r>
          </a:p>
          <a:p>
            <a:pPr>
              <a:buFont typeface="Wingdings" charset="0"/>
              <a:buChar char="ü"/>
            </a:pPr>
            <a:r>
              <a:rPr lang="fr-FR" sz="2000" i="0" u="none" dirty="0"/>
              <a:t>Script </a:t>
            </a:r>
            <a:r>
              <a:rPr lang="fr-FR" sz="2000" i="0" u="none" dirty="0" err="1"/>
              <a:t>language</a:t>
            </a:r>
            <a:r>
              <a:rPr lang="fr-FR" sz="2000" i="0" u="none" dirty="0"/>
              <a:t>(</a:t>
            </a:r>
            <a:r>
              <a:rPr lang="fr-FR" sz="2000" i="0" u="none" dirty="0" err="1"/>
              <a:t>avoid</a:t>
            </a:r>
            <a:r>
              <a:rPr lang="fr-FR" sz="2000" i="0" u="none" dirty="0"/>
              <a:t>  C++)</a:t>
            </a:r>
          </a:p>
          <a:p>
            <a:pPr>
              <a:buFont typeface="Wingdings" charset="0"/>
              <a:buChar char="ü"/>
            </a:pPr>
            <a:r>
              <a:rPr lang="fr-FR" sz="2000" i="0" u="none" dirty="0"/>
              <a:t>Code </a:t>
            </a:r>
            <a:r>
              <a:rPr lang="fr-FR" sz="2000" i="0" u="none" dirty="0" err="1"/>
              <a:t>interactivity</a:t>
            </a:r>
            <a:endParaRPr lang="fr-FR" sz="2000" i="0" u="none" dirty="0"/>
          </a:p>
          <a:p>
            <a:pPr>
              <a:buFont typeface="Wingdings" charset="0"/>
              <a:buChar char="ü"/>
            </a:pPr>
            <a:r>
              <a:rPr lang="fr-FR" sz="2000" i="0" u="none" dirty="0"/>
              <a:t>Sharing </a:t>
            </a:r>
            <a:r>
              <a:rPr lang="fr-FR" sz="2000" i="0" u="none" dirty="0" err="1"/>
              <a:t>development</a:t>
            </a:r>
            <a:r>
              <a:rPr lang="en-US" sz="2000" i="0" u="none" dirty="0"/>
              <a:t> </a:t>
            </a:r>
            <a:r>
              <a:rPr lang="fr-FR" sz="2000" i="0" u="none" dirty="0"/>
              <a:t> </a:t>
            </a:r>
          </a:p>
        </p:txBody>
      </p:sp>
      <p:sp>
        <p:nvSpPr>
          <p:cNvPr id="668682" name="Rectangle 1034"/>
          <p:cNvSpPr>
            <a:spLocks noChangeArrowheads="1"/>
          </p:cNvSpPr>
          <p:nvPr/>
        </p:nvSpPr>
        <p:spPr bwMode="auto">
          <a:xfrm>
            <a:off x="10855325" y="4911725"/>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endParaRPr lang="fr-FR" sz="2400" i="0">
              <a:latin typeface="Arial"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156C4DEC-4921-5043-A44C-1730B4127A74}" type="datetime5">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rPr>
              <a:pPr marL="0" marR="0" lvl="0" indent="0" algn="l" defTabSz="914400" rtl="0" eaLnBrk="1" fontAlgn="base" latinLnBrk="0" hangingPunct="1">
                <a:lnSpc>
                  <a:spcPct val="100000"/>
                </a:lnSpc>
                <a:spcBef>
                  <a:spcPct val="0"/>
                </a:spcBef>
                <a:spcAft>
                  <a:spcPct val="0"/>
                </a:spcAft>
                <a:buClrTx/>
                <a:buSzTx/>
                <a:buFontTx/>
                <a:buNone/>
                <a:tabLst/>
                <a:defRPr/>
              </a:pPr>
              <a:t>24-avr.-24</a:t>
            </a:fld>
            <a:endPar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endParaRPr>
          </a:p>
        </p:txBody>
      </p:sp>
      <p:sp>
        <p:nvSpPr>
          <p:cNvPr id="8" name="Espace réservé du pied de page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rPr>
              <a:t>UseParticle Physics technology to fight Cancer</a:t>
            </a:r>
          </a:p>
        </p:txBody>
      </p:sp>
      <p:sp>
        <p:nvSpPr>
          <p:cNvPr id="9" name="Espace réservé du numéro de diapositive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1BBDA98-9A22-0741-9526-307BD2B276EA}" type="slidenum">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56</a:t>
            </a:fld>
            <a:endPar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charset="0"/>
              <a:ea typeface="ＭＳ Ｐゴシック" charset="0"/>
              <a:cs typeface="+mn-cs"/>
            </a:endParaRPr>
          </a:p>
        </p:txBody>
      </p:sp>
      <p:sp>
        <p:nvSpPr>
          <p:cNvPr id="520194" name="Rectangle 2"/>
          <p:cNvSpPr>
            <a:spLocks noGrp="1" noChangeArrowheads="1"/>
          </p:cNvSpPr>
          <p:nvPr>
            <p:ph type="title"/>
          </p:nvPr>
        </p:nvSpPr>
        <p:spPr>
          <a:xfrm>
            <a:off x="10793" y="0"/>
            <a:ext cx="8712968" cy="836712"/>
          </a:xfrm>
        </p:spPr>
        <p:txBody>
          <a:bodyPr/>
          <a:lstStyle/>
          <a:p>
            <a:r>
              <a:rPr lang="fr-FR" sz="2800" dirty="0"/>
              <a:t>GATE ‘</a:t>
            </a:r>
            <a:r>
              <a:rPr lang="fr-FR" sz="2800" dirty="0" err="1"/>
              <a:t>early</a:t>
            </a:r>
            <a:r>
              <a:rPr lang="fr-FR" sz="2800" dirty="0"/>
              <a:t> ’Collaboration</a:t>
            </a:r>
            <a:r>
              <a:rPr lang="fr-FR" sz="2800" b="0" dirty="0"/>
              <a:t> 2004)</a:t>
            </a:r>
            <a:endParaRPr lang="fr-FR" sz="1800" dirty="0"/>
          </a:p>
        </p:txBody>
      </p:sp>
      <p:pic>
        <p:nvPicPr>
          <p:cNvPr id="520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3025" y="0"/>
            <a:ext cx="2212975" cy="2208213"/>
          </a:xfrm>
          <a:prstGeom prst="rect">
            <a:avLst/>
          </a:prstGeom>
          <a:noFill/>
          <a:extLst>
            <a:ext uri="{909E8E84-426E-40dd-AFC4-6F175D3DCCD1}">
              <a14:hiddenFill xmlns:a14="http://schemas.microsoft.com/office/drawing/2010/main" xmlns="">
                <a:solidFill>
                  <a:srgbClr val="FFFFFF"/>
                </a:solidFill>
              </a14:hiddenFill>
            </a:ext>
          </a:extLst>
        </p:spPr>
      </p:pic>
      <p:sp>
        <p:nvSpPr>
          <p:cNvPr id="520196" name="Rectangle 4"/>
          <p:cNvSpPr>
            <a:spLocks noChangeArrowheads="1"/>
          </p:cNvSpPr>
          <p:nvPr/>
        </p:nvSpPr>
        <p:spPr bwMode="auto">
          <a:xfrm>
            <a:off x="4521200" y="1192213"/>
            <a:ext cx="4521200" cy="56657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Uni Lausanne (IPHE)</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1" i="1" u="none" strike="noStrike" kern="1200" cap="none" spc="0" normalizeH="0" baseline="0" noProof="0" dirty="0">
                <a:ln>
                  <a:noFill/>
                </a:ln>
                <a:solidFill>
                  <a:srgbClr val="FFFF00"/>
                </a:solidFill>
                <a:effectLst/>
                <a:uLnTx/>
                <a:uFillTx/>
                <a:latin typeface="Comic Sans MS" charset="0"/>
                <a:ea typeface="ＭＳ Ｐゴシック" charset="0"/>
                <a:cs typeface="+mn-cs"/>
              </a:rPr>
              <a:t>Uni Clermont-Ferrand (LPC)</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Uni </a:t>
            </a:r>
            <a:r>
              <a:rPr kumimoji="0" lang="fr-CH" sz="2000" b="0" i="1" u="none" strike="noStrike" kern="1200" cap="none" spc="0" normalizeH="0" baseline="0" noProof="0" dirty="0" err="1">
                <a:ln>
                  <a:noFill/>
                </a:ln>
                <a:solidFill>
                  <a:srgbClr val="FFFFFF"/>
                </a:solidFill>
                <a:effectLst/>
                <a:uLnTx/>
                <a:uFillTx/>
                <a:latin typeface="Comic Sans MS" charset="0"/>
                <a:ea typeface="ＭＳ Ｐゴシック" charset="0"/>
                <a:cs typeface="+mn-cs"/>
              </a:rPr>
              <a:t>Ghent</a:t>
            </a:r>
            <a:r>
              <a:rPr kumimoji="0" lang="fr-CH" sz="20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 (ELIS)</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1" i="1" u="none" strike="noStrike" kern="1200" cap="none" spc="0" normalizeH="0" baseline="0" noProof="0" dirty="0">
                <a:ln>
                  <a:noFill/>
                </a:ln>
                <a:solidFill>
                  <a:srgbClr val="FFFF00"/>
                </a:solidFill>
                <a:effectLst/>
                <a:uLnTx/>
                <a:uFillTx/>
                <a:latin typeface="Comic Sans MS" charset="0"/>
                <a:ea typeface="ＭＳ Ｐゴシック" charset="0"/>
                <a:cs typeface="+mn-cs"/>
              </a:rPr>
              <a:t>CHU Pitié-Salpêtrière (U494 INSERM) Paris</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0" i="1" u="none" strike="noStrike" kern="1200" cap="none" spc="0" normalizeH="0" baseline="0" noProof="0" dirty="0" err="1">
                <a:ln>
                  <a:noFill/>
                </a:ln>
                <a:solidFill>
                  <a:srgbClr val="FFFFFF"/>
                </a:solidFill>
                <a:effectLst/>
                <a:uLnTx/>
                <a:uFillTx/>
                <a:latin typeface="Comic Sans MS" charset="0"/>
                <a:ea typeface="ＭＳ Ｐゴシック" charset="0"/>
                <a:cs typeface="+mn-cs"/>
              </a:rPr>
              <a:t>Vrije</a:t>
            </a:r>
            <a:r>
              <a:rPr kumimoji="0" lang="fr-CH" sz="20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 Uni Brussel (IIHE)</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CERMEP, Lyon</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1" i="1" u="none" strike="noStrike" kern="1200" cap="none" spc="0" normalizeH="0" baseline="0" noProof="0" dirty="0">
                <a:ln>
                  <a:noFill/>
                </a:ln>
                <a:solidFill>
                  <a:srgbClr val="FFFF00"/>
                </a:solidFill>
                <a:effectLst/>
                <a:uLnTx/>
                <a:uFillTx/>
                <a:latin typeface="Comic Sans MS" charset="0"/>
                <a:ea typeface="ＭＳ Ｐゴシック" charset="0"/>
                <a:cs typeface="+mn-cs"/>
              </a:rPr>
              <a:t>CEA (SHFJ) Orsay</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CHU Nantes (U463 INSERM)</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0" i="1" u="none" strike="noStrike" kern="1200" cap="none" spc="0" normalizeH="0" baseline="0" noProof="0" dirty="0" err="1">
                <a:ln>
                  <a:noFill/>
                </a:ln>
                <a:solidFill>
                  <a:schemeClr val="bg1">
                    <a:lumMod val="20000"/>
                    <a:lumOff val="80000"/>
                  </a:schemeClr>
                </a:solidFill>
                <a:effectLst/>
                <a:uLnTx/>
                <a:uFillTx/>
                <a:latin typeface="Comic Sans MS" charset="0"/>
                <a:ea typeface="ＭＳ Ｐゴシック" charset="0"/>
                <a:cs typeface="+mn-cs"/>
              </a:rPr>
              <a:t>Sungkyunkwan</a:t>
            </a:r>
            <a:r>
              <a:rPr kumimoji="0" lang="fr-CH" sz="2000" b="0" i="1" u="none" strike="noStrike" kern="1200" cap="none" spc="0" normalizeH="0" baseline="0" noProof="0" dirty="0">
                <a:ln>
                  <a:noFill/>
                </a:ln>
                <a:solidFill>
                  <a:schemeClr val="bg1">
                    <a:lumMod val="20000"/>
                    <a:lumOff val="80000"/>
                  </a:schemeClr>
                </a:solidFill>
                <a:effectLst/>
                <a:uLnTx/>
                <a:uFillTx/>
                <a:latin typeface="Comic Sans MS" charset="0"/>
                <a:ea typeface="ＭＳ Ｐゴシック" charset="0"/>
                <a:cs typeface="+mn-cs"/>
              </a:rPr>
              <a:t> Uni. Seoul</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2000" b="1" i="1" u="none" strike="noStrike" kern="1200" cap="none" spc="0" normalizeH="0" baseline="0" noProof="0" dirty="0">
                <a:ln>
                  <a:noFill/>
                </a:ln>
                <a:solidFill>
                  <a:srgbClr val="FFFF00"/>
                </a:solidFill>
                <a:effectLst/>
                <a:uLnTx/>
                <a:uFillTx/>
                <a:latin typeface="Comic Sans MS" charset="0"/>
                <a:ea typeface="ＭＳ Ｐゴシック" charset="0"/>
                <a:cs typeface="+mn-cs"/>
              </a:rPr>
              <a:t>Uni Claude Bernard (IPNL) Lyon</a:t>
            </a:r>
          </a:p>
          <a:p>
            <a:pPr marL="0" marR="0" lvl="0" indent="0" algn="l" defTabSz="914400" rtl="0" eaLnBrk="1" fontAlgn="base" latinLnBrk="0" hangingPunct="1">
              <a:lnSpc>
                <a:spcPct val="110000"/>
              </a:lnSpc>
              <a:spcBef>
                <a:spcPct val="20000"/>
              </a:spcBef>
              <a:spcAft>
                <a:spcPct val="0"/>
              </a:spcAft>
              <a:buClrTx/>
              <a:buSzTx/>
              <a:buFontTx/>
              <a:buNone/>
              <a:tabLst/>
              <a:defRPr/>
            </a:pPr>
            <a:endParaRPr kumimoji="0" lang="fr-CH" sz="2000" b="0" i="1" u="none" strike="noStrike" kern="1200" cap="none" spc="0" normalizeH="0" baseline="0" noProof="0" dirty="0">
              <a:ln>
                <a:noFill/>
              </a:ln>
              <a:solidFill>
                <a:srgbClr val="FFFFFF"/>
              </a:solidFill>
              <a:effectLst/>
              <a:uLnTx/>
              <a:uFillTx/>
              <a:latin typeface="Comic Sans MS" charset="0"/>
              <a:ea typeface="ＭＳ Ｐゴシック" charset="0"/>
              <a:cs typeface="+mn-cs"/>
            </a:endParaRPr>
          </a:p>
          <a:p>
            <a:pPr marL="0" marR="0" lvl="0" indent="0" algn="ctr" defTabSz="914400" rtl="0" eaLnBrk="1" fontAlgn="base" latinLnBrk="0" hangingPunct="1">
              <a:lnSpc>
                <a:spcPct val="110000"/>
              </a:lnSpc>
              <a:spcBef>
                <a:spcPct val="20000"/>
              </a:spcBef>
              <a:spcAft>
                <a:spcPct val="0"/>
              </a:spcAft>
              <a:buClrTx/>
              <a:buSzTx/>
              <a:buFontTx/>
              <a:buNone/>
              <a:tabLst/>
              <a:defRPr/>
            </a:pPr>
            <a:endParaRPr kumimoji="0" lang="fr-CH" sz="2000" b="0" i="1" u="none" strike="noStrike" kern="1200" cap="none" spc="0" normalizeH="0" baseline="0" noProof="0" dirty="0">
              <a:ln>
                <a:noFill/>
              </a:ln>
              <a:solidFill>
                <a:srgbClr val="FFFFFF"/>
              </a:solidFill>
              <a:effectLst/>
              <a:uLnTx/>
              <a:uFillTx/>
              <a:latin typeface="Comic Sans MS" charset="0"/>
              <a:ea typeface="ＭＳ Ｐゴシック" charset="0"/>
              <a:cs typeface="+mn-cs"/>
            </a:endParaRPr>
          </a:p>
          <a:p>
            <a:pPr marL="0" marR="0" lvl="0" indent="0" algn="ctr" defTabSz="914400" rtl="0" eaLnBrk="1" fontAlgn="base" latinLnBrk="0" hangingPunct="1">
              <a:lnSpc>
                <a:spcPct val="110000"/>
              </a:lnSpc>
              <a:spcBef>
                <a:spcPct val="20000"/>
              </a:spcBef>
              <a:spcAft>
                <a:spcPct val="0"/>
              </a:spcAft>
              <a:buClrTx/>
              <a:buSzTx/>
              <a:buFontTx/>
              <a:buChar char="•"/>
              <a:tabLst/>
              <a:defRPr/>
            </a:pPr>
            <a:endParaRPr kumimoji="0" lang="fr-CH" sz="2800" b="0" i="1" u="none" strike="noStrike" kern="1200" cap="none" spc="0" normalizeH="0" baseline="0" noProof="0" dirty="0">
              <a:ln>
                <a:noFill/>
              </a:ln>
              <a:solidFill>
                <a:srgbClr val="FFFFFF"/>
              </a:solidFill>
              <a:effectLst/>
              <a:uLnTx/>
              <a:uFillTx/>
              <a:latin typeface="Comic Sans MS" charset="0"/>
              <a:ea typeface="ＭＳ Ｐゴシック" charset="0"/>
              <a:cs typeface="+mn-cs"/>
            </a:endParaRPr>
          </a:p>
        </p:txBody>
      </p:sp>
      <p:sp>
        <p:nvSpPr>
          <p:cNvPr id="520197" name="Text Box 5"/>
          <p:cNvSpPr txBox="1">
            <a:spLocks noChangeArrowheads="1"/>
          </p:cNvSpPr>
          <p:nvPr/>
        </p:nvSpPr>
        <p:spPr bwMode="auto">
          <a:xfrm>
            <a:off x="0" y="1052513"/>
            <a:ext cx="4201791" cy="41975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Uni Louis Pasteur (IRES) Strasbourg</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1" i="1" u="none" strike="noStrike" kern="1200" cap="none" spc="0" normalizeH="0" baseline="0" noProof="0" dirty="0">
                <a:ln>
                  <a:noFill/>
                </a:ln>
                <a:solidFill>
                  <a:srgbClr val="FFFF00"/>
                </a:solidFill>
                <a:effectLst/>
                <a:uLnTx/>
                <a:uFillTx/>
                <a:latin typeface="Comic Sans MS" charset="0"/>
                <a:ea typeface="ＭＳ Ｐゴシック" charset="0"/>
                <a:cs typeface="+mn-cs"/>
              </a:rPr>
              <a:t>Uni Joseph Fourier (LPSC) Grenoble</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0" i="1" u="none" strike="noStrike" kern="1200" cap="none" spc="0" normalizeH="0" baseline="0" noProof="0" dirty="0" err="1">
                <a:ln>
                  <a:noFill/>
                </a:ln>
                <a:solidFill>
                  <a:srgbClr val="FFFFFF"/>
                </a:solidFill>
                <a:effectLst/>
                <a:uLnTx/>
                <a:uFillTx/>
                <a:latin typeface="Comic Sans MS" charset="0"/>
                <a:ea typeface="ＭＳ Ｐゴシック" charset="0"/>
                <a:cs typeface="+mn-cs"/>
              </a:rPr>
              <a:t>Forschungszentrum-Jülich</a:t>
            </a:r>
            <a:r>
              <a:rPr kumimoji="0" lang="fr-CH" sz="18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 (IME)</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Uni. Massachusetts, </a:t>
            </a:r>
            <a:r>
              <a:rPr kumimoji="0" lang="fr-CH" sz="24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Worcester</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CHU Morvan (LATIM) Brest</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0" i="1" u="none" strike="noStrike" kern="1200" cap="none" spc="0" normalizeH="0" baseline="0" noProof="0" dirty="0">
                <a:ln>
                  <a:noFill/>
                </a:ln>
                <a:solidFill>
                  <a:schemeClr val="bg1">
                    <a:lumMod val="20000"/>
                    <a:lumOff val="80000"/>
                  </a:schemeClr>
                </a:solidFill>
                <a:effectLst/>
                <a:uLnTx/>
                <a:uFillTx/>
                <a:latin typeface="Comic Sans MS" charset="0"/>
                <a:ea typeface="ＭＳ Ｐゴシック" charset="0"/>
                <a:cs typeface="+mn-cs"/>
              </a:rPr>
              <a:t>Uni California (CRUMP) Los Angeles</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0" i="1" u="none" strike="noStrike" kern="1200" cap="none" spc="0" normalizeH="0" baseline="0" noProof="0" dirty="0">
                <a:ln>
                  <a:noFill/>
                </a:ln>
                <a:solidFill>
                  <a:schemeClr val="bg1">
                    <a:lumMod val="20000"/>
                    <a:lumOff val="80000"/>
                  </a:schemeClr>
                </a:solidFill>
                <a:effectLst/>
                <a:uLnTx/>
                <a:uFillTx/>
                <a:latin typeface="Comic Sans MS" charset="0"/>
                <a:ea typeface="ＭＳ Ｐゴシック" charset="0"/>
                <a:cs typeface="+mn-cs"/>
              </a:rPr>
              <a:t>Uni Toronto (CAMH)</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1" i="1" u="none" strike="noStrike" kern="1200" cap="none" spc="0" normalizeH="0" baseline="0" noProof="0" dirty="0">
                <a:ln>
                  <a:noFill/>
                </a:ln>
                <a:solidFill>
                  <a:srgbClr val="FFFF00"/>
                </a:solidFill>
                <a:effectLst/>
                <a:uLnTx/>
                <a:uFillTx/>
                <a:latin typeface="Comic Sans MS" charset="0"/>
                <a:ea typeface="ＭＳ Ｐゴシック" charset="0"/>
                <a:cs typeface="+mn-cs"/>
              </a:rPr>
              <a:t>CEA (DAPNIA) Saclay</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0" i="1" u="none" strike="noStrike" kern="1200" cap="none" spc="0" normalizeH="0" baseline="0" noProof="0" dirty="0">
                <a:ln>
                  <a:noFill/>
                </a:ln>
                <a:solidFill>
                  <a:schemeClr val="bg1">
                    <a:lumMod val="20000"/>
                    <a:lumOff val="80000"/>
                  </a:schemeClr>
                </a:solidFill>
                <a:effectLst/>
                <a:uLnTx/>
                <a:uFillTx/>
                <a:latin typeface="Comic Sans MS" charset="0"/>
                <a:ea typeface="ＭＳ Ｐゴシック" charset="0"/>
                <a:cs typeface="+mn-cs"/>
              </a:rPr>
              <a:t>MSKCC New York</a:t>
            </a:r>
          </a:p>
          <a:p>
            <a:pPr marL="0" marR="0" lvl="0" indent="0" algn="l" defTabSz="914400" rtl="0" eaLnBrk="1" fontAlgn="base" latinLnBrk="0" hangingPunct="1">
              <a:lnSpc>
                <a:spcPct val="110000"/>
              </a:lnSpc>
              <a:spcBef>
                <a:spcPct val="20000"/>
              </a:spcBef>
              <a:spcAft>
                <a:spcPct val="0"/>
              </a:spcAft>
              <a:buClrTx/>
              <a:buSzTx/>
              <a:buFontTx/>
              <a:buNone/>
              <a:tabLst/>
              <a:defRPr/>
            </a:pPr>
            <a:r>
              <a:rPr kumimoji="0" lang="fr-CH" sz="18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Uni </a:t>
            </a:r>
            <a:r>
              <a:rPr kumimoji="0" lang="fr-CH" sz="1800" b="0" i="1" u="none" strike="noStrike" kern="1200" cap="none" spc="0" normalizeH="0" baseline="0" noProof="0" dirty="0" err="1">
                <a:ln>
                  <a:noFill/>
                </a:ln>
                <a:solidFill>
                  <a:srgbClr val="FFFFFF"/>
                </a:solidFill>
                <a:effectLst/>
                <a:uLnTx/>
                <a:uFillTx/>
                <a:latin typeface="Comic Sans MS" charset="0"/>
                <a:ea typeface="ＭＳ Ｐゴシック" charset="0"/>
                <a:cs typeface="+mn-cs"/>
              </a:rPr>
              <a:t>Athens</a:t>
            </a:r>
            <a:r>
              <a:rPr kumimoji="0" lang="fr-CH" sz="1800" b="0" i="1" u="none" strike="noStrike" kern="1200" cap="none" spc="0" normalizeH="0" baseline="0" noProof="0" dirty="0">
                <a:ln>
                  <a:noFill/>
                </a:ln>
                <a:solidFill>
                  <a:srgbClr val="FFFFFF"/>
                </a:solidFill>
                <a:effectLst/>
                <a:uLnTx/>
                <a:uFillTx/>
                <a:latin typeface="Comic Sans MS" charset="0"/>
                <a:ea typeface="ＭＳ Ｐゴシック" charset="0"/>
                <a:cs typeface="+mn-cs"/>
              </a:rPr>
              <a:t> (IASA)</a:t>
            </a:r>
            <a:endParaRPr kumimoji="0" lang="en-GB" sz="1800" b="0" i="1" u="none" strike="noStrike" kern="1200" cap="none" spc="0" normalizeH="0" baseline="0" noProof="0" dirty="0">
              <a:ln>
                <a:noFill/>
              </a:ln>
              <a:solidFill>
                <a:srgbClr val="FFFFFF"/>
              </a:solidFill>
              <a:effectLst/>
              <a:uLnTx/>
              <a:uFillTx/>
              <a:latin typeface="Times New Roman" charset="0"/>
              <a:ea typeface="ＭＳ Ｐゴシック" charset="0"/>
              <a:cs typeface="+mn-cs"/>
            </a:endParaRPr>
          </a:p>
          <a:p>
            <a:pPr marL="0" marR="0" lvl="0" indent="0" algn="l" defTabSz="914400" rtl="0" eaLnBrk="0" fontAlgn="base" latinLnBrk="0" hangingPunct="0">
              <a:lnSpc>
                <a:spcPct val="110000"/>
              </a:lnSpc>
              <a:spcBef>
                <a:spcPct val="0"/>
              </a:spcBef>
              <a:spcAft>
                <a:spcPct val="0"/>
              </a:spcAft>
              <a:buClrTx/>
              <a:buSzTx/>
              <a:buFontTx/>
              <a:buNone/>
              <a:tabLst/>
              <a:defRPr/>
            </a:pPr>
            <a:endParaRPr kumimoji="0" lang="en-GB" sz="2800" b="0" i="1" u="none" strike="noStrike" kern="1200" cap="none" spc="0" normalizeH="0" baseline="0" noProof="0" dirty="0">
              <a:ln>
                <a:noFill/>
              </a:ln>
              <a:solidFill>
                <a:srgbClr val="FFFFFF"/>
              </a:solidFill>
              <a:effectLst/>
              <a:uLnTx/>
              <a:uFillTx/>
              <a:latin typeface="Times" charset="0"/>
              <a:ea typeface="ＭＳ Ｐゴシック" charset="0"/>
              <a:cs typeface="+mn-cs"/>
            </a:endParaRPr>
          </a:p>
        </p:txBody>
      </p:sp>
      <p:sp>
        <p:nvSpPr>
          <p:cNvPr id="520198" name="Text Box 6"/>
          <p:cNvSpPr txBox="1">
            <a:spLocks noChangeArrowheads="1"/>
          </p:cNvSpPr>
          <p:nvPr/>
        </p:nvSpPr>
        <p:spPr bwMode="auto">
          <a:xfrm>
            <a:off x="920750" y="4868863"/>
            <a:ext cx="3181350" cy="1477328"/>
          </a:xfrm>
          <a:prstGeom prst="rect">
            <a:avLst/>
          </a:prstGeom>
          <a:solidFill>
            <a:srgbClr val="FFFF00"/>
          </a:solidFill>
          <a:ln>
            <a:noFill/>
          </a:ln>
          <a:effectLst/>
          <a:extLst>
            <a:ext uri="{91240B29-F687-4f45-9708-019B960494DF}">
              <a14:hiddenLine xmlns:a14="http://schemas.microsoft.com/office/drawing/2010/main" xmlns="" w="381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Char char="•"/>
              <a:tabLst/>
              <a:defRPr/>
            </a:pPr>
            <a:r>
              <a:rPr kumimoji="0" lang="en-US" sz="2000" b="0" i="1" u="none" strike="noStrike" kern="1200" cap="none" spc="0" normalizeH="0" baseline="0" noProof="0" dirty="0">
                <a:ln>
                  <a:noFill/>
                </a:ln>
                <a:solidFill>
                  <a:srgbClr val="CC0099"/>
                </a:solidFill>
                <a:effectLst/>
                <a:uLnTx/>
                <a:uFillTx/>
                <a:latin typeface="Comic Sans MS" charset="0"/>
                <a:ea typeface="ＭＳ Ｐゴシック" charset="0"/>
                <a:cs typeface="+mn-cs"/>
              </a:rPr>
              <a:t> </a:t>
            </a:r>
            <a:r>
              <a:rPr kumimoji="0" lang="en-US" sz="2000" b="0" i="1" u="none" strike="noStrike" kern="1200" cap="none" spc="0" normalizeH="0" baseline="0" noProof="0" dirty="0" err="1">
                <a:ln>
                  <a:noFill/>
                </a:ln>
                <a:solidFill>
                  <a:srgbClr val="CC0099"/>
                </a:solidFill>
                <a:effectLst/>
                <a:uLnTx/>
                <a:uFillTx/>
                <a:latin typeface="Comic Sans MS" charset="0"/>
                <a:ea typeface="ＭＳ Ｐゴシック" charset="0"/>
                <a:cs typeface="+mn-cs"/>
              </a:rPr>
              <a:t>Irène</a:t>
            </a:r>
            <a:r>
              <a:rPr kumimoji="0" lang="en-US" sz="2000" b="0" i="1" u="none" strike="noStrike" kern="1200" cap="none" spc="0" normalizeH="0" baseline="0" noProof="0" dirty="0">
                <a:ln>
                  <a:noFill/>
                </a:ln>
                <a:solidFill>
                  <a:srgbClr val="CC0099"/>
                </a:solidFill>
                <a:effectLst/>
                <a:uLnTx/>
                <a:uFillTx/>
                <a:latin typeface="Comic Sans MS" charset="0"/>
                <a:ea typeface="ＭＳ Ｐゴシック" charset="0"/>
                <a:cs typeface="+mn-cs"/>
              </a:rPr>
              <a:t> </a:t>
            </a:r>
            <a:r>
              <a:rPr kumimoji="0" lang="en-US" sz="2000" b="0" i="1" u="none" strike="noStrike" kern="1200" cap="none" spc="0" normalizeH="0" baseline="0" noProof="0" dirty="0" err="1">
                <a:ln>
                  <a:noFill/>
                </a:ln>
                <a:solidFill>
                  <a:srgbClr val="CC0099"/>
                </a:solidFill>
                <a:effectLst/>
                <a:uLnTx/>
                <a:uFillTx/>
                <a:latin typeface="Comic Sans MS" charset="0"/>
                <a:ea typeface="ＭＳ Ｐゴシック" charset="0"/>
                <a:cs typeface="+mn-cs"/>
              </a:rPr>
              <a:t>Buvat</a:t>
            </a:r>
            <a:r>
              <a:rPr kumimoji="0" lang="en-US" sz="2000" b="0" i="1" u="none" strike="noStrike" kern="1200" cap="none" spc="0" normalizeH="0" baseline="0" noProof="0" dirty="0">
                <a:ln>
                  <a:noFill/>
                </a:ln>
                <a:solidFill>
                  <a:srgbClr val="CC0099"/>
                </a:solidFill>
                <a:effectLst/>
                <a:uLnTx/>
                <a:uFillTx/>
                <a:latin typeface="Comic Sans MS" charset="0"/>
                <a:ea typeface="ＭＳ Ｐゴシック" charset="0"/>
                <a:cs typeface="+mn-cs"/>
              </a:rPr>
              <a:t> CEA SHFJF – </a:t>
            </a:r>
            <a:r>
              <a:rPr kumimoji="0" lang="en-US" sz="2000" b="0" i="1" u="none" strike="noStrike" kern="1200" cap="none" spc="0" normalizeH="0" baseline="0" noProof="0" dirty="0" err="1">
                <a:ln>
                  <a:noFill/>
                </a:ln>
                <a:solidFill>
                  <a:srgbClr val="CC0099"/>
                </a:solidFill>
                <a:effectLst/>
                <a:uLnTx/>
                <a:uFillTx/>
                <a:latin typeface="Comic Sans MS" charset="0"/>
                <a:ea typeface="ＭＳ Ｐゴシック" charset="0"/>
                <a:cs typeface="+mn-cs"/>
              </a:rPr>
              <a:t>Orsay</a:t>
            </a:r>
            <a:r>
              <a:rPr kumimoji="0" lang="en-US" sz="2000" b="0" i="1" u="none" strike="noStrike" kern="1200" cap="none" spc="0" normalizeH="0" baseline="0" noProof="0" dirty="0">
                <a:ln>
                  <a:noFill/>
                </a:ln>
                <a:solidFill>
                  <a:srgbClr val="CC0099"/>
                </a:solidFill>
                <a:effectLst/>
                <a:uLnTx/>
                <a:uFillTx/>
                <a:latin typeface="Comic Sans MS" charset="0"/>
                <a:ea typeface="ＭＳ Ｐゴシック" charset="0"/>
                <a:cs typeface="+mn-cs"/>
              </a:rPr>
              <a:t>-F)</a:t>
            </a:r>
          </a:p>
          <a:p>
            <a:pPr marL="0" marR="0" lvl="0" indent="0" algn="l" defTabSz="914400" rtl="0" eaLnBrk="1" fontAlgn="base" latinLnBrk="0" hangingPunct="1">
              <a:lnSpc>
                <a:spcPct val="100000"/>
              </a:lnSpc>
              <a:spcBef>
                <a:spcPct val="50000"/>
              </a:spcBef>
              <a:spcAft>
                <a:spcPct val="0"/>
              </a:spcAft>
              <a:buClrTx/>
              <a:buSzTx/>
              <a:buFontTx/>
              <a:buChar char="•"/>
              <a:tabLst/>
              <a:defRPr/>
            </a:pPr>
            <a:r>
              <a:rPr kumimoji="0" lang="en-US" sz="2000" b="0" i="1" u="none" strike="noStrike" kern="1200" cap="none" spc="0" normalizeH="0" baseline="0" noProof="0" dirty="0">
                <a:ln>
                  <a:noFill/>
                </a:ln>
                <a:solidFill>
                  <a:srgbClr val="009900"/>
                </a:solidFill>
                <a:effectLst/>
                <a:uLnTx/>
                <a:uFillTx/>
                <a:latin typeface="Comic Sans MS" charset="0"/>
                <a:ea typeface="ＭＳ Ｐゴシック" charset="0"/>
                <a:cs typeface="+mn-cs"/>
              </a:rPr>
              <a:t> Technical Coordinator: </a:t>
            </a:r>
            <a:r>
              <a:rPr kumimoji="0" lang="en-US" sz="2000" b="1" i="1" u="none" strike="noStrike" kern="1200" cap="none" spc="0" normalizeH="0" baseline="0" noProof="0" dirty="0">
                <a:ln>
                  <a:noFill/>
                </a:ln>
                <a:solidFill>
                  <a:srgbClr val="009900"/>
                </a:solidFill>
                <a:effectLst/>
                <a:uLnTx/>
                <a:uFillTx/>
                <a:latin typeface="Comic Sans MS" charset="0"/>
                <a:ea typeface="ＭＳ Ｐゴシック" charset="0"/>
                <a:cs typeface="+mn-cs"/>
              </a:rPr>
              <a:t>S. Jan</a:t>
            </a:r>
            <a:r>
              <a:rPr kumimoji="0" lang="en-US" sz="2000" b="0" i="1" u="none" strike="noStrike" kern="1200" cap="none" spc="0" normalizeH="0" baseline="0" noProof="0" dirty="0">
                <a:ln>
                  <a:noFill/>
                </a:ln>
                <a:solidFill>
                  <a:srgbClr val="009900"/>
                </a:solidFill>
                <a:effectLst/>
                <a:uLnTx/>
                <a:uFillTx/>
                <a:latin typeface="Comic Sans MS" charset="0"/>
                <a:ea typeface="ＭＳ Ｐゴシック" charset="0"/>
                <a:cs typeface="+mn-cs"/>
              </a:rPr>
              <a:t> (CEA - </a:t>
            </a:r>
            <a:r>
              <a:rPr kumimoji="0" lang="en-US" sz="2000" b="0" i="1" u="none" strike="noStrike" kern="1200" cap="none" spc="0" normalizeH="0" baseline="0" noProof="0" dirty="0" err="1">
                <a:ln>
                  <a:noFill/>
                </a:ln>
                <a:solidFill>
                  <a:srgbClr val="009900"/>
                </a:solidFill>
                <a:effectLst/>
                <a:uLnTx/>
                <a:uFillTx/>
                <a:latin typeface="Comic Sans MS" charset="0"/>
                <a:ea typeface="ＭＳ Ｐゴシック" charset="0"/>
                <a:cs typeface="+mn-cs"/>
              </a:rPr>
              <a:t>Orsay</a:t>
            </a:r>
            <a:r>
              <a:rPr kumimoji="0" lang="en-US" sz="2000" b="0" i="1" u="none" strike="noStrike" kern="1200" cap="none" spc="0" normalizeH="0" baseline="0" noProof="0" dirty="0">
                <a:ln>
                  <a:noFill/>
                </a:ln>
                <a:solidFill>
                  <a:srgbClr val="009900"/>
                </a:solidFill>
                <a:effectLst/>
                <a:uLnTx/>
                <a:uFillTx/>
                <a:latin typeface="Comic Sans MS" charset="0"/>
                <a:ea typeface="ＭＳ Ｐゴシック" charset="0"/>
                <a:cs typeface="+mn-cs"/>
              </a:rPr>
              <a:t>, F)</a:t>
            </a:r>
            <a:endParaRPr kumimoji="0" lang="nl-NL" sz="2000" b="0" i="1" u="none" strike="noStrike" kern="1200" cap="none" spc="0" normalizeH="0" baseline="0" noProof="0" dirty="0">
              <a:ln>
                <a:noFill/>
              </a:ln>
              <a:solidFill>
                <a:srgbClr val="009900"/>
              </a:solidFill>
              <a:effectLst/>
              <a:uLnTx/>
              <a:uFillTx/>
              <a:latin typeface="Comic Sans MS" charset="0"/>
              <a:ea typeface="ＭＳ Ｐゴシック" charset="0"/>
              <a:cs typeface="+mn-cs"/>
            </a:endParaRPr>
          </a:p>
        </p:txBody>
      </p:sp>
    </p:spTree>
    <p:extLst>
      <p:ext uri="{BB962C8B-B14F-4D97-AF65-F5344CB8AC3E}">
        <p14:creationId xmlns:p14="http://schemas.microsoft.com/office/powerpoint/2010/main" val="17818244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3">
            <a:extLst>
              <a:ext uri="{FF2B5EF4-FFF2-40B4-BE49-F238E27FC236}">
                <a16:creationId xmlns:a16="http://schemas.microsoft.com/office/drawing/2014/main" id="{A6F91131-2FDE-97A0-BE3B-3C1DADC733C8}"/>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r>
              <a:rPr lang="fr-FR" altLang="fr-FR" sz="1200" i="0" u="none">
                <a:latin typeface="Arial" panose="020B0604020202020204" pitchFamily="34" charset="0"/>
              </a:rPr>
              <a:t>Award RT24</a:t>
            </a:r>
          </a:p>
        </p:txBody>
      </p:sp>
      <p:sp>
        <p:nvSpPr>
          <p:cNvPr id="6" name="Espace réservé du numéro de diapositive 4">
            <a:extLst>
              <a:ext uri="{FF2B5EF4-FFF2-40B4-BE49-F238E27FC236}">
                <a16:creationId xmlns:a16="http://schemas.microsoft.com/office/drawing/2014/main" id="{CDBBC183-6B6F-4D9B-01A4-A3064A7F0F5B}"/>
              </a:ext>
            </a:extLst>
          </p:cNvPr>
          <p:cNvSpPr>
            <a:spLocks noGrp="1"/>
          </p:cNvSpPr>
          <p:nvPr>
            <p:ph type="sldNum" sz="quarter"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fld id="{2512B81F-0A56-334B-B090-007AF188F093}" type="slidenum">
              <a:rPr lang="fr-FR" altLang="fr-FR" sz="1200" i="0" u="none">
                <a:latin typeface="Arial" panose="020B0604020202020204" pitchFamily="34" charset="0"/>
              </a:rPr>
              <a:pPr eaLnBrk="1" hangingPunct="1"/>
              <a:t>57</a:t>
            </a:fld>
            <a:endParaRPr lang="fr-FR" altLang="fr-FR" sz="1200" i="0" u="none">
              <a:latin typeface="Arial" panose="020B0604020202020204" pitchFamily="34" charset="0"/>
            </a:endParaRPr>
          </a:p>
        </p:txBody>
      </p:sp>
      <p:pic>
        <p:nvPicPr>
          <p:cNvPr id="635907" name="Picture 3">
            <a:extLst>
              <a:ext uri="{FF2B5EF4-FFF2-40B4-BE49-F238E27FC236}">
                <a16:creationId xmlns:a16="http://schemas.microsoft.com/office/drawing/2014/main" id="{7660ED36-3575-6857-B0CE-71FDE1811EE5}"/>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635908" name="Rectangle 4">
            <a:extLst>
              <a:ext uri="{FF2B5EF4-FFF2-40B4-BE49-F238E27FC236}">
                <a16:creationId xmlns:a16="http://schemas.microsoft.com/office/drawing/2014/main" id="{B5036691-8922-0967-96E0-D5BE647251BF}"/>
              </a:ext>
            </a:extLst>
          </p:cNvPr>
          <p:cNvSpPr>
            <a:spLocks noGrp="1" noChangeArrowheads="1"/>
          </p:cNvSpPr>
          <p:nvPr>
            <p:ph type="title"/>
          </p:nvPr>
        </p:nvSpPr>
        <p:spPr>
          <a:xfrm>
            <a:off x="1496616" y="193477"/>
            <a:ext cx="8837984" cy="548680"/>
          </a:xfrm>
        </p:spPr>
        <p:txBody>
          <a:bodyPr/>
          <a:lstStyle/>
          <a:p>
            <a:pPr algn="l">
              <a:defRPr/>
            </a:pPr>
            <a:r>
              <a:rPr lang="fr-FR" sz="4000" dirty="0" err="1"/>
              <a:t>Summary</a:t>
            </a:r>
            <a:r>
              <a:rPr lang="fr-FR" sz="4000" dirty="0"/>
              <a:t> </a:t>
            </a:r>
            <a:r>
              <a:rPr lang="fr-FR" sz="4000" dirty="0" err="1"/>
              <a:t>lessons</a:t>
            </a:r>
            <a:r>
              <a:rPr lang="fr-FR" sz="4000" dirty="0"/>
              <a:t> &amp; Conclusions</a:t>
            </a:r>
            <a:endParaRPr lang="en-GB" sz="3600" dirty="0">
              <a:solidFill>
                <a:srgbClr val="669900"/>
              </a:solidFill>
            </a:endParaRPr>
          </a:p>
        </p:txBody>
      </p:sp>
      <p:sp>
        <p:nvSpPr>
          <p:cNvPr id="635909" name="Rectangle 5">
            <a:extLst>
              <a:ext uri="{FF2B5EF4-FFF2-40B4-BE49-F238E27FC236}">
                <a16:creationId xmlns:a16="http://schemas.microsoft.com/office/drawing/2014/main" id="{F6695259-BEBF-C595-E50F-4E05F261AF14}"/>
              </a:ext>
            </a:extLst>
          </p:cNvPr>
          <p:cNvSpPr>
            <a:spLocks noChangeArrowheads="1"/>
          </p:cNvSpPr>
          <p:nvPr/>
        </p:nvSpPr>
        <p:spPr bwMode="auto">
          <a:xfrm>
            <a:off x="1208088" y="1484313"/>
            <a:ext cx="8497887" cy="50403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342900" indent="-342900">
              <a:spcBef>
                <a:spcPct val="20000"/>
              </a:spcBef>
              <a:buClr>
                <a:schemeClr val="hlink"/>
              </a:buClr>
              <a:buSzPct val="90000"/>
              <a:buFont typeface="Wingdings" charset="0"/>
              <a:buBlip>
                <a:blip r:embed="rId4"/>
              </a:buBlip>
              <a:defRPr/>
            </a:pPr>
            <a:r>
              <a:rPr lang="en-US" sz="2800" i="0" u="none" dirty="0">
                <a:latin typeface="Comic Sans MS" charset="0"/>
                <a:ea typeface="ＭＳ Ｐゴシック" charset="0"/>
                <a:cs typeface="ＭＳ Ｐゴシック" charset="0"/>
              </a:rPr>
              <a:t>It take sometime between the discovery and initial ideas.  </a:t>
            </a:r>
          </a:p>
          <a:p>
            <a:pPr marL="342900" indent="-342900">
              <a:spcBef>
                <a:spcPct val="20000"/>
              </a:spcBef>
              <a:buClr>
                <a:schemeClr val="hlink"/>
              </a:buClr>
              <a:buSzPct val="90000"/>
              <a:buFont typeface="Wingdings" charset="0"/>
              <a:buBlip>
                <a:blip r:embed="rId4"/>
              </a:buBlip>
              <a:defRPr/>
            </a:pPr>
            <a:r>
              <a:rPr lang="en-US" sz="2800" i="0" u="none" dirty="0">
                <a:latin typeface="Comic Sans MS" charset="0"/>
                <a:ea typeface="ＭＳ Ｐゴシック" charset="0"/>
                <a:cs typeface="ＭＳ Ｐゴシック" charset="0"/>
              </a:rPr>
              <a:t>But when the technology is mature, it can make a gigantic breakthrough in the development of a technical device or system</a:t>
            </a:r>
          </a:p>
          <a:p>
            <a:pPr marL="342900" indent="-342900">
              <a:spcBef>
                <a:spcPct val="20000"/>
              </a:spcBef>
              <a:buClr>
                <a:schemeClr val="hlink"/>
              </a:buClr>
              <a:buSzPct val="90000"/>
              <a:buFont typeface="Wingdings" charset="0"/>
              <a:buBlip>
                <a:blip r:embed="rId4"/>
              </a:buBlip>
              <a:defRPr/>
            </a:pPr>
            <a:r>
              <a:rPr lang="en-US" sz="2800" i="0" u="none" dirty="0">
                <a:latin typeface="Comic Sans MS" charset="0"/>
                <a:ea typeface="ＭＳ Ｐゴシック" charset="0"/>
                <a:cs typeface="ＭＳ Ｐゴシック" charset="0"/>
              </a:rPr>
              <a:t>Collaboration between various scientists and experts  is fundamental and  the key factor for success.</a:t>
            </a:r>
          </a:p>
          <a:p>
            <a:pPr marL="342900" indent="-342900">
              <a:spcBef>
                <a:spcPct val="20000"/>
              </a:spcBef>
              <a:buClr>
                <a:schemeClr val="hlink"/>
              </a:buClr>
              <a:buSzPct val="90000"/>
              <a:buFont typeface="Wingdings" charset="0"/>
              <a:buBlip>
                <a:blip r:embed="rId4"/>
              </a:buBlip>
              <a:defRPr/>
            </a:pPr>
            <a:r>
              <a:rPr lang="en-US" sz="2800" i="0" u="none" dirty="0">
                <a:solidFill>
                  <a:srgbClr val="FFFF00"/>
                </a:solidFill>
                <a:latin typeface="Helvetica" charset="0"/>
                <a:ea typeface="ＭＳ Ｐゴシック" charset="0"/>
                <a:cs typeface="ＭＳ Ｐゴシック" charset="0"/>
              </a:rPr>
              <a:t>Building a community (network) about a specific subjects is the way to integrate students and experts  </a:t>
            </a:r>
            <a:endParaRPr lang="fr-FR" i="0" u="none" dirty="0">
              <a:solidFill>
                <a:srgbClr val="FFFF00"/>
              </a:solidFill>
              <a:latin typeface="Helvetica" charset="0"/>
              <a:ea typeface="ＭＳ Ｐゴシック" charset="0"/>
              <a:cs typeface="ＭＳ Ｐゴシック"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15925" y="1"/>
            <a:ext cx="8137525" cy="836712"/>
          </a:xfrm>
        </p:spPr>
        <p:txBody>
          <a:bodyPr/>
          <a:lstStyle/>
          <a:p>
            <a:r>
              <a:rPr lang="fr-FR" dirty="0"/>
              <a:t>Final Conclusion</a:t>
            </a:r>
          </a:p>
        </p:txBody>
      </p:sp>
      <p:sp>
        <p:nvSpPr>
          <p:cNvPr id="3" name="Espace réservé du pied de page 2"/>
          <p:cNvSpPr>
            <a:spLocks noGrp="1"/>
          </p:cNvSpPr>
          <p:nvPr>
            <p:ph type="ftr" sz="quarter" idx="11"/>
          </p:nvPr>
        </p:nvSpPr>
        <p:spPr/>
        <p:txBody>
          <a:bodyPr/>
          <a:lstStyle/>
          <a:p>
            <a:r>
              <a:rPr lang="fr-FR"/>
              <a:t>Award RT24</a:t>
            </a:r>
          </a:p>
        </p:txBody>
      </p:sp>
      <p:sp>
        <p:nvSpPr>
          <p:cNvPr id="4" name="Espace réservé du numéro de diapositive 3"/>
          <p:cNvSpPr>
            <a:spLocks noGrp="1"/>
          </p:cNvSpPr>
          <p:nvPr>
            <p:ph type="sldNum" sz="quarter" idx="12"/>
          </p:nvPr>
        </p:nvSpPr>
        <p:spPr/>
        <p:txBody>
          <a:bodyPr/>
          <a:lstStyle/>
          <a:p>
            <a:fld id="{3ECDA75C-F91A-3340-AC08-13E165EB39E3}" type="slidenum">
              <a:rPr lang="fr-FR" smtClean="0"/>
              <a:pPr/>
              <a:t>58</a:t>
            </a:fld>
            <a:endParaRPr lang="fr-FR"/>
          </a:p>
        </p:txBody>
      </p:sp>
      <p:pic>
        <p:nvPicPr>
          <p:cNvPr id="6" name="Image 5"/>
          <p:cNvPicPr>
            <a:picLocks noChangeAspect="1"/>
          </p:cNvPicPr>
          <p:nvPr/>
        </p:nvPicPr>
        <p:blipFill>
          <a:blip r:embed="rId3"/>
          <a:stretch>
            <a:fillRect/>
          </a:stretch>
        </p:blipFill>
        <p:spPr>
          <a:xfrm>
            <a:off x="-4383" y="908720"/>
            <a:ext cx="9906000" cy="5662304"/>
          </a:xfrm>
          <a:prstGeom prst="rect">
            <a:avLst/>
          </a:prstGeom>
        </p:spPr>
      </p:pic>
    </p:spTree>
    <p:extLst>
      <p:ext uri="{BB962C8B-B14F-4D97-AF65-F5344CB8AC3E}">
        <p14:creationId xmlns:p14="http://schemas.microsoft.com/office/powerpoint/2010/main" val="6228322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B1A864E9-CFFB-7003-775F-3BDD053F5EE9}"/>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Award RT24</a:t>
            </a:r>
          </a:p>
        </p:txBody>
      </p:sp>
      <p:sp>
        <p:nvSpPr>
          <p:cNvPr id="45" name="Espace réservé du numéro de diapositive 5">
            <a:extLst>
              <a:ext uri="{FF2B5EF4-FFF2-40B4-BE49-F238E27FC236}">
                <a16:creationId xmlns:a16="http://schemas.microsoft.com/office/drawing/2014/main" id="{6F98D6AA-81B2-0742-43E3-34A855527133}"/>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860F0B-DCFA-4042-97AD-19657B58D58D}"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59</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586754" name="Rectangle 2">
            <a:extLst>
              <a:ext uri="{FF2B5EF4-FFF2-40B4-BE49-F238E27FC236}">
                <a16:creationId xmlns:a16="http://schemas.microsoft.com/office/drawing/2014/main" id="{1AB56D20-3BB0-B391-5BFD-7D4AAEEB69F5}"/>
              </a:ext>
            </a:extLst>
          </p:cNvPr>
          <p:cNvSpPr>
            <a:spLocks noChangeArrowheads="1"/>
          </p:cNvSpPr>
          <p:nvPr/>
        </p:nvSpPr>
        <p:spPr bwMode="auto">
          <a:xfrm>
            <a:off x="1447800" y="2971800"/>
            <a:ext cx="6362700" cy="8382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3600" b="1" i="0" u="none" strike="noStrike" kern="1200" cap="none" spc="0" normalizeH="0" baseline="0" noProof="0">
                <a:ln>
                  <a:noFill/>
                </a:ln>
                <a:solidFill>
                  <a:srgbClr val="FF00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Questions?</a:t>
            </a:r>
          </a:p>
        </p:txBody>
      </p:sp>
      <p:sp>
        <p:nvSpPr>
          <p:cNvPr id="167940" name="Line 3">
            <a:extLst>
              <a:ext uri="{FF2B5EF4-FFF2-40B4-BE49-F238E27FC236}">
                <a16:creationId xmlns:a16="http://schemas.microsoft.com/office/drawing/2014/main" id="{4CD957FB-4D7E-73C7-55C0-1159708780BD}"/>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1" name="Line 4">
            <a:extLst>
              <a:ext uri="{FF2B5EF4-FFF2-40B4-BE49-F238E27FC236}">
                <a16:creationId xmlns:a16="http://schemas.microsoft.com/office/drawing/2014/main" id="{BA84F7A4-9842-4254-9242-4558821CECBA}"/>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2" name="Line 5">
            <a:extLst>
              <a:ext uri="{FF2B5EF4-FFF2-40B4-BE49-F238E27FC236}">
                <a16:creationId xmlns:a16="http://schemas.microsoft.com/office/drawing/2014/main" id="{7CCF0E23-1F7A-42E2-BE82-4D0D4838BCC3}"/>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3" name="Line 6">
            <a:extLst>
              <a:ext uri="{FF2B5EF4-FFF2-40B4-BE49-F238E27FC236}">
                <a16:creationId xmlns:a16="http://schemas.microsoft.com/office/drawing/2014/main" id="{9443CE58-7165-F3F3-4414-AF8CC4B6D03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4" name="Line 7">
            <a:extLst>
              <a:ext uri="{FF2B5EF4-FFF2-40B4-BE49-F238E27FC236}">
                <a16:creationId xmlns:a16="http://schemas.microsoft.com/office/drawing/2014/main" id="{34BAD4CD-0837-4F9C-B503-649A770BAFE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5" name="Line 8">
            <a:extLst>
              <a:ext uri="{FF2B5EF4-FFF2-40B4-BE49-F238E27FC236}">
                <a16:creationId xmlns:a16="http://schemas.microsoft.com/office/drawing/2014/main" id="{83DAAF57-B7F8-7208-48D5-FCBC87550D2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6" name="Line 9">
            <a:extLst>
              <a:ext uri="{FF2B5EF4-FFF2-40B4-BE49-F238E27FC236}">
                <a16:creationId xmlns:a16="http://schemas.microsoft.com/office/drawing/2014/main" id="{B10AA377-48F8-205B-1D8F-17FC4E227F33}"/>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7" name="Line 10">
            <a:extLst>
              <a:ext uri="{FF2B5EF4-FFF2-40B4-BE49-F238E27FC236}">
                <a16:creationId xmlns:a16="http://schemas.microsoft.com/office/drawing/2014/main" id="{A2085315-E8AC-D3F4-B866-2FE78430F0B5}"/>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8" name="Line 11">
            <a:extLst>
              <a:ext uri="{FF2B5EF4-FFF2-40B4-BE49-F238E27FC236}">
                <a16:creationId xmlns:a16="http://schemas.microsoft.com/office/drawing/2014/main" id="{C758D6C1-A783-A364-56DB-0C351C909041}"/>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9" name="Line 12">
            <a:extLst>
              <a:ext uri="{FF2B5EF4-FFF2-40B4-BE49-F238E27FC236}">
                <a16:creationId xmlns:a16="http://schemas.microsoft.com/office/drawing/2014/main" id="{A8A5B8F4-FCF3-7B7C-C905-07624DA4360F}"/>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0" name="Line 13">
            <a:extLst>
              <a:ext uri="{FF2B5EF4-FFF2-40B4-BE49-F238E27FC236}">
                <a16:creationId xmlns:a16="http://schemas.microsoft.com/office/drawing/2014/main" id="{33AF58DA-CD0E-A9F6-B3B8-6E6E5FDDD6D0}"/>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1" name="Line 14">
            <a:extLst>
              <a:ext uri="{FF2B5EF4-FFF2-40B4-BE49-F238E27FC236}">
                <a16:creationId xmlns:a16="http://schemas.microsoft.com/office/drawing/2014/main" id="{C9FE265C-6F66-A11F-2D78-4E1914DA5CF2}"/>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2" name="Line 15">
            <a:extLst>
              <a:ext uri="{FF2B5EF4-FFF2-40B4-BE49-F238E27FC236}">
                <a16:creationId xmlns:a16="http://schemas.microsoft.com/office/drawing/2014/main" id="{79D09953-140C-2824-C56C-7A6FFE371B76}"/>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3" name="Line 16">
            <a:extLst>
              <a:ext uri="{FF2B5EF4-FFF2-40B4-BE49-F238E27FC236}">
                <a16:creationId xmlns:a16="http://schemas.microsoft.com/office/drawing/2014/main" id="{E24CCCD6-EB04-28D3-A652-BFA77A0D2BA8}"/>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4" name="Line 17">
            <a:extLst>
              <a:ext uri="{FF2B5EF4-FFF2-40B4-BE49-F238E27FC236}">
                <a16:creationId xmlns:a16="http://schemas.microsoft.com/office/drawing/2014/main" id="{7E9D3B40-8430-9336-36FA-7324261CA793}"/>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5" name="Line 18">
            <a:extLst>
              <a:ext uri="{FF2B5EF4-FFF2-40B4-BE49-F238E27FC236}">
                <a16:creationId xmlns:a16="http://schemas.microsoft.com/office/drawing/2014/main" id="{F86F1CCC-8C02-D203-FEB0-EB8B768CBC1A}"/>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6" name="Line 19">
            <a:extLst>
              <a:ext uri="{FF2B5EF4-FFF2-40B4-BE49-F238E27FC236}">
                <a16:creationId xmlns:a16="http://schemas.microsoft.com/office/drawing/2014/main" id="{AD0F6592-1EA7-A3D8-1B29-CDCA7E86D32E}"/>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7" name="Line 20">
            <a:extLst>
              <a:ext uri="{FF2B5EF4-FFF2-40B4-BE49-F238E27FC236}">
                <a16:creationId xmlns:a16="http://schemas.microsoft.com/office/drawing/2014/main" id="{612031C7-7730-F144-2D14-BED4DDC7EC64}"/>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8" name="Line 21">
            <a:extLst>
              <a:ext uri="{FF2B5EF4-FFF2-40B4-BE49-F238E27FC236}">
                <a16:creationId xmlns:a16="http://schemas.microsoft.com/office/drawing/2014/main" id="{A347789C-B764-DFEF-C8FC-A5C5F86A162F}"/>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9" name="Line 22">
            <a:extLst>
              <a:ext uri="{FF2B5EF4-FFF2-40B4-BE49-F238E27FC236}">
                <a16:creationId xmlns:a16="http://schemas.microsoft.com/office/drawing/2014/main" id="{CC135FBC-7CD2-5F4D-121D-3571DF62C4CB}"/>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0" name="Line 23">
            <a:extLst>
              <a:ext uri="{FF2B5EF4-FFF2-40B4-BE49-F238E27FC236}">
                <a16:creationId xmlns:a16="http://schemas.microsoft.com/office/drawing/2014/main" id="{55DA3EE3-5103-84F8-C917-FFC5D940AFBD}"/>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1" name="Line 24">
            <a:extLst>
              <a:ext uri="{FF2B5EF4-FFF2-40B4-BE49-F238E27FC236}">
                <a16:creationId xmlns:a16="http://schemas.microsoft.com/office/drawing/2014/main" id="{07277EEB-06F1-3B30-DD5C-F139941AF12A}"/>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2" name="Line 25">
            <a:extLst>
              <a:ext uri="{FF2B5EF4-FFF2-40B4-BE49-F238E27FC236}">
                <a16:creationId xmlns:a16="http://schemas.microsoft.com/office/drawing/2014/main" id="{584B9013-2B05-BB3C-70C5-318FBA6E1925}"/>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3" name="Line 26">
            <a:extLst>
              <a:ext uri="{FF2B5EF4-FFF2-40B4-BE49-F238E27FC236}">
                <a16:creationId xmlns:a16="http://schemas.microsoft.com/office/drawing/2014/main" id="{DFA8FC34-E682-85E6-F6FD-F267837B8EC7}"/>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4" name="Line 27">
            <a:extLst>
              <a:ext uri="{FF2B5EF4-FFF2-40B4-BE49-F238E27FC236}">
                <a16:creationId xmlns:a16="http://schemas.microsoft.com/office/drawing/2014/main" id="{5701A2C0-F5A5-8DF1-B40E-19B5162B6F35}"/>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5" name="Line 28">
            <a:extLst>
              <a:ext uri="{FF2B5EF4-FFF2-40B4-BE49-F238E27FC236}">
                <a16:creationId xmlns:a16="http://schemas.microsoft.com/office/drawing/2014/main" id="{40E7FEEE-3C88-7981-47B1-25BEEBF71492}"/>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6" name="Line 29">
            <a:extLst>
              <a:ext uri="{FF2B5EF4-FFF2-40B4-BE49-F238E27FC236}">
                <a16:creationId xmlns:a16="http://schemas.microsoft.com/office/drawing/2014/main" id="{1F5F3EC0-4815-BFDD-9E93-38D48B6543F3}"/>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7" name="Line 30">
            <a:extLst>
              <a:ext uri="{FF2B5EF4-FFF2-40B4-BE49-F238E27FC236}">
                <a16:creationId xmlns:a16="http://schemas.microsoft.com/office/drawing/2014/main" id="{05193E20-EE12-067C-6BDC-3AA81E78A06A}"/>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8" name="Line 31">
            <a:extLst>
              <a:ext uri="{FF2B5EF4-FFF2-40B4-BE49-F238E27FC236}">
                <a16:creationId xmlns:a16="http://schemas.microsoft.com/office/drawing/2014/main" id="{26F332FD-2C20-5DDE-FCC7-D1B48A3190BC}"/>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9" name="Line 32">
            <a:extLst>
              <a:ext uri="{FF2B5EF4-FFF2-40B4-BE49-F238E27FC236}">
                <a16:creationId xmlns:a16="http://schemas.microsoft.com/office/drawing/2014/main" id="{F09D0C79-1984-8F50-632C-D5901F6A46EA}"/>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0" name="Line 33">
            <a:extLst>
              <a:ext uri="{FF2B5EF4-FFF2-40B4-BE49-F238E27FC236}">
                <a16:creationId xmlns:a16="http://schemas.microsoft.com/office/drawing/2014/main" id="{5BE107CD-FA8C-0537-2EBC-81BDB89FB7B9}"/>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1" name="Line 34">
            <a:extLst>
              <a:ext uri="{FF2B5EF4-FFF2-40B4-BE49-F238E27FC236}">
                <a16:creationId xmlns:a16="http://schemas.microsoft.com/office/drawing/2014/main" id="{4D4FB9A7-3259-1483-E7B0-E7863BA5A117}"/>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2" name="Line 35">
            <a:extLst>
              <a:ext uri="{FF2B5EF4-FFF2-40B4-BE49-F238E27FC236}">
                <a16:creationId xmlns:a16="http://schemas.microsoft.com/office/drawing/2014/main" id="{CB36CF99-559E-516A-C2D9-E66A3B17E2ED}"/>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3" name="Line 36">
            <a:extLst>
              <a:ext uri="{FF2B5EF4-FFF2-40B4-BE49-F238E27FC236}">
                <a16:creationId xmlns:a16="http://schemas.microsoft.com/office/drawing/2014/main" id="{2E57A447-1B3D-1B9D-EAF9-D64BC744711A}"/>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4" name="Line 37">
            <a:extLst>
              <a:ext uri="{FF2B5EF4-FFF2-40B4-BE49-F238E27FC236}">
                <a16:creationId xmlns:a16="http://schemas.microsoft.com/office/drawing/2014/main" id="{D01A8DE6-271D-6DE5-2BD4-A8A107431A2C}"/>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5" name="Line 38">
            <a:extLst>
              <a:ext uri="{FF2B5EF4-FFF2-40B4-BE49-F238E27FC236}">
                <a16:creationId xmlns:a16="http://schemas.microsoft.com/office/drawing/2014/main" id="{99F98FCE-84E4-29F5-794D-7B1AFC9CD74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6" name="Line 39">
            <a:extLst>
              <a:ext uri="{FF2B5EF4-FFF2-40B4-BE49-F238E27FC236}">
                <a16:creationId xmlns:a16="http://schemas.microsoft.com/office/drawing/2014/main" id="{633AF157-DAD3-F776-AAD3-3CF57F06CB6A}"/>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7" name="Line 40">
            <a:extLst>
              <a:ext uri="{FF2B5EF4-FFF2-40B4-BE49-F238E27FC236}">
                <a16:creationId xmlns:a16="http://schemas.microsoft.com/office/drawing/2014/main" id="{BF04314C-D6B5-62B6-058D-215700D6A50B}"/>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8" name="Line 41">
            <a:extLst>
              <a:ext uri="{FF2B5EF4-FFF2-40B4-BE49-F238E27FC236}">
                <a16:creationId xmlns:a16="http://schemas.microsoft.com/office/drawing/2014/main" id="{3B439B04-1D6D-ED65-AE6A-A016E5F10892}"/>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9" name="Line 42">
            <a:extLst>
              <a:ext uri="{FF2B5EF4-FFF2-40B4-BE49-F238E27FC236}">
                <a16:creationId xmlns:a16="http://schemas.microsoft.com/office/drawing/2014/main" id="{A7BC5881-CCE8-64FB-014F-52A93CEF33AD}"/>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80" name="Line 43">
            <a:extLst>
              <a:ext uri="{FF2B5EF4-FFF2-40B4-BE49-F238E27FC236}">
                <a16:creationId xmlns:a16="http://schemas.microsoft.com/office/drawing/2014/main" id="{ADA2CC6A-6F2C-1BEC-AA3C-38494E995F04}"/>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aphicFrame>
        <p:nvGraphicFramePr>
          <p:cNvPr id="167982" name="Object 4">
            <a:hlinkClick r:id="" action="ppaction://ole?verb=0"/>
            <a:extLst>
              <a:ext uri="{FF2B5EF4-FFF2-40B4-BE49-F238E27FC236}">
                <a16:creationId xmlns:a16="http://schemas.microsoft.com/office/drawing/2014/main" id="{8B8C03C2-E522-046E-A1B9-03EE229DAEC9}"/>
              </a:ext>
            </a:extLst>
          </p:cNvPr>
          <p:cNvGraphicFramePr>
            <a:graphicFrameLocks/>
          </p:cNvGraphicFramePr>
          <p:nvPr>
            <p:extLst>
              <p:ext uri="{D42A27DB-BD31-4B8C-83A1-F6EECF244321}">
                <p14:modId xmlns:p14="http://schemas.microsoft.com/office/powerpoint/2010/main" val="2251179088"/>
              </p:ext>
            </p:extLst>
          </p:nvPr>
        </p:nvGraphicFramePr>
        <p:xfrm>
          <a:off x="6326186" y="1255545"/>
          <a:ext cx="2828925" cy="4405313"/>
        </p:xfrm>
        <a:graphic>
          <a:graphicData uri="http://schemas.openxmlformats.org/presentationml/2006/ole">
            <mc:AlternateContent xmlns:mc="http://schemas.openxmlformats.org/markup-compatibility/2006">
              <mc:Choice xmlns:v="urn:schemas-microsoft-com:vml" Requires="v">
                <p:oleObj name="Microsoft ClipArt Gallery" r:id="rId7" imgW="22161500" imgH="31546800" progId="MS_ClipArt_Gallery">
                  <p:embed/>
                </p:oleObj>
              </mc:Choice>
              <mc:Fallback>
                <p:oleObj name="Microsoft ClipArt Gallery" r:id="rId7" imgW="22161500" imgH="31546800" progId="MS_ClipArt_Gallery">
                  <p:embed/>
                  <p:pic>
                    <p:nvPicPr>
                      <p:cNvPr id="167982" name="Object 4">
                        <a:hlinkClick r:id="" action="ppaction://ole?verb=0"/>
                        <a:extLst>
                          <a:ext uri="{FF2B5EF4-FFF2-40B4-BE49-F238E27FC236}">
                            <a16:creationId xmlns:a16="http://schemas.microsoft.com/office/drawing/2014/main" id="{8B8C03C2-E522-046E-A1B9-03EE229DAEC9}"/>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6186" y="1255545"/>
                        <a:ext cx="2828925" cy="440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7983" name="ZoneTexte 2">
            <a:extLst>
              <a:ext uri="{FF2B5EF4-FFF2-40B4-BE49-F238E27FC236}">
                <a16:creationId xmlns:a16="http://schemas.microsoft.com/office/drawing/2014/main" id="{83310F8F-07E6-F333-8216-287D4B3C8A08}"/>
              </a:ext>
            </a:extLst>
          </p:cNvPr>
          <p:cNvSpPr txBox="1">
            <a:spLocks noChangeArrowheads="1"/>
          </p:cNvSpPr>
          <p:nvPr/>
        </p:nvSpPr>
        <p:spPr bwMode="auto">
          <a:xfrm rot="10800000" flipV="1">
            <a:off x="2287588" y="3937000"/>
            <a:ext cx="446087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3200" b="1" i="1" u="sng" strike="noStrike" kern="1200" cap="none" spc="0" normalizeH="0" baseline="0" noProof="0">
                <a:ln>
                  <a:noFill/>
                </a:ln>
                <a:solidFill>
                  <a:srgbClr val="0070C0"/>
                </a:solidFill>
                <a:effectLst/>
                <a:uLnTx/>
                <a:uFillTx/>
                <a:latin typeface="Comic Sans MS" panose="030F0902030302020204" pitchFamily="66" charset="0"/>
                <a:ea typeface="ＭＳ Ｐゴシック" panose="020B0600070205080204" pitchFamily="34" charset="-128"/>
                <a:cs typeface="+mn-cs"/>
              </a:rPr>
              <a:t>Or send  me an email</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fr-FR" sz="3200" b="1" i="1" u="sng" strike="noStrike" kern="1200" cap="none" spc="0" normalizeH="0" baseline="0" noProof="0">
              <a:ln>
                <a:noFill/>
              </a:ln>
              <a:solidFill>
                <a:srgbClr val="0070C0"/>
              </a:solidFill>
              <a:effectLst/>
              <a:uLnTx/>
              <a:uFillTx/>
              <a:latin typeface="Comic Sans MS" panose="030F0902030302020204" pitchFamily="66" charset="0"/>
              <a:ea typeface="ＭＳ Ｐゴシック"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3200" b="1" i="1" u="sng" strike="noStrike" kern="1200" cap="none" spc="0" normalizeH="0" baseline="0" noProof="0">
                <a:ln>
                  <a:noFill/>
                </a:ln>
                <a:solidFill>
                  <a:srgbClr val="0070C0"/>
                </a:solidFill>
                <a:effectLst/>
                <a:uLnTx/>
                <a:uFillTx/>
                <a:latin typeface="Comic Sans MS" panose="030F0902030302020204" pitchFamily="66" charset="0"/>
                <a:ea typeface="ＭＳ Ｐゴシック" panose="020B0600070205080204" pitchFamily="34" charset="-128"/>
                <a:cs typeface="+mn-cs"/>
              </a:rPr>
              <a:t>patrickledu@me.com</a:t>
            </a:r>
          </a:p>
        </p:txBody>
      </p:sp>
      <p:sp>
        <p:nvSpPr>
          <p:cNvPr id="3" name="TextBox 12">
            <a:extLst>
              <a:ext uri="{FF2B5EF4-FFF2-40B4-BE49-F238E27FC236}">
                <a16:creationId xmlns:a16="http://schemas.microsoft.com/office/drawing/2014/main" id="{0D65EF06-7DA3-325C-C59E-62386C6189A7}"/>
              </a:ext>
            </a:extLst>
          </p:cNvPr>
          <p:cNvSpPr txBox="1"/>
          <p:nvPr/>
        </p:nvSpPr>
        <p:spPr>
          <a:xfrm>
            <a:off x="210429" y="363707"/>
            <a:ext cx="8247771" cy="1015663"/>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6000" b="1" i="0" u="none" strike="noStrike" kern="1200" cap="none" spc="0" normalizeH="0" baseline="0" noProof="0" dirty="0">
                <a:ln>
                  <a:noFill/>
                </a:ln>
                <a:solidFill>
                  <a:srgbClr val="FF0000"/>
                </a:solidFill>
                <a:effectLst/>
                <a:uLnTx/>
                <a:uFillTx/>
                <a:latin typeface="Monotype Corsiva" pitchFamily="66" charset="0"/>
                <a:ea typeface="+mn-ea"/>
                <a:cs typeface="+mn-cs"/>
              </a:rPr>
              <a:t>Thank  you for your attention</a:t>
            </a:r>
            <a:endParaRPr kumimoji="0" lang="en-SG" sz="6000" b="1" i="0" u="none" strike="noStrike" kern="1200" cap="none" spc="0" normalizeH="0" baseline="0" noProof="0" dirty="0">
              <a:ln>
                <a:noFill/>
              </a:ln>
              <a:solidFill>
                <a:srgbClr val="FF0000"/>
              </a:solidFill>
              <a:effectLst/>
              <a:uLnTx/>
              <a:uFillTx/>
              <a:latin typeface="Monotype Corsiva" pitchFamily="66" charset="0"/>
              <a:ea typeface="+mn-ea"/>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Espace réservé du pied de page 4">
            <a:extLst>
              <a:ext uri="{FF2B5EF4-FFF2-40B4-BE49-F238E27FC236}">
                <a16:creationId xmlns:a16="http://schemas.microsoft.com/office/drawing/2014/main" id="{6E06C7F7-897F-E405-007F-BBF3EDE530D5}"/>
              </a:ext>
            </a:extLst>
          </p:cNvPr>
          <p:cNvSpPr>
            <a:spLocks noGrp="1"/>
          </p:cNvSpPr>
          <p:nvPr>
            <p:ph type="ftr" sz="quarter" idx="11"/>
          </p:nvPr>
        </p:nvSpPr>
        <p:spPr/>
        <p:txBody>
          <a:bodyPr/>
          <a:lstStyle/>
          <a:p>
            <a:pPr>
              <a:defRPr/>
            </a:pPr>
            <a:r>
              <a:rPr lang="fr-FR"/>
              <a:t>Award RT24</a:t>
            </a:r>
          </a:p>
        </p:txBody>
      </p:sp>
      <p:sp>
        <p:nvSpPr>
          <p:cNvPr id="124" name="Espace réservé du numéro de diapositive 5">
            <a:extLst>
              <a:ext uri="{FF2B5EF4-FFF2-40B4-BE49-F238E27FC236}">
                <a16:creationId xmlns:a16="http://schemas.microsoft.com/office/drawing/2014/main" id="{412887C5-EB09-D60D-D827-5CEEF8E823E5}"/>
              </a:ext>
            </a:extLst>
          </p:cNvPr>
          <p:cNvSpPr>
            <a:spLocks noGrp="1"/>
          </p:cNvSpPr>
          <p:nvPr>
            <p:ph type="sldNum" sz="quarter" idx="12"/>
          </p:nvPr>
        </p:nvSpPr>
        <p:spPr>
          <a:xfrm>
            <a:off x="7178104" y="6243638"/>
            <a:ext cx="2311400" cy="457200"/>
          </a:xfrm>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939D064E-C9F3-6D44-9E00-C66D6BAD19E1}" type="slidenum">
              <a:rPr lang="fr-FR" altLang="fr-FR" sz="1200" smtClean="0">
                <a:latin typeface="Arial" panose="020B0604020202020204" pitchFamily="34" charset="0"/>
              </a:rPr>
              <a:pPr>
                <a:spcBef>
                  <a:spcPct val="0"/>
                </a:spcBef>
                <a:buClrTx/>
                <a:buSzTx/>
                <a:buFontTx/>
                <a:buNone/>
                <a:defRPr/>
              </a:pPr>
              <a:t>6</a:t>
            </a:fld>
            <a:endParaRPr lang="fr-FR" altLang="fr-FR" sz="1200" dirty="0">
              <a:latin typeface="Arial" panose="020B0604020202020204" pitchFamily="34" charset="0"/>
            </a:endParaRPr>
          </a:p>
        </p:txBody>
      </p:sp>
      <p:sp>
        <p:nvSpPr>
          <p:cNvPr id="20485" name="Rectangle 121">
            <a:extLst>
              <a:ext uri="{FF2B5EF4-FFF2-40B4-BE49-F238E27FC236}">
                <a16:creationId xmlns:a16="http://schemas.microsoft.com/office/drawing/2014/main" id="{13BA4B60-4A2B-6522-1201-E9FAFA6C5921}"/>
              </a:ext>
            </a:extLst>
          </p:cNvPr>
          <p:cNvSpPr>
            <a:spLocks noChangeArrowheads="1"/>
          </p:cNvSpPr>
          <p:nvPr/>
        </p:nvSpPr>
        <p:spPr bwMode="auto">
          <a:xfrm>
            <a:off x="586978" y="704850"/>
            <a:ext cx="71056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6" name="Rectangle 122">
            <a:extLst>
              <a:ext uri="{FF2B5EF4-FFF2-40B4-BE49-F238E27FC236}">
                <a16:creationId xmlns:a16="http://schemas.microsoft.com/office/drawing/2014/main" id="{065B33D6-59EF-0EFB-068E-ED1DAB6D647E}"/>
              </a:ext>
            </a:extLst>
          </p:cNvPr>
          <p:cNvSpPr>
            <a:spLocks noChangeArrowheads="1"/>
          </p:cNvSpPr>
          <p:nvPr/>
        </p:nvSpPr>
        <p:spPr bwMode="auto">
          <a:xfrm>
            <a:off x="1485900" y="4572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7" name="Rectangle 224">
            <a:extLst>
              <a:ext uri="{FF2B5EF4-FFF2-40B4-BE49-F238E27FC236}">
                <a16:creationId xmlns:a16="http://schemas.microsoft.com/office/drawing/2014/main" id="{9634F013-5669-30B8-C66C-D89E6384D78C}"/>
              </a:ext>
            </a:extLst>
          </p:cNvPr>
          <p:cNvSpPr>
            <a:spLocks noChangeArrowheads="1"/>
          </p:cNvSpPr>
          <p:nvPr/>
        </p:nvSpPr>
        <p:spPr bwMode="auto">
          <a:xfrm>
            <a:off x="1905000" y="1905000"/>
            <a:ext cx="6680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lstStyle>
            <a:lvl1pPr defTabSz="762000">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en-US" altLang="fr-FR" sz="2400" b="1" i="0" u="none">
              <a:solidFill>
                <a:srgbClr val="D60093"/>
              </a:solidFill>
            </a:endParaRPr>
          </a:p>
        </p:txBody>
      </p:sp>
      <p:sp>
        <p:nvSpPr>
          <p:cNvPr id="20488" name="Rectangle 228">
            <a:extLst>
              <a:ext uri="{FF2B5EF4-FFF2-40B4-BE49-F238E27FC236}">
                <a16:creationId xmlns:a16="http://schemas.microsoft.com/office/drawing/2014/main" id="{2F6101B4-BEB6-FB05-E601-175FC1DA494B}"/>
              </a:ext>
            </a:extLst>
          </p:cNvPr>
          <p:cNvSpPr>
            <a:spLocks noGrp="1" noChangeArrowheads="1"/>
          </p:cNvSpPr>
          <p:nvPr>
            <p:ph type="title"/>
          </p:nvPr>
        </p:nvSpPr>
        <p:spPr>
          <a:xfrm>
            <a:off x="1536700" y="-19050"/>
            <a:ext cx="7810500" cy="952500"/>
          </a:xfrm>
        </p:spPr>
        <p:txBody>
          <a:bodyPr/>
          <a:lstStyle/>
          <a:p>
            <a:pPr algn="l" eaLnBrk="1" hangingPunct="1"/>
            <a:r>
              <a:rPr lang="en-US" altLang="fr-FR" sz="3600" dirty="0">
                <a:effectLst/>
              </a:rPr>
              <a:t>My CERN PS time ( 1969-1973)</a:t>
            </a:r>
            <a:endParaRPr lang="fr-CA" altLang="fr-FR" sz="3600" dirty="0">
              <a:effectLst/>
            </a:endParaRPr>
          </a:p>
        </p:txBody>
      </p:sp>
      <p:sp>
        <p:nvSpPr>
          <p:cNvPr id="382185" name="Rectangle 233">
            <a:extLst>
              <a:ext uri="{FF2B5EF4-FFF2-40B4-BE49-F238E27FC236}">
                <a16:creationId xmlns:a16="http://schemas.microsoft.com/office/drawing/2014/main" id="{B4BA7428-6BFA-AA14-81F3-7094EB11EFF4}"/>
              </a:ext>
            </a:extLst>
          </p:cNvPr>
          <p:cNvSpPr>
            <a:spLocks noGrp="1" noChangeArrowheads="1"/>
          </p:cNvSpPr>
          <p:nvPr>
            <p:ph type="body" idx="1"/>
          </p:nvPr>
        </p:nvSpPr>
        <p:spPr>
          <a:xfrm>
            <a:off x="494258" y="880365"/>
            <a:ext cx="9052198" cy="4567238"/>
          </a:xfrm>
        </p:spPr>
        <p:txBody>
          <a:bodyPr/>
          <a:lstStyle/>
          <a:p>
            <a:pPr eaLnBrk="1" hangingPunct="1">
              <a:lnSpc>
                <a:spcPct val="90000"/>
              </a:lnSpc>
              <a:defRPr/>
            </a:pPr>
            <a:r>
              <a:rPr lang="fr-CA" altLang="fr-FR" sz="2800" dirty="0" err="1">
                <a:solidFill>
                  <a:srgbClr val="FFFF00"/>
                </a:solidFill>
              </a:rPr>
              <a:t>Polarized</a:t>
            </a:r>
            <a:r>
              <a:rPr lang="fr-CA" altLang="fr-FR" sz="2800" dirty="0">
                <a:solidFill>
                  <a:srgbClr val="FFFF00"/>
                </a:solidFill>
              </a:rPr>
              <a:t> </a:t>
            </a:r>
            <a:r>
              <a:rPr lang="fr-CA" altLang="fr-FR" sz="2800" dirty="0" err="1">
                <a:solidFill>
                  <a:srgbClr val="FFFF00"/>
                </a:solidFill>
              </a:rPr>
              <a:t>target</a:t>
            </a:r>
            <a:r>
              <a:rPr lang="fr-CA" altLang="fr-FR" sz="2800" dirty="0">
                <a:solidFill>
                  <a:srgbClr val="FFFF00"/>
                </a:solidFill>
              </a:rPr>
              <a:t> charge exchange </a:t>
            </a:r>
            <a:r>
              <a:rPr lang="fr-CA" altLang="fr-FR" sz="2800" dirty="0" err="1">
                <a:solidFill>
                  <a:srgbClr val="FFFF00"/>
                </a:solidFill>
              </a:rPr>
              <a:t>with</a:t>
            </a:r>
            <a:r>
              <a:rPr lang="fr-CA" altLang="fr-FR" sz="2800" dirty="0">
                <a:solidFill>
                  <a:srgbClr val="FFFF00"/>
                </a:solidFill>
              </a:rPr>
              <a:t> Neutral Pi </a:t>
            </a:r>
            <a:r>
              <a:rPr lang="fr-CA" altLang="fr-FR" sz="2800" dirty="0" err="1">
                <a:solidFill>
                  <a:srgbClr val="FFFF00"/>
                </a:solidFill>
              </a:rPr>
              <a:t>zero</a:t>
            </a:r>
            <a:r>
              <a:rPr lang="fr-CA" altLang="fr-FR" sz="2800" dirty="0">
                <a:solidFill>
                  <a:srgbClr val="FFFF00"/>
                </a:solidFill>
              </a:rPr>
              <a:t> and antiproton  (</a:t>
            </a:r>
            <a:r>
              <a:rPr lang="fr-CA" altLang="fr-FR" sz="2800" dirty="0" err="1">
                <a:solidFill>
                  <a:srgbClr val="FFFF00"/>
                </a:solidFill>
              </a:rPr>
              <a:t>Regge</a:t>
            </a:r>
            <a:r>
              <a:rPr lang="fr-CA" altLang="fr-FR" sz="2800" dirty="0">
                <a:solidFill>
                  <a:srgbClr val="FFFF00"/>
                </a:solidFill>
              </a:rPr>
              <a:t> pole ) </a:t>
            </a:r>
            <a:r>
              <a:rPr lang="fr-CA" altLang="fr-FR" sz="2800" dirty="0" err="1">
                <a:solidFill>
                  <a:srgbClr val="FFFF00"/>
                </a:solidFill>
              </a:rPr>
              <a:t>my</a:t>
            </a:r>
            <a:r>
              <a:rPr lang="fr-CA" altLang="fr-FR" sz="2800" dirty="0">
                <a:solidFill>
                  <a:srgbClr val="FFFF00"/>
                </a:solidFill>
              </a:rPr>
              <a:t> </a:t>
            </a:r>
            <a:r>
              <a:rPr lang="fr-CA" altLang="fr-FR" sz="2800" dirty="0" err="1">
                <a:solidFill>
                  <a:srgbClr val="FFFF00"/>
                </a:solidFill>
              </a:rPr>
              <a:t>diploma</a:t>
            </a:r>
            <a:r>
              <a:rPr lang="fr-CA" altLang="fr-FR" sz="2800" dirty="0">
                <a:solidFill>
                  <a:srgbClr val="FFFF00"/>
                </a:solidFill>
              </a:rPr>
              <a:t> (71) and PHD </a:t>
            </a:r>
            <a:r>
              <a:rPr lang="fr-CA" altLang="fr-FR" sz="2800" dirty="0" err="1">
                <a:solidFill>
                  <a:srgbClr val="FFFF00"/>
                </a:solidFill>
              </a:rPr>
              <a:t>thesis</a:t>
            </a:r>
            <a:r>
              <a:rPr lang="fr-CA" altLang="fr-FR" sz="2800" dirty="0">
                <a:solidFill>
                  <a:srgbClr val="FFFF00"/>
                </a:solidFill>
              </a:rPr>
              <a:t> (73)</a:t>
            </a:r>
          </a:p>
          <a:p>
            <a:pPr eaLnBrk="1" hangingPunct="1">
              <a:lnSpc>
                <a:spcPct val="90000"/>
              </a:lnSpc>
              <a:defRPr/>
            </a:pPr>
            <a:r>
              <a:rPr lang="fr-CA" altLang="fr-FR" sz="2400" dirty="0"/>
              <a:t> First </a:t>
            </a:r>
            <a:r>
              <a:rPr lang="fr-CA" altLang="fr-FR" sz="2400" dirty="0" err="1"/>
              <a:t>coincidence</a:t>
            </a:r>
            <a:r>
              <a:rPr lang="fr-CA" altLang="fr-FR" sz="2400" dirty="0"/>
              <a:t> unit </a:t>
            </a:r>
            <a:r>
              <a:rPr lang="fr-CA" altLang="fr-FR" sz="2400" dirty="0" err="1"/>
              <a:t>with</a:t>
            </a:r>
            <a:r>
              <a:rPr lang="fr-CA" altLang="fr-FR" sz="2400" dirty="0"/>
              <a:t> IC</a:t>
            </a:r>
          </a:p>
          <a:p>
            <a:pPr eaLnBrk="1" hangingPunct="1">
              <a:lnSpc>
                <a:spcPct val="90000"/>
              </a:lnSpc>
              <a:defRPr/>
            </a:pPr>
            <a:r>
              <a:rPr lang="fr-CA" altLang="fr-FR" sz="2400" dirty="0"/>
              <a:t>Spark </a:t>
            </a:r>
            <a:r>
              <a:rPr lang="fr-CA" altLang="fr-FR" sz="2400" dirty="0" err="1"/>
              <a:t>chambers</a:t>
            </a:r>
            <a:r>
              <a:rPr lang="fr-CA" altLang="fr-FR" sz="2400" dirty="0"/>
              <a:t> </a:t>
            </a:r>
            <a:r>
              <a:rPr lang="fr-CA" altLang="fr-FR" sz="2400" dirty="0" err="1"/>
              <a:t>with</a:t>
            </a:r>
            <a:r>
              <a:rPr lang="fr-CA" altLang="fr-FR" sz="2400" dirty="0"/>
              <a:t> camera ,</a:t>
            </a:r>
            <a:r>
              <a:rPr lang="fr-CA" altLang="fr-FR" sz="2400" dirty="0" err="1"/>
              <a:t>scaning</a:t>
            </a:r>
            <a:r>
              <a:rPr lang="fr-CA" altLang="fr-FR" sz="2400" dirty="0"/>
              <a:t> and IBM </a:t>
            </a:r>
            <a:r>
              <a:rPr lang="fr-CA" altLang="fr-FR" sz="2400" dirty="0" err="1"/>
              <a:t>card</a:t>
            </a:r>
            <a:r>
              <a:rPr lang="fr-CA" altLang="fr-FR" sz="2400" dirty="0"/>
              <a:t> </a:t>
            </a:r>
          </a:p>
          <a:p>
            <a:pPr eaLnBrk="1" hangingPunct="1">
              <a:lnSpc>
                <a:spcPct val="90000"/>
              </a:lnSpc>
              <a:defRPr/>
            </a:pPr>
            <a:r>
              <a:rPr lang="fr-CA" altLang="fr-FR" sz="2400" dirty="0"/>
              <a:t>12 bit computer (SDS 920 ?) </a:t>
            </a:r>
            <a:r>
              <a:rPr lang="fr-CA" altLang="fr-FR" sz="2400" dirty="0" err="1"/>
              <a:t>that</a:t>
            </a:r>
            <a:r>
              <a:rPr lang="fr-CA" altLang="fr-FR" sz="2400" dirty="0"/>
              <a:t> </a:t>
            </a:r>
            <a:r>
              <a:rPr lang="fr-CA" altLang="fr-FR" sz="2400" dirty="0" err="1"/>
              <a:t>just</a:t>
            </a:r>
            <a:r>
              <a:rPr lang="fr-CA" altLang="fr-FR" sz="2400" dirty="0"/>
              <a:t> </a:t>
            </a:r>
            <a:r>
              <a:rPr lang="fr-CA" altLang="fr-FR" sz="2400" dirty="0" err="1"/>
              <a:t>register</a:t>
            </a:r>
            <a:r>
              <a:rPr lang="fr-CA" altLang="fr-FR" sz="2400" dirty="0"/>
              <a:t> </a:t>
            </a:r>
            <a:r>
              <a:rPr lang="fr-CA" altLang="fr-FR" sz="2400" dirty="0" err="1"/>
              <a:t>beam</a:t>
            </a:r>
            <a:r>
              <a:rPr lang="fr-CA" altLang="fr-FR" sz="2400" dirty="0"/>
              <a:t> </a:t>
            </a:r>
            <a:r>
              <a:rPr lang="fr-CA" altLang="fr-FR" sz="2400" dirty="0" err="1"/>
              <a:t>parameters</a:t>
            </a:r>
            <a:r>
              <a:rPr lang="fr-CA" altLang="fr-FR" sz="2400" dirty="0"/>
              <a:t>  </a:t>
            </a:r>
            <a:r>
              <a:rPr lang="fr-CA" altLang="fr-FR" sz="2400" dirty="0" err="1"/>
              <a:t>with</a:t>
            </a:r>
            <a:r>
              <a:rPr lang="fr-CA" altLang="fr-FR" sz="2400" dirty="0"/>
              <a:t> the </a:t>
            </a:r>
            <a:r>
              <a:rPr lang="fr-CA" altLang="fr-FR" sz="2400" dirty="0">
                <a:solidFill>
                  <a:srgbClr val="FFC000"/>
                </a:solidFill>
              </a:rPr>
              <a:t>First 12 </a:t>
            </a:r>
            <a:r>
              <a:rPr lang="fr-CA" altLang="fr-FR" sz="2400" dirty="0" err="1">
                <a:solidFill>
                  <a:srgbClr val="FFC000"/>
                </a:solidFill>
              </a:rPr>
              <a:t>wires</a:t>
            </a:r>
            <a:r>
              <a:rPr lang="fr-CA" altLang="fr-FR" sz="2400" dirty="0">
                <a:solidFill>
                  <a:srgbClr val="FFC000"/>
                </a:solidFill>
              </a:rPr>
              <a:t> MWPC </a:t>
            </a:r>
            <a:r>
              <a:rPr lang="fr-CA" altLang="fr-FR" sz="2400" dirty="0" err="1">
                <a:solidFill>
                  <a:srgbClr val="FFC000"/>
                </a:solidFill>
              </a:rPr>
              <a:t>from</a:t>
            </a:r>
            <a:r>
              <a:rPr lang="fr-CA" altLang="fr-FR" sz="2400" dirty="0">
                <a:solidFill>
                  <a:srgbClr val="FFC000"/>
                </a:solidFill>
              </a:rPr>
              <a:t> G. Charpak</a:t>
            </a:r>
          </a:p>
          <a:p>
            <a:pPr eaLnBrk="1" hangingPunct="1">
              <a:lnSpc>
                <a:spcPct val="90000"/>
              </a:lnSpc>
              <a:defRPr/>
            </a:pPr>
            <a:r>
              <a:rPr lang="fr-CA" altLang="fr-FR" sz="2400" dirty="0"/>
              <a:t>Few Hz trigger </a:t>
            </a:r>
            <a:r>
              <a:rPr lang="fr-CA" altLang="fr-FR" sz="2400" dirty="0" err="1"/>
              <a:t>with</a:t>
            </a:r>
            <a:r>
              <a:rPr lang="fr-CA" altLang="fr-FR" sz="2400" dirty="0"/>
              <a:t>  1 </a:t>
            </a:r>
            <a:r>
              <a:rPr lang="fr-CA" altLang="fr-FR" sz="2400" dirty="0" err="1"/>
              <a:t>crate</a:t>
            </a:r>
            <a:r>
              <a:rPr lang="fr-CA" altLang="fr-FR" sz="2400" dirty="0"/>
              <a:t> NIM </a:t>
            </a:r>
            <a:r>
              <a:rPr lang="fr-CA" altLang="fr-FR" sz="2400" dirty="0" err="1"/>
              <a:t>electronics</a:t>
            </a:r>
            <a:r>
              <a:rPr lang="fr-CA" altLang="fr-FR" sz="2400" dirty="0"/>
              <a:t> (</a:t>
            </a:r>
            <a:r>
              <a:rPr lang="fr-CA" altLang="fr-FR" sz="2400" dirty="0" err="1"/>
              <a:t>discri</a:t>
            </a:r>
            <a:r>
              <a:rPr lang="fr-CA" altLang="fr-FR" sz="2400" dirty="0"/>
              <a:t> ,</a:t>
            </a:r>
            <a:r>
              <a:rPr lang="fr-CA" altLang="fr-FR" sz="2400" dirty="0" err="1"/>
              <a:t>scalers</a:t>
            </a:r>
            <a:r>
              <a:rPr lang="fr-CA" altLang="fr-FR" sz="2400" dirty="0"/>
              <a:t> and </a:t>
            </a:r>
            <a:r>
              <a:rPr lang="fr-CA" altLang="fr-FR" sz="2400" dirty="0" err="1"/>
              <a:t>coincidence</a:t>
            </a:r>
            <a:r>
              <a:rPr lang="fr-CA" altLang="fr-FR" sz="2400" dirty="0"/>
              <a:t> </a:t>
            </a:r>
            <a:r>
              <a:rPr lang="fr-CA" altLang="fr-FR" sz="2400" dirty="0" err="1"/>
              <a:t>units</a:t>
            </a:r>
            <a:r>
              <a:rPr lang="fr-CA" altLang="fr-FR" sz="2400" dirty="0"/>
              <a:t>)</a:t>
            </a:r>
          </a:p>
        </p:txBody>
      </p:sp>
      <p:pic>
        <p:nvPicPr>
          <p:cNvPr id="3" name="Image 1" descr="Capture d’écran 2016-07-20 à 11.31.22.png">
            <a:extLst>
              <a:ext uri="{FF2B5EF4-FFF2-40B4-BE49-F238E27FC236}">
                <a16:creationId xmlns:a16="http://schemas.microsoft.com/office/drawing/2014/main" id="{EE97C4E0-2E24-A3AF-65C8-79591E646DA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53425" y="4473555"/>
            <a:ext cx="2311400" cy="21307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Image 2" descr="card.gif">
            <a:extLst>
              <a:ext uri="{FF2B5EF4-FFF2-40B4-BE49-F238E27FC236}">
                <a16:creationId xmlns:a16="http://schemas.microsoft.com/office/drawing/2014/main" id="{0EB64629-4890-18B8-E5D3-04C84243F462}"/>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169969" y="4295541"/>
            <a:ext cx="2376487"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8" descr="Scanning table.png">
            <a:extLst>
              <a:ext uri="{FF2B5EF4-FFF2-40B4-BE49-F238E27FC236}">
                <a16:creationId xmlns:a16="http://schemas.microsoft.com/office/drawing/2014/main" id="{C47E6C57-BED7-1EFB-DFA8-E01A380332F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537928" y="4379032"/>
            <a:ext cx="1983522" cy="2321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oneTexte 1">
            <a:extLst>
              <a:ext uri="{FF2B5EF4-FFF2-40B4-BE49-F238E27FC236}">
                <a16:creationId xmlns:a16="http://schemas.microsoft.com/office/drawing/2014/main" id="{68391BFD-2461-50F4-3D2A-542ED1E1E6FA}"/>
              </a:ext>
            </a:extLst>
          </p:cNvPr>
          <p:cNvSpPr txBox="1"/>
          <p:nvPr/>
        </p:nvSpPr>
        <p:spPr>
          <a:xfrm>
            <a:off x="2505212" y="4829484"/>
            <a:ext cx="1968809" cy="1569660"/>
          </a:xfrm>
          <a:prstGeom prst="rect">
            <a:avLst/>
          </a:prstGeom>
          <a:noFill/>
        </p:spPr>
        <p:txBody>
          <a:bodyPr wrap="none" rtlCol="0">
            <a:spAutoFit/>
          </a:bodyPr>
          <a:lstStyle/>
          <a:p>
            <a:r>
              <a:rPr lang="fr-FR" i="0" u="none" dirty="0"/>
              <a:t>Spark </a:t>
            </a:r>
          </a:p>
          <a:p>
            <a:r>
              <a:rPr lang="fr-FR" i="0" u="none" dirty="0" err="1"/>
              <a:t>Chamber</a:t>
            </a:r>
            <a:endParaRPr lang="fr-FR" i="0" u="none" dirty="0"/>
          </a:p>
          <a:p>
            <a:endParaRPr lang="fr-FR" i="0" dirty="0"/>
          </a:p>
          <a:p>
            <a:r>
              <a:rPr lang="fr-FR" i="0" u="none" dirty="0"/>
              <a:t>Fast Camera</a:t>
            </a:r>
          </a:p>
        </p:txBody>
      </p:sp>
      <p:sp>
        <p:nvSpPr>
          <p:cNvPr id="6" name="ZoneTexte 5">
            <a:extLst>
              <a:ext uri="{FF2B5EF4-FFF2-40B4-BE49-F238E27FC236}">
                <a16:creationId xmlns:a16="http://schemas.microsoft.com/office/drawing/2014/main" id="{B87B150E-CDCF-3E19-5A4E-784D745B0D49}"/>
              </a:ext>
            </a:extLst>
          </p:cNvPr>
          <p:cNvSpPr txBox="1"/>
          <p:nvPr/>
        </p:nvSpPr>
        <p:spPr>
          <a:xfrm>
            <a:off x="4658480" y="4336789"/>
            <a:ext cx="1440730" cy="830997"/>
          </a:xfrm>
          <a:prstGeom prst="rect">
            <a:avLst/>
          </a:prstGeom>
          <a:noFill/>
        </p:spPr>
        <p:txBody>
          <a:bodyPr wrap="square" rtlCol="0">
            <a:spAutoFit/>
          </a:bodyPr>
          <a:lstStyle/>
          <a:p>
            <a:pPr algn="ctr"/>
            <a:r>
              <a:rPr lang="fr-FR" u="none" dirty="0"/>
              <a:t>Scanning table</a:t>
            </a:r>
          </a:p>
        </p:txBody>
      </p:sp>
      <p:sp>
        <p:nvSpPr>
          <p:cNvPr id="7" name="ZoneTexte 6">
            <a:extLst>
              <a:ext uri="{FF2B5EF4-FFF2-40B4-BE49-F238E27FC236}">
                <a16:creationId xmlns:a16="http://schemas.microsoft.com/office/drawing/2014/main" id="{0E02295B-2487-13CC-EDCD-216E7368589F}"/>
              </a:ext>
            </a:extLst>
          </p:cNvPr>
          <p:cNvSpPr txBox="1"/>
          <p:nvPr/>
        </p:nvSpPr>
        <p:spPr>
          <a:xfrm>
            <a:off x="6785421" y="5308099"/>
            <a:ext cx="2820003" cy="461665"/>
          </a:xfrm>
          <a:prstGeom prst="rect">
            <a:avLst/>
          </a:prstGeom>
          <a:noFill/>
        </p:spPr>
        <p:txBody>
          <a:bodyPr wrap="none" rtlCol="0">
            <a:spAutoFit/>
          </a:bodyPr>
          <a:lstStyle/>
          <a:p>
            <a:r>
              <a:rPr lang="fr-FR" i="0" u="none" dirty="0"/>
              <a:t>IBM </a:t>
            </a:r>
            <a:r>
              <a:rPr lang="fr-FR" i="0" u="none" dirty="0" err="1"/>
              <a:t>punched</a:t>
            </a:r>
            <a:r>
              <a:rPr lang="fr-FR" i="0" u="none" dirty="0"/>
              <a:t> </a:t>
            </a:r>
            <a:r>
              <a:rPr lang="fr-FR" i="0" u="none" dirty="0" err="1"/>
              <a:t>card</a:t>
            </a:r>
            <a:endParaRPr lang="fr-FR" i="0" u="none" dirty="0"/>
          </a:p>
        </p:txBody>
      </p:sp>
      <p:sp>
        <p:nvSpPr>
          <p:cNvPr id="8" name="AutoShape 6">
            <a:extLst>
              <a:ext uri="{FF2B5EF4-FFF2-40B4-BE49-F238E27FC236}">
                <a16:creationId xmlns:a16="http://schemas.microsoft.com/office/drawing/2014/main" id="{6FBD900D-BA15-5D51-B745-B4293584D70D}"/>
              </a:ext>
            </a:extLst>
          </p:cNvPr>
          <p:cNvSpPr>
            <a:spLocks noChangeArrowheads="1"/>
          </p:cNvSpPr>
          <p:nvPr/>
        </p:nvSpPr>
        <p:spPr bwMode="auto">
          <a:xfrm>
            <a:off x="3737768" y="4970484"/>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9" name="AutoShape 6">
            <a:extLst>
              <a:ext uri="{FF2B5EF4-FFF2-40B4-BE49-F238E27FC236}">
                <a16:creationId xmlns:a16="http://schemas.microsoft.com/office/drawing/2014/main" id="{BD8AFB45-742D-B8BB-40D4-9EF19E11D620}"/>
              </a:ext>
            </a:extLst>
          </p:cNvPr>
          <p:cNvSpPr>
            <a:spLocks noChangeArrowheads="1"/>
          </p:cNvSpPr>
          <p:nvPr/>
        </p:nvSpPr>
        <p:spPr bwMode="auto">
          <a:xfrm>
            <a:off x="6606097" y="4829484"/>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Tree>
    <p:extLst>
      <p:ext uri="{BB962C8B-B14F-4D97-AF65-F5344CB8AC3E}">
        <p14:creationId xmlns:p14="http://schemas.microsoft.com/office/powerpoint/2010/main" val="26945104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BFFCAD74-181D-EEE2-14E5-CF1C8660BEDE}"/>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a:solidFill>
                  <a:srgbClr val="FFFFFF"/>
                </a:solidFill>
              </a:rPr>
              <a:t>Award RT24</a:t>
            </a:r>
          </a:p>
        </p:txBody>
      </p:sp>
      <p:sp>
        <p:nvSpPr>
          <p:cNvPr id="7" name="Espace réservé du numéro de diapositive 5">
            <a:extLst>
              <a:ext uri="{FF2B5EF4-FFF2-40B4-BE49-F238E27FC236}">
                <a16:creationId xmlns:a16="http://schemas.microsoft.com/office/drawing/2014/main" id="{B92005E6-9422-448B-3385-7580FB75271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26C4657F-8F5C-F946-9592-A16DCD8BF979}" type="slidenum">
              <a:rPr lang="fr-FR" altLang="fr-FR" sz="1200" smtClean="0">
                <a:solidFill>
                  <a:srgbClr val="FFFFFF"/>
                </a:solidFill>
              </a:rPr>
              <a:pPr>
                <a:spcBef>
                  <a:spcPct val="0"/>
                </a:spcBef>
                <a:buClrTx/>
                <a:buSzTx/>
                <a:buFontTx/>
                <a:buNone/>
                <a:defRPr/>
              </a:pPr>
              <a:t>60</a:t>
            </a:fld>
            <a:endParaRPr lang="fr-FR" altLang="fr-FR" sz="1200">
              <a:solidFill>
                <a:srgbClr val="FFFFFF"/>
              </a:solidFill>
            </a:endParaRPr>
          </a:p>
        </p:txBody>
      </p:sp>
      <p:sp>
        <p:nvSpPr>
          <p:cNvPr id="637954" name="Rectangle 2">
            <a:extLst>
              <a:ext uri="{FF2B5EF4-FFF2-40B4-BE49-F238E27FC236}">
                <a16:creationId xmlns:a16="http://schemas.microsoft.com/office/drawing/2014/main" id="{483AA22A-C7BF-AD37-1DA2-05DA99A9EECB}"/>
              </a:ext>
            </a:extLst>
          </p:cNvPr>
          <p:cNvSpPr>
            <a:spLocks noGrp="1" noChangeArrowheads="1"/>
          </p:cNvSpPr>
          <p:nvPr>
            <p:ph type="title"/>
          </p:nvPr>
        </p:nvSpPr>
        <p:spPr>
          <a:xfrm>
            <a:off x="183923" y="152400"/>
            <a:ext cx="8193088" cy="539750"/>
          </a:xfrm>
        </p:spPr>
        <p:txBody>
          <a:bodyPr/>
          <a:lstStyle/>
          <a:p>
            <a:pPr>
              <a:defRPr/>
            </a:pPr>
            <a:r>
              <a:rPr lang="fr-FR" altLang="fr-FR" dirty="0" err="1"/>
              <a:t>Thanks</a:t>
            </a:r>
            <a:r>
              <a:rPr lang="fr-FR" altLang="fr-FR" dirty="0"/>
              <a:t> to ALL </a:t>
            </a:r>
            <a:r>
              <a:rPr lang="fr-FR" altLang="fr-FR" dirty="0" err="1"/>
              <a:t>my</a:t>
            </a:r>
            <a:r>
              <a:rPr lang="fr-FR" altLang="fr-FR" dirty="0"/>
              <a:t> </a:t>
            </a:r>
            <a:r>
              <a:rPr lang="fr-FR" altLang="fr-FR" dirty="0" err="1"/>
              <a:t>colleagues</a:t>
            </a:r>
            <a:endParaRPr lang="fr-FR" altLang="fr-FR" dirty="0"/>
          </a:p>
        </p:txBody>
      </p:sp>
      <p:sp>
        <p:nvSpPr>
          <p:cNvPr id="637955" name="Rectangle 3">
            <a:extLst>
              <a:ext uri="{FF2B5EF4-FFF2-40B4-BE49-F238E27FC236}">
                <a16:creationId xmlns:a16="http://schemas.microsoft.com/office/drawing/2014/main" id="{3524D766-18B9-CE54-91E3-9495C4AF0D88}"/>
              </a:ext>
            </a:extLst>
          </p:cNvPr>
          <p:cNvSpPr>
            <a:spLocks noGrp="1" noChangeArrowheads="1"/>
          </p:cNvSpPr>
          <p:nvPr>
            <p:ph type="body" idx="1"/>
          </p:nvPr>
        </p:nvSpPr>
        <p:spPr>
          <a:xfrm>
            <a:off x="183923" y="837406"/>
            <a:ext cx="8311654" cy="5183187"/>
          </a:xfrm>
        </p:spPr>
        <p:txBody>
          <a:bodyPr/>
          <a:lstStyle/>
          <a:p>
            <a:pPr>
              <a:lnSpc>
                <a:spcPct val="90000"/>
              </a:lnSpc>
              <a:defRPr/>
            </a:pPr>
            <a:r>
              <a:rPr lang="fr-FR" altLang="fr-FR" sz="2800" dirty="0"/>
              <a:t>CEA DPHPE –DAPNIA-IRFU &amp; SHFJ Orsay</a:t>
            </a:r>
          </a:p>
          <a:p>
            <a:pPr>
              <a:lnSpc>
                <a:spcPct val="90000"/>
              </a:lnSpc>
              <a:defRPr/>
            </a:pPr>
            <a:r>
              <a:rPr lang="fr-FR" altLang="fr-FR" sz="2800" dirty="0"/>
              <a:t>CNRS IN2P3</a:t>
            </a:r>
          </a:p>
          <a:p>
            <a:pPr>
              <a:lnSpc>
                <a:spcPct val="90000"/>
              </a:lnSpc>
              <a:defRPr/>
            </a:pPr>
            <a:r>
              <a:rPr lang="fr-FR" altLang="fr-FR" sz="2800" dirty="0" err="1"/>
              <a:t>Hopital</a:t>
            </a:r>
            <a:r>
              <a:rPr lang="fr-FR" altLang="fr-FR" sz="2800" dirty="0"/>
              <a:t> Tenon  &amp; Institut Curie (Paris)</a:t>
            </a:r>
          </a:p>
          <a:p>
            <a:pPr>
              <a:lnSpc>
                <a:spcPct val="90000"/>
              </a:lnSpc>
              <a:defRPr/>
            </a:pPr>
            <a:r>
              <a:rPr lang="fr-FR" altLang="fr-FR" sz="2800" dirty="0"/>
              <a:t>CERN &amp; PSI.</a:t>
            </a:r>
          </a:p>
          <a:p>
            <a:pPr>
              <a:lnSpc>
                <a:spcPct val="90000"/>
              </a:lnSpc>
              <a:defRPr/>
            </a:pPr>
            <a:r>
              <a:rPr lang="fr-FR" altLang="fr-FR" sz="2800" dirty="0"/>
              <a:t>DESY, Dresden </a:t>
            </a:r>
            <a:r>
              <a:rPr lang="fr-FR" altLang="fr-FR" sz="2800" dirty="0" err="1"/>
              <a:t>Rosendorf</a:t>
            </a:r>
            <a:r>
              <a:rPr lang="fr-FR" altLang="fr-FR" sz="2800" dirty="0"/>
              <a:t> &amp; GSI.</a:t>
            </a:r>
          </a:p>
          <a:p>
            <a:pPr>
              <a:lnSpc>
                <a:spcPct val="90000"/>
              </a:lnSpc>
              <a:defRPr/>
            </a:pPr>
            <a:r>
              <a:rPr lang="fr-FR" altLang="fr-FR" sz="2800" dirty="0"/>
              <a:t>FNAL &amp; Chicago </a:t>
            </a:r>
            <a:r>
              <a:rPr lang="fr-FR" altLang="fr-FR" sz="2800" dirty="0" err="1"/>
              <a:t>University</a:t>
            </a:r>
            <a:r>
              <a:rPr lang="fr-FR" altLang="fr-FR" sz="2800" dirty="0"/>
              <a:t>.</a:t>
            </a:r>
          </a:p>
          <a:p>
            <a:pPr>
              <a:lnSpc>
                <a:spcPct val="90000"/>
              </a:lnSpc>
              <a:defRPr/>
            </a:pPr>
            <a:r>
              <a:rPr lang="fr-FR" altLang="fr-FR" sz="2800" dirty="0"/>
              <a:t>Canada/</a:t>
            </a:r>
            <a:r>
              <a:rPr lang="fr-FR" altLang="fr-FR" sz="2800" dirty="0" err="1"/>
              <a:t>Quebec</a:t>
            </a:r>
            <a:r>
              <a:rPr lang="fr-FR" altLang="fr-FR" sz="2800" dirty="0"/>
              <a:t> </a:t>
            </a:r>
            <a:r>
              <a:rPr lang="fr-FR" altLang="fr-FR" sz="2800" dirty="0" err="1"/>
              <a:t>Montreal</a:t>
            </a:r>
            <a:r>
              <a:rPr lang="fr-FR" altLang="fr-FR" sz="2800" dirty="0"/>
              <a:t> Univ. &amp; </a:t>
            </a:r>
            <a:r>
              <a:rPr lang="fr-FR" altLang="fr-FR" sz="2800" dirty="0" err="1"/>
              <a:t>Sherbrook</a:t>
            </a:r>
            <a:endParaRPr lang="fr-FR" altLang="fr-FR" sz="2800" dirty="0"/>
          </a:p>
          <a:p>
            <a:pPr>
              <a:lnSpc>
                <a:spcPct val="90000"/>
              </a:lnSpc>
              <a:defRPr/>
            </a:pPr>
            <a:r>
              <a:rPr lang="fr-FR" altLang="fr-FR" sz="2800" dirty="0"/>
              <a:t>Lawrence Berkeley National </a:t>
            </a:r>
            <a:r>
              <a:rPr lang="fr-FR" altLang="fr-FR" sz="2800" dirty="0" err="1"/>
              <a:t>Laboratory</a:t>
            </a:r>
            <a:endParaRPr lang="fr-FR" altLang="fr-FR" sz="2800" dirty="0"/>
          </a:p>
          <a:p>
            <a:pPr>
              <a:lnSpc>
                <a:spcPct val="90000"/>
              </a:lnSpc>
              <a:defRPr/>
            </a:pPr>
            <a:r>
              <a:rPr lang="fr-FR" altLang="fr-FR" sz="2800" dirty="0"/>
              <a:t>Japan KEK &amp; Osaka </a:t>
            </a:r>
            <a:r>
              <a:rPr lang="fr-FR" altLang="fr-FR" sz="2800" dirty="0" err="1"/>
              <a:t>University</a:t>
            </a:r>
            <a:endParaRPr lang="fr-FR" altLang="fr-FR" sz="2800" dirty="0"/>
          </a:p>
          <a:p>
            <a:pPr>
              <a:lnSpc>
                <a:spcPct val="90000"/>
              </a:lnSpc>
              <a:defRPr/>
            </a:pPr>
            <a:r>
              <a:rPr lang="fr-FR" altLang="fr-FR" sz="2800" dirty="0"/>
              <a:t>UK Rutherford Lab. &amp; Manchester </a:t>
            </a:r>
            <a:r>
              <a:rPr lang="fr-FR" altLang="fr-FR" sz="2800" dirty="0" err="1"/>
              <a:t>University</a:t>
            </a:r>
            <a:r>
              <a:rPr lang="fr-FR" altLang="fr-FR" sz="2800" dirty="0"/>
              <a:t> </a:t>
            </a:r>
          </a:p>
          <a:p>
            <a:pPr>
              <a:lnSpc>
                <a:spcPct val="90000"/>
              </a:lnSpc>
              <a:defRPr/>
            </a:pPr>
            <a:r>
              <a:rPr lang="fr-FR" altLang="fr-FR" sz="2800" dirty="0">
                <a:solidFill>
                  <a:srgbClr val="66FFFF"/>
                </a:solidFill>
              </a:rPr>
              <a:t>… and </a:t>
            </a:r>
            <a:r>
              <a:rPr lang="fr-FR" altLang="fr-FR" sz="2800" dirty="0" err="1">
                <a:solidFill>
                  <a:srgbClr val="66FFFF"/>
                </a:solidFill>
              </a:rPr>
              <a:t>many</a:t>
            </a:r>
            <a:r>
              <a:rPr lang="fr-FR" altLang="fr-FR" sz="2800" dirty="0">
                <a:solidFill>
                  <a:srgbClr val="66FFFF"/>
                </a:solidFill>
              </a:rPr>
              <a:t> </a:t>
            </a:r>
            <a:r>
              <a:rPr lang="fr-FR" altLang="fr-FR" sz="2800" dirty="0" err="1">
                <a:solidFill>
                  <a:srgbClr val="66FFFF"/>
                </a:solidFill>
              </a:rPr>
              <a:t>others</a:t>
            </a:r>
            <a:r>
              <a:rPr lang="fr-FR" altLang="fr-FR" sz="2800" dirty="0">
                <a:solidFill>
                  <a:srgbClr val="66FFFF"/>
                </a:solidFill>
              </a:rPr>
              <a:t> ….</a:t>
            </a:r>
          </a:p>
          <a:p>
            <a:pPr marL="0" indent="0">
              <a:lnSpc>
                <a:spcPct val="90000"/>
              </a:lnSpc>
              <a:buNone/>
              <a:defRPr/>
            </a:pPr>
            <a:endParaRPr lang="fr-FR" altLang="fr-FR" sz="2800" dirty="0">
              <a:solidFill>
                <a:srgbClr val="66FFFF"/>
              </a:solidFill>
              <a:highlight>
                <a:srgbClr val="00FF00"/>
              </a:highlight>
            </a:endParaRPr>
          </a:p>
          <a:p>
            <a:pPr marL="0" indent="0">
              <a:lnSpc>
                <a:spcPct val="90000"/>
              </a:lnSpc>
              <a:buNone/>
              <a:defRPr/>
            </a:pPr>
            <a:endParaRPr lang="fr-FR" altLang="fr-FR" sz="2800" dirty="0">
              <a:highlight>
                <a:srgbClr val="00FF00"/>
              </a:highlight>
            </a:endParaRPr>
          </a:p>
        </p:txBody>
      </p:sp>
      <p:sp>
        <p:nvSpPr>
          <p:cNvPr id="172038" name="Text Box 8">
            <a:extLst>
              <a:ext uri="{FF2B5EF4-FFF2-40B4-BE49-F238E27FC236}">
                <a16:creationId xmlns:a16="http://schemas.microsoft.com/office/drawing/2014/main" id="{F40215DE-8844-0DD1-F953-B640D3E8033F}"/>
              </a:ext>
            </a:extLst>
          </p:cNvPr>
          <p:cNvSpPr txBox="1">
            <a:spLocks noChangeArrowheads="1"/>
          </p:cNvSpPr>
          <p:nvPr/>
        </p:nvSpPr>
        <p:spPr bwMode="auto">
          <a:xfrm>
            <a:off x="3939302" y="5730630"/>
            <a:ext cx="596669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4000" b="1" i="0" dirty="0" err="1">
                <a:solidFill>
                  <a:srgbClr val="FFFF00"/>
                </a:solidFill>
                <a:highlight>
                  <a:srgbClr val="FF0000"/>
                </a:highlight>
              </a:rPr>
              <a:t>See</a:t>
            </a:r>
            <a:r>
              <a:rPr lang="fr-FR" altLang="fr-FR" sz="4000" b="1" i="0" dirty="0">
                <a:solidFill>
                  <a:srgbClr val="FFFF00"/>
                </a:solidFill>
                <a:highlight>
                  <a:srgbClr val="FF0000"/>
                </a:highlight>
              </a:rPr>
              <a:t> </a:t>
            </a:r>
            <a:r>
              <a:rPr lang="fr-FR" altLang="fr-FR" sz="4000" b="1" i="0" u="none" dirty="0" err="1">
                <a:solidFill>
                  <a:srgbClr val="FFFF00"/>
                </a:solidFill>
                <a:highlight>
                  <a:srgbClr val="FF0000"/>
                </a:highlight>
              </a:rPr>
              <a:t>you</a:t>
            </a:r>
            <a:r>
              <a:rPr lang="fr-FR" altLang="fr-FR" sz="4000" b="1" i="0" dirty="0">
                <a:solidFill>
                  <a:srgbClr val="FFFF00"/>
                </a:solidFill>
                <a:highlight>
                  <a:srgbClr val="FF0000"/>
                </a:highlight>
              </a:rPr>
              <a:t> in </a:t>
            </a:r>
            <a:r>
              <a:rPr lang="fr-FR" altLang="fr-FR" sz="4000" b="1" i="0" dirty="0" err="1">
                <a:solidFill>
                  <a:srgbClr val="FFFF00"/>
                </a:solidFill>
                <a:highlight>
                  <a:srgbClr val="FF0000"/>
                </a:highlight>
              </a:rPr>
              <a:t>Elba</a:t>
            </a:r>
            <a:r>
              <a:rPr lang="fr-FR" altLang="fr-FR" sz="4000" b="1" i="0" dirty="0">
                <a:solidFill>
                  <a:srgbClr val="FFFF00"/>
                </a:solidFill>
                <a:highlight>
                  <a:srgbClr val="FF0000"/>
                </a:highlight>
              </a:rPr>
              <a:t> in 2026</a:t>
            </a:r>
          </a:p>
        </p:txBody>
      </p:sp>
      <p:pic>
        <p:nvPicPr>
          <p:cNvPr id="2" name="Picture 12" descr="Photo_P-LeDu_2010">
            <a:extLst>
              <a:ext uri="{FF2B5EF4-FFF2-40B4-BE49-F238E27FC236}">
                <a16:creationId xmlns:a16="http://schemas.microsoft.com/office/drawing/2014/main" id="{6705CAE3-069F-8D06-FA67-9E05F81F49C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4353" y="2060848"/>
            <a:ext cx="15748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9EF4040C-4C5C-2C6C-9313-CE9C297D5B99}"/>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Award RT24</a:t>
            </a:r>
          </a:p>
        </p:txBody>
      </p:sp>
      <p:sp>
        <p:nvSpPr>
          <p:cNvPr id="32" name="Espace réservé du numéro de diapositive 5">
            <a:extLst>
              <a:ext uri="{FF2B5EF4-FFF2-40B4-BE49-F238E27FC236}">
                <a16:creationId xmlns:a16="http://schemas.microsoft.com/office/drawing/2014/main" id="{6BE4D71E-06A8-3161-3DCC-9C214A4369A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33F8070-67CF-3545-B036-F256F5D5FA59}" type="slidenum">
              <a:rPr kumimoji="0" lang="fr-FR" altLang="fr-FR" sz="1200" b="0" i="0" u="sng"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61</a:t>
            </a:fld>
            <a:endPar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8130" name="Rectangle 2">
            <a:extLst>
              <a:ext uri="{FF2B5EF4-FFF2-40B4-BE49-F238E27FC236}">
                <a16:creationId xmlns:a16="http://schemas.microsoft.com/office/drawing/2014/main" id="{29723E66-7F55-EF9C-9898-E9B65D080DB4}"/>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222212" name="Line 3">
            <a:extLst>
              <a:ext uri="{FF2B5EF4-FFF2-40B4-BE49-F238E27FC236}">
                <a16:creationId xmlns:a16="http://schemas.microsoft.com/office/drawing/2014/main" id="{AB861EBB-9DCD-D85F-185D-A6B5EA49498B}"/>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3" name="Line 4">
            <a:extLst>
              <a:ext uri="{FF2B5EF4-FFF2-40B4-BE49-F238E27FC236}">
                <a16:creationId xmlns:a16="http://schemas.microsoft.com/office/drawing/2014/main" id="{FCC0C06D-86B3-9F32-1502-FEE06DA1DD08}"/>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4" name="Line 5">
            <a:extLst>
              <a:ext uri="{FF2B5EF4-FFF2-40B4-BE49-F238E27FC236}">
                <a16:creationId xmlns:a16="http://schemas.microsoft.com/office/drawing/2014/main" id="{7668965F-EE38-6268-BEC5-F4D81924BB76}"/>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5" name="Line 6">
            <a:extLst>
              <a:ext uri="{FF2B5EF4-FFF2-40B4-BE49-F238E27FC236}">
                <a16:creationId xmlns:a16="http://schemas.microsoft.com/office/drawing/2014/main" id="{65DE0DCF-0A16-E6FD-D7CB-6E2ACCE000CA}"/>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6" name="Line 7">
            <a:extLst>
              <a:ext uri="{FF2B5EF4-FFF2-40B4-BE49-F238E27FC236}">
                <a16:creationId xmlns:a16="http://schemas.microsoft.com/office/drawing/2014/main" id="{007FBE99-9AB2-D980-438D-17F07514FD5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7" name="Line 8">
            <a:extLst>
              <a:ext uri="{FF2B5EF4-FFF2-40B4-BE49-F238E27FC236}">
                <a16:creationId xmlns:a16="http://schemas.microsoft.com/office/drawing/2014/main" id="{3A8A284B-4092-1F78-A40E-D16DC2429117}"/>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8" name="Line 9">
            <a:extLst>
              <a:ext uri="{FF2B5EF4-FFF2-40B4-BE49-F238E27FC236}">
                <a16:creationId xmlns:a16="http://schemas.microsoft.com/office/drawing/2014/main" id="{24A14221-7B46-7986-0318-9310733E5CB2}"/>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9" name="Line 10">
            <a:extLst>
              <a:ext uri="{FF2B5EF4-FFF2-40B4-BE49-F238E27FC236}">
                <a16:creationId xmlns:a16="http://schemas.microsoft.com/office/drawing/2014/main" id="{FF4CCCFF-5F54-B93B-BF98-523656194E6F}"/>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0" name="Line 11">
            <a:extLst>
              <a:ext uri="{FF2B5EF4-FFF2-40B4-BE49-F238E27FC236}">
                <a16:creationId xmlns:a16="http://schemas.microsoft.com/office/drawing/2014/main" id="{7A4401C5-2608-E669-AEDE-03F34C036804}"/>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1" name="Line 12">
            <a:extLst>
              <a:ext uri="{FF2B5EF4-FFF2-40B4-BE49-F238E27FC236}">
                <a16:creationId xmlns:a16="http://schemas.microsoft.com/office/drawing/2014/main" id="{C745514E-19AD-EA46-D180-6EAB44F70FB5}"/>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2" name="Line 13">
            <a:extLst>
              <a:ext uri="{FF2B5EF4-FFF2-40B4-BE49-F238E27FC236}">
                <a16:creationId xmlns:a16="http://schemas.microsoft.com/office/drawing/2014/main" id="{06973B4F-8C1D-F334-E03A-208506A0F568}"/>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3" name="Line 14">
            <a:extLst>
              <a:ext uri="{FF2B5EF4-FFF2-40B4-BE49-F238E27FC236}">
                <a16:creationId xmlns:a16="http://schemas.microsoft.com/office/drawing/2014/main" id="{4A5933C0-A6E8-DA8A-376C-767C941710FA}"/>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4" name="Line 15">
            <a:extLst>
              <a:ext uri="{FF2B5EF4-FFF2-40B4-BE49-F238E27FC236}">
                <a16:creationId xmlns:a16="http://schemas.microsoft.com/office/drawing/2014/main" id="{3BEB65B7-3F9E-C784-6699-9D6137ECD99E}"/>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5" name="Line 16">
            <a:extLst>
              <a:ext uri="{FF2B5EF4-FFF2-40B4-BE49-F238E27FC236}">
                <a16:creationId xmlns:a16="http://schemas.microsoft.com/office/drawing/2014/main" id="{7E6E4D3D-1DAC-7BA7-25C8-91A45B6ED333}"/>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6" name="Line 17">
            <a:extLst>
              <a:ext uri="{FF2B5EF4-FFF2-40B4-BE49-F238E27FC236}">
                <a16:creationId xmlns:a16="http://schemas.microsoft.com/office/drawing/2014/main" id="{47B3115B-0432-96F9-2543-E8145657E3F2}"/>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7" name="Line 18">
            <a:extLst>
              <a:ext uri="{FF2B5EF4-FFF2-40B4-BE49-F238E27FC236}">
                <a16:creationId xmlns:a16="http://schemas.microsoft.com/office/drawing/2014/main" id="{E1B97AC7-8291-AAEF-3768-4225F8298DED}"/>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8" name="Line 19">
            <a:extLst>
              <a:ext uri="{FF2B5EF4-FFF2-40B4-BE49-F238E27FC236}">
                <a16:creationId xmlns:a16="http://schemas.microsoft.com/office/drawing/2014/main" id="{F33274B6-E211-F955-575E-ADE1E7B4F9B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9" name="Line 21">
            <a:extLst>
              <a:ext uri="{FF2B5EF4-FFF2-40B4-BE49-F238E27FC236}">
                <a16:creationId xmlns:a16="http://schemas.microsoft.com/office/drawing/2014/main" id="{FD52F59B-9CA8-D268-ECFD-96594E07AC55}"/>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0" name="Line 22">
            <a:extLst>
              <a:ext uri="{FF2B5EF4-FFF2-40B4-BE49-F238E27FC236}">
                <a16:creationId xmlns:a16="http://schemas.microsoft.com/office/drawing/2014/main" id="{9B5BBD44-35EB-C73D-E135-0223A4BB96C8}"/>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1" name="Line 23">
            <a:extLst>
              <a:ext uri="{FF2B5EF4-FFF2-40B4-BE49-F238E27FC236}">
                <a16:creationId xmlns:a16="http://schemas.microsoft.com/office/drawing/2014/main" id="{13E7CF21-5418-2E8F-3D4C-45E5780C7B0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2" name="Line 24">
            <a:extLst>
              <a:ext uri="{FF2B5EF4-FFF2-40B4-BE49-F238E27FC236}">
                <a16:creationId xmlns:a16="http://schemas.microsoft.com/office/drawing/2014/main" id="{F5A83476-3775-66FC-BEE8-3259A7A6F0DC}"/>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3" name="Line 25">
            <a:extLst>
              <a:ext uri="{FF2B5EF4-FFF2-40B4-BE49-F238E27FC236}">
                <a16:creationId xmlns:a16="http://schemas.microsoft.com/office/drawing/2014/main" id="{0DE6F674-46C3-380F-C0B2-F8E641378E1B}"/>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4" name="Line 26">
            <a:extLst>
              <a:ext uri="{FF2B5EF4-FFF2-40B4-BE49-F238E27FC236}">
                <a16:creationId xmlns:a16="http://schemas.microsoft.com/office/drawing/2014/main" id="{D01095D1-6780-B86C-2122-157AD9905AC6}"/>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5" name="Line 27">
            <a:extLst>
              <a:ext uri="{FF2B5EF4-FFF2-40B4-BE49-F238E27FC236}">
                <a16:creationId xmlns:a16="http://schemas.microsoft.com/office/drawing/2014/main" id="{B9D747A5-282D-89DC-DA85-2A11AB41C35D}"/>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6" name="Line 28">
            <a:extLst>
              <a:ext uri="{FF2B5EF4-FFF2-40B4-BE49-F238E27FC236}">
                <a16:creationId xmlns:a16="http://schemas.microsoft.com/office/drawing/2014/main" id="{A213A851-219D-3DFB-BD2F-D38237DDEEDC}"/>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7" name="Line 29">
            <a:extLst>
              <a:ext uri="{FF2B5EF4-FFF2-40B4-BE49-F238E27FC236}">
                <a16:creationId xmlns:a16="http://schemas.microsoft.com/office/drawing/2014/main" id="{AF683406-60AD-8B87-F45C-020BFB65E99E}"/>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8" name="Line 30">
            <a:extLst>
              <a:ext uri="{FF2B5EF4-FFF2-40B4-BE49-F238E27FC236}">
                <a16:creationId xmlns:a16="http://schemas.microsoft.com/office/drawing/2014/main" id="{8A7977EB-D1A1-7EA4-4600-96479507F464}"/>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4" name="ZoneTexte 3">
            <a:extLst>
              <a:ext uri="{FF2B5EF4-FFF2-40B4-BE49-F238E27FC236}">
                <a16:creationId xmlns:a16="http://schemas.microsoft.com/office/drawing/2014/main" id="{D31E85A1-B3AA-D40E-099E-9625F2EB59AD}"/>
              </a:ext>
            </a:extLst>
          </p:cNvPr>
          <p:cNvSpPr txBox="1"/>
          <p:nvPr/>
        </p:nvSpPr>
        <p:spPr>
          <a:xfrm>
            <a:off x="2476500" y="3108752"/>
            <a:ext cx="4953000" cy="584775"/>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2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Special</a:t>
            </a:r>
            <a:r>
              <a:rPr kumimoji="0" lang="fr-FR" sz="28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THANKS</a:t>
            </a:r>
          </a:p>
        </p:txBody>
      </p:sp>
      <p:pic>
        <p:nvPicPr>
          <p:cNvPr id="2" name="Image 16" descr="CEA_logotype2012.png">
            <a:extLst>
              <a:ext uri="{FF2B5EF4-FFF2-40B4-BE49-F238E27FC236}">
                <a16:creationId xmlns:a16="http://schemas.microsoft.com/office/drawing/2014/main" id="{D0968CD6-F90D-CE2F-1187-4772003C120A}"/>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29309" y="383681"/>
            <a:ext cx="2965265" cy="2420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2271" name="Group 7">
            <a:extLst>
              <a:ext uri="{FF2B5EF4-FFF2-40B4-BE49-F238E27FC236}">
                <a16:creationId xmlns:a16="http://schemas.microsoft.com/office/drawing/2014/main" id="{1050965A-49E0-F237-5413-8BCC9B60220F}"/>
              </a:ext>
            </a:extLst>
          </p:cNvPr>
          <p:cNvGrpSpPr>
            <a:grpSpLocks/>
          </p:cNvGrpSpPr>
          <p:nvPr/>
        </p:nvGrpSpPr>
        <p:grpSpPr bwMode="auto">
          <a:xfrm>
            <a:off x="211138" y="3764297"/>
            <a:ext cx="2851150" cy="2301205"/>
            <a:chOff x="144" y="1206"/>
            <a:chExt cx="1588" cy="1038"/>
          </a:xfrm>
        </p:grpSpPr>
        <p:pic>
          <p:nvPicPr>
            <p:cNvPr id="688128" name="Picture 8">
              <a:extLst>
                <a:ext uri="{FF2B5EF4-FFF2-40B4-BE49-F238E27FC236}">
                  <a16:creationId xmlns:a16="http://schemas.microsoft.com/office/drawing/2014/main" id="{0970FC3B-4C50-6C67-6460-CE6DF1AD835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5" y="1206"/>
              <a:ext cx="1565" cy="428"/>
            </a:xfrm>
            <a:prstGeom prst="rect">
              <a:avLst/>
            </a:prstGeom>
            <a:noFill/>
            <a:extLst>
              <a:ext uri="{909E8E84-426E-40DD-AFC4-6F175D3DCCD1}">
                <a14:hiddenFill xmlns:a14="http://schemas.microsoft.com/office/drawing/2010/main">
                  <a:solidFill>
                    <a:srgbClr val="FFFFFF"/>
                  </a:solidFill>
                </a14:hiddenFill>
              </a:ext>
            </a:extLst>
          </p:spPr>
        </p:pic>
        <p:pic>
          <p:nvPicPr>
            <p:cNvPr id="688129" name="Picture 9">
              <a:extLst>
                <a:ext uri="{FF2B5EF4-FFF2-40B4-BE49-F238E27FC236}">
                  <a16:creationId xmlns:a16="http://schemas.microsoft.com/office/drawing/2014/main" id="{7728934E-A7BA-8EA0-B528-04E8B708751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4" y="1632"/>
              <a:ext cx="1588" cy="61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88131" name="Group 94">
            <a:extLst>
              <a:ext uri="{FF2B5EF4-FFF2-40B4-BE49-F238E27FC236}">
                <a16:creationId xmlns:a16="http://schemas.microsoft.com/office/drawing/2014/main" id="{9A46B67D-BE64-41FA-9AA9-5DD988BA58E9}"/>
              </a:ext>
            </a:extLst>
          </p:cNvPr>
          <p:cNvGrpSpPr>
            <a:grpSpLocks/>
          </p:cNvGrpSpPr>
          <p:nvPr/>
        </p:nvGrpSpPr>
        <p:grpSpPr bwMode="auto">
          <a:xfrm>
            <a:off x="6711428" y="157162"/>
            <a:ext cx="3194583" cy="6296174"/>
            <a:chOff x="4512" y="96"/>
            <a:chExt cx="1728" cy="3568"/>
          </a:xfrm>
        </p:grpSpPr>
        <p:pic>
          <p:nvPicPr>
            <p:cNvPr id="688132" name="Picture 95">
              <a:extLst>
                <a:ext uri="{FF2B5EF4-FFF2-40B4-BE49-F238E27FC236}">
                  <a16:creationId xmlns:a16="http://schemas.microsoft.com/office/drawing/2014/main" id="{83300364-4666-35A6-7DE9-92B30F534932}"/>
                </a:ext>
              </a:extLst>
            </p:cNvPr>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71" y="2480"/>
              <a:ext cx="1469" cy="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8133" name="Line 96">
              <a:extLst>
                <a:ext uri="{FF2B5EF4-FFF2-40B4-BE49-F238E27FC236}">
                  <a16:creationId xmlns:a16="http://schemas.microsoft.com/office/drawing/2014/main" id="{D6B4B9BE-D1E5-7F70-4FD5-DBE597C9030F}"/>
                </a:ext>
              </a:extLst>
            </p:cNvPr>
            <p:cNvSpPr>
              <a:spLocks noChangeShapeType="1"/>
            </p:cNvSpPr>
            <p:nvPr/>
          </p:nvSpPr>
          <p:spPr bwMode="auto">
            <a:xfrm flipV="1">
              <a:off x="5424" y="1341"/>
              <a:ext cx="0" cy="1591"/>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34" name="Line 97">
              <a:extLst>
                <a:ext uri="{FF2B5EF4-FFF2-40B4-BE49-F238E27FC236}">
                  <a16:creationId xmlns:a16="http://schemas.microsoft.com/office/drawing/2014/main" id="{1A3D9ED5-378B-B4F4-BBD6-2264A5741CBF}"/>
                </a:ext>
              </a:extLst>
            </p:cNvPr>
            <p:cNvSpPr>
              <a:spLocks noChangeShapeType="1"/>
            </p:cNvSpPr>
            <p:nvPr/>
          </p:nvSpPr>
          <p:spPr bwMode="auto">
            <a:xfrm>
              <a:off x="5045" y="2832"/>
              <a:ext cx="279"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35" name="Line 98">
              <a:extLst>
                <a:ext uri="{FF2B5EF4-FFF2-40B4-BE49-F238E27FC236}">
                  <a16:creationId xmlns:a16="http://schemas.microsoft.com/office/drawing/2014/main" id="{4CC846E7-8D7D-71B6-C56B-9B180F40DA21}"/>
                </a:ext>
              </a:extLst>
            </p:cNvPr>
            <p:cNvSpPr>
              <a:spLocks noChangeShapeType="1"/>
            </p:cNvSpPr>
            <p:nvPr/>
          </p:nvSpPr>
          <p:spPr bwMode="auto">
            <a:xfrm flipV="1">
              <a:off x="5328" y="1437"/>
              <a:ext cx="0" cy="1399"/>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36" name="Line 99">
              <a:extLst>
                <a:ext uri="{FF2B5EF4-FFF2-40B4-BE49-F238E27FC236}">
                  <a16:creationId xmlns:a16="http://schemas.microsoft.com/office/drawing/2014/main" id="{2BA7DCCD-2D42-155E-5E1C-905D986D112C}"/>
                </a:ext>
              </a:extLst>
            </p:cNvPr>
            <p:cNvSpPr>
              <a:spLocks noChangeShapeType="1"/>
            </p:cNvSpPr>
            <p:nvPr/>
          </p:nvSpPr>
          <p:spPr bwMode="auto">
            <a:xfrm flipV="1">
              <a:off x="5040" y="1437"/>
              <a:ext cx="0" cy="1399"/>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37" name="Line 100">
              <a:extLst>
                <a:ext uri="{FF2B5EF4-FFF2-40B4-BE49-F238E27FC236}">
                  <a16:creationId xmlns:a16="http://schemas.microsoft.com/office/drawing/2014/main" id="{A09354D4-6CDF-4131-4BD0-FFCAE6729066}"/>
                </a:ext>
              </a:extLst>
            </p:cNvPr>
            <p:cNvSpPr>
              <a:spLocks noChangeShapeType="1"/>
            </p:cNvSpPr>
            <p:nvPr/>
          </p:nvSpPr>
          <p:spPr bwMode="auto">
            <a:xfrm flipV="1">
              <a:off x="4944" y="1437"/>
              <a:ext cx="0" cy="1399"/>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38" name="Line 101">
              <a:extLst>
                <a:ext uri="{FF2B5EF4-FFF2-40B4-BE49-F238E27FC236}">
                  <a16:creationId xmlns:a16="http://schemas.microsoft.com/office/drawing/2014/main" id="{635FD0F6-E526-5B71-72DA-3AEF9CF77AAF}"/>
                </a:ext>
              </a:extLst>
            </p:cNvPr>
            <p:cNvSpPr>
              <a:spLocks noChangeShapeType="1"/>
            </p:cNvSpPr>
            <p:nvPr/>
          </p:nvSpPr>
          <p:spPr bwMode="auto">
            <a:xfrm>
              <a:off x="5424" y="755"/>
              <a:ext cx="0" cy="459"/>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39" name="Line 102">
              <a:extLst>
                <a:ext uri="{FF2B5EF4-FFF2-40B4-BE49-F238E27FC236}">
                  <a16:creationId xmlns:a16="http://schemas.microsoft.com/office/drawing/2014/main" id="{7CD05E2A-EBBC-80A4-052B-87F29690F2F2}"/>
                </a:ext>
              </a:extLst>
            </p:cNvPr>
            <p:cNvSpPr>
              <a:spLocks noChangeShapeType="1"/>
            </p:cNvSpPr>
            <p:nvPr/>
          </p:nvSpPr>
          <p:spPr bwMode="auto">
            <a:xfrm>
              <a:off x="5328" y="849"/>
              <a:ext cx="0" cy="271"/>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0" name="Line 103">
              <a:extLst>
                <a:ext uri="{FF2B5EF4-FFF2-40B4-BE49-F238E27FC236}">
                  <a16:creationId xmlns:a16="http://schemas.microsoft.com/office/drawing/2014/main" id="{ABF3825C-A6CA-3437-47D8-A05B0A467C15}"/>
                </a:ext>
              </a:extLst>
            </p:cNvPr>
            <p:cNvSpPr>
              <a:spLocks noChangeShapeType="1"/>
            </p:cNvSpPr>
            <p:nvPr/>
          </p:nvSpPr>
          <p:spPr bwMode="auto">
            <a:xfrm>
              <a:off x="4944" y="755"/>
              <a:ext cx="0" cy="365"/>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1" name="Line 104">
              <a:extLst>
                <a:ext uri="{FF2B5EF4-FFF2-40B4-BE49-F238E27FC236}">
                  <a16:creationId xmlns:a16="http://schemas.microsoft.com/office/drawing/2014/main" id="{0FDC8EA9-BE83-526D-909B-11C05FAC2AF9}"/>
                </a:ext>
              </a:extLst>
            </p:cNvPr>
            <p:cNvSpPr>
              <a:spLocks noChangeShapeType="1"/>
            </p:cNvSpPr>
            <p:nvPr/>
          </p:nvSpPr>
          <p:spPr bwMode="auto">
            <a:xfrm flipH="1">
              <a:off x="4941" y="750"/>
              <a:ext cx="487"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2" name="Line 105">
              <a:extLst>
                <a:ext uri="{FF2B5EF4-FFF2-40B4-BE49-F238E27FC236}">
                  <a16:creationId xmlns:a16="http://schemas.microsoft.com/office/drawing/2014/main" id="{C8ACEEF8-51B2-C1DC-F57D-8313C88C2746}"/>
                </a:ext>
              </a:extLst>
            </p:cNvPr>
            <p:cNvSpPr>
              <a:spLocks noChangeShapeType="1"/>
            </p:cNvSpPr>
            <p:nvPr/>
          </p:nvSpPr>
          <p:spPr bwMode="auto">
            <a:xfrm>
              <a:off x="5045" y="1124"/>
              <a:ext cx="279"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3" name="Line 106">
              <a:extLst>
                <a:ext uri="{FF2B5EF4-FFF2-40B4-BE49-F238E27FC236}">
                  <a16:creationId xmlns:a16="http://schemas.microsoft.com/office/drawing/2014/main" id="{6B185E54-8254-501D-8069-C4F2216E9863}"/>
                </a:ext>
              </a:extLst>
            </p:cNvPr>
            <p:cNvSpPr>
              <a:spLocks noChangeShapeType="1"/>
            </p:cNvSpPr>
            <p:nvPr/>
          </p:nvSpPr>
          <p:spPr bwMode="auto">
            <a:xfrm>
              <a:off x="4944" y="1311"/>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4" name="Line 107">
              <a:extLst>
                <a:ext uri="{FF2B5EF4-FFF2-40B4-BE49-F238E27FC236}">
                  <a16:creationId xmlns:a16="http://schemas.microsoft.com/office/drawing/2014/main" id="{110F537F-23EF-FB26-8FCE-AA52D704BBF7}"/>
                </a:ext>
              </a:extLst>
            </p:cNvPr>
            <p:cNvSpPr>
              <a:spLocks noChangeShapeType="1"/>
            </p:cNvSpPr>
            <p:nvPr/>
          </p:nvSpPr>
          <p:spPr bwMode="auto">
            <a:xfrm>
              <a:off x="4944" y="1223"/>
              <a:ext cx="0" cy="84"/>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5" name="Line 108">
              <a:extLst>
                <a:ext uri="{FF2B5EF4-FFF2-40B4-BE49-F238E27FC236}">
                  <a16:creationId xmlns:a16="http://schemas.microsoft.com/office/drawing/2014/main" id="{F3D00A91-19BD-F831-439D-A8646756FFB3}"/>
                </a:ext>
              </a:extLst>
            </p:cNvPr>
            <p:cNvSpPr>
              <a:spLocks noChangeShapeType="1"/>
            </p:cNvSpPr>
            <p:nvPr/>
          </p:nvSpPr>
          <p:spPr bwMode="auto">
            <a:xfrm>
              <a:off x="5045" y="844"/>
              <a:ext cx="279"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6" name="Line 109">
              <a:extLst>
                <a:ext uri="{FF2B5EF4-FFF2-40B4-BE49-F238E27FC236}">
                  <a16:creationId xmlns:a16="http://schemas.microsoft.com/office/drawing/2014/main" id="{27086BEF-573F-2E33-035B-EF6738DDF6B3}"/>
                </a:ext>
              </a:extLst>
            </p:cNvPr>
            <p:cNvSpPr>
              <a:spLocks noChangeShapeType="1"/>
            </p:cNvSpPr>
            <p:nvPr/>
          </p:nvSpPr>
          <p:spPr bwMode="auto">
            <a:xfrm>
              <a:off x="5040" y="849"/>
              <a:ext cx="0" cy="271"/>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7" name="Line 110">
              <a:extLst>
                <a:ext uri="{FF2B5EF4-FFF2-40B4-BE49-F238E27FC236}">
                  <a16:creationId xmlns:a16="http://schemas.microsoft.com/office/drawing/2014/main" id="{905E4D08-CB11-9015-A100-256671F5AC1F}"/>
                </a:ext>
              </a:extLst>
            </p:cNvPr>
            <p:cNvSpPr>
              <a:spLocks noChangeShapeType="1"/>
            </p:cNvSpPr>
            <p:nvPr/>
          </p:nvSpPr>
          <p:spPr bwMode="auto">
            <a:xfrm>
              <a:off x="5045" y="1218"/>
              <a:ext cx="375"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8" name="Line 111">
              <a:extLst>
                <a:ext uri="{FF2B5EF4-FFF2-40B4-BE49-F238E27FC236}">
                  <a16:creationId xmlns:a16="http://schemas.microsoft.com/office/drawing/2014/main" id="{5EB49D1A-1BE8-A820-3093-27CBC6FFB0B3}"/>
                </a:ext>
              </a:extLst>
            </p:cNvPr>
            <p:cNvSpPr>
              <a:spLocks noChangeShapeType="1"/>
            </p:cNvSpPr>
            <p:nvPr/>
          </p:nvSpPr>
          <p:spPr bwMode="auto">
            <a:xfrm>
              <a:off x="5045" y="1405"/>
              <a:ext cx="279"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49" name="Line 112">
              <a:extLst>
                <a:ext uri="{FF2B5EF4-FFF2-40B4-BE49-F238E27FC236}">
                  <a16:creationId xmlns:a16="http://schemas.microsoft.com/office/drawing/2014/main" id="{38EF4BAF-50ED-7659-C415-376C313D00E0}"/>
                </a:ext>
              </a:extLst>
            </p:cNvPr>
            <p:cNvSpPr>
              <a:spLocks noChangeShapeType="1"/>
            </p:cNvSpPr>
            <p:nvPr/>
          </p:nvSpPr>
          <p:spPr bwMode="auto">
            <a:xfrm flipV="1">
              <a:off x="5424" y="1308"/>
              <a:ext cx="0" cy="155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50" name="Line 113">
              <a:extLst>
                <a:ext uri="{FF2B5EF4-FFF2-40B4-BE49-F238E27FC236}">
                  <a16:creationId xmlns:a16="http://schemas.microsoft.com/office/drawing/2014/main" id="{3540710A-C734-3690-8FA5-A935EB69E605}"/>
                </a:ext>
              </a:extLst>
            </p:cNvPr>
            <p:cNvSpPr>
              <a:spLocks noChangeShapeType="1"/>
            </p:cNvSpPr>
            <p:nvPr/>
          </p:nvSpPr>
          <p:spPr bwMode="auto">
            <a:xfrm>
              <a:off x="5045" y="2760"/>
              <a:ext cx="279"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51" name="Line 114">
              <a:extLst>
                <a:ext uri="{FF2B5EF4-FFF2-40B4-BE49-F238E27FC236}">
                  <a16:creationId xmlns:a16="http://schemas.microsoft.com/office/drawing/2014/main" id="{1C075682-D134-E2CF-6099-A9EE1C216CE2}"/>
                </a:ext>
              </a:extLst>
            </p:cNvPr>
            <p:cNvSpPr>
              <a:spLocks noChangeShapeType="1"/>
            </p:cNvSpPr>
            <p:nvPr/>
          </p:nvSpPr>
          <p:spPr bwMode="auto">
            <a:xfrm flipV="1">
              <a:off x="5328" y="1402"/>
              <a:ext cx="0" cy="136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52" name="Line 115">
              <a:extLst>
                <a:ext uri="{FF2B5EF4-FFF2-40B4-BE49-F238E27FC236}">
                  <a16:creationId xmlns:a16="http://schemas.microsoft.com/office/drawing/2014/main" id="{75AF1558-84D4-4FB5-99D7-EFC08718084E}"/>
                </a:ext>
              </a:extLst>
            </p:cNvPr>
            <p:cNvSpPr>
              <a:spLocks noChangeShapeType="1"/>
            </p:cNvSpPr>
            <p:nvPr/>
          </p:nvSpPr>
          <p:spPr bwMode="auto">
            <a:xfrm flipV="1">
              <a:off x="5040" y="1402"/>
              <a:ext cx="0" cy="136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53" name="Line 116">
              <a:extLst>
                <a:ext uri="{FF2B5EF4-FFF2-40B4-BE49-F238E27FC236}">
                  <a16:creationId xmlns:a16="http://schemas.microsoft.com/office/drawing/2014/main" id="{90DF9922-2B99-C46B-7FE0-70FE16126FA0}"/>
                </a:ext>
              </a:extLst>
            </p:cNvPr>
            <p:cNvSpPr>
              <a:spLocks noChangeShapeType="1"/>
            </p:cNvSpPr>
            <p:nvPr/>
          </p:nvSpPr>
          <p:spPr bwMode="auto">
            <a:xfrm flipV="1">
              <a:off x="4944" y="1402"/>
              <a:ext cx="0" cy="136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54" name="Line 117">
              <a:extLst>
                <a:ext uri="{FF2B5EF4-FFF2-40B4-BE49-F238E27FC236}">
                  <a16:creationId xmlns:a16="http://schemas.microsoft.com/office/drawing/2014/main" id="{9CD7FE9A-1C88-BE50-EB5D-CF97B8AC3E6B}"/>
                </a:ext>
              </a:extLst>
            </p:cNvPr>
            <p:cNvSpPr>
              <a:spLocks noChangeShapeType="1"/>
            </p:cNvSpPr>
            <p:nvPr/>
          </p:nvSpPr>
          <p:spPr bwMode="auto">
            <a:xfrm>
              <a:off x="5040" y="1223"/>
              <a:ext cx="0" cy="84"/>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55" name="Line 118">
              <a:extLst>
                <a:ext uri="{FF2B5EF4-FFF2-40B4-BE49-F238E27FC236}">
                  <a16:creationId xmlns:a16="http://schemas.microsoft.com/office/drawing/2014/main" id="{360C5F4C-4FFF-C70A-8DEF-411A1D164DED}"/>
                </a:ext>
              </a:extLst>
            </p:cNvPr>
            <p:cNvSpPr>
              <a:spLocks noChangeShapeType="1"/>
            </p:cNvSpPr>
            <p:nvPr/>
          </p:nvSpPr>
          <p:spPr bwMode="auto">
            <a:xfrm>
              <a:off x="5045" y="1311"/>
              <a:ext cx="375"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56" name="Oval 119">
              <a:extLst>
                <a:ext uri="{FF2B5EF4-FFF2-40B4-BE49-F238E27FC236}">
                  <a16:creationId xmlns:a16="http://schemas.microsoft.com/office/drawing/2014/main" id="{67ADAE14-29ED-AE24-3B40-05B98BD9AECC}"/>
                </a:ext>
              </a:extLst>
            </p:cNvPr>
            <p:cNvSpPr>
              <a:spLocks noChangeArrowheads="1"/>
            </p:cNvSpPr>
            <p:nvPr/>
          </p:nvSpPr>
          <p:spPr bwMode="auto">
            <a:xfrm>
              <a:off x="5409" y="1428"/>
              <a:ext cx="184" cy="156"/>
            </a:xfrm>
            <a:prstGeom prst="ellipse">
              <a:avLst/>
            </a:prstGeom>
            <a:solidFill>
              <a:srgbClr val="A2FFA3"/>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57" name="Oval 120">
              <a:extLst>
                <a:ext uri="{FF2B5EF4-FFF2-40B4-BE49-F238E27FC236}">
                  <a16:creationId xmlns:a16="http://schemas.microsoft.com/office/drawing/2014/main" id="{062F807E-4445-CD98-1A4A-1181B6CE2A55}"/>
                </a:ext>
              </a:extLst>
            </p:cNvPr>
            <p:cNvSpPr>
              <a:spLocks noChangeArrowheads="1"/>
            </p:cNvSpPr>
            <p:nvPr/>
          </p:nvSpPr>
          <p:spPr bwMode="auto">
            <a:xfrm>
              <a:off x="5505" y="1701"/>
              <a:ext cx="120" cy="109"/>
            </a:xfrm>
            <a:prstGeom prst="ellipse">
              <a:avLst/>
            </a:prstGeom>
            <a:solidFill>
              <a:srgbClr val="A2FFA3"/>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58" name="Oval 121">
              <a:extLst>
                <a:ext uri="{FF2B5EF4-FFF2-40B4-BE49-F238E27FC236}">
                  <a16:creationId xmlns:a16="http://schemas.microsoft.com/office/drawing/2014/main" id="{A825C103-DD79-18F4-60C5-F4110B237D9B}"/>
                </a:ext>
              </a:extLst>
            </p:cNvPr>
            <p:cNvSpPr>
              <a:spLocks noChangeArrowheads="1"/>
            </p:cNvSpPr>
            <p:nvPr/>
          </p:nvSpPr>
          <p:spPr bwMode="auto">
            <a:xfrm>
              <a:off x="5573" y="1970"/>
              <a:ext cx="72" cy="62"/>
            </a:xfrm>
            <a:prstGeom prst="ellipse">
              <a:avLst/>
            </a:prstGeom>
            <a:solidFill>
              <a:srgbClr val="A2FFA3"/>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688159" name="Group 122">
              <a:extLst>
                <a:ext uri="{FF2B5EF4-FFF2-40B4-BE49-F238E27FC236}">
                  <a16:creationId xmlns:a16="http://schemas.microsoft.com/office/drawing/2014/main" id="{EF92BCC2-FA07-FF2D-CB11-D59BE27F4F88}"/>
                </a:ext>
              </a:extLst>
            </p:cNvPr>
            <p:cNvGrpSpPr>
              <a:grpSpLocks/>
            </p:cNvGrpSpPr>
            <p:nvPr/>
          </p:nvGrpSpPr>
          <p:grpSpPr bwMode="auto">
            <a:xfrm>
              <a:off x="4512" y="96"/>
              <a:ext cx="1505" cy="1168"/>
              <a:chOff x="4596" y="100"/>
              <a:chExt cx="1505" cy="1297"/>
            </a:xfrm>
          </p:grpSpPr>
          <p:sp>
            <p:nvSpPr>
              <p:cNvPr id="688160" name="Freeform 123">
                <a:extLst>
                  <a:ext uri="{FF2B5EF4-FFF2-40B4-BE49-F238E27FC236}">
                    <a16:creationId xmlns:a16="http://schemas.microsoft.com/office/drawing/2014/main" id="{6CE6FE6A-4A24-283A-778D-448AEC5B1F5D}"/>
                  </a:ext>
                </a:extLst>
              </p:cNvPr>
              <p:cNvSpPr>
                <a:spLocks/>
              </p:cNvSpPr>
              <p:nvPr/>
            </p:nvSpPr>
            <p:spPr bwMode="auto">
              <a:xfrm>
                <a:off x="4596" y="100"/>
                <a:ext cx="1449" cy="1297"/>
              </a:xfrm>
              <a:custGeom>
                <a:avLst/>
                <a:gdLst>
                  <a:gd name="T0" fmla="*/ 1448 w 1449"/>
                  <a:gd name="T1" fmla="*/ 1000 h 1297"/>
                  <a:gd name="T2" fmla="*/ 1448 w 1449"/>
                  <a:gd name="T3" fmla="*/ 1000 h 1297"/>
                  <a:gd name="T4" fmla="*/ 1416 w 1449"/>
                  <a:gd name="T5" fmla="*/ 1032 h 1297"/>
                  <a:gd name="T6" fmla="*/ 1344 w 1449"/>
                  <a:gd name="T7" fmla="*/ 1072 h 1297"/>
                  <a:gd name="T8" fmla="*/ 1272 w 1449"/>
                  <a:gd name="T9" fmla="*/ 1096 h 1297"/>
                  <a:gd name="T10" fmla="*/ 1208 w 1449"/>
                  <a:gd name="T11" fmla="*/ 1096 h 1297"/>
                  <a:gd name="T12" fmla="*/ 1184 w 1449"/>
                  <a:gd name="T13" fmla="*/ 1176 h 1297"/>
                  <a:gd name="T14" fmla="*/ 1128 w 1449"/>
                  <a:gd name="T15" fmla="*/ 1232 h 1297"/>
                  <a:gd name="T16" fmla="*/ 1048 w 1449"/>
                  <a:gd name="T17" fmla="*/ 1272 h 1297"/>
                  <a:gd name="T18" fmla="*/ 968 w 1449"/>
                  <a:gd name="T19" fmla="*/ 1288 h 1297"/>
                  <a:gd name="T20" fmla="*/ 904 w 1449"/>
                  <a:gd name="T21" fmla="*/ 1280 h 1297"/>
                  <a:gd name="T22" fmla="*/ 832 w 1449"/>
                  <a:gd name="T23" fmla="*/ 1240 h 1297"/>
                  <a:gd name="T24" fmla="*/ 792 w 1449"/>
                  <a:gd name="T25" fmla="*/ 1200 h 1297"/>
                  <a:gd name="T26" fmla="*/ 728 w 1449"/>
                  <a:gd name="T27" fmla="*/ 1248 h 1297"/>
                  <a:gd name="T28" fmla="*/ 656 w 1449"/>
                  <a:gd name="T29" fmla="*/ 1280 h 1297"/>
                  <a:gd name="T30" fmla="*/ 552 w 1449"/>
                  <a:gd name="T31" fmla="*/ 1296 h 1297"/>
                  <a:gd name="T32" fmla="*/ 456 w 1449"/>
                  <a:gd name="T33" fmla="*/ 1280 h 1297"/>
                  <a:gd name="T34" fmla="*/ 376 w 1449"/>
                  <a:gd name="T35" fmla="*/ 1240 h 1297"/>
                  <a:gd name="T36" fmla="*/ 312 w 1449"/>
                  <a:gd name="T37" fmla="*/ 1192 h 1297"/>
                  <a:gd name="T38" fmla="*/ 280 w 1449"/>
                  <a:gd name="T39" fmla="*/ 1136 h 1297"/>
                  <a:gd name="T40" fmla="*/ 272 w 1449"/>
                  <a:gd name="T41" fmla="*/ 1088 h 1297"/>
                  <a:gd name="T42" fmla="*/ 256 w 1449"/>
                  <a:gd name="T43" fmla="*/ 1032 h 1297"/>
                  <a:gd name="T44" fmla="*/ 184 w 1449"/>
                  <a:gd name="T45" fmla="*/ 1008 h 1297"/>
                  <a:gd name="T46" fmla="*/ 120 w 1449"/>
                  <a:gd name="T47" fmla="*/ 976 h 1297"/>
                  <a:gd name="T48" fmla="*/ 64 w 1449"/>
                  <a:gd name="T49" fmla="*/ 920 h 1297"/>
                  <a:gd name="T50" fmla="*/ 32 w 1449"/>
                  <a:gd name="T51" fmla="*/ 856 h 1297"/>
                  <a:gd name="T52" fmla="*/ 16 w 1449"/>
                  <a:gd name="T53" fmla="*/ 776 h 1297"/>
                  <a:gd name="T54" fmla="*/ 24 w 1449"/>
                  <a:gd name="T55" fmla="*/ 704 h 1297"/>
                  <a:gd name="T56" fmla="*/ 48 w 1449"/>
                  <a:gd name="T57" fmla="*/ 616 h 1297"/>
                  <a:gd name="T58" fmla="*/ 8 w 1449"/>
                  <a:gd name="T59" fmla="*/ 552 h 1297"/>
                  <a:gd name="T60" fmla="*/ 0 w 1449"/>
                  <a:gd name="T61" fmla="*/ 464 h 1297"/>
                  <a:gd name="T62" fmla="*/ 24 w 1449"/>
                  <a:gd name="T63" fmla="*/ 400 h 1297"/>
                  <a:gd name="T64" fmla="*/ 56 w 1449"/>
                  <a:gd name="T65" fmla="*/ 352 h 1297"/>
                  <a:gd name="T66" fmla="*/ 96 w 1449"/>
                  <a:gd name="T67" fmla="*/ 320 h 1297"/>
                  <a:gd name="T68" fmla="*/ 144 w 1449"/>
                  <a:gd name="T69" fmla="*/ 304 h 1297"/>
                  <a:gd name="T70" fmla="*/ 168 w 1449"/>
                  <a:gd name="T71" fmla="*/ 240 h 1297"/>
                  <a:gd name="T72" fmla="*/ 200 w 1449"/>
                  <a:gd name="T73" fmla="*/ 192 h 1297"/>
                  <a:gd name="T74" fmla="*/ 224 w 1449"/>
                  <a:gd name="T75" fmla="*/ 152 h 1297"/>
                  <a:gd name="T76" fmla="*/ 264 w 1449"/>
                  <a:gd name="T77" fmla="*/ 128 h 1297"/>
                  <a:gd name="T78" fmla="*/ 304 w 1449"/>
                  <a:gd name="T79" fmla="*/ 104 h 1297"/>
                  <a:gd name="T80" fmla="*/ 360 w 1449"/>
                  <a:gd name="T81" fmla="*/ 96 h 1297"/>
                  <a:gd name="T82" fmla="*/ 416 w 1449"/>
                  <a:gd name="T83" fmla="*/ 96 h 1297"/>
                  <a:gd name="T84" fmla="*/ 448 w 1449"/>
                  <a:gd name="T85" fmla="*/ 48 h 1297"/>
                  <a:gd name="T86" fmla="*/ 512 w 1449"/>
                  <a:gd name="T87" fmla="*/ 8 h 1297"/>
                  <a:gd name="T88" fmla="*/ 576 w 1449"/>
                  <a:gd name="T89" fmla="*/ 0 h 1297"/>
                  <a:gd name="T90" fmla="*/ 632 w 1449"/>
                  <a:gd name="T91" fmla="*/ 0 h 1297"/>
                  <a:gd name="T92" fmla="*/ 696 w 1449"/>
                  <a:gd name="T93" fmla="*/ 24 h 1297"/>
                  <a:gd name="T94" fmla="*/ 736 w 1449"/>
                  <a:gd name="T95" fmla="*/ 48 h 1297"/>
                  <a:gd name="T96" fmla="*/ 792 w 1449"/>
                  <a:gd name="T97" fmla="*/ 16 h 1297"/>
                  <a:gd name="T98" fmla="*/ 848 w 1449"/>
                  <a:gd name="T99" fmla="*/ 0 h 1297"/>
                  <a:gd name="T100" fmla="*/ 904 w 1449"/>
                  <a:gd name="T101" fmla="*/ 0 h 1297"/>
                  <a:gd name="T102" fmla="*/ 976 w 1449"/>
                  <a:gd name="T103" fmla="*/ 24 h 1297"/>
                  <a:gd name="T104" fmla="*/ 1016 w 1449"/>
                  <a:gd name="T105" fmla="*/ 64 h 129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449" h="1297">
                    <a:moveTo>
                      <a:pt x="1448" y="1000"/>
                    </a:moveTo>
                    <a:lnTo>
                      <a:pt x="1448" y="1000"/>
                    </a:lnTo>
                    <a:lnTo>
                      <a:pt x="1416" y="1032"/>
                    </a:lnTo>
                    <a:lnTo>
                      <a:pt x="1344" y="1072"/>
                    </a:lnTo>
                    <a:lnTo>
                      <a:pt x="1272" y="1096"/>
                    </a:lnTo>
                    <a:lnTo>
                      <a:pt x="1208" y="1096"/>
                    </a:lnTo>
                    <a:lnTo>
                      <a:pt x="1184" y="1176"/>
                    </a:lnTo>
                    <a:lnTo>
                      <a:pt x="1128" y="1232"/>
                    </a:lnTo>
                    <a:lnTo>
                      <a:pt x="1048" y="1272"/>
                    </a:lnTo>
                    <a:lnTo>
                      <a:pt x="968" y="1288"/>
                    </a:lnTo>
                    <a:lnTo>
                      <a:pt x="904" y="1280"/>
                    </a:lnTo>
                    <a:lnTo>
                      <a:pt x="832" y="1240"/>
                    </a:lnTo>
                    <a:lnTo>
                      <a:pt x="792" y="1200"/>
                    </a:lnTo>
                    <a:lnTo>
                      <a:pt x="728" y="1248"/>
                    </a:lnTo>
                    <a:lnTo>
                      <a:pt x="656" y="1280"/>
                    </a:lnTo>
                    <a:lnTo>
                      <a:pt x="552" y="1296"/>
                    </a:lnTo>
                    <a:lnTo>
                      <a:pt x="456" y="1280"/>
                    </a:lnTo>
                    <a:lnTo>
                      <a:pt x="376" y="1240"/>
                    </a:lnTo>
                    <a:lnTo>
                      <a:pt x="312" y="1192"/>
                    </a:lnTo>
                    <a:lnTo>
                      <a:pt x="280" y="1136"/>
                    </a:lnTo>
                    <a:lnTo>
                      <a:pt x="272" y="1088"/>
                    </a:lnTo>
                    <a:lnTo>
                      <a:pt x="256" y="1032"/>
                    </a:lnTo>
                    <a:lnTo>
                      <a:pt x="184" y="1008"/>
                    </a:lnTo>
                    <a:lnTo>
                      <a:pt x="120" y="976"/>
                    </a:lnTo>
                    <a:lnTo>
                      <a:pt x="64" y="920"/>
                    </a:lnTo>
                    <a:lnTo>
                      <a:pt x="32" y="856"/>
                    </a:lnTo>
                    <a:lnTo>
                      <a:pt x="16" y="776"/>
                    </a:lnTo>
                    <a:lnTo>
                      <a:pt x="24" y="704"/>
                    </a:lnTo>
                    <a:lnTo>
                      <a:pt x="48" y="616"/>
                    </a:lnTo>
                    <a:lnTo>
                      <a:pt x="8" y="552"/>
                    </a:lnTo>
                    <a:lnTo>
                      <a:pt x="0" y="464"/>
                    </a:lnTo>
                    <a:lnTo>
                      <a:pt x="24" y="400"/>
                    </a:lnTo>
                    <a:lnTo>
                      <a:pt x="56" y="352"/>
                    </a:lnTo>
                    <a:lnTo>
                      <a:pt x="96" y="320"/>
                    </a:lnTo>
                    <a:lnTo>
                      <a:pt x="144" y="304"/>
                    </a:lnTo>
                    <a:lnTo>
                      <a:pt x="168" y="240"/>
                    </a:lnTo>
                    <a:lnTo>
                      <a:pt x="200" y="192"/>
                    </a:lnTo>
                    <a:lnTo>
                      <a:pt x="224" y="152"/>
                    </a:lnTo>
                    <a:lnTo>
                      <a:pt x="264" y="128"/>
                    </a:lnTo>
                    <a:lnTo>
                      <a:pt x="304" y="104"/>
                    </a:lnTo>
                    <a:lnTo>
                      <a:pt x="360" y="96"/>
                    </a:lnTo>
                    <a:lnTo>
                      <a:pt x="416" y="96"/>
                    </a:lnTo>
                    <a:lnTo>
                      <a:pt x="448" y="48"/>
                    </a:lnTo>
                    <a:lnTo>
                      <a:pt x="512" y="8"/>
                    </a:lnTo>
                    <a:lnTo>
                      <a:pt x="576" y="0"/>
                    </a:lnTo>
                    <a:lnTo>
                      <a:pt x="632" y="0"/>
                    </a:lnTo>
                    <a:lnTo>
                      <a:pt x="696" y="24"/>
                    </a:lnTo>
                    <a:lnTo>
                      <a:pt x="736" y="48"/>
                    </a:lnTo>
                    <a:lnTo>
                      <a:pt x="792" y="16"/>
                    </a:lnTo>
                    <a:lnTo>
                      <a:pt x="848" y="0"/>
                    </a:lnTo>
                    <a:lnTo>
                      <a:pt x="904" y="0"/>
                    </a:lnTo>
                    <a:lnTo>
                      <a:pt x="976" y="24"/>
                    </a:lnTo>
                    <a:lnTo>
                      <a:pt x="1016" y="64"/>
                    </a:lnTo>
                  </a:path>
                </a:pathLst>
              </a:custGeom>
              <a:solidFill>
                <a:srgbClr val="A2FFA3"/>
              </a:solidFill>
              <a:ln w="12700" cap="rnd" cmpd="sng">
                <a:solidFill>
                  <a:srgbClr val="000000"/>
                </a:solidFill>
                <a:prstDash val="solid"/>
                <a:round/>
                <a:headEnd type="none" w="sm" len="sm"/>
                <a:tailEnd type="none" w="sm" len="sm"/>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61" name="Freeform 124">
                <a:extLst>
                  <a:ext uri="{FF2B5EF4-FFF2-40B4-BE49-F238E27FC236}">
                    <a16:creationId xmlns:a16="http://schemas.microsoft.com/office/drawing/2014/main" id="{36638627-E800-A89A-E6E1-9C59CB8EA66E}"/>
                  </a:ext>
                </a:extLst>
              </p:cNvPr>
              <p:cNvSpPr>
                <a:spLocks/>
              </p:cNvSpPr>
              <p:nvPr/>
            </p:nvSpPr>
            <p:spPr bwMode="auto">
              <a:xfrm>
                <a:off x="4596" y="100"/>
                <a:ext cx="1497" cy="1289"/>
              </a:xfrm>
              <a:custGeom>
                <a:avLst/>
                <a:gdLst>
                  <a:gd name="T0" fmla="*/ 446 w 1497"/>
                  <a:gd name="T1" fmla="*/ 48 h 1289"/>
                  <a:gd name="T2" fmla="*/ 573 w 1497"/>
                  <a:gd name="T3" fmla="*/ 0 h 1289"/>
                  <a:gd name="T4" fmla="*/ 692 w 1497"/>
                  <a:gd name="T5" fmla="*/ 24 h 1289"/>
                  <a:gd name="T6" fmla="*/ 788 w 1497"/>
                  <a:gd name="T7" fmla="*/ 16 h 1289"/>
                  <a:gd name="T8" fmla="*/ 899 w 1497"/>
                  <a:gd name="T9" fmla="*/ 0 h 1289"/>
                  <a:gd name="T10" fmla="*/ 1011 w 1497"/>
                  <a:gd name="T11" fmla="*/ 64 h 1289"/>
                  <a:gd name="T12" fmla="*/ 1098 w 1497"/>
                  <a:gd name="T13" fmla="*/ 87 h 1289"/>
                  <a:gd name="T14" fmla="*/ 1186 w 1497"/>
                  <a:gd name="T15" fmla="*/ 103 h 1289"/>
                  <a:gd name="T16" fmla="*/ 1265 w 1497"/>
                  <a:gd name="T17" fmla="*/ 199 h 1289"/>
                  <a:gd name="T18" fmla="*/ 1313 w 1497"/>
                  <a:gd name="T19" fmla="*/ 278 h 1289"/>
                  <a:gd name="T20" fmla="*/ 1416 w 1497"/>
                  <a:gd name="T21" fmla="*/ 358 h 1289"/>
                  <a:gd name="T22" fmla="*/ 1472 w 1497"/>
                  <a:gd name="T23" fmla="*/ 485 h 1289"/>
                  <a:gd name="T24" fmla="*/ 1448 w 1497"/>
                  <a:gd name="T25" fmla="*/ 636 h 1289"/>
                  <a:gd name="T26" fmla="*/ 1464 w 1497"/>
                  <a:gd name="T27" fmla="*/ 739 h 1289"/>
                  <a:gd name="T28" fmla="*/ 1496 w 1497"/>
                  <a:gd name="T29" fmla="*/ 883 h 1289"/>
                  <a:gd name="T30" fmla="*/ 1440 w 1497"/>
                  <a:gd name="T31" fmla="*/ 994 h 1289"/>
                  <a:gd name="T32" fmla="*/ 1337 w 1497"/>
                  <a:gd name="T33" fmla="*/ 1065 h 1289"/>
                  <a:gd name="T34" fmla="*/ 1202 w 1497"/>
                  <a:gd name="T35" fmla="*/ 1089 h 1289"/>
                  <a:gd name="T36" fmla="*/ 1122 w 1497"/>
                  <a:gd name="T37" fmla="*/ 1224 h 1289"/>
                  <a:gd name="T38" fmla="*/ 963 w 1497"/>
                  <a:gd name="T39" fmla="*/ 1280 h 1289"/>
                  <a:gd name="T40" fmla="*/ 828 w 1497"/>
                  <a:gd name="T41" fmla="*/ 1232 h 1289"/>
                  <a:gd name="T42" fmla="*/ 724 w 1497"/>
                  <a:gd name="T43" fmla="*/ 1240 h 1289"/>
                  <a:gd name="T44" fmla="*/ 549 w 1497"/>
                  <a:gd name="T45" fmla="*/ 1288 h 1289"/>
                  <a:gd name="T46" fmla="*/ 374 w 1497"/>
                  <a:gd name="T47" fmla="*/ 1232 h 1289"/>
                  <a:gd name="T48" fmla="*/ 279 w 1497"/>
                  <a:gd name="T49" fmla="*/ 1129 h 1289"/>
                  <a:gd name="T50" fmla="*/ 255 w 1497"/>
                  <a:gd name="T51" fmla="*/ 1026 h 1289"/>
                  <a:gd name="T52" fmla="*/ 119 w 1497"/>
                  <a:gd name="T53" fmla="*/ 970 h 1289"/>
                  <a:gd name="T54" fmla="*/ 32 w 1497"/>
                  <a:gd name="T55" fmla="*/ 851 h 1289"/>
                  <a:gd name="T56" fmla="*/ 24 w 1497"/>
                  <a:gd name="T57" fmla="*/ 700 h 1289"/>
                  <a:gd name="T58" fmla="*/ 8 w 1497"/>
                  <a:gd name="T59" fmla="*/ 549 h 1289"/>
                  <a:gd name="T60" fmla="*/ 24 w 1497"/>
                  <a:gd name="T61" fmla="*/ 398 h 1289"/>
                  <a:gd name="T62" fmla="*/ 95 w 1497"/>
                  <a:gd name="T63" fmla="*/ 318 h 1289"/>
                  <a:gd name="T64" fmla="*/ 167 w 1497"/>
                  <a:gd name="T65" fmla="*/ 239 h 1289"/>
                  <a:gd name="T66" fmla="*/ 223 w 1497"/>
                  <a:gd name="T67" fmla="*/ 151 h 1289"/>
                  <a:gd name="T68" fmla="*/ 302 w 1497"/>
                  <a:gd name="T69" fmla="*/ 103 h 1289"/>
                  <a:gd name="T70" fmla="*/ 414 w 1497"/>
                  <a:gd name="T71" fmla="*/ 95 h 12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497" h="1289">
                    <a:moveTo>
                      <a:pt x="414" y="95"/>
                    </a:moveTo>
                    <a:lnTo>
                      <a:pt x="446" y="48"/>
                    </a:lnTo>
                    <a:lnTo>
                      <a:pt x="509" y="8"/>
                    </a:lnTo>
                    <a:lnTo>
                      <a:pt x="573" y="0"/>
                    </a:lnTo>
                    <a:lnTo>
                      <a:pt x="629" y="0"/>
                    </a:lnTo>
                    <a:lnTo>
                      <a:pt x="692" y="24"/>
                    </a:lnTo>
                    <a:lnTo>
                      <a:pt x="732" y="48"/>
                    </a:lnTo>
                    <a:lnTo>
                      <a:pt x="788" y="16"/>
                    </a:lnTo>
                    <a:lnTo>
                      <a:pt x="843" y="0"/>
                    </a:lnTo>
                    <a:lnTo>
                      <a:pt x="899" y="0"/>
                    </a:lnTo>
                    <a:lnTo>
                      <a:pt x="971" y="24"/>
                    </a:lnTo>
                    <a:lnTo>
                      <a:pt x="1011" y="64"/>
                    </a:lnTo>
                    <a:lnTo>
                      <a:pt x="1042" y="111"/>
                    </a:lnTo>
                    <a:lnTo>
                      <a:pt x="1098" y="87"/>
                    </a:lnTo>
                    <a:lnTo>
                      <a:pt x="1130" y="87"/>
                    </a:lnTo>
                    <a:lnTo>
                      <a:pt x="1186" y="103"/>
                    </a:lnTo>
                    <a:lnTo>
                      <a:pt x="1233" y="135"/>
                    </a:lnTo>
                    <a:lnTo>
                      <a:pt x="1265" y="199"/>
                    </a:lnTo>
                    <a:lnTo>
                      <a:pt x="1265" y="262"/>
                    </a:lnTo>
                    <a:lnTo>
                      <a:pt x="1313" y="278"/>
                    </a:lnTo>
                    <a:lnTo>
                      <a:pt x="1377" y="310"/>
                    </a:lnTo>
                    <a:lnTo>
                      <a:pt x="1416" y="358"/>
                    </a:lnTo>
                    <a:lnTo>
                      <a:pt x="1448" y="413"/>
                    </a:lnTo>
                    <a:lnTo>
                      <a:pt x="1472" y="485"/>
                    </a:lnTo>
                    <a:lnTo>
                      <a:pt x="1472" y="564"/>
                    </a:lnTo>
                    <a:lnTo>
                      <a:pt x="1448" y="636"/>
                    </a:lnTo>
                    <a:lnTo>
                      <a:pt x="1416" y="684"/>
                    </a:lnTo>
                    <a:lnTo>
                      <a:pt x="1464" y="739"/>
                    </a:lnTo>
                    <a:lnTo>
                      <a:pt x="1488" y="811"/>
                    </a:lnTo>
                    <a:lnTo>
                      <a:pt x="1496" y="883"/>
                    </a:lnTo>
                    <a:lnTo>
                      <a:pt x="1472" y="946"/>
                    </a:lnTo>
                    <a:lnTo>
                      <a:pt x="1440" y="994"/>
                    </a:lnTo>
                    <a:lnTo>
                      <a:pt x="1408" y="1026"/>
                    </a:lnTo>
                    <a:lnTo>
                      <a:pt x="1337" y="1065"/>
                    </a:lnTo>
                    <a:lnTo>
                      <a:pt x="1265" y="1089"/>
                    </a:lnTo>
                    <a:lnTo>
                      <a:pt x="1202" y="1089"/>
                    </a:lnTo>
                    <a:lnTo>
                      <a:pt x="1178" y="1169"/>
                    </a:lnTo>
                    <a:lnTo>
                      <a:pt x="1122" y="1224"/>
                    </a:lnTo>
                    <a:lnTo>
                      <a:pt x="1042" y="1264"/>
                    </a:lnTo>
                    <a:lnTo>
                      <a:pt x="963" y="1280"/>
                    </a:lnTo>
                    <a:lnTo>
                      <a:pt x="899" y="1272"/>
                    </a:lnTo>
                    <a:lnTo>
                      <a:pt x="828" y="1232"/>
                    </a:lnTo>
                    <a:lnTo>
                      <a:pt x="788" y="1193"/>
                    </a:lnTo>
                    <a:lnTo>
                      <a:pt x="724" y="1240"/>
                    </a:lnTo>
                    <a:lnTo>
                      <a:pt x="653" y="1272"/>
                    </a:lnTo>
                    <a:lnTo>
                      <a:pt x="549" y="1288"/>
                    </a:lnTo>
                    <a:lnTo>
                      <a:pt x="454" y="1272"/>
                    </a:lnTo>
                    <a:lnTo>
                      <a:pt x="374" y="1232"/>
                    </a:lnTo>
                    <a:lnTo>
                      <a:pt x="310" y="1185"/>
                    </a:lnTo>
                    <a:lnTo>
                      <a:pt x="279" y="1129"/>
                    </a:lnTo>
                    <a:lnTo>
                      <a:pt x="271" y="1081"/>
                    </a:lnTo>
                    <a:lnTo>
                      <a:pt x="255" y="1026"/>
                    </a:lnTo>
                    <a:lnTo>
                      <a:pt x="183" y="1002"/>
                    </a:lnTo>
                    <a:lnTo>
                      <a:pt x="119" y="970"/>
                    </a:lnTo>
                    <a:lnTo>
                      <a:pt x="64" y="914"/>
                    </a:lnTo>
                    <a:lnTo>
                      <a:pt x="32" y="851"/>
                    </a:lnTo>
                    <a:lnTo>
                      <a:pt x="16" y="771"/>
                    </a:lnTo>
                    <a:lnTo>
                      <a:pt x="24" y="700"/>
                    </a:lnTo>
                    <a:lnTo>
                      <a:pt x="48" y="612"/>
                    </a:lnTo>
                    <a:lnTo>
                      <a:pt x="8" y="549"/>
                    </a:lnTo>
                    <a:lnTo>
                      <a:pt x="0" y="461"/>
                    </a:lnTo>
                    <a:lnTo>
                      <a:pt x="24" y="398"/>
                    </a:lnTo>
                    <a:lnTo>
                      <a:pt x="56" y="350"/>
                    </a:lnTo>
                    <a:lnTo>
                      <a:pt x="95" y="318"/>
                    </a:lnTo>
                    <a:lnTo>
                      <a:pt x="143" y="302"/>
                    </a:lnTo>
                    <a:lnTo>
                      <a:pt x="167" y="239"/>
                    </a:lnTo>
                    <a:lnTo>
                      <a:pt x="199" y="191"/>
                    </a:lnTo>
                    <a:lnTo>
                      <a:pt x="223" y="151"/>
                    </a:lnTo>
                    <a:lnTo>
                      <a:pt x="263" y="127"/>
                    </a:lnTo>
                    <a:lnTo>
                      <a:pt x="302" y="103"/>
                    </a:lnTo>
                    <a:lnTo>
                      <a:pt x="358" y="95"/>
                    </a:lnTo>
                    <a:lnTo>
                      <a:pt x="414" y="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62" name="Freeform 125">
                <a:extLst>
                  <a:ext uri="{FF2B5EF4-FFF2-40B4-BE49-F238E27FC236}">
                    <a16:creationId xmlns:a16="http://schemas.microsoft.com/office/drawing/2014/main" id="{4375C0F1-9CFE-B190-A39C-C014E6BF8612}"/>
                  </a:ext>
                </a:extLst>
              </p:cNvPr>
              <p:cNvSpPr>
                <a:spLocks/>
              </p:cNvSpPr>
              <p:nvPr/>
            </p:nvSpPr>
            <p:spPr bwMode="auto">
              <a:xfrm>
                <a:off x="5012" y="100"/>
                <a:ext cx="1089" cy="1001"/>
              </a:xfrm>
              <a:custGeom>
                <a:avLst/>
                <a:gdLst>
                  <a:gd name="T0" fmla="*/ 0 w 1089"/>
                  <a:gd name="T1" fmla="*/ 96 h 1001"/>
                  <a:gd name="T2" fmla="*/ 32 w 1089"/>
                  <a:gd name="T3" fmla="*/ 48 h 1001"/>
                  <a:gd name="T4" fmla="*/ 96 w 1089"/>
                  <a:gd name="T5" fmla="*/ 8 h 1001"/>
                  <a:gd name="T6" fmla="*/ 160 w 1089"/>
                  <a:gd name="T7" fmla="*/ 0 h 1001"/>
                  <a:gd name="T8" fmla="*/ 216 w 1089"/>
                  <a:gd name="T9" fmla="*/ 0 h 1001"/>
                  <a:gd name="T10" fmla="*/ 280 w 1089"/>
                  <a:gd name="T11" fmla="*/ 24 h 1001"/>
                  <a:gd name="T12" fmla="*/ 320 w 1089"/>
                  <a:gd name="T13" fmla="*/ 48 h 1001"/>
                  <a:gd name="T14" fmla="*/ 376 w 1089"/>
                  <a:gd name="T15" fmla="*/ 16 h 1001"/>
                  <a:gd name="T16" fmla="*/ 432 w 1089"/>
                  <a:gd name="T17" fmla="*/ 0 h 1001"/>
                  <a:gd name="T18" fmla="*/ 488 w 1089"/>
                  <a:gd name="T19" fmla="*/ 0 h 1001"/>
                  <a:gd name="T20" fmla="*/ 560 w 1089"/>
                  <a:gd name="T21" fmla="*/ 24 h 1001"/>
                  <a:gd name="T22" fmla="*/ 600 w 1089"/>
                  <a:gd name="T23" fmla="*/ 64 h 1001"/>
                  <a:gd name="T24" fmla="*/ 632 w 1089"/>
                  <a:gd name="T25" fmla="*/ 112 h 1001"/>
                  <a:gd name="T26" fmla="*/ 688 w 1089"/>
                  <a:gd name="T27" fmla="*/ 88 h 1001"/>
                  <a:gd name="T28" fmla="*/ 720 w 1089"/>
                  <a:gd name="T29" fmla="*/ 88 h 1001"/>
                  <a:gd name="T30" fmla="*/ 776 w 1089"/>
                  <a:gd name="T31" fmla="*/ 104 h 1001"/>
                  <a:gd name="T32" fmla="*/ 824 w 1089"/>
                  <a:gd name="T33" fmla="*/ 136 h 1001"/>
                  <a:gd name="T34" fmla="*/ 856 w 1089"/>
                  <a:gd name="T35" fmla="*/ 200 h 1001"/>
                  <a:gd name="T36" fmla="*/ 856 w 1089"/>
                  <a:gd name="T37" fmla="*/ 264 h 1001"/>
                  <a:gd name="T38" fmla="*/ 904 w 1089"/>
                  <a:gd name="T39" fmla="*/ 280 h 1001"/>
                  <a:gd name="T40" fmla="*/ 968 w 1089"/>
                  <a:gd name="T41" fmla="*/ 312 h 1001"/>
                  <a:gd name="T42" fmla="*/ 1008 w 1089"/>
                  <a:gd name="T43" fmla="*/ 360 h 1001"/>
                  <a:gd name="T44" fmla="*/ 1040 w 1089"/>
                  <a:gd name="T45" fmla="*/ 416 h 1001"/>
                  <a:gd name="T46" fmla="*/ 1064 w 1089"/>
                  <a:gd name="T47" fmla="*/ 488 h 1001"/>
                  <a:gd name="T48" fmla="*/ 1064 w 1089"/>
                  <a:gd name="T49" fmla="*/ 568 h 1001"/>
                  <a:gd name="T50" fmla="*/ 1040 w 1089"/>
                  <a:gd name="T51" fmla="*/ 640 h 1001"/>
                  <a:gd name="T52" fmla="*/ 1008 w 1089"/>
                  <a:gd name="T53" fmla="*/ 688 h 1001"/>
                  <a:gd name="T54" fmla="*/ 1056 w 1089"/>
                  <a:gd name="T55" fmla="*/ 744 h 1001"/>
                  <a:gd name="T56" fmla="*/ 1080 w 1089"/>
                  <a:gd name="T57" fmla="*/ 816 h 1001"/>
                  <a:gd name="T58" fmla="*/ 1088 w 1089"/>
                  <a:gd name="T59" fmla="*/ 888 h 1001"/>
                  <a:gd name="T60" fmla="*/ 1064 w 1089"/>
                  <a:gd name="T61" fmla="*/ 952 h 1001"/>
                  <a:gd name="T62" fmla="*/ 1032 w 1089"/>
                  <a:gd name="T63" fmla="*/ 1000 h 10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89" h="1001">
                    <a:moveTo>
                      <a:pt x="0" y="96"/>
                    </a:moveTo>
                    <a:lnTo>
                      <a:pt x="32" y="48"/>
                    </a:lnTo>
                    <a:lnTo>
                      <a:pt x="96" y="8"/>
                    </a:lnTo>
                    <a:lnTo>
                      <a:pt x="160" y="0"/>
                    </a:lnTo>
                    <a:lnTo>
                      <a:pt x="216" y="0"/>
                    </a:lnTo>
                    <a:lnTo>
                      <a:pt x="280" y="24"/>
                    </a:lnTo>
                    <a:lnTo>
                      <a:pt x="320" y="48"/>
                    </a:lnTo>
                    <a:lnTo>
                      <a:pt x="376" y="16"/>
                    </a:lnTo>
                    <a:lnTo>
                      <a:pt x="432" y="0"/>
                    </a:lnTo>
                    <a:lnTo>
                      <a:pt x="488" y="0"/>
                    </a:lnTo>
                    <a:lnTo>
                      <a:pt x="560" y="24"/>
                    </a:lnTo>
                    <a:lnTo>
                      <a:pt x="600" y="64"/>
                    </a:lnTo>
                    <a:lnTo>
                      <a:pt x="632" y="112"/>
                    </a:lnTo>
                    <a:lnTo>
                      <a:pt x="688" y="88"/>
                    </a:lnTo>
                    <a:lnTo>
                      <a:pt x="720" y="88"/>
                    </a:lnTo>
                    <a:lnTo>
                      <a:pt x="776" y="104"/>
                    </a:lnTo>
                    <a:lnTo>
                      <a:pt x="824" y="136"/>
                    </a:lnTo>
                    <a:lnTo>
                      <a:pt x="856" y="200"/>
                    </a:lnTo>
                    <a:lnTo>
                      <a:pt x="856" y="264"/>
                    </a:lnTo>
                    <a:lnTo>
                      <a:pt x="904" y="280"/>
                    </a:lnTo>
                    <a:lnTo>
                      <a:pt x="968" y="312"/>
                    </a:lnTo>
                    <a:lnTo>
                      <a:pt x="1008" y="360"/>
                    </a:lnTo>
                    <a:lnTo>
                      <a:pt x="1040" y="416"/>
                    </a:lnTo>
                    <a:lnTo>
                      <a:pt x="1064" y="488"/>
                    </a:lnTo>
                    <a:lnTo>
                      <a:pt x="1064" y="568"/>
                    </a:lnTo>
                    <a:lnTo>
                      <a:pt x="1040" y="640"/>
                    </a:lnTo>
                    <a:lnTo>
                      <a:pt x="1008" y="688"/>
                    </a:lnTo>
                    <a:lnTo>
                      <a:pt x="1056" y="744"/>
                    </a:lnTo>
                    <a:lnTo>
                      <a:pt x="1080" y="816"/>
                    </a:lnTo>
                    <a:lnTo>
                      <a:pt x="1088" y="888"/>
                    </a:lnTo>
                    <a:lnTo>
                      <a:pt x="1064" y="952"/>
                    </a:lnTo>
                    <a:lnTo>
                      <a:pt x="1032" y="1000"/>
                    </a:lnTo>
                  </a:path>
                </a:pathLst>
              </a:custGeom>
              <a:solidFill>
                <a:srgbClr val="A2FFA3"/>
              </a:solidFill>
              <a:ln w="12700" cap="rnd" cmpd="sng">
                <a:solidFill>
                  <a:srgbClr val="000000"/>
                </a:solidFill>
                <a:prstDash val="solid"/>
                <a:round/>
                <a:headEnd type="none" w="sm" len="sm"/>
                <a:tailEnd type="none" w="sm" len="sm"/>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63" name="Freeform 126">
                <a:extLst>
                  <a:ext uri="{FF2B5EF4-FFF2-40B4-BE49-F238E27FC236}">
                    <a16:creationId xmlns:a16="http://schemas.microsoft.com/office/drawing/2014/main" id="{B268D6C7-19BD-65AE-C047-B6CFCA165F8D}"/>
                  </a:ext>
                </a:extLst>
              </p:cNvPr>
              <p:cNvSpPr>
                <a:spLocks/>
              </p:cNvSpPr>
              <p:nvPr/>
            </p:nvSpPr>
            <p:spPr bwMode="auto">
              <a:xfrm>
                <a:off x="5612" y="164"/>
                <a:ext cx="121" cy="49"/>
              </a:xfrm>
              <a:custGeom>
                <a:avLst/>
                <a:gdLst>
                  <a:gd name="T0" fmla="*/ 0 w 121"/>
                  <a:gd name="T1" fmla="*/ 0 h 49"/>
                  <a:gd name="T2" fmla="*/ 32 w 121"/>
                  <a:gd name="T3" fmla="*/ 48 h 49"/>
                  <a:gd name="T4" fmla="*/ 88 w 121"/>
                  <a:gd name="T5" fmla="*/ 24 h 49"/>
                  <a:gd name="T6" fmla="*/ 120 w 121"/>
                  <a:gd name="T7" fmla="*/ 24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 h="49">
                    <a:moveTo>
                      <a:pt x="0" y="0"/>
                    </a:moveTo>
                    <a:lnTo>
                      <a:pt x="32" y="48"/>
                    </a:lnTo>
                    <a:lnTo>
                      <a:pt x="88" y="24"/>
                    </a:lnTo>
                    <a:lnTo>
                      <a:pt x="120" y="24"/>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64" name="Freeform 127">
                <a:extLst>
                  <a:ext uri="{FF2B5EF4-FFF2-40B4-BE49-F238E27FC236}">
                    <a16:creationId xmlns:a16="http://schemas.microsoft.com/office/drawing/2014/main" id="{C25AEDBB-FEDF-AF2C-721D-1496B645C92A}"/>
                  </a:ext>
                </a:extLst>
              </p:cNvPr>
              <p:cNvSpPr>
                <a:spLocks/>
              </p:cNvSpPr>
              <p:nvPr/>
            </p:nvSpPr>
            <p:spPr bwMode="auto">
              <a:xfrm>
                <a:off x="5148" y="844"/>
                <a:ext cx="953" cy="553"/>
              </a:xfrm>
              <a:custGeom>
                <a:avLst/>
                <a:gdLst>
                  <a:gd name="T0" fmla="*/ 920 w 953"/>
                  <a:gd name="T1" fmla="*/ 0 h 553"/>
                  <a:gd name="T2" fmla="*/ 944 w 953"/>
                  <a:gd name="T3" fmla="*/ 72 h 553"/>
                  <a:gd name="T4" fmla="*/ 952 w 953"/>
                  <a:gd name="T5" fmla="*/ 144 h 553"/>
                  <a:gd name="T6" fmla="*/ 928 w 953"/>
                  <a:gd name="T7" fmla="*/ 208 h 553"/>
                  <a:gd name="T8" fmla="*/ 896 w 953"/>
                  <a:gd name="T9" fmla="*/ 256 h 553"/>
                  <a:gd name="T10" fmla="*/ 864 w 953"/>
                  <a:gd name="T11" fmla="*/ 288 h 553"/>
                  <a:gd name="T12" fmla="*/ 792 w 953"/>
                  <a:gd name="T13" fmla="*/ 328 h 553"/>
                  <a:gd name="T14" fmla="*/ 720 w 953"/>
                  <a:gd name="T15" fmla="*/ 352 h 553"/>
                  <a:gd name="T16" fmla="*/ 656 w 953"/>
                  <a:gd name="T17" fmla="*/ 352 h 553"/>
                  <a:gd name="T18" fmla="*/ 632 w 953"/>
                  <a:gd name="T19" fmla="*/ 432 h 553"/>
                  <a:gd name="T20" fmla="*/ 576 w 953"/>
                  <a:gd name="T21" fmla="*/ 488 h 553"/>
                  <a:gd name="T22" fmla="*/ 496 w 953"/>
                  <a:gd name="T23" fmla="*/ 528 h 553"/>
                  <a:gd name="T24" fmla="*/ 416 w 953"/>
                  <a:gd name="T25" fmla="*/ 544 h 553"/>
                  <a:gd name="T26" fmla="*/ 352 w 953"/>
                  <a:gd name="T27" fmla="*/ 536 h 553"/>
                  <a:gd name="T28" fmla="*/ 280 w 953"/>
                  <a:gd name="T29" fmla="*/ 496 h 553"/>
                  <a:gd name="T30" fmla="*/ 240 w 953"/>
                  <a:gd name="T31" fmla="*/ 456 h 553"/>
                  <a:gd name="T32" fmla="*/ 176 w 953"/>
                  <a:gd name="T33" fmla="*/ 504 h 553"/>
                  <a:gd name="T34" fmla="*/ 104 w 953"/>
                  <a:gd name="T35" fmla="*/ 536 h 553"/>
                  <a:gd name="T36" fmla="*/ 0 w 953"/>
                  <a:gd name="T37" fmla="*/ 552 h 5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53" h="553">
                    <a:moveTo>
                      <a:pt x="920" y="0"/>
                    </a:moveTo>
                    <a:lnTo>
                      <a:pt x="944" y="72"/>
                    </a:lnTo>
                    <a:lnTo>
                      <a:pt x="952" y="144"/>
                    </a:lnTo>
                    <a:lnTo>
                      <a:pt x="928" y="208"/>
                    </a:lnTo>
                    <a:lnTo>
                      <a:pt x="896" y="256"/>
                    </a:lnTo>
                    <a:lnTo>
                      <a:pt x="864" y="288"/>
                    </a:lnTo>
                    <a:lnTo>
                      <a:pt x="792" y="328"/>
                    </a:lnTo>
                    <a:lnTo>
                      <a:pt x="720" y="352"/>
                    </a:lnTo>
                    <a:lnTo>
                      <a:pt x="656" y="352"/>
                    </a:lnTo>
                    <a:lnTo>
                      <a:pt x="632" y="432"/>
                    </a:lnTo>
                    <a:lnTo>
                      <a:pt x="576" y="488"/>
                    </a:lnTo>
                    <a:lnTo>
                      <a:pt x="496" y="528"/>
                    </a:lnTo>
                    <a:lnTo>
                      <a:pt x="416" y="544"/>
                    </a:lnTo>
                    <a:lnTo>
                      <a:pt x="352" y="536"/>
                    </a:lnTo>
                    <a:lnTo>
                      <a:pt x="280" y="496"/>
                    </a:lnTo>
                    <a:lnTo>
                      <a:pt x="240" y="456"/>
                    </a:lnTo>
                    <a:lnTo>
                      <a:pt x="176" y="504"/>
                    </a:lnTo>
                    <a:lnTo>
                      <a:pt x="104" y="536"/>
                    </a:lnTo>
                    <a:lnTo>
                      <a:pt x="0" y="552"/>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65" name="Freeform 128">
                <a:extLst>
                  <a:ext uri="{FF2B5EF4-FFF2-40B4-BE49-F238E27FC236}">
                    <a16:creationId xmlns:a16="http://schemas.microsoft.com/office/drawing/2014/main" id="{1ECD2784-BFE9-2B5D-31DD-44C542E473B0}"/>
                  </a:ext>
                </a:extLst>
              </p:cNvPr>
              <p:cNvSpPr>
                <a:spLocks/>
              </p:cNvSpPr>
              <p:nvPr/>
            </p:nvSpPr>
            <p:spPr bwMode="auto">
              <a:xfrm>
                <a:off x="4652" y="196"/>
                <a:ext cx="361" cy="257"/>
              </a:xfrm>
              <a:custGeom>
                <a:avLst/>
                <a:gdLst>
                  <a:gd name="T0" fmla="*/ 0 w 361"/>
                  <a:gd name="T1" fmla="*/ 256 h 257"/>
                  <a:gd name="T2" fmla="*/ 40 w 361"/>
                  <a:gd name="T3" fmla="*/ 224 h 257"/>
                  <a:gd name="T4" fmla="*/ 88 w 361"/>
                  <a:gd name="T5" fmla="*/ 208 h 257"/>
                  <a:gd name="T6" fmla="*/ 112 w 361"/>
                  <a:gd name="T7" fmla="*/ 144 h 257"/>
                  <a:gd name="T8" fmla="*/ 144 w 361"/>
                  <a:gd name="T9" fmla="*/ 96 h 257"/>
                  <a:gd name="T10" fmla="*/ 168 w 361"/>
                  <a:gd name="T11" fmla="*/ 56 h 257"/>
                  <a:gd name="T12" fmla="*/ 208 w 361"/>
                  <a:gd name="T13" fmla="*/ 32 h 257"/>
                  <a:gd name="T14" fmla="*/ 248 w 361"/>
                  <a:gd name="T15" fmla="*/ 8 h 257"/>
                  <a:gd name="T16" fmla="*/ 304 w 361"/>
                  <a:gd name="T17" fmla="*/ 0 h 257"/>
                  <a:gd name="T18" fmla="*/ 360 w 361"/>
                  <a:gd name="T19" fmla="*/ 0 h 2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1" h="257">
                    <a:moveTo>
                      <a:pt x="0" y="256"/>
                    </a:moveTo>
                    <a:lnTo>
                      <a:pt x="40" y="224"/>
                    </a:lnTo>
                    <a:lnTo>
                      <a:pt x="88" y="208"/>
                    </a:lnTo>
                    <a:lnTo>
                      <a:pt x="112" y="144"/>
                    </a:lnTo>
                    <a:lnTo>
                      <a:pt x="144" y="96"/>
                    </a:lnTo>
                    <a:lnTo>
                      <a:pt x="168" y="56"/>
                    </a:lnTo>
                    <a:lnTo>
                      <a:pt x="208" y="32"/>
                    </a:lnTo>
                    <a:lnTo>
                      <a:pt x="248" y="8"/>
                    </a:lnTo>
                    <a:lnTo>
                      <a:pt x="304" y="0"/>
                    </a:lnTo>
                    <a:lnTo>
                      <a:pt x="360" y="0"/>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88166" name="Rectangle 129">
                <a:extLst>
                  <a:ext uri="{FF2B5EF4-FFF2-40B4-BE49-F238E27FC236}">
                    <a16:creationId xmlns:a16="http://schemas.microsoft.com/office/drawing/2014/main" id="{E79E1232-3AB6-144C-BE08-0216B50B2051}"/>
                  </a:ext>
                </a:extLst>
              </p:cNvPr>
              <p:cNvSpPr>
                <a:spLocks noChangeArrowheads="1"/>
              </p:cNvSpPr>
              <p:nvPr/>
            </p:nvSpPr>
            <p:spPr bwMode="auto">
              <a:xfrm>
                <a:off x="4604" y="155"/>
                <a:ext cx="1497" cy="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00" tIns="25400" rIns="63500" bIns="25400">
                <a:spAutoFit/>
              </a:bodyPr>
              <a:lstStyle>
                <a:lvl1pPr defTabSz="762000">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762000" rtl="0" eaLnBrk="0" fontAlgn="base" latinLnBrk="0" hangingPunct="0">
                  <a:lnSpc>
                    <a:spcPct val="87000"/>
                  </a:lnSpc>
                  <a:spcBef>
                    <a:spcPct val="0"/>
                  </a:spcBef>
                  <a:spcAft>
                    <a:spcPct val="0"/>
                  </a:spcAft>
                  <a:buClrTx/>
                  <a:buSzTx/>
                  <a:buFontTx/>
                  <a:buNone/>
                  <a:tabLst/>
                  <a:defRPr/>
                </a:pPr>
                <a:r>
                  <a:rPr kumimoji="0" lang="fr-FR" altLang="fr-FR" sz="2800" b="0" i="0" u="none" strike="noStrike" kern="1200" cap="none" spc="0" normalizeH="0" baseline="0" noProof="0" dirty="0" err="1">
                    <a:ln>
                      <a:noFill/>
                    </a:ln>
                    <a:solidFill>
                      <a:srgbClr val="000000"/>
                    </a:solidFill>
                    <a:effectLst/>
                    <a:uLnTx/>
                    <a:uFillTx/>
                    <a:latin typeface="Comic Sans MS" panose="030F0902030302020204" pitchFamily="66" charset="0"/>
                    <a:ea typeface="ＭＳ Ｐゴシック" panose="020B0600070205080204" pitchFamily="34" charset="-128"/>
                    <a:cs typeface="+mn-cs"/>
                  </a:rPr>
                  <a:t>Without</a:t>
                </a:r>
                <a:r>
                  <a:rPr kumimoji="0" lang="fr-FR" altLang="fr-FR" sz="2800" b="0" i="0" u="none" strike="noStrike" kern="1200" cap="none" spc="0" normalizeH="0" baseline="0" noProof="0" dirty="0">
                    <a:ln>
                      <a:noFill/>
                    </a:ln>
                    <a:solidFill>
                      <a:srgbClr val="000000"/>
                    </a:solidFill>
                    <a:effectLst/>
                    <a:uLnTx/>
                    <a:uFillTx/>
                    <a:latin typeface="Comic Sans MS" panose="030F0902030302020204" pitchFamily="66" charset="0"/>
                    <a:ea typeface="ＭＳ Ｐゴシック" panose="020B0600070205080204" pitchFamily="34" charset="-128"/>
                    <a:cs typeface="+mn-cs"/>
                  </a:rPr>
                  <a:t> </a:t>
                </a:r>
              </a:p>
              <a:p>
                <a:pPr marL="0" marR="0" lvl="0" indent="0" algn="ctr" defTabSz="762000" rtl="0" eaLnBrk="0" fontAlgn="base" latinLnBrk="0" hangingPunct="0">
                  <a:lnSpc>
                    <a:spcPct val="87000"/>
                  </a:lnSpc>
                  <a:spcBef>
                    <a:spcPct val="0"/>
                  </a:spcBef>
                  <a:spcAft>
                    <a:spcPct val="0"/>
                  </a:spcAft>
                  <a:buClrTx/>
                  <a:buSzTx/>
                  <a:buFontTx/>
                  <a:buNone/>
                  <a:tabLst/>
                  <a:defRPr/>
                </a:pPr>
                <a:r>
                  <a:rPr kumimoji="0" lang="fr-FR" altLang="fr-FR" sz="2800" b="0" i="0" u="none" strike="noStrike" kern="1200" cap="none" spc="0" normalizeH="0" baseline="0" noProof="0" dirty="0" err="1">
                    <a:ln>
                      <a:noFill/>
                    </a:ln>
                    <a:solidFill>
                      <a:srgbClr val="000000"/>
                    </a:solidFill>
                    <a:effectLst/>
                    <a:uLnTx/>
                    <a:uFillTx/>
                    <a:latin typeface="Comic Sans MS" panose="030F0902030302020204" pitchFamily="66" charset="0"/>
                    <a:ea typeface="ＭＳ Ｐゴシック" panose="020B0600070205080204" pitchFamily="34" charset="-128"/>
                    <a:cs typeface="+mn-cs"/>
                  </a:rPr>
                  <a:t>them</a:t>
                </a:r>
                <a:r>
                  <a:rPr kumimoji="0" lang="fr-FR" altLang="fr-FR" sz="2800" b="0" i="0" u="none" strike="noStrike" kern="1200" cap="none" spc="0" normalizeH="0" baseline="0" noProof="0" dirty="0">
                    <a:ln>
                      <a:noFill/>
                    </a:ln>
                    <a:solidFill>
                      <a:srgbClr val="000000"/>
                    </a:solidFill>
                    <a:effectLst/>
                    <a:uLnTx/>
                    <a:uFillTx/>
                    <a:latin typeface="Comic Sans MS" panose="030F0902030302020204" pitchFamily="66" charset="0"/>
                    <a:ea typeface="ＭＳ Ｐゴシック" panose="020B0600070205080204" pitchFamily="34" charset="-128"/>
                    <a:cs typeface="+mn-cs"/>
                  </a:rPr>
                  <a:t> </a:t>
                </a:r>
              </a:p>
              <a:p>
                <a:pPr marL="0" marR="0" lvl="0" indent="0" algn="ctr" defTabSz="762000" rtl="0" eaLnBrk="0" fontAlgn="base" latinLnBrk="0" hangingPunct="0">
                  <a:lnSpc>
                    <a:spcPct val="87000"/>
                  </a:lnSpc>
                  <a:spcBef>
                    <a:spcPct val="0"/>
                  </a:spcBef>
                  <a:spcAft>
                    <a:spcPct val="0"/>
                  </a:spcAft>
                  <a:buClrTx/>
                  <a:buSzTx/>
                  <a:buFontTx/>
                  <a:buNone/>
                  <a:tabLst/>
                  <a:defRPr/>
                </a:pPr>
                <a:r>
                  <a:rPr kumimoji="0" lang="fr-FR" altLang="fr-FR" sz="2800" b="0" i="0" u="none" strike="noStrike" kern="1200" cap="none" spc="0" normalizeH="0" baseline="0" noProof="0" dirty="0">
                    <a:ln>
                      <a:noFill/>
                    </a:ln>
                    <a:solidFill>
                      <a:srgbClr val="000000"/>
                    </a:solidFill>
                    <a:effectLst/>
                    <a:uLnTx/>
                    <a:uFillTx/>
                    <a:latin typeface="Comic Sans MS" panose="030F0902030302020204" pitchFamily="66" charset="0"/>
                    <a:ea typeface="ＭＳ Ｐゴシック" panose="020B0600070205080204" pitchFamily="34" charset="-128"/>
                    <a:cs typeface="+mn-cs"/>
                  </a:rPr>
                  <a:t>I </a:t>
                </a:r>
                <a:r>
                  <a:rPr kumimoji="0" lang="fr-FR" altLang="fr-FR" sz="2800" b="0" i="0" u="none" strike="noStrike" kern="1200" cap="none" spc="0" normalizeH="0" baseline="0" noProof="0" dirty="0" err="1">
                    <a:ln>
                      <a:noFill/>
                    </a:ln>
                    <a:solidFill>
                      <a:srgbClr val="000000"/>
                    </a:solidFill>
                    <a:effectLst/>
                    <a:uLnTx/>
                    <a:uFillTx/>
                    <a:latin typeface="Comic Sans MS" panose="030F0902030302020204" pitchFamily="66" charset="0"/>
                    <a:ea typeface="ＭＳ Ｐゴシック" panose="020B0600070205080204" pitchFamily="34" charset="-128"/>
                    <a:cs typeface="+mn-cs"/>
                  </a:rPr>
                  <a:t>was</a:t>
                </a:r>
                <a:r>
                  <a:rPr kumimoji="0" lang="fr-FR" altLang="fr-FR" sz="2800" b="0" i="0" u="none" strike="noStrike" kern="1200" cap="none" spc="0" normalizeH="0" baseline="0" noProof="0" dirty="0">
                    <a:ln>
                      <a:noFill/>
                    </a:ln>
                    <a:solidFill>
                      <a:srgbClr val="000000"/>
                    </a:solidFill>
                    <a:effectLst/>
                    <a:uLnTx/>
                    <a:uFillTx/>
                    <a:latin typeface="Comic Sans MS" panose="030F0902030302020204" pitchFamily="66" charset="0"/>
                    <a:ea typeface="ＭＳ Ｐゴシック" panose="020B0600070205080204" pitchFamily="34" charset="-128"/>
                    <a:cs typeface="+mn-cs"/>
                  </a:rPr>
                  <a:t> not able</a:t>
                </a:r>
              </a:p>
              <a:p>
                <a:pPr marL="0" marR="0" lvl="0" indent="0" algn="ctr" defTabSz="762000" rtl="0" eaLnBrk="0" fontAlgn="base" latinLnBrk="0" hangingPunct="0">
                  <a:lnSpc>
                    <a:spcPct val="87000"/>
                  </a:lnSpc>
                  <a:spcBef>
                    <a:spcPct val="0"/>
                  </a:spcBef>
                  <a:spcAft>
                    <a:spcPct val="0"/>
                  </a:spcAft>
                  <a:buClrTx/>
                  <a:buSzTx/>
                  <a:buFontTx/>
                  <a:buNone/>
                  <a:tabLst/>
                  <a:defRPr/>
                </a:pPr>
                <a:r>
                  <a:rPr kumimoji="0" lang="fr-FR" altLang="fr-FR" sz="2800" b="0" i="0" u="none" strike="noStrike" kern="1200" cap="none" spc="0" normalizeH="0" baseline="0" noProof="0" dirty="0">
                    <a:ln>
                      <a:noFill/>
                    </a:ln>
                    <a:solidFill>
                      <a:srgbClr val="000000"/>
                    </a:solidFill>
                    <a:effectLst/>
                    <a:uLnTx/>
                    <a:uFillTx/>
                    <a:latin typeface="Comic Sans MS" panose="030F0902030302020204" pitchFamily="66" charset="0"/>
                    <a:ea typeface="ＭＳ Ｐゴシック" panose="020B0600070205080204" pitchFamily="34" charset="-128"/>
                    <a:cs typeface="+mn-cs"/>
                  </a:rPr>
                  <a:t> </a:t>
                </a:r>
                <a:r>
                  <a:rPr lang="fr-FR" altLang="fr-FR" sz="2800" i="0" u="none" dirty="0">
                    <a:solidFill>
                      <a:srgbClr val="000000"/>
                    </a:solidFill>
                  </a:rPr>
                  <a:t>to </a:t>
                </a:r>
                <a:r>
                  <a:rPr lang="fr-FR" altLang="fr-FR" sz="2800" i="0" u="none" dirty="0" err="1">
                    <a:solidFill>
                      <a:srgbClr val="000000"/>
                    </a:solidFill>
                  </a:rPr>
                  <a:t>get</a:t>
                </a:r>
                <a:r>
                  <a:rPr lang="fr-FR" altLang="fr-FR" sz="2800" i="0" u="none" dirty="0">
                    <a:solidFill>
                      <a:srgbClr val="000000"/>
                    </a:solidFill>
                  </a:rPr>
                  <a:t> </a:t>
                </a:r>
                <a:r>
                  <a:rPr lang="fr-FR" altLang="fr-FR" sz="2800" i="0" u="none" dirty="0" err="1">
                    <a:solidFill>
                      <a:srgbClr val="000000"/>
                    </a:solidFill>
                  </a:rPr>
                  <a:t>this</a:t>
                </a:r>
                <a:r>
                  <a:rPr lang="fr-FR" altLang="fr-FR" sz="2800" i="0" u="none" dirty="0">
                    <a:solidFill>
                      <a:srgbClr val="000000"/>
                    </a:solidFill>
                  </a:rPr>
                  <a:t> </a:t>
                </a:r>
                <a:r>
                  <a:rPr lang="fr-FR" altLang="fr-FR" sz="2800" i="0" u="none" dirty="0" err="1">
                    <a:solidFill>
                      <a:srgbClr val="000000"/>
                    </a:solidFill>
                  </a:rPr>
                  <a:t>award</a:t>
                </a:r>
                <a:endParaRPr kumimoji="0" lang="fr-FR" altLang="fr-FR" sz="2800" b="0" i="0" u="none" strike="noStrike" kern="1200" cap="none" spc="0" normalizeH="0" baseline="0" noProof="0" dirty="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sp>
        <p:nvSpPr>
          <p:cNvPr id="3" name="ZoneTexte 2">
            <a:extLst>
              <a:ext uri="{FF2B5EF4-FFF2-40B4-BE49-F238E27FC236}">
                <a16:creationId xmlns:a16="http://schemas.microsoft.com/office/drawing/2014/main" id="{6170474D-5A04-6193-5295-4FFF5F7E45D4}"/>
              </a:ext>
            </a:extLst>
          </p:cNvPr>
          <p:cNvSpPr txBox="1"/>
          <p:nvPr/>
        </p:nvSpPr>
        <p:spPr>
          <a:xfrm>
            <a:off x="3083215" y="4901624"/>
            <a:ext cx="3438235" cy="1077218"/>
          </a:xfrm>
          <a:prstGeom prst="rect">
            <a:avLst/>
          </a:prstGeom>
          <a:noFill/>
        </p:spPr>
        <p:txBody>
          <a:bodyPr wrap="square" rtlCol="0">
            <a:spAutoFit/>
          </a:bodyPr>
          <a:lstStyle/>
          <a:p>
            <a:r>
              <a:rPr lang="fr-FR" sz="3200" b="1" u="none" dirty="0" err="1">
                <a:solidFill>
                  <a:srgbClr val="0070C0"/>
                </a:solidFill>
              </a:rPr>
              <a:t>Since</a:t>
            </a:r>
            <a:r>
              <a:rPr lang="fr-FR" sz="3200" b="1" u="none" dirty="0">
                <a:solidFill>
                  <a:srgbClr val="0070C0"/>
                </a:solidFill>
              </a:rPr>
              <a:t> 1993</a:t>
            </a:r>
          </a:p>
          <a:p>
            <a:r>
              <a:rPr lang="fr-FR" sz="3200" b="1" u="none" dirty="0">
                <a:solidFill>
                  <a:srgbClr val="0070C0"/>
                </a:solidFill>
              </a:rPr>
              <a:t>Vancouver RTC </a:t>
            </a:r>
          </a:p>
        </p:txBody>
      </p:sp>
    </p:spTree>
    <p:extLst>
      <p:ext uri="{BB962C8B-B14F-4D97-AF65-F5344CB8AC3E}">
        <p14:creationId xmlns:p14="http://schemas.microsoft.com/office/powerpoint/2010/main" val="2515709247"/>
      </p:ext>
    </p:extLst>
  </p:cSld>
  <p:clrMapOvr>
    <a:overrideClrMapping bg1="lt1" tx1="dk1" bg2="lt2" tx2="dk2" accent1="accent1" accent2="accent2" accent3="accent3" accent4="accent4" accent5="accent5" accent6="accent6" hlink="hlink" folHlink="folHlink"/>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Espace réservé du pied de page 4">
            <a:extLst>
              <a:ext uri="{FF2B5EF4-FFF2-40B4-BE49-F238E27FC236}">
                <a16:creationId xmlns:a16="http://schemas.microsoft.com/office/drawing/2014/main" id="{2E108757-1CC7-444D-9C0A-1B3FE8367AAA}"/>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t>Award RT24</a:t>
            </a:r>
          </a:p>
        </p:txBody>
      </p:sp>
      <p:sp>
        <p:nvSpPr>
          <p:cNvPr id="666626" name="Rectangle 2">
            <a:extLst>
              <a:ext uri="{FF2B5EF4-FFF2-40B4-BE49-F238E27FC236}">
                <a16:creationId xmlns:a16="http://schemas.microsoft.com/office/drawing/2014/main" id="{42D5FDEA-3D2E-5241-9489-B1E78D98155C}"/>
              </a:ext>
            </a:extLst>
          </p:cNvPr>
          <p:cNvSpPr>
            <a:spLocks noGrp="1" noChangeArrowheads="1"/>
          </p:cNvSpPr>
          <p:nvPr>
            <p:ph type="title"/>
          </p:nvPr>
        </p:nvSpPr>
        <p:spPr>
          <a:xfrm>
            <a:off x="4932062" y="21826"/>
            <a:ext cx="4230688" cy="966057"/>
          </a:xfrm>
        </p:spPr>
        <p:txBody>
          <a:bodyPr/>
          <a:lstStyle/>
          <a:p>
            <a:pPr>
              <a:defRPr/>
            </a:pPr>
            <a:r>
              <a:rPr lang="fr-FR" altLang="fr-FR" dirty="0"/>
              <a:t>1997 Beaune France</a:t>
            </a:r>
          </a:p>
        </p:txBody>
      </p:sp>
      <p:sp>
        <p:nvSpPr>
          <p:cNvPr id="176133" name="Text Box 23">
            <a:extLst>
              <a:ext uri="{FF2B5EF4-FFF2-40B4-BE49-F238E27FC236}">
                <a16:creationId xmlns:a16="http://schemas.microsoft.com/office/drawing/2014/main" id="{C462E76F-EA6A-4D4E-BD82-79863264DC97}"/>
              </a:ext>
            </a:extLst>
          </p:cNvPr>
          <p:cNvSpPr txBox="1">
            <a:spLocks noChangeArrowheads="1"/>
          </p:cNvSpPr>
          <p:nvPr/>
        </p:nvSpPr>
        <p:spPr bwMode="auto">
          <a:xfrm>
            <a:off x="898525" y="28670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sp>
        <p:nvSpPr>
          <p:cNvPr id="3" name="Espace réservé du numéro de diapositive 2">
            <a:extLst>
              <a:ext uri="{FF2B5EF4-FFF2-40B4-BE49-F238E27FC236}">
                <a16:creationId xmlns:a16="http://schemas.microsoft.com/office/drawing/2014/main" id="{860E421E-4F36-CF41-B25B-E3D67AA7BA37}"/>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6F0711E-CE04-7641-A94F-B5AF08FF2BEA}" type="slidenum">
              <a:rPr kumimoji="0" lang="fr-FR" altLang="fr-FR" sz="1200" b="0" i="0" u="sng"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62</a:t>
            </a:fld>
            <a:endParaRPr kumimoji="0" lang="fr-FR" altLang="fr-FR" sz="1200" b="0" i="0" u="sng"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pic>
        <p:nvPicPr>
          <p:cNvPr id="5" name="Image 4">
            <a:extLst>
              <a:ext uri="{FF2B5EF4-FFF2-40B4-BE49-F238E27FC236}">
                <a16:creationId xmlns:a16="http://schemas.microsoft.com/office/drawing/2014/main" id="{D0B34236-A875-F745-A5C9-3FE6DFB321C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689" y="86718"/>
            <a:ext cx="4383415" cy="6125890"/>
          </a:xfrm>
          <a:prstGeom prst="rect">
            <a:avLst/>
          </a:prstGeom>
        </p:spPr>
      </p:pic>
      <p:pic>
        <p:nvPicPr>
          <p:cNvPr id="7" name="Image 6">
            <a:extLst>
              <a:ext uri="{FF2B5EF4-FFF2-40B4-BE49-F238E27FC236}">
                <a16:creationId xmlns:a16="http://schemas.microsoft.com/office/drawing/2014/main" id="{124232C4-36D8-6046-8723-37A67F26E65D}"/>
              </a:ext>
            </a:extLst>
          </p:cNvPr>
          <p:cNvPicPr>
            <a:picLocks noChangeAspect="1"/>
          </p:cNvPicPr>
          <p:nvPr/>
        </p:nvPicPr>
        <p:blipFill>
          <a:blip r:embed="rId7"/>
          <a:stretch>
            <a:fillRect/>
          </a:stretch>
        </p:blipFill>
        <p:spPr>
          <a:xfrm>
            <a:off x="7282048" y="3308325"/>
            <a:ext cx="2629509" cy="1746608"/>
          </a:xfrm>
          <a:prstGeom prst="rect">
            <a:avLst/>
          </a:prstGeom>
        </p:spPr>
      </p:pic>
      <p:pic>
        <p:nvPicPr>
          <p:cNvPr id="8" name="Image 7">
            <a:extLst>
              <a:ext uri="{FF2B5EF4-FFF2-40B4-BE49-F238E27FC236}">
                <a16:creationId xmlns:a16="http://schemas.microsoft.com/office/drawing/2014/main" id="{9E6E1781-C9DA-F74B-B9A3-4A8636585C5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947868" y="5054933"/>
            <a:ext cx="1420813" cy="1661435"/>
          </a:xfrm>
          <a:prstGeom prst="rect">
            <a:avLst/>
          </a:prstGeom>
        </p:spPr>
      </p:pic>
      <p:pic>
        <p:nvPicPr>
          <p:cNvPr id="10" name="Image 9">
            <a:extLst>
              <a:ext uri="{FF2B5EF4-FFF2-40B4-BE49-F238E27FC236}">
                <a16:creationId xmlns:a16="http://schemas.microsoft.com/office/drawing/2014/main" id="{FD93FBDF-2942-7041-88BA-E76115D3795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598020" y="4998304"/>
            <a:ext cx="2501280" cy="1661434"/>
          </a:xfrm>
          <a:prstGeom prst="rect">
            <a:avLst/>
          </a:prstGeom>
        </p:spPr>
      </p:pic>
      <p:pic>
        <p:nvPicPr>
          <p:cNvPr id="12" name="Image 11">
            <a:extLst>
              <a:ext uri="{FF2B5EF4-FFF2-40B4-BE49-F238E27FC236}">
                <a16:creationId xmlns:a16="http://schemas.microsoft.com/office/drawing/2014/main" id="{F1ADD47C-ED1C-9643-A9D7-6D8A84500D99}"/>
              </a:ext>
            </a:extLst>
          </p:cNvPr>
          <p:cNvPicPr>
            <a:picLocks noChangeAspect="1"/>
          </p:cNvPicPr>
          <p:nvPr/>
        </p:nvPicPr>
        <p:blipFill>
          <a:blip r:embed="rId10"/>
          <a:stretch>
            <a:fillRect/>
          </a:stretch>
        </p:blipFill>
        <p:spPr>
          <a:xfrm>
            <a:off x="4315602" y="3240229"/>
            <a:ext cx="3099993" cy="1661434"/>
          </a:xfrm>
          <a:prstGeom prst="rect">
            <a:avLst/>
          </a:prstGeom>
        </p:spPr>
      </p:pic>
      <p:pic>
        <p:nvPicPr>
          <p:cNvPr id="14" name="Image 13">
            <a:extLst>
              <a:ext uri="{FF2B5EF4-FFF2-40B4-BE49-F238E27FC236}">
                <a16:creationId xmlns:a16="http://schemas.microsoft.com/office/drawing/2014/main" id="{DDBAF8BC-2209-BA41-AC3F-CF88F3BF53E0}"/>
              </a:ext>
            </a:extLst>
          </p:cNvPr>
          <p:cNvPicPr>
            <a:picLocks noChangeAspect="1"/>
          </p:cNvPicPr>
          <p:nvPr/>
        </p:nvPicPr>
        <p:blipFill>
          <a:blip r:embed="rId11"/>
          <a:stretch>
            <a:fillRect/>
          </a:stretch>
        </p:blipFill>
        <p:spPr>
          <a:xfrm>
            <a:off x="5358920" y="937975"/>
            <a:ext cx="3846256" cy="1911033"/>
          </a:xfrm>
          <a:prstGeom prst="rect">
            <a:avLst/>
          </a:prstGeom>
        </p:spPr>
      </p:pic>
      <p:sp>
        <p:nvSpPr>
          <p:cNvPr id="15" name="ZoneTexte 14">
            <a:extLst>
              <a:ext uri="{FF2B5EF4-FFF2-40B4-BE49-F238E27FC236}">
                <a16:creationId xmlns:a16="http://schemas.microsoft.com/office/drawing/2014/main" id="{A8870764-BE34-BD4E-B7F9-7658DD688528}"/>
              </a:ext>
            </a:extLst>
          </p:cNvPr>
          <p:cNvSpPr txBox="1"/>
          <p:nvPr/>
        </p:nvSpPr>
        <p:spPr>
          <a:xfrm>
            <a:off x="5787175" y="2729021"/>
            <a:ext cx="3084499"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1" u="none" strike="noStrike" kern="1200" cap="none" spc="0" normalizeH="0" baseline="0" noProof="0" dirty="0">
                <a:ln>
                  <a:noFill/>
                </a:ln>
                <a:solidFill>
                  <a:srgbClr val="FFFF00"/>
                </a:solidFill>
                <a:effectLst/>
                <a:uLnTx/>
                <a:uFillTx/>
                <a:latin typeface="Comic Sans MS" charset="0"/>
                <a:ea typeface="ＭＳ Ｐゴシック" charset="0"/>
                <a:cs typeface="+mn-cs"/>
              </a:rPr>
              <a:t>The Hotel Dieu</a:t>
            </a:r>
          </a:p>
        </p:txBody>
      </p:sp>
      <p:sp>
        <p:nvSpPr>
          <p:cNvPr id="119" name="ZoneTexte 118">
            <a:extLst>
              <a:ext uri="{FF2B5EF4-FFF2-40B4-BE49-F238E27FC236}">
                <a16:creationId xmlns:a16="http://schemas.microsoft.com/office/drawing/2014/main" id="{A4ACFE69-8CDD-E34C-8657-B8C6482E524E}"/>
              </a:ext>
            </a:extLst>
          </p:cNvPr>
          <p:cNvSpPr txBox="1"/>
          <p:nvPr/>
        </p:nvSpPr>
        <p:spPr>
          <a:xfrm>
            <a:off x="6748744" y="5228856"/>
            <a:ext cx="3343172" cy="120032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1" u="none" strike="noStrike" kern="1200" cap="none" spc="0" normalizeH="0" baseline="0" noProof="0" dirty="0">
                <a:ln>
                  <a:noFill/>
                </a:ln>
                <a:solidFill>
                  <a:srgbClr val="FFFF00"/>
                </a:solidFill>
                <a:effectLst/>
                <a:uLnTx/>
                <a:uFillTx/>
                <a:latin typeface="Comic Sans MS" charset="0"/>
                <a:ea typeface="ＭＳ Ｐゴシック" charset="0"/>
                <a:cs typeface="+mn-cs"/>
              </a:rPr>
              <a:t>Chateau de Meursault diner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1" u="none" strike="noStrike" kern="1200" cap="none" spc="0" normalizeH="0" baseline="0" noProof="0" dirty="0">
                <a:ln>
                  <a:noFill/>
                </a:ln>
                <a:solidFill>
                  <a:srgbClr val="FFFF00"/>
                </a:solidFill>
                <a:effectLst/>
                <a:uLnTx/>
                <a:uFillTx/>
                <a:latin typeface="Comic Sans MS" charset="0"/>
                <a:ea typeface="ＭＳ Ｐゴシック" charset="0"/>
                <a:cs typeface="+mn-cs"/>
              </a:rPr>
              <a:t>Wine tasting</a:t>
            </a:r>
          </a:p>
        </p:txBody>
      </p:sp>
    </p:spTree>
    <p:extLst>
      <p:ext uri="{BB962C8B-B14F-4D97-AF65-F5344CB8AC3E}">
        <p14:creationId xmlns:p14="http://schemas.microsoft.com/office/powerpoint/2010/main" val="887290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8CA4B6-8C4D-2DF3-DD06-00957305A205}"/>
              </a:ext>
            </a:extLst>
          </p:cNvPr>
          <p:cNvSpPr>
            <a:spLocks noGrp="1"/>
          </p:cNvSpPr>
          <p:nvPr>
            <p:ph type="title"/>
          </p:nvPr>
        </p:nvSpPr>
        <p:spPr>
          <a:xfrm>
            <a:off x="415925" y="1"/>
            <a:ext cx="8994775" cy="1125538"/>
          </a:xfrm>
        </p:spPr>
        <p:txBody>
          <a:bodyPr/>
          <a:lstStyle/>
          <a:p>
            <a:r>
              <a:rPr lang="fr-FR" dirty="0" err="1"/>
              <a:t>My</a:t>
            </a:r>
            <a:r>
              <a:rPr lang="fr-FR" dirty="0"/>
              <a:t> MWPC time (1972-76)</a:t>
            </a:r>
          </a:p>
        </p:txBody>
      </p:sp>
      <p:sp>
        <p:nvSpPr>
          <p:cNvPr id="3" name="Espace réservé du contenu 2">
            <a:extLst>
              <a:ext uri="{FF2B5EF4-FFF2-40B4-BE49-F238E27FC236}">
                <a16:creationId xmlns:a16="http://schemas.microsoft.com/office/drawing/2014/main" id="{6186B18E-04AA-7D4B-DCDB-851300416916}"/>
              </a:ext>
            </a:extLst>
          </p:cNvPr>
          <p:cNvSpPr>
            <a:spLocks noGrp="1"/>
          </p:cNvSpPr>
          <p:nvPr>
            <p:ph idx="1"/>
          </p:nvPr>
        </p:nvSpPr>
        <p:spPr>
          <a:xfrm>
            <a:off x="152400" y="1125538"/>
            <a:ext cx="9625136" cy="4530725"/>
          </a:xfrm>
        </p:spPr>
        <p:txBody>
          <a:bodyPr/>
          <a:lstStyle/>
          <a:p>
            <a:r>
              <a:rPr lang="fr-FR" sz="2800" dirty="0" err="1"/>
              <a:t>Working</a:t>
            </a:r>
            <a:r>
              <a:rPr lang="fr-FR" sz="2800" dirty="0"/>
              <a:t> </a:t>
            </a:r>
            <a:r>
              <a:rPr lang="fr-FR" sz="2800" dirty="0" err="1"/>
              <a:t>with</a:t>
            </a:r>
            <a:r>
              <a:rPr lang="fr-FR" sz="2800" dirty="0"/>
              <a:t> the </a:t>
            </a:r>
            <a:r>
              <a:rPr lang="fr-FR" sz="2800" dirty="0" err="1"/>
              <a:t>Gearges</a:t>
            </a:r>
            <a:r>
              <a:rPr lang="fr-FR" sz="2800" dirty="0"/>
              <a:t> Charpak team  to </a:t>
            </a:r>
            <a:r>
              <a:rPr lang="fr-FR" sz="2800" dirty="0" err="1"/>
              <a:t>develop</a:t>
            </a:r>
            <a:r>
              <a:rPr lang="fr-FR" sz="2800" dirty="0"/>
              <a:t> </a:t>
            </a:r>
            <a:r>
              <a:rPr lang="fr-FR" sz="2800" dirty="0" err="1"/>
              <a:t>small</a:t>
            </a:r>
            <a:r>
              <a:rPr lang="fr-FR" sz="2800" dirty="0"/>
              <a:t> (20x20 cm2 up to 4 m2 (NA3)  MWPC) </a:t>
            </a:r>
            <a:r>
              <a:rPr lang="fr-FR" sz="2800" dirty="0" err="1"/>
              <a:t>mechanics</a:t>
            </a:r>
            <a:r>
              <a:rPr lang="fr-FR" sz="2800" dirty="0"/>
              <a:t> (mylar cathodes  and </a:t>
            </a:r>
            <a:r>
              <a:rPr lang="fr-FR" sz="2800" dirty="0" err="1"/>
              <a:t>read</a:t>
            </a:r>
            <a:r>
              <a:rPr lang="fr-FR" sz="2800" dirty="0"/>
              <a:t> out)</a:t>
            </a:r>
          </a:p>
          <a:p>
            <a:r>
              <a:rPr lang="fr-FR" sz="2800" dirty="0"/>
              <a:t>Test the first IC </a:t>
            </a:r>
            <a:r>
              <a:rPr lang="fr-FR" sz="2800" dirty="0" err="1"/>
              <a:t>read</a:t>
            </a:r>
            <a:r>
              <a:rPr lang="fr-FR" sz="2800" dirty="0"/>
              <a:t> out </a:t>
            </a:r>
            <a:r>
              <a:rPr lang="fr-FR" sz="2800" dirty="0" err="1"/>
              <a:t>using</a:t>
            </a:r>
            <a:r>
              <a:rPr lang="fr-FR" sz="2800" dirty="0"/>
              <a:t> the Filas LETI</a:t>
            </a:r>
          </a:p>
        </p:txBody>
      </p:sp>
      <p:sp>
        <p:nvSpPr>
          <p:cNvPr id="5" name="Espace réservé du pied de page 4">
            <a:extLst>
              <a:ext uri="{FF2B5EF4-FFF2-40B4-BE49-F238E27FC236}">
                <a16:creationId xmlns:a16="http://schemas.microsoft.com/office/drawing/2014/main" id="{15F364F8-C47B-54A2-14D9-C73528129747}"/>
              </a:ext>
            </a:extLst>
          </p:cNvPr>
          <p:cNvSpPr>
            <a:spLocks noGrp="1"/>
          </p:cNvSpPr>
          <p:nvPr>
            <p:ph type="ftr" sz="quarter" idx="11"/>
          </p:nvPr>
        </p:nvSpPr>
        <p:spPr/>
        <p:txBody>
          <a:bodyPr/>
          <a:lstStyle/>
          <a:p>
            <a:pPr>
              <a:defRPr/>
            </a:pPr>
            <a:r>
              <a:rPr lang="fr-FR"/>
              <a:t>Award RT24</a:t>
            </a:r>
          </a:p>
        </p:txBody>
      </p:sp>
      <p:sp>
        <p:nvSpPr>
          <p:cNvPr id="6" name="Espace réservé du numéro de diapositive 5">
            <a:extLst>
              <a:ext uri="{FF2B5EF4-FFF2-40B4-BE49-F238E27FC236}">
                <a16:creationId xmlns:a16="http://schemas.microsoft.com/office/drawing/2014/main" id="{853B9CFA-1288-5290-B988-E221A5032061}"/>
              </a:ext>
            </a:extLst>
          </p:cNvPr>
          <p:cNvSpPr>
            <a:spLocks noGrp="1"/>
          </p:cNvSpPr>
          <p:nvPr>
            <p:ph type="sldNum" sz="quarter" idx="12"/>
          </p:nvPr>
        </p:nvSpPr>
        <p:spPr/>
        <p:txBody>
          <a:bodyPr/>
          <a:lstStyle/>
          <a:p>
            <a:pPr>
              <a:defRPr/>
            </a:pPr>
            <a:fld id="{F238CFB6-D344-744A-ACE9-829E237FC0BC}" type="slidenum">
              <a:rPr lang="fr-FR" altLang="fr-FR" smtClean="0"/>
              <a:pPr>
                <a:defRPr/>
              </a:pPr>
              <a:t>7</a:t>
            </a:fld>
            <a:endParaRPr lang="fr-FR" altLang="fr-FR"/>
          </a:p>
        </p:txBody>
      </p:sp>
      <p:pic>
        <p:nvPicPr>
          <p:cNvPr id="10" name="Image 9">
            <a:extLst>
              <a:ext uri="{FF2B5EF4-FFF2-40B4-BE49-F238E27FC236}">
                <a16:creationId xmlns:a16="http://schemas.microsoft.com/office/drawing/2014/main" id="{CA4C6AAE-7575-CBC0-3637-07384C3CB518}"/>
              </a:ext>
            </a:extLst>
          </p:cNvPr>
          <p:cNvPicPr>
            <a:picLocks noChangeAspect="1"/>
          </p:cNvPicPr>
          <p:nvPr/>
        </p:nvPicPr>
        <p:blipFill>
          <a:blip r:embed="rId3"/>
          <a:stretch>
            <a:fillRect/>
          </a:stretch>
        </p:blipFill>
        <p:spPr>
          <a:xfrm>
            <a:off x="634248" y="3429851"/>
            <a:ext cx="4030720" cy="3023041"/>
          </a:xfrm>
          <a:prstGeom prst="rect">
            <a:avLst/>
          </a:prstGeom>
        </p:spPr>
      </p:pic>
      <p:sp>
        <p:nvSpPr>
          <p:cNvPr id="11" name="ZoneTexte 10">
            <a:extLst>
              <a:ext uri="{FF2B5EF4-FFF2-40B4-BE49-F238E27FC236}">
                <a16:creationId xmlns:a16="http://schemas.microsoft.com/office/drawing/2014/main" id="{4C401F37-4399-B6BB-CDF9-B6814715F4DC}"/>
              </a:ext>
            </a:extLst>
          </p:cNvPr>
          <p:cNvSpPr txBox="1"/>
          <p:nvPr/>
        </p:nvSpPr>
        <p:spPr>
          <a:xfrm>
            <a:off x="6223000" y="4648200"/>
            <a:ext cx="184731" cy="461665"/>
          </a:xfrm>
          <a:prstGeom prst="rect">
            <a:avLst/>
          </a:prstGeom>
          <a:noFill/>
        </p:spPr>
        <p:txBody>
          <a:bodyPr wrap="none" rtlCol="0">
            <a:spAutoFit/>
          </a:bodyPr>
          <a:lstStyle/>
          <a:p>
            <a:endParaRPr lang="fr-FR"/>
          </a:p>
        </p:txBody>
      </p:sp>
      <p:sp>
        <p:nvSpPr>
          <p:cNvPr id="4" name="ZoneTexte 3">
            <a:extLst>
              <a:ext uri="{FF2B5EF4-FFF2-40B4-BE49-F238E27FC236}">
                <a16:creationId xmlns:a16="http://schemas.microsoft.com/office/drawing/2014/main" id="{6B8571E8-9C56-7971-AEBA-E4016702C5A1}"/>
              </a:ext>
            </a:extLst>
          </p:cNvPr>
          <p:cNvSpPr txBox="1"/>
          <p:nvPr/>
        </p:nvSpPr>
        <p:spPr>
          <a:xfrm>
            <a:off x="4964968" y="4711055"/>
            <a:ext cx="3773790" cy="461665"/>
          </a:xfrm>
          <a:prstGeom prst="rect">
            <a:avLst/>
          </a:prstGeom>
          <a:noFill/>
        </p:spPr>
        <p:txBody>
          <a:bodyPr wrap="none" rtlCol="0">
            <a:spAutoFit/>
          </a:bodyPr>
          <a:lstStyle/>
          <a:p>
            <a:r>
              <a:rPr lang="fr-FR" i="0" u="none" dirty="0"/>
              <a:t>8 channels  </a:t>
            </a:r>
            <a:r>
              <a:rPr lang="fr-FR" i="0" u="none" dirty="0" err="1"/>
              <a:t>discriminator</a:t>
            </a:r>
            <a:endParaRPr lang="fr-FR" i="0" u="none" dirty="0"/>
          </a:p>
        </p:txBody>
      </p:sp>
    </p:spTree>
    <p:extLst>
      <p:ext uri="{BB962C8B-B14F-4D97-AF65-F5344CB8AC3E}">
        <p14:creationId xmlns:p14="http://schemas.microsoft.com/office/powerpoint/2010/main" val="4082519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9EF4040C-4C5C-2C6C-9313-CE9C297D5B99}"/>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Award RT24</a:t>
            </a:r>
          </a:p>
        </p:txBody>
      </p:sp>
      <p:sp>
        <p:nvSpPr>
          <p:cNvPr id="32" name="Espace réservé du numéro de diapositive 5">
            <a:extLst>
              <a:ext uri="{FF2B5EF4-FFF2-40B4-BE49-F238E27FC236}">
                <a16:creationId xmlns:a16="http://schemas.microsoft.com/office/drawing/2014/main" id="{6BE4D71E-06A8-3161-3DCC-9C214A4369A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33F8070-67CF-3545-B036-F256F5D5FA59}" type="slidenum">
              <a:rPr kumimoji="0" lang="fr-FR" altLang="fr-FR" sz="1200" b="0" i="0" u="sng"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8130" name="Rectangle 2">
            <a:extLst>
              <a:ext uri="{FF2B5EF4-FFF2-40B4-BE49-F238E27FC236}">
                <a16:creationId xmlns:a16="http://schemas.microsoft.com/office/drawing/2014/main" id="{29723E66-7F55-EF9C-9898-E9B65D080DB4}"/>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222212" name="Line 3">
            <a:extLst>
              <a:ext uri="{FF2B5EF4-FFF2-40B4-BE49-F238E27FC236}">
                <a16:creationId xmlns:a16="http://schemas.microsoft.com/office/drawing/2014/main" id="{AB861EBB-9DCD-D85F-185D-A6B5EA49498B}"/>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3" name="Line 4">
            <a:extLst>
              <a:ext uri="{FF2B5EF4-FFF2-40B4-BE49-F238E27FC236}">
                <a16:creationId xmlns:a16="http://schemas.microsoft.com/office/drawing/2014/main" id="{FCC0C06D-86B3-9F32-1502-FEE06DA1DD08}"/>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4" name="Line 5">
            <a:extLst>
              <a:ext uri="{FF2B5EF4-FFF2-40B4-BE49-F238E27FC236}">
                <a16:creationId xmlns:a16="http://schemas.microsoft.com/office/drawing/2014/main" id="{7668965F-EE38-6268-BEC5-F4D81924BB76}"/>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5" name="Line 6">
            <a:extLst>
              <a:ext uri="{FF2B5EF4-FFF2-40B4-BE49-F238E27FC236}">
                <a16:creationId xmlns:a16="http://schemas.microsoft.com/office/drawing/2014/main" id="{65DE0DCF-0A16-E6FD-D7CB-6E2ACCE000CA}"/>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6" name="Line 7">
            <a:extLst>
              <a:ext uri="{FF2B5EF4-FFF2-40B4-BE49-F238E27FC236}">
                <a16:creationId xmlns:a16="http://schemas.microsoft.com/office/drawing/2014/main" id="{007FBE99-9AB2-D980-438D-17F07514FD5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7" name="Line 8">
            <a:extLst>
              <a:ext uri="{FF2B5EF4-FFF2-40B4-BE49-F238E27FC236}">
                <a16:creationId xmlns:a16="http://schemas.microsoft.com/office/drawing/2014/main" id="{3A8A284B-4092-1F78-A40E-D16DC2429117}"/>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8" name="Line 9">
            <a:extLst>
              <a:ext uri="{FF2B5EF4-FFF2-40B4-BE49-F238E27FC236}">
                <a16:creationId xmlns:a16="http://schemas.microsoft.com/office/drawing/2014/main" id="{24A14221-7B46-7986-0318-9310733E5CB2}"/>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9" name="Line 10">
            <a:extLst>
              <a:ext uri="{FF2B5EF4-FFF2-40B4-BE49-F238E27FC236}">
                <a16:creationId xmlns:a16="http://schemas.microsoft.com/office/drawing/2014/main" id="{FF4CCCFF-5F54-B93B-BF98-523656194E6F}"/>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0" name="Line 11">
            <a:extLst>
              <a:ext uri="{FF2B5EF4-FFF2-40B4-BE49-F238E27FC236}">
                <a16:creationId xmlns:a16="http://schemas.microsoft.com/office/drawing/2014/main" id="{7A4401C5-2608-E669-AEDE-03F34C036804}"/>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1" name="Line 12">
            <a:extLst>
              <a:ext uri="{FF2B5EF4-FFF2-40B4-BE49-F238E27FC236}">
                <a16:creationId xmlns:a16="http://schemas.microsoft.com/office/drawing/2014/main" id="{C745514E-19AD-EA46-D180-6EAB44F70FB5}"/>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2" name="Line 13">
            <a:extLst>
              <a:ext uri="{FF2B5EF4-FFF2-40B4-BE49-F238E27FC236}">
                <a16:creationId xmlns:a16="http://schemas.microsoft.com/office/drawing/2014/main" id="{06973B4F-8C1D-F334-E03A-208506A0F568}"/>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3" name="Line 14">
            <a:extLst>
              <a:ext uri="{FF2B5EF4-FFF2-40B4-BE49-F238E27FC236}">
                <a16:creationId xmlns:a16="http://schemas.microsoft.com/office/drawing/2014/main" id="{4A5933C0-A6E8-DA8A-376C-767C941710FA}"/>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4" name="Line 15">
            <a:extLst>
              <a:ext uri="{FF2B5EF4-FFF2-40B4-BE49-F238E27FC236}">
                <a16:creationId xmlns:a16="http://schemas.microsoft.com/office/drawing/2014/main" id="{3BEB65B7-3F9E-C784-6699-9D6137ECD99E}"/>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5" name="Line 16">
            <a:extLst>
              <a:ext uri="{FF2B5EF4-FFF2-40B4-BE49-F238E27FC236}">
                <a16:creationId xmlns:a16="http://schemas.microsoft.com/office/drawing/2014/main" id="{7E6E4D3D-1DAC-7BA7-25C8-91A45B6ED333}"/>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6" name="Line 17">
            <a:extLst>
              <a:ext uri="{FF2B5EF4-FFF2-40B4-BE49-F238E27FC236}">
                <a16:creationId xmlns:a16="http://schemas.microsoft.com/office/drawing/2014/main" id="{47B3115B-0432-96F9-2543-E8145657E3F2}"/>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7" name="Line 18">
            <a:extLst>
              <a:ext uri="{FF2B5EF4-FFF2-40B4-BE49-F238E27FC236}">
                <a16:creationId xmlns:a16="http://schemas.microsoft.com/office/drawing/2014/main" id="{E1B97AC7-8291-AAEF-3768-4225F8298DED}"/>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8" name="Line 19">
            <a:extLst>
              <a:ext uri="{FF2B5EF4-FFF2-40B4-BE49-F238E27FC236}">
                <a16:creationId xmlns:a16="http://schemas.microsoft.com/office/drawing/2014/main" id="{F33274B6-E211-F955-575E-ADE1E7B4F9B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9" name="Line 21">
            <a:extLst>
              <a:ext uri="{FF2B5EF4-FFF2-40B4-BE49-F238E27FC236}">
                <a16:creationId xmlns:a16="http://schemas.microsoft.com/office/drawing/2014/main" id="{FD52F59B-9CA8-D268-ECFD-96594E07AC55}"/>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0" name="Line 22">
            <a:extLst>
              <a:ext uri="{FF2B5EF4-FFF2-40B4-BE49-F238E27FC236}">
                <a16:creationId xmlns:a16="http://schemas.microsoft.com/office/drawing/2014/main" id="{9B5BBD44-35EB-C73D-E135-0223A4BB96C8}"/>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1" name="Line 23">
            <a:extLst>
              <a:ext uri="{FF2B5EF4-FFF2-40B4-BE49-F238E27FC236}">
                <a16:creationId xmlns:a16="http://schemas.microsoft.com/office/drawing/2014/main" id="{13E7CF21-5418-2E8F-3D4C-45E5780C7B0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2" name="Line 24">
            <a:extLst>
              <a:ext uri="{FF2B5EF4-FFF2-40B4-BE49-F238E27FC236}">
                <a16:creationId xmlns:a16="http://schemas.microsoft.com/office/drawing/2014/main" id="{F5A83476-3775-66FC-BEE8-3259A7A6F0DC}"/>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3" name="Line 25">
            <a:extLst>
              <a:ext uri="{FF2B5EF4-FFF2-40B4-BE49-F238E27FC236}">
                <a16:creationId xmlns:a16="http://schemas.microsoft.com/office/drawing/2014/main" id="{0DE6F674-46C3-380F-C0B2-F8E641378E1B}"/>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4" name="Line 26">
            <a:extLst>
              <a:ext uri="{FF2B5EF4-FFF2-40B4-BE49-F238E27FC236}">
                <a16:creationId xmlns:a16="http://schemas.microsoft.com/office/drawing/2014/main" id="{D01095D1-6780-B86C-2122-157AD9905AC6}"/>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5" name="Line 27">
            <a:extLst>
              <a:ext uri="{FF2B5EF4-FFF2-40B4-BE49-F238E27FC236}">
                <a16:creationId xmlns:a16="http://schemas.microsoft.com/office/drawing/2014/main" id="{B9D747A5-282D-89DC-DA85-2A11AB41C35D}"/>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6" name="Line 28">
            <a:extLst>
              <a:ext uri="{FF2B5EF4-FFF2-40B4-BE49-F238E27FC236}">
                <a16:creationId xmlns:a16="http://schemas.microsoft.com/office/drawing/2014/main" id="{A213A851-219D-3DFB-BD2F-D38237DDEEDC}"/>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7" name="Line 29">
            <a:extLst>
              <a:ext uri="{FF2B5EF4-FFF2-40B4-BE49-F238E27FC236}">
                <a16:creationId xmlns:a16="http://schemas.microsoft.com/office/drawing/2014/main" id="{AF683406-60AD-8B87-F45C-020BFB65E99E}"/>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8" name="Line 30">
            <a:extLst>
              <a:ext uri="{FF2B5EF4-FFF2-40B4-BE49-F238E27FC236}">
                <a16:creationId xmlns:a16="http://schemas.microsoft.com/office/drawing/2014/main" id="{8A7977EB-D1A1-7EA4-4600-96479507F464}"/>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pic>
        <p:nvPicPr>
          <p:cNvPr id="222240" name="Picture 59">
            <a:extLst>
              <a:ext uri="{FF2B5EF4-FFF2-40B4-BE49-F238E27FC236}">
                <a16:creationId xmlns:a16="http://schemas.microsoft.com/office/drawing/2014/main" id="{173644DF-102D-E5AF-2AFE-0930E6CC4B73}"/>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0600" y="4419600"/>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a:extLst>
              <a:ext uri="{FF2B5EF4-FFF2-40B4-BE49-F238E27FC236}">
                <a16:creationId xmlns:a16="http://schemas.microsoft.com/office/drawing/2014/main" id="{D31E85A1-B3AA-D40E-099E-9625F2EB59AD}"/>
              </a:ext>
            </a:extLst>
          </p:cNvPr>
          <p:cNvSpPr txBox="1"/>
          <p:nvPr/>
        </p:nvSpPr>
        <p:spPr>
          <a:xfrm>
            <a:off x="2222935" y="2478806"/>
            <a:ext cx="4953000" cy="1569660"/>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2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Deacreasing</a:t>
            </a:r>
            <a:r>
              <a:rPr kumimoji="0" lang="fr-FR" sz="32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the dose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2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a:t>
            </a:r>
            <a:r>
              <a:rPr kumimoji="0" lang="fr-FR" sz="32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with</a:t>
            </a:r>
            <a:r>
              <a:rPr kumimoji="0" lang="fr-FR" sz="32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HEP </a:t>
            </a:r>
            <a:r>
              <a:rPr kumimoji="0" lang="fr-FR" sz="32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Gazeous</a:t>
            </a:r>
            <a:r>
              <a:rPr kumimoji="0" lang="fr-FR" sz="32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detector</a:t>
            </a:r>
          </a:p>
        </p:txBody>
      </p:sp>
      <p:grpSp>
        <p:nvGrpSpPr>
          <p:cNvPr id="3" name="Group 121">
            <a:extLst>
              <a:ext uri="{FF2B5EF4-FFF2-40B4-BE49-F238E27FC236}">
                <a16:creationId xmlns:a16="http://schemas.microsoft.com/office/drawing/2014/main" id="{FB8BBE34-A1DB-927D-B4B6-3A506CACE32B}"/>
              </a:ext>
            </a:extLst>
          </p:cNvPr>
          <p:cNvGrpSpPr>
            <a:grpSpLocks/>
          </p:cNvGrpSpPr>
          <p:nvPr/>
        </p:nvGrpSpPr>
        <p:grpSpPr bwMode="auto">
          <a:xfrm>
            <a:off x="7039774" y="247321"/>
            <a:ext cx="2469617" cy="2776814"/>
            <a:chOff x="5385" y="6"/>
            <a:chExt cx="775" cy="850"/>
          </a:xfrm>
        </p:grpSpPr>
        <p:sp>
          <p:nvSpPr>
            <p:cNvPr id="5" name="Freeform 122">
              <a:extLst>
                <a:ext uri="{FF2B5EF4-FFF2-40B4-BE49-F238E27FC236}">
                  <a16:creationId xmlns:a16="http://schemas.microsoft.com/office/drawing/2014/main" id="{EF954249-1BDF-03FD-780F-9BB02756ED81}"/>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4"/>
                <a:gd name="T112" fmla="*/ 0 h 165"/>
                <a:gd name="T113" fmla="*/ 194 w 194"/>
                <a:gd name="T114" fmla="*/ 165 h 16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6" name="Group 123">
              <a:extLst>
                <a:ext uri="{FF2B5EF4-FFF2-40B4-BE49-F238E27FC236}">
                  <a16:creationId xmlns:a16="http://schemas.microsoft.com/office/drawing/2014/main" id="{4E280906-C732-7AA7-AEAF-1B95F06817C8}"/>
                </a:ext>
              </a:extLst>
            </p:cNvPr>
            <p:cNvGrpSpPr>
              <a:grpSpLocks/>
            </p:cNvGrpSpPr>
            <p:nvPr/>
          </p:nvGrpSpPr>
          <p:grpSpPr bwMode="auto">
            <a:xfrm>
              <a:off x="5411" y="490"/>
              <a:ext cx="196" cy="353"/>
              <a:chOff x="5411" y="490"/>
              <a:chExt cx="196" cy="353"/>
            </a:xfrm>
          </p:grpSpPr>
          <p:sp>
            <p:nvSpPr>
              <p:cNvPr id="222269" name="Freeform 124">
                <a:extLst>
                  <a:ext uri="{FF2B5EF4-FFF2-40B4-BE49-F238E27FC236}">
                    <a16:creationId xmlns:a16="http://schemas.microsoft.com/office/drawing/2014/main" id="{83F5684A-C20F-6A27-4196-A2D31DE0659B}"/>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85"/>
                  <a:gd name="T79" fmla="*/ 0 h 166"/>
                  <a:gd name="T80" fmla="*/ 185 w 185"/>
                  <a:gd name="T81" fmla="*/ 166 h 16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70" name="Freeform 125">
                <a:extLst>
                  <a:ext uri="{FF2B5EF4-FFF2-40B4-BE49-F238E27FC236}">
                    <a16:creationId xmlns:a16="http://schemas.microsoft.com/office/drawing/2014/main" id="{5969C2BE-9291-8455-5782-7A5851D53997}"/>
                  </a:ext>
                </a:extLst>
              </p:cNvPr>
              <p:cNvSpPr>
                <a:spLocks/>
              </p:cNvSpPr>
              <p:nvPr/>
            </p:nvSpPr>
            <p:spPr bwMode="auto">
              <a:xfrm>
                <a:off x="5415"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4"/>
                  <a:gd name="T100" fmla="*/ 0 h 194"/>
                  <a:gd name="T101" fmla="*/ 194 w 194"/>
                  <a:gd name="T102" fmla="*/ 194 h 19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7" name="Freeform 126">
              <a:extLst>
                <a:ext uri="{FF2B5EF4-FFF2-40B4-BE49-F238E27FC236}">
                  <a16:creationId xmlns:a16="http://schemas.microsoft.com/office/drawing/2014/main" id="{78B5F326-B694-9B14-9CB0-E7A518A7FD73}"/>
                </a:ext>
              </a:extLst>
            </p:cNvPr>
            <p:cNvSpPr>
              <a:spLocks/>
            </p:cNvSpPr>
            <p:nvPr/>
          </p:nvSpPr>
          <p:spPr bwMode="auto">
            <a:xfrm>
              <a:off x="5474" y="430"/>
              <a:ext cx="232" cy="404"/>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16 h 405"/>
                <a:gd name="T30" fmla="*/ 195 w 232"/>
                <a:gd name="T31" fmla="*/ 268 h 405"/>
                <a:gd name="T32" fmla="*/ 167 w 232"/>
                <a:gd name="T33" fmla="*/ 343 h 405"/>
                <a:gd name="T34" fmla="*/ 155 w 232"/>
                <a:gd name="T35" fmla="*/ 400 h 405"/>
                <a:gd name="T36" fmla="*/ 131 w 232"/>
                <a:gd name="T37" fmla="*/ 385 h 405"/>
                <a:gd name="T38" fmla="*/ 106 w 232"/>
                <a:gd name="T39" fmla="*/ 374 h 405"/>
                <a:gd name="T40" fmla="*/ 95 w 232"/>
                <a:gd name="T41" fmla="*/ 366 h 405"/>
                <a:gd name="T42" fmla="*/ 75 w 232"/>
                <a:gd name="T43" fmla="*/ 376 h 405"/>
                <a:gd name="T44" fmla="*/ 64 w 232"/>
                <a:gd name="T45" fmla="*/ 377 h 405"/>
                <a:gd name="T46" fmla="*/ 74 w 232"/>
                <a:gd name="T47" fmla="*/ 352 h 405"/>
                <a:gd name="T48" fmla="*/ 107 w 232"/>
                <a:gd name="T49" fmla="*/ 311 h 405"/>
                <a:gd name="T50" fmla="*/ 111 w 232"/>
                <a:gd name="T51" fmla="*/ 280 h 405"/>
                <a:gd name="T52" fmla="*/ 110 w 232"/>
                <a:gd name="T53" fmla="*/ 237 h 405"/>
                <a:gd name="T54" fmla="*/ 93 w 232"/>
                <a:gd name="T55" fmla="*/ 221 h 405"/>
                <a:gd name="T56" fmla="*/ 57 w 232"/>
                <a:gd name="T57" fmla="*/ 229 h 405"/>
                <a:gd name="T58" fmla="*/ 30 w 232"/>
                <a:gd name="T59" fmla="*/ 234 h 405"/>
                <a:gd name="T60" fmla="*/ 9 w 232"/>
                <a:gd name="T61" fmla="*/ 228 h 405"/>
                <a:gd name="T62" fmla="*/ 0 w 232"/>
                <a:gd name="T63" fmla="*/ 203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2"/>
                <a:gd name="T121" fmla="*/ 0 h 405"/>
                <a:gd name="T122" fmla="*/ 232 w 232"/>
                <a:gd name="T123" fmla="*/ 405 h 4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8" name="Freeform 127">
              <a:extLst>
                <a:ext uri="{FF2B5EF4-FFF2-40B4-BE49-F238E27FC236}">
                  <a16:creationId xmlns:a16="http://schemas.microsoft.com/office/drawing/2014/main" id="{0F03CF9B-489B-34E0-AFD0-4E94A3F6EBE4}"/>
                </a:ext>
              </a:extLst>
            </p:cNvPr>
            <p:cNvSpPr>
              <a:spLocks/>
            </p:cNvSpPr>
            <p:nvPr/>
          </p:nvSpPr>
          <p:spPr bwMode="auto">
            <a:xfrm>
              <a:off x="5435" y="6"/>
              <a:ext cx="685"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45 w 686"/>
                <a:gd name="T61" fmla="*/ 321 h 335"/>
                <a:gd name="T62" fmla="*/ 372 w 686"/>
                <a:gd name="T63" fmla="*/ 310 h 335"/>
                <a:gd name="T64" fmla="*/ 388 w 686"/>
                <a:gd name="T65" fmla="*/ 309 h 335"/>
                <a:gd name="T66" fmla="*/ 411 w 686"/>
                <a:gd name="T67" fmla="*/ 316 h 335"/>
                <a:gd name="T68" fmla="*/ 434 w 686"/>
                <a:gd name="T69" fmla="*/ 319 h 335"/>
                <a:gd name="T70" fmla="*/ 459 w 686"/>
                <a:gd name="T71" fmla="*/ 318 h 335"/>
                <a:gd name="T72" fmla="*/ 484 w 686"/>
                <a:gd name="T73" fmla="*/ 310 h 335"/>
                <a:gd name="T74" fmla="*/ 507 w 686"/>
                <a:gd name="T75" fmla="*/ 298 h 335"/>
                <a:gd name="T76" fmla="*/ 537 w 686"/>
                <a:gd name="T77" fmla="*/ 306 h 335"/>
                <a:gd name="T78" fmla="*/ 567 w 686"/>
                <a:gd name="T79" fmla="*/ 308 h 335"/>
                <a:gd name="T80" fmla="*/ 607 w 686"/>
                <a:gd name="T81" fmla="*/ 299 h 335"/>
                <a:gd name="T82" fmla="*/ 640 w 686"/>
                <a:gd name="T83" fmla="*/ 279 h 335"/>
                <a:gd name="T84" fmla="*/ 664 w 686"/>
                <a:gd name="T85" fmla="*/ 255 h 335"/>
                <a:gd name="T86" fmla="*/ 676 w 686"/>
                <a:gd name="T87" fmla="*/ 229 h 335"/>
                <a:gd name="T88" fmla="*/ 681 w 686"/>
                <a:gd name="T89" fmla="*/ 199 h 335"/>
                <a:gd name="T90" fmla="*/ 677 w 686"/>
                <a:gd name="T91" fmla="*/ 173 h 335"/>
                <a:gd name="T92" fmla="*/ 664 w 686"/>
                <a:gd name="T93" fmla="*/ 146 h 335"/>
                <a:gd name="T94" fmla="*/ 644 w 686"/>
                <a:gd name="T95" fmla="*/ 123 h 335"/>
                <a:gd name="T96" fmla="*/ 623 w 686"/>
                <a:gd name="T97" fmla="*/ 109 h 335"/>
                <a:gd name="T98" fmla="*/ 595 w 686"/>
                <a:gd name="T99" fmla="*/ 96 h 335"/>
                <a:gd name="T100" fmla="*/ 569 w 686"/>
                <a:gd name="T101" fmla="*/ 93 h 335"/>
                <a:gd name="T102" fmla="*/ 562 w 686"/>
                <a:gd name="T103" fmla="*/ 73 h 335"/>
                <a:gd name="T104" fmla="*/ 550 w 686"/>
                <a:gd name="T105" fmla="*/ 54 h 335"/>
                <a:gd name="T106" fmla="*/ 531 w 686"/>
                <a:gd name="T107" fmla="*/ 34 h 335"/>
                <a:gd name="T108" fmla="*/ 508 w 686"/>
                <a:gd name="T109" fmla="*/ 19 h 335"/>
                <a:gd name="T110" fmla="*/ 477 w 686"/>
                <a:gd name="T111" fmla="*/ 7 h 335"/>
                <a:gd name="T112" fmla="*/ 446 w 686"/>
                <a:gd name="T113" fmla="*/ 1 h 335"/>
                <a:gd name="T114" fmla="*/ 412 w 686"/>
                <a:gd name="T115" fmla="*/ 0 h 335"/>
                <a:gd name="T116" fmla="*/ 378 w 686"/>
                <a:gd name="T117" fmla="*/ 6 h 335"/>
                <a:gd name="T118" fmla="*/ 346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86"/>
                <a:gd name="T184" fmla="*/ 0 h 335"/>
                <a:gd name="T185" fmla="*/ 686 w 686"/>
                <a:gd name="T186" fmla="*/ 335 h 33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a:solidFill>
                <a:srgbClr val="BFDFFF"/>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9" name="Group 128">
              <a:extLst>
                <a:ext uri="{FF2B5EF4-FFF2-40B4-BE49-F238E27FC236}">
                  <a16:creationId xmlns:a16="http://schemas.microsoft.com/office/drawing/2014/main" id="{6A635C2E-AA57-C688-6011-61F6D1F8021A}"/>
                </a:ext>
              </a:extLst>
            </p:cNvPr>
            <p:cNvGrpSpPr>
              <a:grpSpLocks/>
            </p:cNvGrpSpPr>
            <p:nvPr/>
          </p:nvGrpSpPr>
          <p:grpSpPr bwMode="auto">
            <a:xfrm>
              <a:off x="5877" y="215"/>
              <a:ext cx="187" cy="210"/>
              <a:chOff x="5877" y="215"/>
              <a:chExt cx="187" cy="210"/>
            </a:xfrm>
          </p:grpSpPr>
          <p:sp>
            <p:nvSpPr>
              <p:cNvPr id="222258" name="Freeform 129">
                <a:extLst>
                  <a:ext uri="{FF2B5EF4-FFF2-40B4-BE49-F238E27FC236}">
                    <a16:creationId xmlns:a16="http://schemas.microsoft.com/office/drawing/2014/main" id="{E9BA8AD5-128E-2A11-0E7F-3567C17686AF}"/>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7"/>
                  <a:gd name="T29" fmla="*/ 30 w 3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22259" name="Group 130">
                <a:extLst>
                  <a:ext uri="{FF2B5EF4-FFF2-40B4-BE49-F238E27FC236}">
                    <a16:creationId xmlns:a16="http://schemas.microsoft.com/office/drawing/2014/main" id="{987DE85A-FECC-2E96-E262-BA7DC8A9F4E3}"/>
                  </a:ext>
                </a:extLst>
              </p:cNvPr>
              <p:cNvGrpSpPr>
                <a:grpSpLocks/>
              </p:cNvGrpSpPr>
              <p:nvPr/>
            </p:nvGrpSpPr>
            <p:grpSpPr bwMode="auto">
              <a:xfrm>
                <a:off x="5921" y="361"/>
                <a:ext cx="35" cy="30"/>
                <a:chOff x="5921" y="361"/>
                <a:chExt cx="35" cy="30"/>
              </a:xfrm>
            </p:grpSpPr>
            <p:sp>
              <p:nvSpPr>
                <p:cNvPr id="222267" name="Freeform 131">
                  <a:extLst>
                    <a:ext uri="{FF2B5EF4-FFF2-40B4-BE49-F238E27FC236}">
                      <a16:creationId xmlns:a16="http://schemas.microsoft.com/office/drawing/2014/main" id="{A34E9301-525F-F520-E219-24B91AFB7515}"/>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1"/>
                    <a:gd name="T26" fmla="*/ 28 w 28"/>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68" name="Freeform 132">
                  <a:extLst>
                    <a:ext uri="{FF2B5EF4-FFF2-40B4-BE49-F238E27FC236}">
                      <a16:creationId xmlns:a16="http://schemas.microsoft.com/office/drawing/2014/main" id="{740E0A84-C065-D58D-A631-D00957F38B90}"/>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 name="T15" fmla="*/ 0 w 28"/>
                    <a:gd name="T16" fmla="*/ 0 h 12"/>
                    <a:gd name="T17" fmla="*/ 28 w 28"/>
                    <a:gd name="T18" fmla="*/ 12 h 12"/>
                  </a:gdLst>
                  <a:ahLst/>
                  <a:cxnLst>
                    <a:cxn ang="T10">
                      <a:pos x="T0" y="T1"/>
                    </a:cxn>
                    <a:cxn ang="T11">
                      <a:pos x="T2" y="T3"/>
                    </a:cxn>
                    <a:cxn ang="T12">
                      <a:pos x="T4" y="T5"/>
                    </a:cxn>
                    <a:cxn ang="T13">
                      <a:pos x="T6" y="T7"/>
                    </a:cxn>
                    <a:cxn ang="T14">
                      <a:pos x="T8" y="T9"/>
                    </a:cxn>
                  </a:cxnLst>
                  <a:rect l="T15" t="T16" r="T17" b="T18"/>
                  <a:pathLst>
                    <a:path w="28" h="12">
                      <a:moveTo>
                        <a:pt x="0" y="1"/>
                      </a:moveTo>
                      <a:lnTo>
                        <a:pt x="0" y="11"/>
                      </a:lnTo>
                      <a:lnTo>
                        <a:pt x="27" y="11"/>
                      </a:lnTo>
                      <a:lnTo>
                        <a:pt x="26" y="0"/>
                      </a:lnTo>
                      <a:lnTo>
                        <a:pt x="0" y="1"/>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222260" name="Freeform 133">
                <a:extLst>
                  <a:ext uri="{FF2B5EF4-FFF2-40B4-BE49-F238E27FC236}">
                    <a16:creationId xmlns:a16="http://schemas.microsoft.com/office/drawing/2014/main" id="{9655DC62-38F8-678A-6346-01C56EE9F5A4}"/>
                  </a:ext>
                </a:extLst>
              </p:cNvPr>
              <p:cNvSpPr>
                <a:spLocks/>
              </p:cNvSpPr>
              <p:nvPr/>
            </p:nvSpPr>
            <p:spPr bwMode="auto">
              <a:xfrm>
                <a:off x="5877" y="233"/>
                <a:ext cx="164" cy="189"/>
              </a:xfrm>
              <a:custGeom>
                <a:avLst/>
                <a:gdLst>
                  <a:gd name="T0" fmla="*/ 24 w 164"/>
                  <a:gd name="T1" fmla="*/ 65 h 189"/>
                  <a:gd name="T2" fmla="*/ 11 w 164"/>
                  <a:gd name="T3" fmla="*/ 68 h 189"/>
                  <a:gd name="T4" fmla="*/ 3 w 164"/>
                  <a:gd name="T5" fmla="*/ 77 h 189"/>
                  <a:gd name="T6" fmla="*/ 0 w 164"/>
                  <a:gd name="T7" fmla="*/ 88 h 189"/>
                  <a:gd name="T8" fmla="*/ 1 w 164"/>
                  <a:gd name="T9" fmla="*/ 98 h 189"/>
                  <a:gd name="T10" fmla="*/ 6 w 164"/>
                  <a:gd name="T11" fmla="*/ 105 h 189"/>
                  <a:gd name="T12" fmla="*/ 16 w 164"/>
                  <a:gd name="T13" fmla="*/ 110 h 189"/>
                  <a:gd name="T14" fmla="*/ 30 w 164"/>
                  <a:gd name="T15" fmla="*/ 109 h 189"/>
                  <a:gd name="T16" fmla="*/ 37 w 164"/>
                  <a:gd name="T17" fmla="*/ 108 h 189"/>
                  <a:gd name="T18" fmla="*/ 32 w 164"/>
                  <a:gd name="T19" fmla="*/ 127 h 189"/>
                  <a:gd name="T20" fmla="*/ 54 w 164"/>
                  <a:gd name="T21" fmla="*/ 129 h 189"/>
                  <a:gd name="T22" fmla="*/ 63 w 164"/>
                  <a:gd name="T23" fmla="*/ 132 h 189"/>
                  <a:gd name="T24" fmla="*/ 68 w 164"/>
                  <a:gd name="T25" fmla="*/ 135 h 189"/>
                  <a:gd name="T26" fmla="*/ 60 w 164"/>
                  <a:gd name="T27" fmla="*/ 152 h 189"/>
                  <a:gd name="T28" fmla="*/ 42 w 164"/>
                  <a:gd name="T29" fmla="*/ 152 h 189"/>
                  <a:gd name="T30" fmla="*/ 36 w 164"/>
                  <a:gd name="T31" fmla="*/ 161 h 189"/>
                  <a:gd name="T32" fmla="*/ 41 w 164"/>
                  <a:gd name="T33" fmla="*/ 182 h 189"/>
                  <a:gd name="T34" fmla="*/ 53 w 164"/>
                  <a:gd name="T35" fmla="*/ 188 h 189"/>
                  <a:gd name="T36" fmla="*/ 84 w 164"/>
                  <a:gd name="T37" fmla="*/ 184 h 189"/>
                  <a:gd name="T38" fmla="*/ 114 w 164"/>
                  <a:gd name="T39" fmla="*/ 169 h 189"/>
                  <a:gd name="T40" fmla="*/ 133 w 164"/>
                  <a:gd name="T41" fmla="*/ 153 h 189"/>
                  <a:gd name="T42" fmla="*/ 140 w 164"/>
                  <a:gd name="T43" fmla="*/ 139 h 189"/>
                  <a:gd name="T44" fmla="*/ 154 w 164"/>
                  <a:gd name="T45" fmla="*/ 117 h 189"/>
                  <a:gd name="T46" fmla="*/ 160 w 164"/>
                  <a:gd name="T47" fmla="*/ 95 h 189"/>
                  <a:gd name="T48" fmla="*/ 163 w 164"/>
                  <a:gd name="T49" fmla="*/ 67 h 189"/>
                  <a:gd name="T50" fmla="*/ 158 w 164"/>
                  <a:gd name="T51" fmla="*/ 36 h 189"/>
                  <a:gd name="T52" fmla="*/ 141 w 164"/>
                  <a:gd name="T53" fmla="*/ 15 h 189"/>
                  <a:gd name="T54" fmla="*/ 127 w 164"/>
                  <a:gd name="T55" fmla="*/ 6 h 189"/>
                  <a:gd name="T56" fmla="*/ 107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4"/>
                  <a:gd name="T100" fmla="*/ 0 h 189"/>
                  <a:gd name="T101" fmla="*/ 164 w 164"/>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22261" name="Group 134">
                <a:extLst>
                  <a:ext uri="{FF2B5EF4-FFF2-40B4-BE49-F238E27FC236}">
                    <a16:creationId xmlns:a16="http://schemas.microsoft.com/office/drawing/2014/main" id="{87776E40-E643-06C1-C711-4EEBC86F792C}"/>
                  </a:ext>
                </a:extLst>
              </p:cNvPr>
              <p:cNvGrpSpPr>
                <a:grpSpLocks/>
              </p:cNvGrpSpPr>
              <p:nvPr/>
            </p:nvGrpSpPr>
            <p:grpSpPr bwMode="auto">
              <a:xfrm>
                <a:off x="5920" y="288"/>
                <a:ext cx="34" cy="45"/>
                <a:chOff x="5920" y="288"/>
                <a:chExt cx="34" cy="45"/>
              </a:xfrm>
            </p:grpSpPr>
            <p:sp>
              <p:nvSpPr>
                <p:cNvPr id="222265" name="Freeform 135">
                  <a:extLst>
                    <a:ext uri="{FF2B5EF4-FFF2-40B4-BE49-F238E27FC236}">
                      <a16:creationId xmlns:a16="http://schemas.microsoft.com/office/drawing/2014/main" id="{6DA6179E-D32F-DD4E-A7F0-5626B9434C99}"/>
                    </a:ext>
                  </a:extLst>
                </p:cNvPr>
                <p:cNvSpPr>
                  <a:spLocks/>
                </p:cNvSpPr>
                <p:nvPr/>
              </p:nvSpPr>
              <p:spPr bwMode="auto">
                <a:xfrm>
                  <a:off x="5920" y="288"/>
                  <a:ext cx="34" cy="45"/>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27 h 45"/>
                    <a:gd name="T22" fmla="*/ 32 w 34"/>
                    <a:gd name="T23" fmla="*/ 32 h 45"/>
                    <a:gd name="T24" fmla="*/ 30 w 34"/>
                    <a:gd name="T25" fmla="*/ 36 h 45"/>
                    <a:gd name="T26" fmla="*/ 27 w 34"/>
                    <a:gd name="T27" fmla="*/ 38 h 45"/>
                    <a:gd name="T28" fmla="*/ 25 w 34"/>
                    <a:gd name="T29" fmla="*/ 41 h 45"/>
                    <a:gd name="T30" fmla="*/ 23 w 34"/>
                    <a:gd name="T31" fmla="*/ 42 h 45"/>
                    <a:gd name="T32" fmla="*/ 19 w 34"/>
                    <a:gd name="T33" fmla="*/ 43 h 45"/>
                    <a:gd name="T34" fmla="*/ 16 w 34"/>
                    <a:gd name="T35" fmla="*/ 44 h 45"/>
                    <a:gd name="T36" fmla="*/ 13 w 34"/>
                    <a:gd name="T37" fmla="*/ 43 h 45"/>
                    <a:gd name="T38" fmla="*/ 10 w 34"/>
                    <a:gd name="T39" fmla="*/ 42 h 45"/>
                    <a:gd name="T40" fmla="*/ 6 w 34"/>
                    <a:gd name="T41" fmla="*/ 40 h 45"/>
                    <a:gd name="T42" fmla="*/ 4 w 34"/>
                    <a:gd name="T43" fmla="*/ 38 h 45"/>
                    <a:gd name="T44" fmla="*/ 3 w 34"/>
                    <a:gd name="T45" fmla="*/ 36 h 45"/>
                    <a:gd name="T46" fmla="*/ 2 w 34"/>
                    <a:gd name="T47" fmla="*/ 33 h 45"/>
                    <a:gd name="T48" fmla="*/ 0 w 34"/>
                    <a:gd name="T49" fmla="*/ 29 h 45"/>
                    <a:gd name="T50" fmla="*/ 0 w 34"/>
                    <a:gd name="T51" fmla="*/ 26 h 45"/>
                    <a:gd name="T52" fmla="*/ 0 w 34"/>
                    <a:gd name="T53" fmla="*/ 23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45"/>
                    <a:gd name="T110" fmla="*/ 34 w 34"/>
                    <a:gd name="T111" fmla="*/ 45 h 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66" name="Freeform 136">
                  <a:extLst>
                    <a:ext uri="{FF2B5EF4-FFF2-40B4-BE49-F238E27FC236}">
                      <a16:creationId xmlns:a16="http://schemas.microsoft.com/office/drawing/2014/main" id="{7732D9EF-4335-9B9C-6D6F-84B89EA56AA0}"/>
                    </a:ext>
                  </a:extLst>
                </p:cNvPr>
                <p:cNvSpPr>
                  <a:spLocks/>
                </p:cNvSpPr>
                <p:nvPr/>
              </p:nvSpPr>
              <p:spPr bwMode="auto">
                <a:xfrm>
                  <a:off x="5923" y="308"/>
                  <a:ext cx="6" cy="12"/>
                </a:xfrm>
                <a:custGeom>
                  <a:avLst/>
                  <a:gdLst>
                    <a:gd name="T0" fmla="*/ 3 w 7"/>
                    <a:gd name="T1" fmla="*/ 0 h 12"/>
                    <a:gd name="T2" fmla="*/ 3 w 7"/>
                    <a:gd name="T3" fmla="*/ 0 h 12"/>
                    <a:gd name="T4" fmla="*/ 3 w 7"/>
                    <a:gd name="T5" fmla="*/ 0 h 12"/>
                    <a:gd name="T6" fmla="*/ 3 w 7"/>
                    <a:gd name="T7" fmla="*/ 1 h 12"/>
                    <a:gd name="T8" fmla="*/ 3 w 7"/>
                    <a:gd name="T9" fmla="*/ 1 h 12"/>
                    <a:gd name="T10" fmla="*/ 3 w 7"/>
                    <a:gd name="T11" fmla="*/ 2 h 12"/>
                    <a:gd name="T12" fmla="*/ 3 w 7"/>
                    <a:gd name="T13" fmla="*/ 3 h 12"/>
                    <a:gd name="T14" fmla="*/ 3 w 7"/>
                    <a:gd name="T15" fmla="*/ 3 h 12"/>
                    <a:gd name="T16" fmla="*/ 3 w 7"/>
                    <a:gd name="T17" fmla="*/ 5 h 12"/>
                    <a:gd name="T18" fmla="*/ 3 w 7"/>
                    <a:gd name="T19" fmla="*/ 6 h 12"/>
                    <a:gd name="T20" fmla="*/ 3 w 7"/>
                    <a:gd name="T21" fmla="*/ 7 h 12"/>
                    <a:gd name="T22" fmla="*/ 3 w 7"/>
                    <a:gd name="T23" fmla="*/ 8 h 12"/>
                    <a:gd name="T24" fmla="*/ 3 w 7"/>
                    <a:gd name="T25" fmla="*/ 9 h 12"/>
                    <a:gd name="T26" fmla="*/ 3 w 7"/>
                    <a:gd name="T27" fmla="*/ 10 h 12"/>
                    <a:gd name="T28" fmla="*/ 3 w 7"/>
                    <a:gd name="T29" fmla="*/ 10 h 12"/>
                    <a:gd name="T30" fmla="*/ 3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
                    <a:gd name="T109" fmla="*/ 0 h 12"/>
                    <a:gd name="T110" fmla="*/ 7 w 7"/>
                    <a:gd name="T111" fmla="*/ 12 h 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222262" name="Group 137">
                <a:extLst>
                  <a:ext uri="{FF2B5EF4-FFF2-40B4-BE49-F238E27FC236}">
                    <a16:creationId xmlns:a16="http://schemas.microsoft.com/office/drawing/2014/main" id="{925F5F61-C82F-A55D-9339-B767375F4D0B}"/>
                  </a:ext>
                </a:extLst>
              </p:cNvPr>
              <p:cNvGrpSpPr>
                <a:grpSpLocks/>
              </p:cNvGrpSpPr>
              <p:nvPr/>
            </p:nvGrpSpPr>
            <p:grpSpPr bwMode="auto">
              <a:xfrm>
                <a:off x="5916" y="215"/>
                <a:ext cx="148" cy="166"/>
                <a:chOff x="5916" y="215"/>
                <a:chExt cx="148" cy="166"/>
              </a:xfrm>
            </p:grpSpPr>
            <p:sp>
              <p:nvSpPr>
                <p:cNvPr id="222263" name="Freeform 138">
                  <a:extLst>
                    <a:ext uri="{FF2B5EF4-FFF2-40B4-BE49-F238E27FC236}">
                      <a16:creationId xmlns:a16="http://schemas.microsoft.com/office/drawing/2014/main" id="{793C0964-675C-2D53-8C30-2FE15646D8F9}"/>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
                    <a:gd name="T76" fmla="*/ 0 h 26"/>
                    <a:gd name="T77" fmla="*/ 39 w 39"/>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64" name="Freeform 139">
                  <a:extLst>
                    <a:ext uri="{FF2B5EF4-FFF2-40B4-BE49-F238E27FC236}">
                      <a16:creationId xmlns:a16="http://schemas.microsoft.com/office/drawing/2014/main" id="{98AC86CC-3DF9-3568-CD90-722C63C7D64F}"/>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8"/>
                    <a:gd name="T151" fmla="*/ 0 h 166"/>
                    <a:gd name="T152" fmla="*/ 148 w 148"/>
                    <a:gd name="T153" fmla="*/ 166 h 16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nvGrpSpPr>
            <p:cNvPr id="10" name="Group 140">
              <a:extLst>
                <a:ext uri="{FF2B5EF4-FFF2-40B4-BE49-F238E27FC236}">
                  <a16:creationId xmlns:a16="http://schemas.microsoft.com/office/drawing/2014/main" id="{C890EFB8-C209-AFC5-AE98-E1F9764EE7C6}"/>
                </a:ext>
              </a:extLst>
            </p:cNvPr>
            <p:cNvGrpSpPr>
              <a:grpSpLocks/>
            </p:cNvGrpSpPr>
            <p:nvPr/>
          </p:nvGrpSpPr>
          <p:grpSpPr bwMode="auto">
            <a:xfrm>
              <a:off x="5597" y="537"/>
              <a:ext cx="375" cy="293"/>
              <a:chOff x="5597" y="537"/>
              <a:chExt cx="375" cy="293"/>
            </a:xfrm>
          </p:grpSpPr>
          <p:sp>
            <p:nvSpPr>
              <p:cNvPr id="222256" name="Freeform 141">
                <a:extLst>
                  <a:ext uri="{FF2B5EF4-FFF2-40B4-BE49-F238E27FC236}">
                    <a16:creationId xmlns:a16="http://schemas.microsoft.com/office/drawing/2014/main" id="{C683D31E-44DB-CAB6-A7C4-88C72F6A5B3A}"/>
                  </a:ext>
                </a:extLst>
              </p:cNvPr>
              <p:cNvSpPr>
                <a:spLocks/>
              </p:cNvSpPr>
              <p:nvPr/>
            </p:nvSpPr>
            <p:spPr bwMode="auto">
              <a:xfrm>
                <a:off x="5632" y="537"/>
                <a:ext cx="312"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09 w 312"/>
                  <a:gd name="T39" fmla="*/ 50 h 52"/>
                  <a:gd name="T40" fmla="*/ 252 w 312"/>
                  <a:gd name="T41" fmla="*/ 46 h 52"/>
                  <a:gd name="T42" fmla="*/ 277 w 312"/>
                  <a:gd name="T43" fmla="*/ 42 h 52"/>
                  <a:gd name="T44" fmla="*/ 291 w 312"/>
                  <a:gd name="T45" fmla="*/ 38 h 52"/>
                  <a:gd name="T46" fmla="*/ 300 w 312"/>
                  <a:gd name="T47" fmla="*/ 36 h 52"/>
                  <a:gd name="T48" fmla="*/ 305 w 312"/>
                  <a:gd name="T49" fmla="*/ 33 h 52"/>
                  <a:gd name="T50" fmla="*/ 309 w 312"/>
                  <a:gd name="T51" fmla="*/ 30 h 52"/>
                  <a:gd name="T52" fmla="*/ 311 w 312"/>
                  <a:gd name="T53" fmla="*/ 25 h 52"/>
                  <a:gd name="T54" fmla="*/ 306 w 312"/>
                  <a:gd name="T55" fmla="*/ 19 h 52"/>
                  <a:gd name="T56" fmla="*/ 298 w 312"/>
                  <a:gd name="T57" fmla="*/ 15 h 52"/>
                  <a:gd name="T58" fmla="*/ 281 w 312"/>
                  <a:gd name="T59" fmla="*/ 10 h 52"/>
                  <a:gd name="T60" fmla="*/ 251 w 312"/>
                  <a:gd name="T61" fmla="*/ 5 h 52"/>
                  <a:gd name="T62" fmla="*/ 209 w 312"/>
                  <a:gd name="T63" fmla="*/ 1 h 52"/>
                  <a:gd name="T64" fmla="*/ 159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2"/>
                  <a:gd name="T100" fmla="*/ 0 h 52"/>
                  <a:gd name="T101" fmla="*/ 312 w 312"/>
                  <a:gd name="T102" fmla="*/ 52 h 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7" name="Freeform 142">
                <a:extLst>
                  <a:ext uri="{FF2B5EF4-FFF2-40B4-BE49-F238E27FC236}">
                    <a16:creationId xmlns:a16="http://schemas.microsoft.com/office/drawing/2014/main" id="{4911FA0D-45B2-AF24-69DD-27E1802D5A3E}"/>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5"/>
                  <a:gd name="T100" fmla="*/ 0 h 268"/>
                  <a:gd name="T101" fmla="*/ 375 w 375"/>
                  <a:gd name="T102" fmla="*/ 268 h 2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11" name="Freeform 143">
              <a:extLst>
                <a:ext uri="{FF2B5EF4-FFF2-40B4-BE49-F238E27FC236}">
                  <a16:creationId xmlns:a16="http://schemas.microsoft.com/office/drawing/2014/main" id="{91DD5592-A7A5-FB74-613A-1A8E9487DC73}"/>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7"/>
                <a:gd name="T100" fmla="*/ 0 h 100"/>
                <a:gd name="T101" fmla="*/ 187 w 187"/>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2" name="Freeform 144">
              <a:extLst>
                <a:ext uri="{FF2B5EF4-FFF2-40B4-BE49-F238E27FC236}">
                  <a16:creationId xmlns:a16="http://schemas.microsoft.com/office/drawing/2014/main" id="{2C3D15F6-4A3E-5419-9E29-35920587AB6E}"/>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8"/>
                <a:gd name="T79" fmla="*/ 0 h 177"/>
                <a:gd name="T80" fmla="*/ 228 w 228"/>
                <a:gd name="T81" fmla="*/ 177 h 17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13" name="Group 145">
              <a:extLst>
                <a:ext uri="{FF2B5EF4-FFF2-40B4-BE49-F238E27FC236}">
                  <a16:creationId xmlns:a16="http://schemas.microsoft.com/office/drawing/2014/main" id="{0B094344-572B-06EB-E52F-7605681B9C6D}"/>
                </a:ext>
              </a:extLst>
            </p:cNvPr>
            <p:cNvGrpSpPr>
              <a:grpSpLocks/>
            </p:cNvGrpSpPr>
            <p:nvPr/>
          </p:nvGrpSpPr>
          <p:grpSpPr bwMode="auto">
            <a:xfrm>
              <a:off x="5666" y="621"/>
              <a:ext cx="182" cy="107"/>
              <a:chOff x="5666" y="621"/>
              <a:chExt cx="182" cy="107"/>
            </a:xfrm>
          </p:grpSpPr>
          <p:sp>
            <p:nvSpPr>
              <p:cNvPr id="222254" name="Freeform 146">
                <a:extLst>
                  <a:ext uri="{FF2B5EF4-FFF2-40B4-BE49-F238E27FC236}">
                    <a16:creationId xmlns:a16="http://schemas.microsoft.com/office/drawing/2014/main" id="{C71D3CB2-9E50-9FF5-EB4B-64AAAB918D58}"/>
                  </a:ext>
                </a:extLst>
              </p:cNvPr>
              <p:cNvSpPr>
                <a:spLocks/>
              </p:cNvSpPr>
              <p:nvPr/>
            </p:nvSpPr>
            <p:spPr bwMode="auto">
              <a:xfrm>
                <a:off x="5777" y="651"/>
                <a:ext cx="71" cy="77"/>
              </a:xfrm>
              <a:custGeom>
                <a:avLst/>
                <a:gdLst>
                  <a:gd name="T0" fmla="*/ 38 w 71"/>
                  <a:gd name="T1" fmla="*/ 0 h 77"/>
                  <a:gd name="T2" fmla="*/ 24 w 71"/>
                  <a:gd name="T3" fmla="*/ 19 h 77"/>
                  <a:gd name="T4" fmla="*/ 0 w 71"/>
                  <a:gd name="T5" fmla="*/ 16 h 77"/>
                  <a:gd name="T6" fmla="*/ 19 w 71"/>
                  <a:gd name="T7" fmla="*/ 39 h 77"/>
                  <a:gd name="T8" fmla="*/ 2 w 71"/>
                  <a:gd name="T9" fmla="*/ 66 h 77"/>
                  <a:gd name="T10" fmla="*/ 33 w 71"/>
                  <a:gd name="T11" fmla="*/ 49 h 77"/>
                  <a:gd name="T12" fmla="*/ 55 w 71"/>
                  <a:gd name="T13" fmla="*/ 76 h 77"/>
                  <a:gd name="T14" fmla="*/ 50 w 71"/>
                  <a:gd name="T15" fmla="*/ 42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5" name="Freeform 147">
                <a:extLst>
                  <a:ext uri="{FF2B5EF4-FFF2-40B4-BE49-F238E27FC236}">
                    <a16:creationId xmlns:a16="http://schemas.microsoft.com/office/drawing/2014/main" id="{AD19AC88-C0B8-1659-14A9-3DE851FD5721}"/>
                  </a:ext>
                </a:extLst>
              </p:cNvPr>
              <p:cNvSpPr>
                <a:spLocks/>
              </p:cNvSpPr>
              <p:nvPr/>
            </p:nvSpPr>
            <p:spPr bwMode="auto">
              <a:xfrm>
                <a:off x="5666" y="621"/>
                <a:ext cx="69" cy="77"/>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42 h 77"/>
                  <a:gd name="T24" fmla="*/ 1 w 69"/>
                  <a:gd name="T25" fmla="*/ 47 h 77"/>
                  <a:gd name="T26" fmla="*/ 2 w 69"/>
                  <a:gd name="T27" fmla="*/ 51 h 77"/>
                  <a:gd name="T28" fmla="*/ 4 w 69"/>
                  <a:gd name="T29" fmla="*/ 54 h 77"/>
                  <a:gd name="T30" fmla="*/ 5 w 69"/>
                  <a:gd name="T31" fmla="*/ 57 h 77"/>
                  <a:gd name="T32" fmla="*/ 8 w 69"/>
                  <a:gd name="T33" fmla="*/ 61 h 77"/>
                  <a:gd name="T34" fmla="*/ 10 w 69"/>
                  <a:gd name="T35" fmla="*/ 63 h 77"/>
                  <a:gd name="T36" fmla="*/ 13 w 69"/>
                  <a:gd name="T37" fmla="*/ 66 h 77"/>
                  <a:gd name="T38" fmla="*/ 16 w 69"/>
                  <a:gd name="T39" fmla="*/ 69 h 77"/>
                  <a:gd name="T40" fmla="*/ 19 w 69"/>
                  <a:gd name="T41" fmla="*/ 71 h 77"/>
                  <a:gd name="T42" fmla="*/ 22 w 69"/>
                  <a:gd name="T43" fmla="*/ 72 h 77"/>
                  <a:gd name="T44" fmla="*/ 25 w 69"/>
                  <a:gd name="T45" fmla="*/ 74 h 77"/>
                  <a:gd name="T46" fmla="*/ 28 w 69"/>
                  <a:gd name="T47" fmla="*/ 75 h 77"/>
                  <a:gd name="T48" fmla="*/ 32 w 69"/>
                  <a:gd name="T49" fmla="*/ 76 h 77"/>
                  <a:gd name="T50" fmla="*/ 35 w 69"/>
                  <a:gd name="T51" fmla="*/ 76 h 77"/>
                  <a:gd name="T52" fmla="*/ 40 w 69"/>
                  <a:gd name="T53" fmla="*/ 76 h 77"/>
                  <a:gd name="T54" fmla="*/ 44 w 69"/>
                  <a:gd name="T55" fmla="*/ 76 h 77"/>
                  <a:gd name="T56" fmla="*/ 47 w 69"/>
                  <a:gd name="T57" fmla="*/ 75 h 77"/>
                  <a:gd name="T58" fmla="*/ 50 w 69"/>
                  <a:gd name="T59" fmla="*/ 75 h 77"/>
                  <a:gd name="T60" fmla="*/ 53 w 69"/>
                  <a:gd name="T61" fmla="*/ 74 h 77"/>
                  <a:gd name="T62" fmla="*/ 57 w 69"/>
                  <a:gd name="T63" fmla="*/ 72 h 77"/>
                  <a:gd name="T64" fmla="*/ 60 w 69"/>
                  <a:gd name="T65" fmla="*/ 70 h 77"/>
                  <a:gd name="T66" fmla="*/ 62 w 69"/>
                  <a:gd name="T67" fmla="*/ 68 h 77"/>
                  <a:gd name="T68" fmla="*/ 64 w 69"/>
                  <a:gd name="T69" fmla="*/ 65 h 77"/>
                  <a:gd name="T70" fmla="*/ 65 w 69"/>
                  <a:gd name="T71" fmla="*/ 62 h 77"/>
                  <a:gd name="T72" fmla="*/ 67 w 69"/>
                  <a:gd name="T73" fmla="*/ 59 h 77"/>
                  <a:gd name="T74" fmla="*/ 68 w 69"/>
                  <a:gd name="T75" fmla="*/ 53 h 77"/>
                  <a:gd name="T76" fmla="*/ 68 w 69"/>
                  <a:gd name="T77" fmla="*/ 49 h 77"/>
                  <a:gd name="T78" fmla="*/ 63 w 69"/>
                  <a:gd name="T79" fmla="*/ 50 h 77"/>
                  <a:gd name="T80" fmla="*/ 60 w 69"/>
                  <a:gd name="T81" fmla="*/ 52 h 77"/>
                  <a:gd name="T82" fmla="*/ 54 w 69"/>
                  <a:gd name="T83" fmla="*/ 54 h 77"/>
                  <a:gd name="T84" fmla="*/ 47 w 69"/>
                  <a:gd name="T85" fmla="*/ 55 h 77"/>
                  <a:gd name="T86" fmla="*/ 40 w 69"/>
                  <a:gd name="T87" fmla="*/ 55 h 77"/>
                  <a:gd name="T88" fmla="*/ 35 w 69"/>
                  <a:gd name="T89" fmla="*/ 54 h 77"/>
                  <a:gd name="T90" fmla="*/ 28 w 69"/>
                  <a:gd name="T91" fmla="*/ 51 h 77"/>
                  <a:gd name="T92" fmla="*/ 22 w 69"/>
                  <a:gd name="T93" fmla="*/ 47 h 77"/>
                  <a:gd name="T94" fmla="*/ 19 w 69"/>
                  <a:gd name="T95" fmla="*/ 41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9"/>
                  <a:gd name="T166" fmla="*/ 0 h 77"/>
                  <a:gd name="T167" fmla="*/ 69 w 69"/>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4" name="Group 148">
              <a:extLst>
                <a:ext uri="{FF2B5EF4-FFF2-40B4-BE49-F238E27FC236}">
                  <a16:creationId xmlns:a16="http://schemas.microsoft.com/office/drawing/2014/main" id="{16EE4464-3E82-FDC5-9BE5-E7F32DE0D660}"/>
                </a:ext>
              </a:extLst>
            </p:cNvPr>
            <p:cNvGrpSpPr>
              <a:grpSpLocks/>
            </p:cNvGrpSpPr>
            <p:nvPr/>
          </p:nvGrpSpPr>
          <p:grpSpPr bwMode="auto">
            <a:xfrm>
              <a:off x="5657" y="612"/>
              <a:ext cx="183" cy="107"/>
              <a:chOff x="5657" y="612"/>
              <a:chExt cx="183" cy="107"/>
            </a:xfrm>
          </p:grpSpPr>
          <p:sp>
            <p:nvSpPr>
              <p:cNvPr id="222252" name="Freeform 149">
                <a:extLst>
                  <a:ext uri="{FF2B5EF4-FFF2-40B4-BE49-F238E27FC236}">
                    <a16:creationId xmlns:a16="http://schemas.microsoft.com/office/drawing/2014/main" id="{7D5656E0-99B0-15C1-F0AD-935300416DD1}"/>
                  </a:ext>
                </a:extLst>
              </p:cNvPr>
              <p:cNvSpPr>
                <a:spLocks/>
              </p:cNvSpPr>
              <p:nvPr/>
            </p:nvSpPr>
            <p:spPr bwMode="auto">
              <a:xfrm>
                <a:off x="5769" y="642"/>
                <a:ext cx="71" cy="77"/>
              </a:xfrm>
              <a:custGeom>
                <a:avLst/>
                <a:gdLst>
                  <a:gd name="T0" fmla="*/ 37 w 71"/>
                  <a:gd name="T1" fmla="*/ 0 h 77"/>
                  <a:gd name="T2" fmla="*/ 23 w 71"/>
                  <a:gd name="T3" fmla="*/ 19 h 77"/>
                  <a:gd name="T4" fmla="*/ 0 w 71"/>
                  <a:gd name="T5" fmla="*/ 17 h 77"/>
                  <a:gd name="T6" fmla="*/ 19 w 71"/>
                  <a:gd name="T7" fmla="*/ 39 h 77"/>
                  <a:gd name="T8" fmla="*/ 1 w 71"/>
                  <a:gd name="T9" fmla="*/ 67 h 77"/>
                  <a:gd name="T10" fmla="*/ 33 w 71"/>
                  <a:gd name="T11" fmla="*/ 49 h 77"/>
                  <a:gd name="T12" fmla="*/ 55 w 71"/>
                  <a:gd name="T13" fmla="*/ 76 h 77"/>
                  <a:gd name="T14" fmla="*/ 49 w 71"/>
                  <a:gd name="T15" fmla="*/ 42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3" name="Freeform 150">
                <a:extLst>
                  <a:ext uri="{FF2B5EF4-FFF2-40B4-BE49-F238E27FC236}">
                    <a16:creationId xmlns:a16="http://schemas.microsoft.com/office/drawing/2014/main" id="{81A692E6-8319-8B1D-EF35-A60230349768}"/>
                  </a:ext>
                </a:extLst>
              </p:cNvPr>
              <p:cNvSpPr>
                <a:spLocks/>
              </p:cNvSpPr>
              <p:nvPr/>
            </p:nvSpPr>
            <p:spPr bwMode="auto">
              <a:xfrm>
                <a:off x="5657" y="612"/>
                <a:ext cx="70" cy="77"/>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42 h 77"/>
                  <a:gd name="T24" fmla="*/ 2 w 70"/>
                  <a:gd name="T25" fmla="*/ 47 h 77"/>
                  <a:gd name="T26" fmla="*/ 3 w 70"/>
                  <a:gd name="T27" fmla="*/ 51 h 77"/>
                  <a:gd name="T28" fmla="*/ 4 w 70"/>
                  <a:gd name="T29" fmla="*/ 54 h 77"/>
                  <a:gd name="T30" fmla="*/ 6 w 70"/>
                  <a:gd name="T31" fmla="*/ 58 h 77"/>
                  <a:gd name="T32" fmla="*/ 8 w 70"/>
                  <a:gd name="T33" fmla="*/ 61 h 77"/>
                  <a:gd name="T34" fmla="*/ 10 w 70"/>
                  <a:gd name="T35" fmla="*/ 64 h 77"/>
                  <a:gd name="T36" fmla="*/ 14 w 70"/>
                  <a:gd name="T37" fmla="*/ 67 h 77"/>
                  <a:gd name="T38" fmla="*/ 16 w 70"/>
                  <a:gd name="T39" fmla="*/ 69 h 77"/>
                  <a:gd name="T40" fmla="*/ 19 w 70"/>
                  <a:gd name="T41" fmla="*/ 71 h 77"/>
                  <a:gd name="T42" fmla="*/ 22 w 70"/>
                  <a:gd name="T43" fmla="*/ 73 h 77"/>
                  <a:gd name="T44" fmla="*/ 25 w 70"/>
                  <a:gd name="T45" fmla="*/ 74 h 77"/>
                  <a:gd name="T46" fmla="*/ 29 w 70"/>
                  <a:gd name="T47" fmla="*/ 75 h 77"/>
                  <a:gd name="T48" fmla="*/ 32 w 70"/>
                  <a:gd name="T49" fmla="*/ 76 h 77"/>
                  <a:gd name="T50" fmla="*/ 35 w 70"/>
                  <a:gd name="T51" fmla="*/ 76 h 77"/>
                  <a:gd name="T52" fmla="*/ 40 w 70"/>
                  <a:gd name="T53" fmla="*/ 76 h 77"/>
                  <a:gd name="T54" fmla="*/ 44 w 70"/>
                  <a:gd name="T55" fmla="*/ 76 h 77"/>
                  <a:gd name="T56" fmla="*/ 47 w 70"/>
                  <a:gd name="T57" fmla="*/ 75 h 77"/>
                  <a:gd name="T58" fmla="*/ 50 w 70"/>
                  <a:gd name="T59" fmla="*/ 75 h 77"/>
                  <a:gd name="T60" fmla="*/ 53 w 70"/>
                  <a:gd name="T61" fmla="*/ 74 h 77"/>
                  <a:gd name="T62" fmla="*/ 57 w 70"/>
                  <a:gd name="T63" fmla="*/ 72 h 77"/>
                  <a:gd name="T64" fmla="*/ 60 w 70"/>
                  <a:gd name="T65" fmla="*/ 71 h 77"/>
                  <a:gd name="T66" fmla="*/ 63 w 70"/>
                  <a:gd name="T67" fmla="*/ 68 h 77"/>
                  <a:gd name="T68" fmla="*/ 64 w 70"/>
                  <a:gd name="T69" fmla="*/ 65 h 77"/>
                  <a:gd name="T70" fmla="*/ 65 w 70"/>
                  <a:gd name="T71" fmla="*/ 63 h 77"/>
                  <a:gd name="T72" fmla="*/ 67 w 70"/>
                  <a:gd name="T73" fmla="*/ 59 h 77"/>
                  <a:gd name="T74" fmla="*/ 68 w 70"/>
                  <a:gd name="T75" fmla="*/ 53 h 77"/>
                  <a:gd name="T76" fmla="*/ 69 w 70"/>
                  <a:gd name="T77" fmla="*/ 49 h 77"/>
                  <a:gd name="T78" fmla="*/ 64 w 70"/>
                  <a:gd name="T79" fmla="*/ 50 h 77"/>
                  <a:gd name="T80" fmla="*/ 60 w 70"/>
                  <a:gd name="T81" fmla="*/ 52 h 77"/>
                  <a:gd name="T82" fmla="*/ 54 w 70"/>
                  <a:gd name="T83" fmla="*/ 54 h 77"/>
                  <a:gd name="T84" fmla="*/ 48 w 70"/>
                  <a:gd name="T85" fmla="*/ 55 h 77"/>
                  <a:gd name="T86" fmla="*/ 41 w 70"/>
                  <a:gd name="T87" fmla="*/ 55 h 77"/>
                  <a:gd name="T88" fmla="*/ 35 w 70"/>
                  <a:gd name="T89" fmla="*/ 54 h 77"/>
                  <a:gd name="T90" fmla="*/ 28 w 70"/>
                  <a:gd name="T91" fmla="*/ 51 h 77"/>
                  <a:gd name="T92" fmla="*/ 23 w 70"/>
                  <a:gd name="T93" fmla="*/ 47 h 77"/>
                  <a:gd name="T94" fmla="*/ 19 w 70"/>
                  <a:gd name="T95" fmla="*/ 41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77"/>
                  <a:gd name="T167" fmla="*/ 70 w 70"/>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5" name="Group 151">
              <a:extLst>
                <a:ext uri="{FF2B5EF4-FFF2-40B4-BE49-F238E27FC236}">
                  <a16:creationId xmlns:a16="http://schemas.microsoft.com/office/drawing/2014/main" id="{0889C1DA-CD71-63D8-E1F1-908634EF921F}"/>
                </a:ext>
              </a:extLst>
            </p:cNvPr>
            <p:cNvGrpSpPr>
              <a:grpSpLocks/>
            </p:cNvGrpSpPr>
            <p:nvPr/>
          </p:nvGrpSpPr>
          <p:grpSpPr bwMode="auto">
            <a:xfrm>
              <a:off x="5907" y="570"/>
              <a:ext cx="159" cy="251"/>
              <a:chOff x="5907" y="570"/>
              <a:chExt cx="159" cy="251"/>
            </a:xfrm>
          </p:grpSpPr>
          <p:sp>
            <p:nvSpPr>
              <p:cNvPr id="222250" name="Freeform 152">
                <a:extLst>
                  <a:ext uri="{FF2B5EF4-FFF2-40B4-BE49-F238E27FC236}">
                    <a16:creationId xmlns:a16="http://schemas.microsoft.com/office/drawing/2014/main" id="{6FC84D6A-76E6-06AB-4A86-7A73C725E4F6}"/>
                  </a:ext>
                </a:extLst>
              </p:cNvPr>
              <p:cNvSpPr>
                <a:spLocks/>
              </p:cNvSpPr>
              <p:nvPr/>
            </p:nvSpPr>
            <p:spPr bwMode="auto">
              <a:xfrm>
                <a:off x="5935" y="570"/>
                <a:ext cx="130" cy="219"/>
              </a:xfrm>
              <a:custGeom>
                <a:avLst/>
                <a:gdLst>
                  <a:gd name="T0" fmla="*/ 116 w 131"/>
                  <a:gd name="T1" fmla="*/ 210 h 219"/>
                  <a:gd name="T2" fmla="*/ 100 w 131"/>
                  <a:gd name="T3" fmla="*/ 215 h 219"/>
                  <a:gd name="T4" fmla="*/ 79 w 131"/>
                  <a:gd name="T5" fmla="*/ 218 h 219"/>
                  <a:gd name="T6" fmla="*/ 62 w 131"/>
                  <a:gd name="T7" fmla="*/ 218 h 219"/>
                  <a:gd name="T8" fmla="*/ 48 w 131"/>
                  <a:gd name="T9" fmla="*/ 213 h 219"/>
                  <a:gd name="T10" fmla="*/ 41 w 131"/>
                  <a:gd name="T11" fmla="*/ 212 h 219"/>
                  <a:gd name="T12" fmla="*/ 32 w 131"/>
                  <a:gd name="T13" fmla="*/ 180 h 219"/>
                  <a:gd name="T14" fmla="*/ 26 w 131"/>
                  <a:gd name="T15" fmla="*/ 144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68 w 131"/>
                  <a:gd name="T35" fmla="*/ 8 h 219"/>
                  <a:gd name="T36" fmla="*/ 90 w 131"/>
                  <a:gd name="T37" fmla="*/ 3 h 219"/>
                  <a:gd name="T38" fmla="*/ 109 w 131"/>
                  <a:gd name="T39" fmla="*/ 0 h 219"/>
                  <a:gd name="T40" fmla="*/ 126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19 h 219"/>
                  <a:gd name="T52" fmla="*/ 74 w 131"/>
                  <a:gd name="T53" fmla="*/ 141 h 219"/>
                  <a:gd name="T54" fmla="*/ 93 w 131"/>
                  <a:gd name="T55" fmla="*/ 169 h 219"/>
                  <a:gd name="T56" fmla="*/ 116 w 131"/>
                  <a:gd name="T57" fmla="*/ 210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1"/>
                  <a:gd name="T88" fmla="*/ 0 h 219"/>
                  <a:gd name="T89" fmla="*/ 131 w 131"/>
                  <a:gd name="T90" fmla="*/ 219 h 2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1" name="Freeform 153">
                <a:extLst>
                  <a:ext uri="{FF2B5EF4-FFF2-40B4-BE49-F238E27FC236}">
                    <a16:creationId xmlns:a16="http://schemas.microsoft.com/office/drawing/2014/main" id="{A3EDEA03-8268-2301-003E-6750601D71EB}"/>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4"/>
                  <a:gd name="T70" fmla="*/ 0 h 40"/>
                  <a:gd name="T71" fmla="*/ 154 w 154"/>
                  <a:gd name="T72" fmla="*/ 40 h 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6" name="Group 154">
              <a:extLst>
                <a:ext uri="{FF2B5EF4-FFF2-40B4-BE49-F238E27FC236}">
                  <a16:creationId xmlns:a16="http://schemas.microsoft.com/office/drawing/2014/main" id="{2C564158-D6D9-F5D9-C6CF-FB23347DA852}"/>
                </a:ext>
              </a:extLst>
            </p:cNvPr>
            <p:cNvGrpSpPr>
              <a:grpSpLocks/>
            </p:cNvGrpSpPr>
            <p:nvPr/>
          </p:nvGrpSpPr>
          <p:grpSpPr bwMode="auto">
            <a:xfrm>
              <a:off x="5877" y="569"/>
              <a:ext cx="269" cy="271"/>
              <a:chOff x="5877" y="569"/>
              <a:chExt cx="269" cy="271"/>
            </a:xfrm>
          </p:grpSpPr>
          <p:sp>
            <p:nvSpPr>
              <p:cNvPr id="222248" name="Freeform 155">
                <a:extLst>
                  <a:ext uri="{FF2B5EF4-FFF2-40B4-BE49-F238E27FC236}">
                    <a16:creationId xmlns:a16="http://schemas.microsoft.com/office/drawing/2014/main" id="{53E4B2CB-2DB2-E2D7-AEF7-4964A4B3E88E}"/>
                  </a:ext>
                </a:extLst>
              </p:cNvPr>
              <p:cNvSpPr>
                <a:spLocks/>
              </p:cNvSpPr>
              <p:nvPr/>
            </p:nvSpPr>
            <p:spPr bwMode="auto">
              <a:xfrm>
                <a:off x="5877" y="794"/>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46"/>
                  <a:gd name="T74" fmla="*/ 171 w 171"/>
                  <a:gd name="T75" fmla="*/ 46 h 4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9" name="Freeform 156">
                <a:extLst>
                  <a:ext uri="{FF2B5EF4-FFF2-40B4-BE49-F238E27FC236}">
                    <a16:creationId xmlns:a16="http://schemas.microsoft.com/office/drawing/2014/main" id="{6D95F4B8-652C-D775-ADA9-6DD8D14503D0}"/>
                  </a:ext>
                </a:extLst>
              </p:cNvPr>
              <p:cNvSpPr>
                <a:spLocks/>
              </p:cNvSpPr>
              <p:nvPr/>
            </p:nvSpPr>
            <p:spPr bwMode="auto">
              <a:xfrm>
                <a:off x="5926"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9"/>
                  <a:gd name="T139" fmla="*/ 0 h 239"/>
                  <a:gd name="T140" fmla="*/ 219 w 219"/>
                  <a:gd name="T141" fmla="*/ 239 h 23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7" name="Group 157">
              <a:extLst>
                <a:ext uri="{FF2B5EF4-FFF2-40B4-BE49-F238E27FC236}">
                  <a16:creationId xmlns:a16="http://schemas.microsoft.com/office/drawing/2014/main" id="{E401E188-19C6-EBF4-1106-FBEB17457EFC}"/>
                </a:ext>
              </a:extLst>
            </p:cNvPr>
            <p:cNvGrpSpPr>
              <a:grpSpLocks/>
            </p:cNvGrpSpPr>
            <p:nvPr/>
          </p:nvGrpSpPr>
          <p:grpSpPr bwMode="auto">
            <a:xfrm>
              <a:off x="5701" y="394"/>
              <a:ext cx="171" cy="168"/>
              <a:chOff x="5701" y="394"/>
              <a:chExt cx="171" cy="168"/>
            </a:xfrm>
          </p:grpSpPr>
          <p:grpSp>
            <p:nvGrpSpPr>
              <p:cNvPr id="222243" name="Group 158">
                <a:extLst>
                  <a:ext uri="{FF2B5EF4-FFF2-40B4-BE49-F238E27FC236}">
                    <a16:creationId xmlns:a16="http://schemas.microsoft.com/office/drawing/2014/main" id="{CF632615-BF45-8282-A651-08ED71BF120F}"/>
                  </a:ext>
                </a:extLst>
              </p:cNvPr>
              <p:cNvGrpSpPr>
                <a:grpSpLocks/>
              </p:cNvGrpSpPr>
              <p:nvPr/>
            </p:nvGrpSpPr>
            <p:grpSpPr bwMode="auto">
              <a:xfrm>
                <a:off x="5701" y="394"/>
                <a:ext cx="171" cy="168"/>
                <a:chOff x="5701" y="394"/>
                <a:chExt cx="171" cy="168"/>
              </a:xfrm>
            </p:grpSpPr>
            <p:sp>
              <p:nvSpPr>
                <p:cNvPr id="222245" name="Oval 159">
                  <a:extLst>
                    <a:ext uri="{FF2B5EF4-FFF2-40B4-BE49-F238E27FC236}">
                      <a16:creationId xmlns:a16="http://schemas.microsoft.com/office/drawing/2014/main" id="{1FE25A95-A8B4-551C-B36A-6112E3B93B28}"/>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6" name="Oval 160">
                  <a:extLst>
                    <a:ext uri="{FF2B5EF4-FFF2-40B4-BE49-F238E27FC236}">
                      <a16:creationId xmlns:a16="http://schemas.microsoft.com/office/drawing/2014/main" id="{BC311577-4A10-0160-39FC-F4876052FBE4}"/>
                    </a:ext>
                  </a:extLst>
                </p:cNvPr>
                <p:cNvSpPr>
                  <a:spLocks noChangeArrowheads="1"/>
                </p:cNvSpPr>
                <p:nvPr/>
              </p:nvSpPr>
              <p:spPr bwMode="auto">
                <a:xfrm>
                  <a:off x="5710" y="394"/>
                  <a:ext cx="156" cy="152"/>
                </a:xfrm>
                <a:prstGeom prst="ellipse">
                  <a:avLst/>
                </a:prstGeom>
                <a:solidFill>
                  <a:srgbClr val="BFBFD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7" name="Oval 161">
                  <a:extLst>
                    <a:ext uri="{FF2B5EF4-FFF2-40B4-BE49-F238E27FC236}">
                      <a16:creationId xmlns:a16="http://schemas.microsoft.com/office/drawing/2014/main" id="{9C92AE07-A401-7304-95AB-F849CBAC7E79}"/>
                    </a:ext>
                  </a:extLst>
                </p:cNvPr>
                <p:cNvSpPr>
                  <a:spLocks noChangeArrowheads="1"/>
                </p:cNvSpPr>
                <p:nvPr/>
              </p:nvSpPr>
              <p:spPr bwMode="auto">
                <a:xfrm>
                  <a:off x="5739" y="402"/>
                  <a:ext cx="120" cy="115"/>
                </a:xfrm>
                <a:prstGeom prst="ellipse">
                  <a:avLst/>
                </a:pr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222244" name="Oval 162">
                <a:extLst>
                  <a:ext uri="{FF2B5EF4-FFF2-40B4-BE49-F238E27FC236}">
                    <a16:creationId xmlns:a16="http://schemas.microsoft.com/office/drawing/2014/main" id="{A4D82ABF-60C6-00A0-9AB8-542422F165E2}"/>
                  </a:ext>
                </a:extLst>
              </p:cNvPr>
              <p:cNvSpPr>
                <a:spLocks noChangeArrowheads="1"/>
              </p:cNvSpPr>
              <p:nvPr/>
            </p:nvSpPr>
            <p:spPr bwMode="auto">
              <a:xfrm>
                <a:off x="5803" y="420"/>
                <a:ext cx="25" cy="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8" name="Group 163">
              <a:extLst>
                <a:ext uri="{FF2B5EF4-FFF2-40B4-BE49-F238E27FC236}">
                  <a16:creationId xmlns:a16="http://schemas.microsoft.com/office/drawing/2014/main" id="{F1F75232-3F9D-835E-A321-99B24AB43B0F}"/>
                </a:ext>
              </a:extLst>
            </p:cNvPr>
            <p:cNvGrpSpPr>
              <a:grpSpLocks/>
            </p:cNvGrpSpPr>
            <p:nvPr/>
          </p:nvGrpSpPr>
          <p:grpSpPr bwMode="auto">
            <a:xfrm>
              <a:off x="5571" y="450"/>
              <a:ext cx="258" cy="130"/>
              <a:chOff x="5571" y="450"/>
              <a:chExt cx="258" cy="130"/>
            </a:xfrm>
          </p:grpSpPr>
          <p:sp>
            <p:nvSpPr>
              <p:cNvPr id="222239" name="Freeform 164">
                <a:extLst>
                  <a:ext uri="{FF2B5EF4-FFF2-40B4-BE49-F238E27FC236}">
                    <a16:creationId xmlns:a16="http://schemas.microsoft.com/office/drawing/2014/main" id="{B3DCDE34-E6C3-89CE-9D29-E262CD0FB33C}"/>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8"/>
                  <a:gd name="T97" fmla="*/ 0 h 122"/>
                  <a:gd name="T98" fmla="*/ 198 w 198"/>
                  <a:gd name="T99" fmla="*/ 122 h 1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1" name="Freeform 165">
                <a:extLst>
                  <a:ext uri="{FF2B5EF4-FFF2-40B4-BE49-F238E27FC236}">
                    <a16:creationId xmlns:a16="http://schemas.microsoft.com/office/drawing/2014/main" id="{74B5F26C-48FA-2606-22B1-77E9B0A2B208}"/>
                  </a:ext>
                </a:extLst>
              </p:cNvPr>
              <p:cNvSpPr>
                <a:spLocks/>
              </p:cNvSpPr>
              <p:nvPr/>
            </p:nvSpPr>
            <p:spPr bwMode="auto">
              <a:xfrm>
                <a:off x="5571" y="452"/>
                <a:ext cx="83" cy="127"/>
              </a:xfrm>
              <a:custGeom>
                <a:avLst/>
                <a:gdLst>
                  <a:gd name="T0" fmla="*/ 77 w 83"/>
                  <a:gd name="T1" fmla="*/ 98 h 128"/>
                  <a:gd name="T2" fmla="*/ 79 w 83"/>
                  <a:gd name="T3" fmla="*/ 88 h 128"/>
                  <a:gd name="T4" fmla="*/ 80 w 83"/>
                  <a:gd name="T5" fmla="*/ 84 h 128"/>
                  <a:gd name="T6" fmla="*/ 81 w 83"/>
                  <a:gd name="T7" fmla="*/ 82 h 128"/>
                  <a:gd name="T8" fmla="*/ 82 w 83"/>
                  <a:gd name="T9" fmla="*/ 78 h 128"/>
                  <a:gd name="T10" fmla="*/ 80 w 83"/>
                  <a:gd name="T11" fmla="*/ 75 h 128"/>
                  <a:gd name="T12" fmla="*/ 77 w 83"/>
                  <a:gd name="T13" fmla="*/ 71 h 128"/>
                  <a:gd name="T14" fmla="*/ 73 w 83"/>
                  <a:gd name="T15" fmla="*/ 68 h 128"/>
                  <a:gd name="T16" fmla="*/ 68 w 83"/>
                  <a:gd name="T17" fmla="*/ 65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4 h 128"/>
                  <a:gd name="T60" fmla="*/ 18 w 83"/>
                  <a:gd name="T61" fmla="*/ 78 h 128"/>
                  <a:gd name="T62" fmla="*/ 23 w 83"/>
                  <a:gd name="T63" fmla="*/ 85 h 128"/>
                  <a:gd name="T64" fmla="*/ 32 w 83"/>
                  <a:gd name="T65" fmla="*/ 98 h 128"/>
                  <a:gd name="T66" fmla="*/ 39 w 83"/>
                  <a:gd name="T67" fmla="*/ 110 h 128"/>
                  <a:gd name="T68" fmla="*/ 47 w 83"/>
                  <a:gd name="T69" fmla="*/ 119 h 128"/>
                  <a:gd name="T70" fmla="*/ 50 w 83"/>
                  <a:gd name="T71" fmla="*/ 123 h 128"/>
                  <a:gd name="T72" fmla="*/ 53 w 83"/>
                  <a:gd name="T73" fmla="*/ 116 h 128"/>
                  <a:gd name="T74" fmla="*/ 55 w 83"/>
                  <a:gd name="T75" fmla="*/ 105 h 128"/>
                  <a:gd name="T76" fmla="*/ 58 w 83"/>
                  <a:gd name="T77" fmla="*/ 99 h 128"/>
                  <a:gd name="T78" fmla="*/ 62 w 83"/>
                  <a:gd name="T79" fmla="*/ 93 h 128"/>
                  <a:gd name="T80" fmla="*/ 73 w 83"/>
                  <a:gd name="T81" fmla="*/ 87 h 128"/>
                  <a:gd name="T82" fmla="*/ 74 w 83"/>
                  <a:gd name="T83" fmla="*/ 87 h 128"/>
                  <a:gd name="T84" fmla="*/ 77 w 83"/>
                  <a:gd name="T85" fmla="*/ 98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28"/>
                  <a:gd name="T131" fmla="*/ 83 w 83"/>
                  <a:gd name="T132" fmla="*/ 128 h 1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2" name="Freeform 166">
                <a:extLst>
                  <a:ext uri="{FF2B5EF4-FFF2-40B4-BE49-F238E27FC236}">
                    <a16:creationId xmlns:a16="http://schemas.microsoft.com/office/drawing/2014/main" id="{73E2FA95-5DF6-C54E-F4DB-449D3B6D6422}"/>
                  </a:ext>
                </a:extLst>
              </p:cNvPr>
              <p:cNvSpPr>
                <a:spLocks/>
              </p:cNvSpPr>
              <p:nvPr/>
            </p:nvSpPr>
            <p:spPr bwMode="auto">
              <a:xfrm>
                <a:off x="5621" y="551"/>
                <a:ext cx="19" cy="28"/>
              </a:xfrm>
              <a:custGeom>
                <a:avLst/>
                <a:gdLst>
                  <a:gd name="T0" fmla="*/ 11 w 19"/>
                  <a:gd name="T1" fmla="*/ 0 h 28"/>
                  <a:gd name="T2" fmla="*/ 8 w 19"/>
                  <a:gd name="T3" fmla="*/ 5 h 28"/>
                  <a:gd name="T4" fmla="*/ 5 w 19"/>
                  <a:gd name="T5" fmla="*/ 11 h 28"/>
                  <a:gd name="T6" fmla="*/ 3 w 19"/>
                  <a:gd name="T7" fmla="*/ 22 h 28"/>
                  <a:gd name="T8" fmla="*/ 0 w 19"/>
                  <a:gd name="T9" fmla="*/ 27 h 28"/>
                  <a:gd name="T10" fmla="*/ 6 w 19"/>
                  <a:gd name="T11" fmla="*/ 26 h 28"/>
                  <a:gd name="T12" fmla="*/ 14 w 19"/>
                  <a:gd name="T13" fmla="*/ 21 h 28"/>
                  <a:gd name="T14" fmla="*/ 17 w 19"/>
                  <a:gd name="T15" fmla="*/ 18 h 28"/>
                  <a:gd name="T16" fmla="*/ 18 w 19"/>
                  <a:gd name="T17" fmla="*/ 16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8"/>
                  <a:gd name="T35" fmla="*/ 19 w 1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9" name="Group 167">
              <a:extLst>
                <a:ext uri="{FF2B5EF4-FFF2-40B4-BE49-F238E27FC236}">
                  <a16:creationId xmlns:a16="http://schemas.microsoft.com/office/drawing/2014/main" id="{F3A8F5A8-FA44-E41C-69D0-BFAFEAD964EB}"/>
                </a:ext>
              </a:extLst>
            </p:cNvPr>
            <p:cNvGrpSpPr>
              <a:grpSpLocks/>
            </p:cNvGrpSpPr>
            <p:nvPr/>
          </p:nvGrpSpPr>
          <p:grpSpPr bwMode="auto">
            <a:xfrm>
              <a:off x="5913" y="400"/>
              <a:ext cx="247" cy="218"/>
              <a:chOff x="5913" y="400"/>
              <a:chExt cx="247" cy="218"/>
            </a:xfrm>
          </p:grpSpPr>
          <p:sp>
            <p:nvSpPr>
              <p:cNvPr id="61" name="Freeform 168">
                <a:extLst>
                  <a:ext uri="{FF2B5EF4-FFF2-40B4-BE49-F238E27FC236}">
                    <a16:creationId xmlns:a16="http://schemas.microsoft.com/office/drawing/2014/main" id="{B995F286-2EE4-2355-17EC-55F47B59E6A0}"/>
                  </a:ext>
                </a:extLst>
              </p:cNvPr>
              <p:cNvSpPr>
                <a:spLocks/>
              </p:cNvSpPr>
              <p:nvPr/>
            </p:nvSpPr>
            <p:spPr bwMode="auto">
              <a:xfrm>
                <a:off x="5913" y="437"/>
                <a:ext cx="134" cy="132"/>
              </a:xfrm>
              <a:custGeom>
                <a:avLst/>
                <a:gdLst>
                  <a:gd name="T0" fmla="*/ 0 w 134"/>
                  <a:gd name="T1" fmla="*/ 20 h 132"/>
                  <a:gd name="T2" fmla="*/ 44 w 134"/>
                  <a:gd name="T3" fmla="*/ 0 h 132"/>
                  <a:gd name="T4" fmla="*/ 60 w 134"/>
                  <a:gd name="T5" fmla="*/ 53 h 132"/>
                  <a:gd name="T6" fmla="*/ 71 w 134"/>
                  <a:gd name="T7" fmla="*/ 82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71 h 132"/>
                  <a:gd name="T24" fmla="*/ 75 w 134"/>
                  <a:gd name="T25" fmla="*/ 131 h 132"/>
                  <a:gd name="T26" fmla="*/ 67 w 134"/>
                  <a:gd name="T27" fmla="*/ 131 h 132"/>
                  <a:gd name="T28" fmla="*/ 56 w 134"/>
                  <a:gd name="T29" fmla="*/ 125 h 132"/>
                  <a:gd name="T30" fmla="*/ 48 w 134"/>
                  <a:gd name="T31" fmla="*/ 116 h 132"/>
                  <a:gd name="T32" fmla="*/ 24 w 134"/>
                  <a:gd name="T33" fmla="*/ 79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4"/>
                  <a:gd name="T55" fmla="*/ 0 h 132"/>
                  <a:gd name="T56" fmla="*/ 134 w 134"/>
                  <a:gd name="T57" fmla="*/ 132 h 1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62" name="Group 169">
                <a:extLst>
                  <a:ext uri="{FF2B5EF4-FFF2-40B4-BE49-F238E27FC236}">
                    <a16:creationId xmlns:a16="http://schemas.microsoft.com/office/drawing/2014/main" id="{11FBB82E-9F87-911F-002A-7C52D7613A86}"/>
                  </a:ext>
                </a:extLst>
              </p:cNvPr>
              <p:cNvGrpSpPr>
                <a:grpSpLocks/>
              </p:cNvGrpSpPr>
              <p:nvPr/>
            </p:nvGrpSpPr>
            <p:grpSpPr bwMode="auto">
              <a:xfrm>
                <a:off x="5982" y="400"/>
                <a:ext cx="178" cy="218"/>
                <a:chOff x="5982" y="400"/>
                <a:chExt cx="178" cy="218"/>
              </a:xfrm>
            </p:grpSpPr>
            <p:sp>
              <p:nvSpPr>
                <p:cNvPr id="63" name="Freeform 170">
                  <a:extLst>
                    <a:ext uri="{FF2B5EF4-FFF2-40B4-BE49-F238E27FC236}">
                      <a16:creationId xmlns:a16="http://schemas.microsoft.com/office/drawing/2014/main" id="{D8D1E8F9-DD50-4D2A-2CFD-396C54FF8ECA}"/>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41"/>
                    <a:gd name="T44" fmla="*/ 26 w 26"/>
                    <a:gd name="T45" fmla="*/ 141 h 1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08" name="Freeform 171">
                  <a:extLst>
                    <a:ext uri="{FF2B5EF4-FFF2-40B4-BE49-F238E27FC236}">
                      <a16:creationId xmlns:a16="http://schemas.microsoft.com/office/drawing/2014/main" id="{5CCD7543-8297-4789-BAB8-5A4081FCA74F}"/>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 name="T18" fmla="*/ 0 w 43"/>
                    <a:gd name="T19" fmla="*/ 0 h 56"/>
                    <a:gd name="T20" fmla="*/ 43 w 4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3" h="56">
                      <a:moveTo>
                        <a:pt x="42" y="12"/>
                      </a:moveTo>
                      <a:lnTo>
                        <a:pt x="27" y="0"/>
                      </a:lnTo>
                      <a:lnTo>
                        <a:pt x="2" y="22"/>
                      </a:lnTo>
                      <a:lnTo>
                        <a:pt x="0" y="32"/>
                      </a:lnTo>
                      <a:lnTo>
                        <a:pt x="6" y="55"/>
                      </a:lnTo>
                      <a:lnTo>
                        <a:pt x="42" y="12"/>
                      </a:lnTo>
                    </a:path>
                  </a:pathLst>
                </a:custGeom>
                <a:solidFill>
                  <a:srgbClr val="FFF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22209" name="Group 172">
                  <a:extLst>
                    <a:ext uri="{FF2B5EF4-FFF2-40B4-BE49-F238E27FC236}">
                      <a16:creationId xmlns:a16="http://schemas.microsoft.com/office/drawing/2014/main" id="{C6B392DB-F358-DC21-987E-F1FEF31C5004}"/>
                    </a:ext>
                  </a:extLst>
                </p:cNvPr>
                <p:cNvGrpSpPr>
                  <a:grpSpLocks/>
                </p:cNvGrpSpPr>
                <p:nvPr/>
              </p:nvGrpSpPr>
              <p:grpSpPr bwMode="auto">
                <a:xfrm>
                  <a:off x="5993" y="411"/>
                  <a:ext cx="167" cy="207"/>
                  <a:chOff x="5993" y="411"/>
                  <a:chExt cx="167" cy="207"/>
                </a:xfrm>
              </p:grpSpPr>
              <p:sp>
                <p:nvSpPr>
                  <p:cNvPr id="222210" name="Freeform 173">
                    <a:extLst>
                      <a:ext uri="{FF2B5EF4-FFF2-40B4-BE49-F238E27FC236}">
                        <a16:creationId xmlns:a16="http://schemas.microsoft.com/office/drawing/2014/main" id="{1B058FB0-5215-3681-962C-F8150BAFE752}"/>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7"/>
                      <a:gd name="T100" fmla="*/ 0 h 207"/>
                      <a:gd name="T101" fmla="*/ 167 w 167"/>
                      <a:gd name="T102" fmla="*/ 207 h 2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11" name="Freeform 174">
                    <a:extLst>
                      <a:ext uri="{FF2B5EF4-FFF2-40B4-BE49-F238E27FC236}">
                        <a16:creationId xmlns:a16="http://schemas.microsoft.com/office/drawing/2014/main" id="{63144816-8A7D-728B-A03F-D70756ABEF92}"/>
                      </a:ext>
                    </a:extLst>
                  </p:cNvPr>
                  <p:cNvSpPr>
                    <a:spLocks/>
                  </p:cNvSpPr>
                  <p:nvPr/>
                </p:nvSpPr>
                <p:spPr bwMode="auto">
                  <a:xfrm>
                    <a:off x="6007" y="412"/>
                    <a:ext cx="34" cy="108"/>
                  </a:xfrm>
                  <a:custGeom>
                    <a:avLst/>
                    <a:gdLst>
                      <a:gd name="T0" fmla="*/ 30 w 35"/>
                      <a:gd name="T1" fmla="*/ 0 h 108"/>
                      <a:gd name="T2" fmla="*/ 27 w 35"/>
                      <a:gd name="T3" fmla="*/ 14 h 108"/>
                      <a:gd name="T4" fmla="*/ 19 w 35"/>
                      <a:gd name="T5" fmla="*/ 36 h 108"/>
                      <a:gd name="T6" fmla="*/ 11 w 35"/>
                      <a:gd name="T7" fmla="*/ 25 h 108"/>
                      <a:gd name="T8" fmla="*/ 17 w 35"/>
                      <a:gd name="T9" fmla="*/ 42 h 108"/>
                      <a:gd name="T10" fmla="*/ 0 w 35"/>
                      <a:gd name="T11" fmla="*/ 107 h 108"/>
                      <a:gd name="T12" fmla="*/ 0 60000 65536"/>
                      <a:gd name="T13" fmla="*/ 0 60000 65536"/>
                      <a:gd name="T14" fmla="*/ 0 60000 65536"/>
                      <a:gd name="T15" fmla="*/ 0 60000 65536"/>
                      <a:gd name="T16" fmla="*/ 0 60000 65536"/>
                      <a:gd name="T17" fmla="*/ 0 60000 65536"/>
                      <a:gd name="T18" fmla="*/ 0 w 35"/>
                      <a:gd name="T19" fmla="*/ 0 h 108"/>
                      <a:gd name="T20" fmla="*/ 35 w 35"/>
                      <a:gd name="T21" fmla="*/ 108 h 108"/>
                    </a:gdLst>
                    <a:ahLst/>
                    <a:cxnLst>
                      <a:cxn ang="T12">
                        <a:pos x="T0" y="T1"/>
                      </a:cxn>
                      <a:cxn ang="T13">
                        <a:pos x="T2" y="T3"/>
                      </a:cxn>
                      <a:cxn ang="T14">
                        <a:pos x="T4" y="T5"/>
                      </a:cxn>
                      <a:cxn ang="T15">
                        <a:pos x="T6" y="T7"/>
                      </a:cxn>
                      <a:cxn ang="T16">
                        <a:pos x="T8" y="T9"/>
                      </a:cxn>
                      <a:cxn ang="T17">
                        <a:pos x="T10" y="T11"/>
                      </a:cxn>
                    </a:cxnLst>
                    <a:rect l="T18" t="T19" r="T20" b="T21"/>
                    <a:pathLst>
                      <a:path w="35" h="108">
                        <a:moveTo>
                          <a:pt x="34" y="0"/>
                        </a:moveTo>
                        <a:lnTo>
                          <a:pt x="31" y="14"/>
                        </a:lnTo>
                        <a:lnTo>
                          <a:pt x="23" y="36"/>
                        </a:lnTo>
                        <a:lnTo>
                          <a:pt x="11" y="25"/>
                        </a:lnTo>
                        <a:lnTo>
                          <a:pt x="17" y="42"/>
                        </a:lnTo>
                        <a:lnTo>
                          <a:pt x="0" y="10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grpSp>
          <p:nvGrpSpPr>
            <p:cNvPr id="20" name="Group 175">
              <a:extLst>
                <a:ext uri="{FF2B5EF4-FFF2-40B4-BE49-F238E27FC236}">
                  <a16:creationId xmlns:a16="http://schemas.microsoft.com/office/drawing/2014/main" id="{A2A244F7-5BE9-5F14-4F6F-DF0579CCFDF6}"/>
                </a:ext>
              </a:extLst>
            </p:cNvPr>
            <p:cNvGrpSpPr>
              <a:grpSpLocks/>
            </p:cNvGrpSpPr>
            <p:nvPr/>
          </p:nvGrpSpPr>
          <p:grpSpPr bwMode="auto">
            <a:xfrm>
              <a:off x="5826" y="530"/>
              <a:ext cx="96" cy="60"/>
              <a:chOff x="5826" y="530"/>
              <a:chExt cx="96" cy="60"/>
            </a:xfrm>
          </p:grpSpPr>
          <p:sp>
            <p:nvSpPr>
              <p:cNvPr id="56" name="Freeform 176">
                <a:extLst>
                  <a:ext uri="{FF2B5EF4-FFF2-40B4-BE49-F238E27FC236}">
                    <a16:creationId xmlns:a16="http://schemas.microsoft.com/office/drawing/2014/main" id="{BD6AB73F-3B2B-6DC4-E6EC-F6A52D0B5E84}"/>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6"/>
                  <a:gd name="T106" fmla="*/ 0 h 60"/>
                  <a:gd name="T107" fmla="*/ 96 w 9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57" name="Group 177">
                <a:extLst>
                  <a:ext uri="{FF2B5EF4-FFF2-40B4-BE49-F238E27FC236}">
                    <a16:creationId xmlns:a16="http://schemas.microsoft.com/office/drawing/2014/main" id="{9BD70DC0-60DA-106E-5019-909340F87AE0}"/>
                  </a:ext>
                </a:extLst>
              </p:cNvPr>
              <p:cNvGrpSpPr>
                <a:grpSpLocks/>
              </p:cNvGrpSpPr>
              <p:nvPr/>
            </p:nvGrpSpPr>
            <p:grpSpPr bwMode="auto">
              <a:xfrm>
                <a:off x="5833" y="543"/>
                <a:ext cx="34" cy="36"/>
                <a:chOff x="5833" y="543"/>
                <a:chExt cx="34" cy="36"/>
              </a:xfrm>
            </p:grpSpPr>
            <p:sp>
              <p:nvSpPr>
                <p:cNvPr id="58" name="Freeform 178">
                  <a:extLst>
                    <a:ext uri="{FF2B5EF4-FFF2-40B4-BE49-F238E27FC236}">
                      <a16:creationId xmlns:a16="http://schemas.microsoft.com/office/drawing/2014/main" id="{9ED4758A-42E1-43B3-3D42-F09590E8CD7A}"/>
                    </a:ext>
                  </a:extLst>
                </p:cNvPr>
                <p:cNvSpPr>
                  <a:spLocks/>
                </p:cNvSpPr>
                <p:nvPr/>
              </p:nvSpPr>
              <p:spPr bwMode="auto">
                <a:xfrm>
                  <a:off x="5833" y="543"/>
                  <a:ext cx="29" cy="17"/>
                </a:xfrm>
                <a:custGeom>
                  <a:avLst/>
                  <a:gdLst>
                    <a:gd name="T0" fmla="*/ 28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 name="T15" fmla="*/ 0 w 29"/>
                    <a:gd name="T16" fmla="*/ 0 h 17"/>
                    <a:gd name="T17" fmla="*/ 29 w 29"/>
                    <a:gd name="T18" fmla="*/ 17 h 17"/>
                  </a:gdLst>
                  <a:ahLst/>
                  <a:cxnLst>
                    <a:cxn ang="T10">
                      <a:pos x="T0" y="T1"/>
                    </a:cxn>
                    <a:cxn ang="T11">
                      <a:pos x="T2" y="T3"/>
                    </a:cxn>
                    <a:cxn ang="T12">
                      <a:pos x="T4" y="T5"/>
                    </a:cxn>
                    <a:cxn ang="T13">
                      <a:pos x="T6" y="T7"/>
                    </a:cxn>
                    <a:cxn ang="T14">
                      <a:pos x="T8" y="T9"/>
                    </a:cxn>
                  </a:cxnLst>
                  <a:rect l="T15" t="T16" r="T17" b="T18"/>
                  <a:pathLst>
                    <a:path w="29" h="17">
                      <a:moveTo>
                        <a:pt x="28" y="1"/>
                      </a:moveTo>
                      <a:lnTo>
                        <a:pt x="14" y="0"/>
                      </a:lnTo>
                      <a:lnTo>
                        <a:pt x="2" y="7"/>
                      </a:lnTo>
                      <a:lnTo>
                        <a:pt x="0" y="13"/>
                      </a:lnTo>
                      <a:lnTo>
                        <a:pt x="1" y="1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9" name="Freeform 179">
                  <a:extLst>
                    <a:ext uri="{FF2B5EF4-FFF2-40B4-BE49-F238E27FC236}">
                      <a16:creationId xmlns:a16="http://schemas.microsoft.com/office/drawing/2014/main" id="{7760FB6A-37F1-B525-EBB8-54A78E07E21B}"/>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 name="T18" fmla="*/ 0 w 17"/>
                    <a:gd name="T19" fmla="*/ 0 h 27"/>
                    <a:gd name="T20" fmla="*/ 17 w 17"/>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17" h="27">
                      <a:moveTo>
                        <a:pt x="16" y="0"/>
                      </a:moveTo>
                      <a:lnTo>
                        <a:pt x="1" y="16"/>
                      </a:lnTo>
                      <a:lnTo>
                        <a:pt x="0" y="19"/>
                      </a:lnTo>
                      <a:lnTo>
                        <a:pt x="1" y="23"/>
                      </a:lnTo>
                      <a:lnTo>
                        <a:pt x="3" y="26"/>
                      </a:lnTo>
                      <a:lnTo>
                        <a:pt x="4" y="2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0" name="Freeform 180">
                  <a:extLst>
                    <a:ext uri="{FF2B5EF4-FFF2-40B4-BE49-F238E27FC236}">
                      <a16:creationId xmlns:a16="http://schemas.microsoft.com/office/drawing/2014/main" id="{CFECD07C-6273-9871-6749-B5326017F54C}"/>
                    </a:ext>
                  </a:extLst>
                </p:cNvPr>
                <p:cNvSpPr>
                  <a:spLocks/>
                </p:cNvSpPr>
                <p:nvPr/>
              </p:nvSpPr>
              <p:spPr bwMode="auto">
                <a:xfrm>
                  <a:off x="5841" y="549"/>
                  <a:ext cx="22" cy="30"/>
                </a:xfrm>
                <a:custGeom>
                  <a:avLst/>
                  <a:gdLst>
                    <a:gd name="T0" fmla="*/ 18 w 23"/>
                    <a:gd name="T1" fmla="*/ 0 h 30"/>
                    <a:gd name="T2" fmla="*/ 11 w 23"/>
                    <a:gd name="T3" fmla="*/ 2 h 30"/>
                    <a:gd name="T4" fmla="*/ 2 w 23"/>
                    <a:gd name="T5" fmla="*/ 8 h 30"/>
                    <a:gd name="T6" fmla="*/ 0 w 23"/>
                    <a:gd name="T7" fmla="*/ 14 h 30"/>
                    <a:gd name="T8" fmla="*/ 9 w 23"/>
                    <a:gd name="T9" fmla="*/ 27 h 30"/>
                    <a:gd name="T10" fmla="*/ 11 w 23"/>
                    <a:gd name="T11" fmla="*/ 29 h 30"/>
                    <a:gd name="T12" fmla="*/ 0 60000 65536"/>
                    <a:gd name="T13" fmla="*/ 0 60000 65536"/>
                    <a:gd name="T14" fmla="*/ 0 60000 65536"/>
                    <a:gd name="T15" fmla="*/ 0 60000 65536"/>
                    <a:gd name="T16" fmla="*/ 0 60000 65536"/>
                    <a:gd name="T17" fmla="*/ 0 60000 65536"/>
                    <a:gd name="T18" fmla="*/ 0 w 23"/>
                    <a:gd name="T19" fmla="*/ 0 h 30"/>
                    <a:gd name="T20" fmla="*/ 23 w 23"/>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3" h="30">
                      <a:moveTo>
                        <a:pt x="22" y="0"/>
                      </a:moveTo>
                      <a:lnTo>
                        <a:pt x="12" y="2"/>
                      </a:lnTo>
                      <a:lnTo>
                        <a:pt x="2" y="8"/>
                      </a:lnTo>
                      <a:lnTo>
                        <a:pt x="0" y="14"/>
                      </a:lnTo>
                      <a:lnTo>
                        <a:pt x="9" y="27"/>
                      </a:lnTo>
                      <a:lnTo>
                        <a:pt x="12" y="2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sp>
          <p:nvSpPr>
            <p:cNvPr id="21" name="Freeform 181">
              <a:extLst>
                <a:ext uri="{FF2B5EF4-FFF2-40B4-BE49-F238E27FC236}">
                  <a16:creationId xmlns:a16="http://schemas.microsoft.com/office/drawing/2014/main" id="{05E79AB2-03D9-DB21-2818-0148654C9E7D}"/>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 name="T15" fmla="*/ 0 w 29"/>
                <a:gd name="T16" fmla="*/ 0 h 30"/>
                <a:gd name="T17" fmla="*/ 29 w 29"/>
                <a:gd name="T18" fmla="*/ 30 h 30"/>
              </a:gdLst>
              <a:ahLst/>
              <a:cxnLst>
                <a:cxn ang="T10">
                  <a:pos x="T0" y="T1"/>
                </a:cxn>
                <a:cxn ang="T11">
                  <a:pos x="T2" y="T3"/>
                </a:cxn>
                <a:cxn ang="T12">
                  <a:pos x="T4" y="T5"/>
                </a:cxn>
                <a:cxn ang="T13">
                  <a:pos x="T6" y="T7"/>
                </a:cxn>
                <a:cxn ang="T14">
                  <a:pos x="T8" y="T9"/>
                </a:cxn>
              </a:cxnLst>
              <a:rect l="T15" t="T16" r="T17" b="T18"/>
              <a:pathLst>
                <a:path w="29" h="30">
                  <a:moveTo>
                    <a:pt x="0" y="0"/>
                  </a:moveTo>
                  <a:lnTo>
                    <a:pt x="12" y="29"/>
                  </a:lnTo>
                  <a:lnTo>
                    <a:pt x="28" y="28"/>
                  </a:lnTo>
                  <a:lnTo>
                    <a:pt x="19" y="0"/>
                  </a:lnTo>
                  <a:lnTo>
                    <a:pt x="0" y="0"/>
                  </a:lnTo>
                </a:path>
              </a:pathLst>
            </a:custGeom>
            <a:solidFill>
              <a:srgbClr val="FFF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 name="Freeform 182">
              <a:extLst>
                <a:ext uri="{FF2B5EF4-FFF2-40B4-BE49-F238E27FC236}">
                  <a16:creationId xmlns:a16="http://schemas.microsoft.com/office/drawing/2014/main" id="{A531A5CC-6B37-1660-C360-C6B320DF50FD}"/>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52"/>
                <a:gd name="T85" fmla="*/ 0 h 112"/>
                <a:gd name="T86" fmla="*/ 152 w 152"/>
                <a:gd name="T87" fmla="*/ 112 h 1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3" name="Group 183">
              <a:extLst>
                <a:ext uri="{FF2B5EF4-FFF2-40B4-BE49-F238E27FC236}">
                  <a16:creationId xmlns:a16="http://schemas.microsoft.com/office/drawing/2014/main" id="{F0B1CEA1-AFAE-F260-78D5-7B9E4472F40F}"/>
                </a:ext>
              </a:extLst>
            </p:cNvPr>
            <p:cNvGrpSpPr>
              <a:grpSpLocks/>
            </p:cNvGrpSpPr>
            <p:nvPr/>
          </p:nvGrpSpPr>
          <p:grpSpPr bwMode="auto">
            <a:xfrm>
              <a:off x="5884" y="370"/>
              <a:ext cx="70" cy="75"/>
              <a:chOff x="5884" y="370"/>
              <a:chExt cx="70" cy="75"/>
            </a:xfrm>
          </p:grpSpPr>
          <p:sp>
            <p:nvSpPr>
              <p:cNvPr id="53" name="Freeform 184">
                <a:extLst>
                  <a:ext uri="{FF2B5EF4-FFF2-40B4-BE49-F238E27FC236}">
                    <a16:creationId xmlns:a16="http://schemas.microsoft.com/office/drawing/2014/main" id="{77D8629E-A343-F1DA-84D7-108FDFB290D0}"/>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
                  <a:gd name="T127" fmla="*/ 0 h 75"/>
                  <a:gd name="T128" fmla="*/ 70 w 70"/>
                  <a:gd name="T129" fmla="*/ 75 h 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4" name="Freeform 185">
                <a:extLst>
                  <a:ext uri="{FF2B5EF4-FFF2-40B4-BE49-F238E27FC236}">
                    <a16:creationId xmlns:a16="http://schemas.microsoft.com/office/drawing/2014/main" id="{BC608B89-1DBE-9D0B-28F3-208F8FB5A8F6}"/>
                  </a:ext>
                </a:extLst>
              </p:cNvPr>
              <p:cNvSpPr>
                <a:spLocks/>
              </p:cNvSpPr>
              <p:nvPr/>
            </p:nvSpPr>
            <p:spPr bwMode="auto">
              <a:xfrm>
                <a:off x="5942"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0"/>
                    </a:moveTo>
                    <a:lnTo>
                      <a:pt x="1" y="4"/>
                    </a:lnTo>
                    <a:lnTo>
                      <a:pt x="2" y="5"/>
                    </a:lnTo>
                    <a:lnTo>
                      <a:pt x="3" y="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5" name="Freeform 186">
                <a:extLst>
                  <a:ext uri="{FF2B5EF4-FFF2-40B4-BE49-F238E27FC236}">
                    <a16:creationId xmlns:a16="http://schemas.microsoft.com/office/drawing/2014/main" id="{023F2E1D-382E-46DA-4A81-8AADB4E1654C}"/>
                  </a:ext>
                </a:extLst>
              </p:cNvPr>
              <p:cNvSpPr>
                <a:spLocks/>
              </p:cNvSpPr>
              <p:nvPr/>
            </p:nvSpPr>
            <p:spPr bwMode="auto">
              <a:xfrm>
                <a:off x="5895" y="375"/>
                <a:ext cx="16" cy="19"/>
              </a:xfrm>
              <a:custGeom>
                <a:avLst/>
                <a:gdLst>
                  <a:gd name="T0" fmla="*/ 15 w 16"/>
                  <a:gd name="T1" fmla="*/ 0 h 19"/>
                  <a:gd name="T2" fmla="*/ 6 w 16"/>
                  <a:gd name="T3" fmla="*/ 3 h 19"/>
                  <a:gd name="T4" fmla="*/ 3 w 16"/>
                  <a:gd name="T5" fmla="*/ 7 h 19"/>
                  <a:gd name="T6" fmla="*/ 1 w 16"/>
                  <a:gd name="T7" fmla="*/ 12 h 19"/>
                  <a:gd name="T8" fmla="*/ 0 w 16"/>
                  <a:gd name="T9" fmla="*/ 17 h 19"/>
                  <a:gd name="T10" fmla="*/ 0 w 16"/>
                  <a:gd name="T11" fmla="*/ 18 h 19"/>
                  <a:gd name="T12" fmla="*/ 0 60000 65536"/>
                  <a:gd name="T13" fmla="*/ 0 60000 65536"/>
                  <a:gd name="T14" fmla="*/ 0 60000 65536"/>
                  <a:gd name="T15" fmla="*/ 0 60000 65536"/>
                  <a:gd name="T16" fmla="*/ 0 60000 65536"/>
                  <a:gd name="T17" fmla="*/ 0 60000 65536"/>
                  <a:gd name="T18" fmla="*/ 0 w 16"/>
                  <a:gd name="T19" fmla="*/ 0 h 19"/>
                  <a:gd name="T20" fmla="*/ 16 w 16"/>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6" h="19">
                    <a:moveTo>
                      <a:pt x="15" y="0"/>
                    </a:moveTo>
                    <a:lnTo>
                      <a:pt x="6" y="3"/>
                    </a:lnTo>
                    <a:lnTo>
                      <a:pt x="3" y="7"/>
                    </a:lnTo>
                    <a:lnTo>
                      <a:pt x="1" y="12"/>
                    </a:lnTo>
                    <a:lnTo>
                      <a:pt x="0" y="17"/>
                    </a:lnTo>
                    <a:lnTo>
                      <a:pt x="0" y="1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24" name="Freeform 187">
              <a:extLst>
                <a:ext uri="{FF2B5EF4-FFF2-40B4-BE49-F238E27FC236}">
                  <a16:creationId xmlns:a16="http://schemas.microsoft.com/office/drawing/2014/main" id="{F9147176-ECA9-B8A4-305C-4F5867CAE726}"/>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 name="T15" fmla="*/ 0 w 42"/>
                <a:gd name="T16" fmla="*/ 0 h 29"/>
                <a:gd name="T17" fmla="*/ 42 w 42"/>
                <a:gd name="T18" fmla="*/ 29 h 29"/>
              </a:gdLst>
              <a:ahLst/>
              <a:cxnLst>
                <a:cxn ang="T10">
                  <a:pos x="T0" y="T1"/>
                </a:cxn>
                <a:cxn ang="T11">
                  <a:pos x="T2" y="T3"/>
                </a:cxn>
                <a:cxn ang="T12">
                  <a:pos x="T4" y="T5"/>
                </a:cxn>
                <a:cxn ang="T13">
                  <a:pos x="T6" y="T7"/>
                </a:cxn>
                <a:cxn ang="T14">
                  <a:pos x="T8" y="T9"/>
                </a:cxn>
              </a:cxnLst>
              <a:rect l="T15" t="T16" r="T17" b="T18"/>
              <a:pathLst>
                <a:path w="42" h="29">
                  <a:moveTo>
                    <a:pt x="6" y="28"/>
                  </a:moveTo>
                  <a:lnTo>
                    <a:pt x="0" y="14"/>
                  </a:lnTo>
                  <a:lnTo>
                    <a:pt x="34" y="0"/>
                  </a:lnTo>
                  <a:lnTo>
                    <a:pt x="41" y="12"/>
                  </a:lnTo>
                  <a:lnTo>
                    <a:pt x="6" y="28"/>
                  </a:lnTo>
                </a:path>
              </a:pathLst>
            </a:custGeom>
            <a:solidFill>
              <a:srgbClr val="FFF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5" name="Group 188">
              <a:extLst>
                <a:ext uri="{FF2B5EF4-FFF2-40B4-BE49-F238E27FC236}">
                  <a16:creationId xmlns:a16="http://schemas.microsoft.com/office/drawing/2014/main" id="{FBB57619-44E0-4BB1-842E-B88B95A460B4}"/>
                </a:ext>
              </a:extLst>
            </p:cNvPr>
            <p:cNvGrpSpPr>
              <a:grpSpLocks/>
            </p:cNvGrpSpPr>
            <p:nvPr/>
          </p:nvGrpSpPr>
          <p:grpSpPr bwMode="auto">
            <a:xfrm>
              <a:off x="5434" y="219"/>
              <a:ext cx="288" cy="399"/>
              <a:chOff x="5434" y="219"/>
              <a:chExt cx="288" cy="399"/>
            </a:xfrm>
          </p:grpSpPr>
          <p:grpSp>
            <p:nvGrpSpPr>
              <p:cNvPr id="33" name="Group 189">
                <a:extLst>
                  <a:ext uri="{FF2B5EF4-FFF2-40B4-BE49-F238E27FC236}">
                    <a16:creationId xmlns:a16="http://schemas.microsoft.com/office/drawing/2014/main" id="{7B8E7175-0AF6-FD5C-0CB5-09F11F0449B1}"/>
                  </a:ext>
                </a:extLst>
              </p:cNvPr>
              <p:cNvGrpSpPr>
                <a:grpSpLocks/>
              </p:cNvGrpSpPr>
              <p:nvPr/>
            </p:nvGrpSpPr>
            <p:grpSpPr bwMode="auto">
              <a:xfrm>
                <a:off x="5560" y="245"/>
                <a:ext cx="162" cy="199"/>
                <a:chOff x="5560" y="245"/>
                <a:chExt cx="162" cy="199"/>
              </a:xfrm>
            </p:grpSpPr>
            <p:sp>
              <p:nvSpPr>
                <p:cNvPr id="39" name="Freeform 190">
                  <a:extLst>
                    <a:ext uri="{FF2B5EF4-FFF2-40B4-BE49-F238E27FC236}">
                      <a16:creationId xmlns:a16="http://schemas.microsoft.com/office/drawing/2014/main" id="{4D6E316B-0B19-70C5-5990-BC6811400F37}"/>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55"/>
                    <a:gd name="T29" fmla="*/ 36 w 36"/>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40" name="Group 191">
                  <a:extLst>
                    <a:ext uri="{FF2B5EF4-FFF2-40B4-BE49-F238E27FC236}">
                      <a16:creationId xmlns:a16="http://schemas.microsoft.com/office/drawing/2014/main" id="{9CE29409-F00A-B375-F4A2-43FF9619E8E6}"/>
                    </a:ext>
                  </a:extLst>
                </p:cNvPr>
                <p:cNvGrpSpPr>
                  <a:grpSpLocks/>
                </p:cNvGrpSpPr>
                <p:nvPr/>
              </p:nvGrpSpPr>
              <p:grpSpPr bwMode="auto">
                <a:xfrm>
                  <a:off x="5560" y="245"/>
                  <a:ext cx="162" cy="187"/>
                  <a:chOff x="5560" y="245"/>
                  <a:chExt cx="162" cy="187"/>
                </a:xfrm>
              </p:grpSpPr>
              <p:grpSp>
                <p:nvGrpSpPr>
                  <p:cNvPr id="41" name="Group 192">
                    <a:extLst>
                      <a:ext uri="{FF2B5EF4-FFF2-40B4-BE49-F238E27FC236}">
                        <a16:creationId xmlns:a16="http://schemas.microsoft.com/office/drawing/2014/main" id="{2E90C16B-7F75-B3F9-BA11-502B2F92614C}"/>
                      </a:ext>
                    </a:extLst>
                  </p:cNvPr>
                  <p:cNvGrpSpPr>
                    <a:grpSpLocks/>
                  </p:cNvGrpSpPr>
                  <p:nvPr/>
                </p:nvGrpSpPr>
                <p:grpSpPr bwMode="auto">
                  <a:xfrm>
                    <a:off x="5633" y="368"/>
                    <a:ext cx="22" cy="27"/>
                    <a:chOff x="5633" y="368"/>
                    <a:chExt cx="22" cy="27"/>
                  </a:xfrm>
                </p:grpSpPr>
                <p:sp>
                  <p:nvSpPr>
                    <p:cNvPr id="51" name="Freeform 193">
                      <a:extLst>
                        <a:ext uri="{FF2B5EF4-FFF2-40B4-BE49-F238E27FC236}">
                          <a16:creationId xmlns:a16="http://schemas.microsoft.com/office/drawing/2014/main" id="{4A67E375-1523-8B44-A6D0-320D559A614C}"/>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 name="T15" fmla="*/ 0 w 22"/>
                        <a:gd name="T16" fmla="*/ 0 h 12"/>
                        <a:gd name="T17" fmla="*/ 22 w 22"/>
                        <a:gd name="T18" fmla="*/ 12 h 12"/>
                      </a:gdLst>
                      <a:ahLst/>
                      <a:cxnLst>
                        <a:cxn ang="T10">
                          <a:pos x="T0" y="T1"/>
                        </a:cxn>
                        <a:cxn ang="T11">
                          <a:pos x="T2" y="T3"/>
                        </a:cxn>
                        <a:cxn ang="T12">
                          <a:pos x="T4" y="T5"/>
                        </a:cxn>
                        <a:cxn ang="T13">
                          <a:pos x="T6" y="T7"/>
                        </a:cxn>
                        <a:cxn ang="T14">
                          <a:pos x="T8" y="T9"/>
                        </a:cxn>
                      </a:cxnLst>
                      <a:rect l="T15" t="T16" r="T17" b="T18"/>
                      <a:pathLst>
                        <a:path w="22" h="12">
                          <a:moveTo>
                            <a:pt x="21" y="1"/>
                          </a:moveTo>
                          <a:lnTo>
                            <a:pt x="20" y="11"/>
                          </a:lnTo>
                          <a:lnTo>
                            <a:pt x="0" y="9"/>
                          </a:lnTo>
                          <a:lnTo>
                            <a:pt x="3" y="0"/>
                          </a:lnTo>
                          <a:lnTo>
                            <a:pt x="21" y="1"/>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2" name="Freeform 194">
                      <a:extLst>
                        <a:ext uri="{FF2B5EF4-FFF2-40B4-BE49-F238E27FC236}">
                          <a16:creationId xmlns:a16="http://schemas.microsoft.com/office/drawing/2014/main" id="{3ABBB02A-DB8D-77CE-E2E4-159663478C04}"/>
                        </a:ext>
                      </a:extLst>
                    </p:cNvPr>
                    <p:cNvSpPr>
                      <a:spLocks/>
                    </p:cNvSpPr>
                    <p:nvPr/>
                  </p:nvSpPr>
                  <p:spPr bwMode="auto">
                    <a:xfrm>
                      <a:off x="5633" y="379"/>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7"/>
                        <a:gd name="T26" fmla="*/ 16 w 16"/>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42" name="Group 195">
                    <a:extLst>
                      <a:ext uri="{FF2B5EF4-FFF2-40B4-BE49-F238E27FC236}">
                        <a16:creationId xmlns:a16="http://schemas.microsoft.com/office/drawing/2014/main" id="{93381C43-BC09-1C81-6670-6207EC1DF97C}"/>
                      </a:ext>
                    </a:extLst>
                  </p:cNvPr>
                  <p:cNvGrpSpPr>
                    <a:grpSpLocks/>
                  </p:cNvGrpSpPr>
                  <p:nvPr/>
                </p:nvGrpSpPr>
                <p:grpSpPr bwMode="auto">
                  <a:xfrm>
                    <a:off x="5560" y="245"/>
                    <a:ext cx="162" cy="187"/>
                    <a:chOff x="5560" y="245"/>
                    <a:chExt cx="162" cy="187"/>
                  </a:xfrm>
                </p:grpSpPr>
                <p:sp>
                  <p:nvSpPr>
                    <p:cNvPr id="48" name="Freeform 196">
                      <a:extLst>
                        <a:ext uri="{FF2B5EF4-FFF2-40B4-BE49-F238E27FC236}">
                          <a16:creationId xmlns:a16="http://schemas.microsoft.com/office/drawing/2014/main" id="{B5FFFDA8-7B2C-DC72-4A6D-11E67B12FB94}"/>
                        </a:ext>
                      </a:extLst>
                    </p:cNvPr>
                    <p:cNvSpPr>
                      <a:spLocks/>
                    </p:cNvSpPr>
                    <p:nvPr/>
                  </p:nvSpPr>
                  <p:spPr bwMode="auto">
                    <a:xfrm>
                      <a:off x="5560" y="245"/>
                      <a:ext cx="162" cy="257"/>
                    </a:xfrm>
                    <a:custGeom>
                      <a:avLst/>
                      <a:gdLst>
                        <a:gd name="T0" fmla="*/ 110 w 162"/>
                        <a:gd name="T1" fmla="*/ 55 h 187"/>
                        <a:gd name="T2" fmla="*/ 122 w 162"/>
                        <a:gd name="T3" fmla="*/ 89 h 187"/>
                        <a:gd name="T4" fmla="*/ 133 w 162"/>
                        <a:gd name="T5" fmla="*/ 143 h 187"/>
                        <a:gd name="T6" fmla="*/ 134 w 162"/>
                        <a:gd name="T7" fmla="*/ 202 h 187"/>
                        <a:gd name="T8" fmla="*/ 134 w 162"/>
                        <a:gd name="T9" fmla="*/ 238 h 187"/>
                        <a:gd name="T10" fmla="*/ 144 w 162"/>
                        <a:gd name="T11" fmla="*/ 289 h 187"/>
                        <a:gd name="T12" fmla="*/ 154 w 162"/>
                        <a:gd name="T13" fmla="*/ 346 h 187"/>
                        <a:gd name="T14" fmla="*/ 160 w 162"/>
                        <a:gd name="T15" fmla="*/ 393 h 187"/>
                        <a:gd name="T16" fmla="*/ 160 w 162"/>
                        <a:gd name="T17" fmla="*/ 443 h 187"/>
                        <a:gd name="T18" fmla="*/ 156 w 162"/>
                        <a:gd name="T19" fmla="*/ 465 h 187"/>
                        <a:gd name="T20" fmla="*/ 147 w 162"/>
                        <a:gd name="T21" fmla="*/ 476 h 187"/>
                        <a:gd name="T22" fmla="*/ 131 w 162"/>
                        <a:gd name="T23" fmla="*/ 443 h 187"/>
                        <a:gd name="T24" fmla="*/ 122 w 162"/>
                        <a:gd name="T25" fmla="*/ 397 h 187"/>
                        <a:gd name="T26" fmla="*/ 116 w 162"/>
                        <a:gd name="T27" fmla="*/ 476 h 187"/>
                        <a:gd name="T28" fmla="*/ 103 w 162"/>
                        <a:gd name="T29" fmla="*/ 443 h 187"/>
                        <a:gd name="T30" fmla="*/ 84 w 162"/>
                        <a:gd name="T31" fmla="*/ 445 h 187"/>
                        <a:gd name="T32" fmla="*/ 75 w 162"/>
                        <a:gd name="T33" fmla="*/ 476 h 187"/>
                        <a:gd name="T34" fmla="*/ 76 w 162"/>
                        <a:gd name="T35" fmla="*/ 499 h 187"/>
                        <a:gd name="T36" fmla="*/ 94 w 162"/>
                        <a:gd name="T37" fmla="*/ 521 h 187"/>
                        <a:gd name="T38" fmla="*/ 110 w 162"/>
                        <a:gd name="T39" fmla="*/ 533 h 187"/>
                        <a:gd name="T40" fmla="*/ 109 w 162"/>
                        <a:gd name="T41" fmla="*/ 590 h 187"/>
                        <a:gd name="T42" fmla="*/ 105 w 162"/>
                        <a:gd name="T43" fmla="*/ 646 h 187"/>
                        <a:gd name="T44" fmla="*/ 99 w 162"/>
                        <a:gd name="T45" fmla="*/ 665 h 187"/>
                        <a:gd name="T46" fmla="*/ 87 w 162"/>
                        <a:gd name="T47" fmla="*/ 650 h 187"/>
                        <a:gd name="T48" fmla="*/ 51 w 162"/>
                        <a:gd name="T49" fmla="*/ 570 h 187"/>
                        <a:gd name="T50" fmla="*/ 34 w 162"/>
                        <a:gd name="T51" fmla="*/ 521 h 187"/>
                        <a:gd name="T52" fmla="*/ 32 w 162"/>
                        <a:gd name="T53" fmla="*/ 499 h 187"/>
                        <a:gd name="T54" fmla="*/ 21 w 162"/>
                        <a:gd name="T55" fmla="*/ 499 h 187"/>
                        <a:gd name="T56" fmla="*/ 13 w 162"/>
                        <a:gd name="T57" fmla="*/ 478 h 187"/>
                        <a:gd name="T58" fmla="*/ 11 w 162"/>
                        <a:gd name="T59" fmla="*/ 418 h 187"/>
                        <a:gd name="T60" fmla="*/ 6 w 162"/>
                        <a:gd name="T61" fmla="*/ 355 h 187"/>
                        <a:gd name="T62" fmla="*/ 0 w 162"/>
                        <a:gd name="T63" fmla="*/ 247 h 187"/>
                        <a:gd name="T64" fmla="*/ 8 w 162"/>
                        <a:gd name="T65" fmla="*/ 113 h 187"/>
                        <a:gd name="T66" fmla="*/ 20 w 162"/>
                        <a:gd name="T67" fmla="*/ 56 h 187"/>
                        <a:gd name="T68" fmla="*/ 40 w 162"/>
                        <a:gd name="T69" fmla="*/ 10 h 187"/>
                        <a:gd name="T70" fmla="*/ 62 w 162"/>
                        <a:gd name="T71" fmla="*/ 0 h 187"/>
                        <a:gd name="T72" fmla="*/ 80 w 162"/>
                        <a:gd name="T73" fmla="*/ 7 h 187"/>
                        <a:gd name="T74" fmla="*/ 98 w 162"/>
                        <a:gd name="T75" fmla="*/ 29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187"/>
                        <a:gd name="T116" fmla="*/ 162 w 162"/>
                        <a:gd name="T117" fmla="*/ 187 h 18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49" name="Freeform 197">
                      <a:extLst>
                        <a:ext uri="{FF2B5EF4-FFF2-40B4-BE49-F238E27FC236}">
                          <a16:creationId xmlns:a16="http://schemas.microsoft.com/office/drawing/2014/main" id="{435D07FD-E99C-A79C-0D4C-CFC5BF3E054D}"/>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
                        <a:gd name="T55" fmla="*/ 0 h 26"/>
                        <a:gd name="T56" fmla="*/ 39 w 39"/>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0" name="Freeform 198">
                      <a:extLst>
                        <a:ext uri="{FF2B5EF4-FFF2-40B4-BE49-F238E27FC236}">
                          <a16:creationId xmlns:a16="http://schemas.microsoft.com/office/drawing/2014/main" id="{D563928E-F775-DE1B-F324-A68F1309D5DB}"/>
                        </a:ext>
                      </a:extLst>
                    </p:cNvPr>
                    <p:cNvSpPr>
                      <a:spLocks/>
                    </p:cNvSpPr>
                    <p:nvPr/>
                  </p:nvSpPr>
                  <p:spPr bwMode="auto">
                    <a:xfrm>
                      <a:off x="5584" y="331"/>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6"/>
                        <a:gd name="T43" fmla="*/ 0 h 52"/>
                        <a:gd name="T44" fmla="*/ 46 w 46"/>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43" name="Arc 199">
                    <a:extLst>
                      <a:ext uri="{FF2B5EF4-FFF2-40B4-BE49-F238E27FC236}">
                        <a16:creationId xmlns:a16="http://schemas.microsoft.com/office/drawing/2014/main" id="{4AFDF373-83B1-AC41-3D74-251AD2E6D3BA}"/>
                      </a:ext>
                    </a:extLst>
                  </p:cNvPr>
                  <p:cNvSpPr>
                    <a:spLocks/>
                  </p:cNvSpPr>
                  <p:nvPr/>
                </p:nvSpPr>
                <p:spPr bwMode="auto">
                  <a:xfrm>
                    <a:off x="5570" y="371"/>
                    <a:ext cx="15" cy="29"/>
                  </a:xfrm>
                  <a:custGeom>
                    <a:avLst/>
                    <a:gdLst>
                      <a:gd name="T0" fmla="*/ 0 w 43200"/>
                      <a:gd name="T1" fmla="*/ 0 h 43023"/>
                      <a:gd name="T2" fmla="*/ 0 w 43200"/>
                      <a:gd name="T3" fmla="*/ 0 h 43023"/>
                      <a:gd name="T4" fmla="*/ 0 w 43200"/>
                      <a:gd name="T5" fmla="*/ 0 h 43023"/>
                      <a:gd name="T6" fmla="*/ 0 60000 65536"/>
                      <a:gd name="T7" fmla="*/ 0 60000 65536"/>
                      <a:gd name="T8" fmla="*/ 0 60000 65536"/>
                      <a:gd name="T9" fmla="*/ 0 w 43200"/>
                      <a:gd name="T10" fmla="*/ 0 h 43023"/>
                      <a:gd name="T11" fmla="*/ 43200 w 43200"/>
                      <a:gd name="T12" fmla="*/ 43023 h 43023"/>
                    </a:gdLst>
                    <a:ahLst/>
                    <a:cxnLst>
                      <a:cxn ang="T6">
                        <a:pos x="T0" y="T1"/>
                      </a:cxn>
                      <a:cxn ang="T7">
                        <a:pos x="T2" y="T3"/>
                      </a:cxn>
                      <a:cxn ang="T8">
                        <a:pos x="T4" y="T5"/>
                      </a:cxn>
                    </a:cxnLst>
                    <a:rect l="T9" t="T10" r="T11" b="T12"/>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44" name="Group 200">
                    <a:extLst>
                      <a:ext uri="{FF2B5EF4-FFF2-40B4-BE49-F238E27FC236}">
                        <a16:creationId xmlns:a16="http://schemas.microsoft.com/office/drawing/2014/main" id="{F115AF79-D677-16D8-9F51-4317009D6BD0}"/>
                      </a:ext>
                    </a:extLst>
                  </p:cNvPr>
                  <p:cNvGrpSpPr>
                    <a:grpSpLocks/>
                  </p:cNvGrpSpPr>
                  <p:nvPr/>
                </p:nvGrpSpPr>
                <p:grpSpPr bwMode="auto">
                  <a:xfrm>
                    <a:off x="5645" y="294"/>
                    <a:ext cx="39" cy="46"/>
                    <a:chOff x="5645" y="294"/>
                    <a:chExt cx="39" cy="46"/>
                  </a:xfrm>
                </p:grpSpPr>
                <p:sp>
                  <p:nvSpPr>
                    <p:cNvPr id="45" name="Freeform 201">
                      <a:extLst>
                        <a:ext uri="{FF2B5EF4-FFF2-40B4-BE49-F238E27FC236}">
                          <a16:creationId xmlns:a16="http://schemas.microsoft.com/office/drawing/2014/main" id="{25739853-CC85-D41E-0EB8-79DCF14E958E}"/>
                        </a:ext>
                      </a:extLst>
                    </p:cNvPr>
                    <p:cNvSpPr>
                      <a:spLocks/>
                    </p:cNvSpPr>
                    <p:nvPr/>
                  </p:nvSpPr>
                  <p:spPr bwMode="auto">
                    <a:xfrm>
                      <a:off x="5649" y="298"/>
                      <a:ext cx="35" cy="43"/>
                    </a:xfrm>
                    <a:custGeom>
                      <a:avLst/>
                      <a:gdLst>
                        <a:gd name="T0" fmla="*/ 31 w 35"/>
                        <a:gd name="T1" fmla="*/ 6 h 42"/>
                        <a:gd name="T2" fmla="*/ 34 w 35"/>
                        <a:gd name="T3" fmla="*/ 11 h 42"/>
                        <a:gd name="T4" fmla="*/ 34 w 35"/>
                        <a:gd name="T5" fmla="*/ 16 h 42"/>
                        <a:gd name="T6" fmla="*/ 34 w 35"/>
                        <a:gd name="T7" fmla="*/ 20 h 42"/>
                        <a:gd name="T8" fmla="*/ 34 w 35"/>
                        <a:gd name="T9" fmla="*/ 29 h 42"/>
                        <a:gd name="T10" fmla="*/ 33 w 35"/>
                        <a:gd name="T11" fmla="*/ 32 h 42"/>
                        <a:gd name="T12" fmla="*/ 31 w 35"/>
                        <a:gd name="T13" fmla="*/ 36 h 42"/>
                        <a:gd name="T14" fmla="*/ 28 w 35"/>
                        <a:gd name="T15" fmla="*/ 40 h 42"/>
                        <a:gd name="T16" fmla="*/ 24 w 35"/>
                        <a:gd name="T17" fmla="*/ 43 h 42"/>
                        <a:gd name="T18" fmla="*/ 21 w 35"/>
                        <a:gd name="T19" fmla="*/ 45 h 42"/>
                        <a:gd name="T20" fmla="*/ 16 w 35"/>
                        <a:gd name="T21" fmla="*/ 45 h 42"/>
                        <a:gd name="T22" fmla="*/ 12 w 35"/>
                        <a:gd name="T23" fmla="*/ 44 h 42"/>
                        <a:gd name="T24" fmla="*/ 9 w 35"/>
                        <a:gd name="T25" fmla="*/ 42 h 42"/>
                        <a:gd name="T26" fmla="*/ 7 w 35"/>
                        <a:gd name="T27" fmla="*/ 40 h 42"/>
                        <a:gd name="T28" fmla="*/ 4 w 35"/>
                        <a:gd name="T29" fmla="*/ 36 h 42"/>
                        <a:gd name="T30" fmla="*/ 1 w 35"/>
                        <a:gd name="T31" fmla="*/ 32 h 42"/>
                        <a:gd name="T32" fmla="*/ 0 w 35"/>
                        <a:gd name="T33" fmla="*/ 27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5"/>
                        <a:gd name="T82" fmla="*/ 0 h 42"/>
                        <a:gd name="T83" fmla="*/ 35 w 35"/>
                        <a:gd name="T84" fmla="*/ 42 h 4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46" name="Freeform 202">
                      <a:extLst>
                        <a:ext uri="{FF2B5EF4-FFF2-40B4-BE49-F238E27FC236}">
                          <a16:creationId xmlns:a16="http://schemas.microsoft.com/office/drawing/2014/main" id="{A620E797-E1C7-D3F0-62DA-CE3372C72990}"/>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
                        <a:gd name="T82" fmla="*/ 0 h 10"/>
                        <a:gd name="T83" fmla="*/ 8 w 8"/>
                        <a:gd name="T84" fmla="*/ 10 h 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47" name="Freeform 203">
                      <a:extLst>
                        <a:ext uri="{FF2B5EF4-FFF2-40B4-BE49-F238E27FC236}">
                          <a16:creationId xmlns:a16="http://schemas.microsoft.com/office/drawing/2014/main" id="{6E4B5764-979A-7967-E567-FC3AE2FF830D}"/>
                        </a:ext>
                      </a:extLst>
                    </p:cNvPr>
                    <p:cNvSpPr>
                      <a:spLocks/>
                    </p:cNvSpPr>
                    <p:nvPr/>
                  </p:nvSpPr>
                  <p:spPr bwMode="auto">
                    <a:xfrm>
                      <a:off x="5645" y="294"/>
                      <a:ext cx="38" cy="35"/>
                    </a:xfrm>
                    <a:custGeom>
                      <a:avLst/>
                      <a:gdLst>
                        <a:gd name="T0" fmla="*/ 37 w 38"/>
                        <a:gd name="T1" fmla="*/ 9 h 35"/>
                        <a:gd name="T2" fmla="*/ 32 w 38"/>
                        <a:gd name="T3" fmla="*/ 4 h 35"/>
                        <a:gd name="T4" fmla="*/ 27 w 38"/>
                        <a:gd name="T5" fmla="*/ 2 h 35"/>
                        <a:gd name="T6" fmla="*/ 22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37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35"/>
                        <a:gd name="T50" fmla="*/ 38 w 38"/>
                        <a:gd name="T51" fmla="*/ 35 h 3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grpSp>
            <p:nvGrpSpPr>
              <p:cNvPr id="34" name="Group 204">
                <a:extLst>
                  <a:ext uri="{FF2B5EF4-FFF2-40B4-BE49-F238E27FC236}">
                    <a16:creationId xmlns:a16="http://schemas.microsoft.com/office/drawing/2014/main" id="{0DD0BAB9-BE3D-9758-2F5B-E127E3E87F61}"/>
                  </a:ext>
                </a:extLst>
              </p:cNvPr>
              <p:cNvGrpSpPr>
                <a:grpSpLocks/>
              </p:cNvGrpSpPr>
              <p:nvPr/>
            </p:nvGrpSpPr>
            <p:grpSpPr bwMode="auto">
              <a:xfrm>
                <a:off x="5434" y="219"/>
                <a:ext cx="241" cy="399"/>
                <a:chOff x="5434" y="219"/>
                <a:chExt cx="241" cy="399"/>
              </a:xfrm>
            </p:grpSpPr>
            <p:sp>
              <p:nvSpPr>
                <p:cNvPr id="35" name="Freeform 205">
                  <a:extLst>
                    <a:ext uri="{FF2B5EF4-FFF2-40B4-BE49-F238E27FC236}">
                      <a16:creationId xmlns:a16="http://schemas.microsoft.com/office/drawing/2014/main" id="{0A602EFB-76DE-E66A-02E3-BCD93CA99AE1}"/>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
                    <a:gd name="T166" fmla="*/ 0 h 399"/>
                    <a:gd name="T167" fmla="*/ 241 w 241"/>
                    <a:gd name="T168" fmla="*/ 399 h 39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6" name="Oval 206">
                  <a:extLst>
                    <a:ext uri="{FF2B5EF4-FFF2-40B4-BE49-F238E27FC236}">
                      <a16:creationId xmlns:a16="http://schemas.microsoft.com/office/drawing/2014/main" id="{AC781B0A-6CF5-ED65-197B-15100EF18311}"/>
                    </a:ext>
                  </a:extLst>
                </p:cNvPr>
                <p:cNvSpPr>
                  <a:spLocks noChangeArrowheads="1"/>
                </p:cNvSpPr>
                <p:nvPr/>
              </p:nvSpPr>
              <p:spPr bwMode="auto">
                <a:xfrm>
                  <a:off x="5515" y="380"/>
                  <a:ext cx="44" cy="45"/>
                </a:xfrm>
                <a:prstGeom prst="ellipse">
                  <a:avLst/>
                </a:prstGeom>
                <a:solidFill>
                  <a:srgbClr val="FF00F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7" name="Freeform 207">
                  <a:extLst>
                    <a:ext uri="{FF2B5EF4-FFF2-40B4-BE49-F238E27FC236}">
                      <a16:creationId xmlns:a16="http://schemas.microsoft.com/office/drawing/2014/main" id="{78FB2057-E78E-5C7B-43DF-8E3038A80A58}"/>
                    </a:ext>
                  </a:extLst>
                </p:cNvPr>
                <p:cNvSpPr>
                  <a:spLocks/>
                </p:cNvSpPr>
                <p:nvPr/>
              </p:nvSpPr>
              <p:spPr bwMode="auto">
                <a:xfrm>
                  <a:off x="5545" y="227"/>
                  <a:ext cx="102" cy="149"/>
                </a:xfrm>
                <a:custGeom>
                  <a:avLst/>
                  <a:gdLst>
                    <a:gd name="T0" fmla="*/ 98 w 103"/>
                    <a:gd name="T1" fmla="*/ 0 h 149"/>
                    <a:gd name="T2" fmla="*/ 90 w 103"/>
                    <a:gd name="T3" fmla="*/ 8 h 149"/>
                    <a:gd name="T4" fmla="*/ 81 w 103"/>
                    <a:gd name="T5" fmla="*/ 17 h 149"/>
                    <a:gd name="T6" fmla="*/ 75 w 103"/>
                    <a:gd name="T7" fmla="*/ 23 h 149"/>
                    <a:gd name="T8" fmla="*/ 70 w 103"/>
                    <a:gd name="T9" fmla="*/ 31 h 149"/>
                    <a:gd name="T10" fmla="*/ 66 w 103"/>
                    <a:gd name="T11" fmla="*/ 37 h 149"/>
                    <a:gd name="T12" fmla="*/ 63 w 103"/>
                    <a:gd name="T13" fmla="*/ 45 h 149"/>
                    <a:gd name="T14" fmla="*/ 61 w 103"/>
                    <a:gd name="T15" fmla="*/ 55 h 149"/>
                    <a:gd name="T16" fmla="*/ 57 w 103"/>
                    <a:gd name="T17" fmla="*/ 70 h 149"/>
                    <a:gd name="T18" fmla="*/ 55 w 103"/>
                    <a:gd name="T19" fmla="*/ 79 h 149"/>
                    <a:gd name="T20" fmla="*/ 52 w 103"/>
                    <a:gd name="T21" fmla="*/ 89 h 149"/>
                    <a:gd name="T22" fmla="*/ 51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3"/>
                    <a:gd name="T64" fmla="*/ 0 h 149"/>
                    <a:gd name="T65" fmla="*/ 103 w 103"/>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 name="Freeform 208">
                  <a:extLst>
                    <a:ext uri="{FF2B5EF4-FFF2-40B4-BE49-F238E27FC236}">
                      <a16:creationId xmlns:a16="http://schemas.microsoft.com/office/drawing/2014/main" id="{20D3981E-60F2-5A2B-D0BD-9BCBCF53FDFD}"/>
                    </a:ext>
                  </a:extLst>
                </p:cNvPr>
                <p:cNvSpPr>
                  <a:spLocks/>
                </p:cNvSpPr>
                <p:nvPr/>
              </p:nvSpPr>
              <p:spPr bwMode="auto">
                <a:xfrm>
                  <a:off x="5527" y="222"/>
                  <a:ext cx="77" cy="153"/>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81 h 153"/>
                    <a:gd name="T18" fmla="*/ 23 w 77"/>
                    <a:gd name="T19" fmla="*/ 91 h 153"/>
                    <a:gd name="T20" fmla="*/ 19 w 77"/>
                    <a:gd name="T21" fmla="*/ 100 h 153"/>
                    <a:gd name="T22" fmla="*/ 15 w 77"/>
                    <a:gd name="T23" fmla="*/ 107 h 153"/>
                    <a:gd name="T24" fmla="*/ 11 w 77"/>
                    <a:gd name="T25" fmla="*/ 117 h 153"/>
                    <a:gd name="T26" fmla="*/ 7 w 77"/>
                    <a:gd name="T27" fmla="*/ 127 h 153"/>
                    <a:gd name="T28" fmla="*/ 2 w 77"/>
                    <a:gd name="T29" fmla="*/ 140 h 153"/>
                    <a:gd name="T30" fmla="*/ 0 w 77"/>
                    <a:gd name="T31" fmla="*/ 152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7"/>
                    <a:gd name="T49" fmla="*/ 0 h 153"/>
                    <a:gd name="T50" fmla="*/ 77 w 77"/>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nvGrpSpPr>
            <p:cNvPr id="26" name="Group 209">
              <a:extLst>
                <a:ext uri="{FF2B5EF4-FFF2-40B4-BE49-F238E27FC236}">
                  <a16:creationId xmlns:a16="http://schemas.microsoft.com/office/drawing/2014/main" id="{D1F5D39D-BF1B-038D-C209-DCEFF13B660B}"/>
                </a:ext>
              </a:extLst>
            </p:cNvPr>
            <p:cNvGrpSpPr>
              <a:grpSpLocks/>
            </p:cNvGrpSpPr>
            <p:nvPr/>
          </p:nvGrpSpPr>
          <p:grpSpPr bwMode="auto">
            <a:xfrm>
              <a:off x="5572" y="429"/>
              <a:ext cx="46" cy="19"/>
              <a:chOff x="5572" y="429"/>
              <a:chExt cx="46" cy="19"/>
            </a:xfrm>
          </p:grpSpPr>
          <p:sp>
            <p:nvSpPr>
              <p:cNvPr id="27" name="Oval 210">
                <a:extLst>
                  <a:ext uri="{FF2B5EF4-FFF2-40B4-BE49-F238E27FC236}">
                    <a16:creationId xmlns:a16="http://schemas.microsoft.com/office/drawing/2014/main" id="{8CEC9FD6-6080-C47C-D266-CE2D84BC50CC}"/>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8" name="Oval 211">
                <a:extLst>
                  <a:ext uri="{FF2B5EF4-FFF2-40B4-BE49-F238E27FC236}">
                    <a16:creationId xmlns:a16="http://schemas.microsoft.com/office/drawing/2014/main" id="{3890000A-25AE-1AE1-6BE9-C246264D9C5D}"/>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 name="Oval 212">
                <a:extLst>
                  <a:ext uri="{FF2B5EF4-FFF2-40B4-BE49-F238E27FC236}">
                    <a16:creationId xmlns:a16="http://schemas.microsoft.com/office/drawing/2014/main" id="{DF803561-1DB2-FAB7-D7C1-2CB0FFE9A3E0}"/>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0" name="Oval 213">
                <a:extLst>
                  <a:ext uri="{FF2B5EF4-FFF2-40B4-BE49-F238E27FC236}">
                    <a16:creationId xmlns:a16="http://schemas.microsoft.com/office/drawing/2014/main" id="{607398EB-74AE-F42B-6BD8-F416FB67A6C1}"/>
                  </a:ext>
                </a:extLst>
              </p:cNvPr>
              <p:cNvSpPr>
                <a:spLocks noChangeArrowheads="1"/>
              </p:cNvSpPr>
              <p:nvPr/>
            </p:nvSpPr>
            <p:spPr bwMode="auto">
              <a:xfrm>
                <a:off x="5604" y="444"/>
                <a:ext cx="4"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sp>
        <p:nvSpPr>
          <p:cNvPr id="2" name="ZoneTexte 1">
            <a:extLst>
              <a:ext uri="{FF2B5EF4-FFF2-40B4-BE49-F238E27FC236}">
                <a16:creationId xmlns:a16="http://schemas.microsoft.com/office/drawing/2014/main" id="{B0E544D4-0D4D-30DB-CEFF-507DE05CC744}"/>
              </a:ext>
            </a:extLst>
          </p:cNvPr>
          <p:cNvSpPr txBox="1"/>
          <p:nvPr/>
        </p:nvSpPr>
        <p:spPr>
          <a:xfrm>
            <a:off x="3380828" y="5513124"/>
            <a:ext cx="2081019" cy="584775"/>
          </a:xfrm>
          <a:prstGeom prst="rect">
            <a:avLst/>
          </a:prstGeom>
          <a:noFill/>
        </p:spPr>
        <p:txBody>
          <a:bodyPr wrap="none" rtlCol="0">
            <a:spAutoFit/>
          </a:bodyPr>
          <a:lstStyle/>
          <a:p>
            <a:r>
              <a:rPr lang="fr-FR" sz="3200" b="1" u="none" dirty="0">
                <a:solidFill>
                  <a:srgbClr val="FF0000"/>
                </a:solidFill>
              </a:rPr>
              <a:t>A pioner !</a:t>
            </a:r>
          </a:p>
        </p:txBody>
      </p:sp>
      <p:sp>
        <p:nvSpPr>
          <p:cNvPr id="222271" name="ZoneTexte 222270">
            <a:extLst>
              <a:ext uri="{FF2B5EF4-FFF2-40B4-BE49-F238E27FC236}">
                <a16:creationId xmlns:a16="http://schemas.microsoft.com/office/drawing/2014/main" id="{BC4808F8-78A7-2F9F-9FA6-D28209232A8C}"/>
              </a:ext>
            </a:extLst>
          </p:cNvPr>
          <p:cNvSpPr txBox="1"/>
          <p:nvPr/>
        </p:nvSpPr>
        <p:spPr>
          <a:xfrm>
            <a:off x="2579950" y="4924653"/>
            <a:ext cx="4575291" cy="584775"/>
          </a:xfrm>
          <a:prstGeom prst="rect">
            <a:avLst/>
          </a:prstGeom>
          <a:noFill/>
        </p:spPr>
        <p:txBody>
          <a:bodyPr wrap="none" rtlCol="0">
            <a:spAutoFit/>
          </a:bodyPr>
          <a:lstStyle/>
          <a:p>
            <a:r>
              <a:rPr lang="fr-FR" sz="3200" b="1" i="0" u="none" dirty="0">
                <a:solidFill>
                  <a:srgbClr val="FF0000"/>
                </a:solidFill>
              </a:rPr>
              <a:t>Georges Charpak </a:t>
            </a:r>
            <a:r>
              <a:rPr lang="fr-FR" sz="3200" b="1" i="0" u="none" dirty="0" err="1">
                <a:solidFill>
                  <a:srgbClr val="FF0000"/>
                </a:solidFill>
              </a:rPr>
              <a:t>idea</a:t>
            </a:r>
            <a:r>
              <a:rPr lang="fr-FR" sz="3200" b="1" i="0" u="none" dirty="0">
                <a:solidFill>
                  <a:srgbClr val="FF0000"/>
                </a:solidFill>
              </a:rPr>
              <a:t>!</a:t>
            </a:r>
          </a:p>
        </p:txBody>
      </p:sp>
    </p:spTree>
    <p:extLst>
      <p:ext uri="{BB962C8B-B14F-4D97-AF65-F5344CB8AC3E}">
        <p14:creationId xmlns:p14="http://schemas.microsoft.com/office/powerpoint/2010/main" val="4073835138"/>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435EF914-7B84-87D5-C464-CAE16D88E0AE}"/>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Award RT24</a:t>
            </a:r>
          </a:p>
        </p:txBody>
      </p:sp>
      <p:sp>
        <p:nvSpPr>
          <p:cNvPr id="8" name="Espace réservé du numéro de diapositive 5">
            <a:extLst>
              <a:ext uri="{FF2B5EF4-FFF2-40B4-BE49-F238E27FC236}">
                <a16:creationId xmlns:a16="http://schemas.microsoft.com/office/drawing/2014/main" id="{B2CFB4D9-D28B-3E42-55ED-1881EF595F5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58D53CD-AE4E-C948-86E8-593371E37461}"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
        <p:nvSpPr>
          <p:cNvPr id="821250" name="Rectangle 2">
            <a:extLst>
              <a:ext uri="{FF2B5EF4-FFF2-40B4-BE49-F238E27FC236}">
                <a16:creationId xmlns:a16="http://schemas.microsoft.com/office/drawing/2014/main" id="{A5C8770C-C7FE-F214-74B6-175EA44EAC91}"/>
              </a:ext>
            </a:extLst>
          </p:cNvPr>
          <p:cNvSpPr>
            <a:spLocks noGrp="1" noChangeArrowheads="1"/>
          </p:cNvSpPr>
          <p:nvPr>
            <p:ph type="title"/>
          </p:nvPr>
        </p:nvSpPr>
        <p:spPr>
          <a:xfrm>
            <a:off x="128588" y="0"/>
            <a:ext cx="9777412" cy="765175"/>
          </a:xfrm>
        </p:spPr>
        <p:txBody>
          <a:bodyPr/>
          <a:lstStyle/>
          <a:p>
            <a:pPr>
              <a:defRPr/>
            </a:pPr>
            <a:r>
              <a:rPr lang="fr-FR" altLang="fr-FR" sz="2800"/>
              <a:t>The 1970’s dream : Digital radiography with MWPC</a:t>
            </a:r>
            <a:br>
              <a:rPr lang="fr-FR" altLang="fr-FR" sz="2800"/>
            </a:br>
            <a:r>
              <a:rPr lang="fr-FR" altLang="fr-FR" sz="2800"/>
              <a:t>A tribute to George Charpak </a:t>
            </a:r>
          </a:p>
        </p:txBody>
      </p:sp>
      <p:sp>
        <p:nvSpPr>
          <p:cNvPr id="821251" name="Rectangle 3">
            <a:extLst>
              <a:ext uri="{FF2B5EF4-FFF2-40B4-BE49-F238E27FC236}">
                <a16:creationId xmlns:a16="http://schemas.microsoft.com/office/drawing/2014/main" id="{6CCD31EE-A69E-2BEF-13E7-AD17F124E59D}"/>
              </a:ext>
            </a:extLst>
          </p:cNvPr>
          <p:cNvSpPr>
            <a:spLocks noGrp="1" noChangeArrowheads="1"/>
          </p:cNvSpPr>
          <p:nvPr>
            <p:ph type="body" idx="1"/>
          </p:nvPr>
        </p:nvSpPr>
        <p:spPr>
          <a:xfrm>
            <a:off x="631825" y="765175"/>
            <a:ext cx="5715000" cy="685800"/>
          </a:xfrm>
        </p:spPr>
        <p:txBody>
          <a:bodyPr/>
          <a:lstStyle/>
          <a:p>
            <a:pPr>
              <a:buFont typeface="Wingdings" pitchFamily="1" charset="2"/>
              <a:buBlip>
                <a:blip r:embed="rId3"/>
              </a:buBlip>
              <a:defRPr/>
            </a:pPr>
            <a:r>
              <a:rPr lang="fr-FR" sz="2800">
                <a:cs typeface="ＭＳ Ｐゴシック" pitchFamily="1" charset="-128"/>
              </a:rPr>
              <a:t>With 10 time less dose</a:t>
            </a:r>
          </a:p>
        </p:txBody>
      </p:sp>
      <p:pic>
        <p:nvPicPr>
          <p:cNvPr id="72709" name="Picture 4">
            <a:extLst>
              <a:ext uri="{FF2B5EF4-FFF2-40B4-BE49-F238E27FC236}">
                <a16:creationId xmlns:a16="http://schemas.microsoft.com/office/drawing/2014/main" id="{DEEA90CE-8CA5-5C9E-3367-F098820188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3050" y="1341438"/>
            <a:ext cx="25908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0" name="Picture 5">
            <a:extLst>
              <a:ext uri="{FF2B5EF4-FFF2-40B4-BE49-F238E27FC236}">
                <a16:creationId xmlns:a16="http://schemas.microsoft.com/office/drawing/2014/main" id="{56BAE3C7-F7BC-5003-E720-BD62C238F90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2041" y="1386359"/>
            <a:ext cx="2965877" cy="256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3" name="Picture 5" descr="MWPC_Equipotentials.pdf">
            <a:extLst>
              <a:ext uri="{FF2B5EF4-FFF2-40B4-BE49-F238E27FC236}">
                <a16:creationId xmlns:a16="http://schemas.microsoft.com/office/drawing/2014/main" id="{D35E75EC-026D-5065-AF5C-1D0A28DED8CA}"/>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796349" y="4088241"/>
            <a:ext cx="1883858" cy="231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5" name="Image 11" descr="Capture d’écran 2014-06-04 à 23.16.52.png">
            <a:extLst>
              <a:ext uri="{FF2B5EF4-FFF2-40B4-BE49-F238E27FC236}">
                <a16:creationId xmlns:a16="http://schemas.microsoft.com/office/drawing/2014/main" id="{2E78383F-C88A-D245-7617-DF0E3D1FA5B2}"/>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286109" y="937585"/>
            <a:ext cx="3406657" cy="2865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7">
            <a:extLst>
              <a:ext uri="{FF2B5EF4-FFF2-40B4-BE49-F238E27FC236}">
                <a16:creationId xmlns:a16="http://schemas.microsoft.com/office/drawing/2014/main" id="{920CD9CE-B8F9-0B8A-91E5-3DBB864F99A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12990" y="4245743"/>
            <a:ext cx="1492985" cy="1852608"/>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1">
            <a:extLst>
              <a:ext uri="{FF2B5EF4-FFF2-40B4-BE49-F238E27FC236}">
                <a16:creationId xmlns:a16="http://schemas.microsoft.com/office/drawing/2014/main" id="{8099B984-3102-D4F8-AAB1-DDDDD2F81257}"/>
              </a:ext>
            </a:extLst>
          </p:cNvPr>
          <p:cNvSpPr txBox="1"/>
          <p:nvPr/>
        </p:nvSpPr>
        <p:spPr>
          <a:xfrm>
            <a:off x="8017348" y="6068557"/>
            <a:ext cx="1804918"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2D050"/>
                </a:solidFill>
                <a:effectLst/>
                <a:uLnTx/>
                <a:uFillTx/>
                <a:latin typeface="Calibri" pitchFamily="34" charset="0"/>
                <a:ea typeface="+mn-ea"/>
                <a:cs typeface="Calibri" pitchFamily="34" charset="0"/>
              </a:rPr>
              <a:t>Georges</a:t>
            </a:r>
            <a:r>
              <a:rPr kumimoji="0" lang="en-US" sz="1800" b="1" i="0" u="none" strike="noStrike" kern="1200" cap="none" spc="0" normalizeH="0" baseline="0" noProof="0" dirty="0">
                <a:ln>
                  <a:noFill/>
                </a:ln>
                <a:solidFill>
                  <a:srgbClr val="000000"/>
                </a:solidFill>
                <a:effectLst/>
                <a:uLnTx/>
                <a:uFillTx/>
                <a:latin typeface="Calibri" pitchFamily="34" charset="0"/>
                <a:ea typeface="+mn-ea"/>
                <a:cs typeface="Calibri" pitchFamily="34" charset="0"/>
              </a:rPr>
              <a:t> </a:t>
            </a:r>
            <a:r>
              <a:rPr kumimoji="0" lang="en-US" sz="1800" b="1" i="0" u="none" strike="noStrike" kern="1200" cap="none" spc="0" normalizeH="0" baseline="0" noProof="0" dirty="0">
                <a:ln>
                  <a:noFill/>
                </a:ln>
                <a:solidFill>
                  <a:srgbClr val="92D050"/>
                </a:solidFill>
                <a:effectLst/>
                <a:uLnTx/>
                <a:uFillTx/>
                <a:latin typeface="Calibri" pitchFamily="34" charset="0"/>
                <a:ea typeface="+mn-ea"/>
                <a:cs typeface="Calibri" pitchFamily="34" charset="0"/>
              </a:rPr>
              <a:t>Charpak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2D050"/>
                </a:solidFill>
                <a:effectLst/>
                <a:uLnTx/>
                <a:uFillTx/>
                <a:latin typeface="Calibri" pitchFamily="34" charset="0"/>
                <a:ea typeface="+mn-ea"/>
                <a:cs typeface="Calibri" pitchFamily="34" charset="0"/>
              </a:rPr>
              <a:t>1924 </a:t>
            </a:r>
            <a:r>
              <a:rPr kumimoji="0" lang="en-US" sz="1800" b="1" i="0" u="none" strike="noStrike" kern="1200" cap="none" spc="0" normalizeH="0" baseline="0" noProof="0" dirty="0">
                <a:ln>
                  <a:noFill/>
                </a:ln>
                <a:solidFill>
                  <a:srgbClr val="000000"/>
                </a:solidFill>
                <a:effectLst/>
                <a:uLnTx/>
                <a:uFillTx/>
                <a:latin typeface="Calibri" pitchFamily="34" charset="0"/>
                <a:ea typeface="+mn-ea"/>
                <a:cs typeface="Calibri" pitchFamily="34" charset="0"/>
              </a:rPr>
              <a:t>- </a:t>
            </a:r>
            <a:r>
              <a:rPr kumimoji="0" lang="en-US" sz="1800" b="1" i="0" u="none" strike="noStrike" kern="1200" cap="none" spc="0" normalizeH="0" baseline="0" noProof="0" dirty="0">
                <a:ln>
                  <a:noFill/>
                </a:ln>
                <a:solidFill>
                  <a:srgbClr val="92D050"/>
                </a:solidFill>
                <a:effectLst/>
                <a:uLnTx/>
                <a:uFillTx/>
                <a:latin typeface="Calibri" pitchFamily="34" charset="0"/>
                <a:ea typeface="+mn-ea"/>
                <a:cs typeface="Calibri" pitchFamily="34" charset="0"/>
              </a:rPr>
              <a:t>2012</a:t>
            </a:r>
            <a:endParaRPr kumimoji="0" lang="en-SG" sz="1800" b="1" i="0" u="none" strike="noStrike" kern="1200" cap="none" spc="0" normalizeH="0" baseline="0" noProof="0" dirty="0">
              <a:ln>
                <a:noFill/>
              </a:ln>
              <a:solidFill>
                <a:srgbClr val="92D050"/>
              </a:solidFill>
              <a:effectLst/>
              <a:uLnTx/>
              <a:uFillTx/>
              <a:latin typeface="Calibri" pitchFamily="34" charset="0"/>
              <a:ea typeface="+mn-ea"/>
              <a:cs typeface="Calibri" pitchFamily="34" charset="0"/>
            </a:endParaRPr>
          </a:p>
        </p:txBody>
      </p:sp>
      <p:sp>
        <p:nvSpPr>
          <p:cNvPr id="5" name="TextBox 11">
            <a:extLst>
              <a:ext uri="{FF2B5EF4-FFF2-40B4-BE49-F238E27FC236}">
                <a16:creationId xmlns:a16="http://schemas.microsoft.com/office/drawing/2014/main" id="{3642288E-22AC-1454-D831-965BC429BE7C}"/>
              </a:ext>
            </a:extLst>
          </p:cNvPr>
          <p:cNvSpPr txBox="1"/>
          <p:nvPr/>
        </p:nvSpPr>
        <p:spPr>
          <a:xfrm>
            <a:off x="4993803" y="6190518"/>
            <a:ext cx="2965876"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92D050"/>
                </a:solidFill>
                <a:effectLst/>
                <a:uLnTx/>
                <a:uFillTx/>
                <a:latin typeface="Calibri" pitchFamily="34" charset="0"/>
                <a:ea typeface="+mn-ea"/>
                <a:cs typeface="Calibri" pitchFamily="34" charset="0"/>
              </a:rPr>
              <a:t>Multiwire Proportional Chamber</a:t>
            </a:r>
            <a:endParaRPr kumimoji="0" lang="en-SG" sz="1600" b="1" i="0" u="none" strike="noStrike" kern="1200" cap="none" spc="0" normalizeH="0" baseline="0" noProof="0" dirty="0">
              <a:ln>
                <a:noFill/>
              </a:ln>
              <a:solidFill>
                <a:srgbClr val="92D050"/>
              </a:solidFill>
              <a:effectLst/>
              <a:uLnTx/>
              <a:uFillTx/>
              <a:latin typeface="Calibri" pitchFamily="34" charset="0"/>
              <a:ea typeface="+mn-ea"/>
              <a:cs typeface="Calibri" pitchFamily="34" charset="0"/>
            </a:endParaRPr>
          </a:p>
        </p:txBody>
      </p:sp>
      <p:pic>
        <p:nvPicPr>
          <p:cNvPr id="6" name="Picture 9">
            <a:extLst>
              <a:ext uri="{FF2B5EF4-FFF2-40B4-BE49-F238E27FC236}">
                <a16:creationId xmlns:a16="http://schemas.microsoft.com/office/drawing/2014/main" id="{61FDAA5E-E2CF-4F50-3531-3BD4743DBB0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94364" y="4094935"/>
            <a:ext cx="2583949" cy="2091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a:extLst>
              <a:ext uri="{FF2B5EF4-FFF2-40B4-BE49-F238E27FC236}">
                <a16:creationId xmlns:a16="http://schemas.microsoft.com/office/drawing/2014/main" id="{BABA7B85-7D16-3407-AA96-C4C2AEC137FB}"/>
              </a:ext>
            </a:extLst>
          </p:cNvPr>
          <p:cNvPicPr>
            <a:picLocks noChangeAspect="1" noChangeArrowheads="1"/>
          </p:cNvPicPr>
          <p:nvPr/>
        </p:nvPicPr>
        <p:blipFill>
          <a:blip r:embed="rId12" cstate="print"/>
          <a:srcRect/>
          <a:stretch>
            <a:fillRect/>
          </a:stretch>
        </p:blipFill>
        <p:spPr bwMode="auto">
          <a:xfrm>
            <a:off x="7284973" y="4179362"/>
            <a:ext cx="720000" cy="713070"/>
          </a:xfrm>
          <a:prstGeom prst="rect">
            <a:avLst/>
          </a:prstGeom>
          <a:noFill/>
          <a:ln w="9525">
            <a:noFill/>
            <a:miter lim="800000"/>
            <a:headEnd/>
            <a:tailEnd/>
          </a:ln>
          <a:effectLst/>
        </p:spPr>
      </p:pic>
      <p:sp>
        <p:nvSpPr>
          <p:cNvPr id="10" name="TextBox 3">
            <a:extLst>
              <a:ext uri="{FF2B5EF4-FFF2-40B4-BE49-F238E27FC236}">
                <a16:creationId xmlns:a16="http://schemas.microsoft.com/office/drawing/2014/main" id="{6674465C-716D-BA86-ABF0-8A367670E71C}"/>
              </a:ext>
            </a:extLst>
          </p:cNvPr>
          <p:cNvSpPr txBox="1"/>
          <p:nvPr/>
        </p:nvSpPr>
        <p:spPr>
          <a:xfrm flipH="1">
            <a:off x="7298792" y="4893274"/>
            <a:ext cx="7185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2D050"/>
                </a:solidFill>
                <a:effectLst/>
                <a:uLnTx/>
                <a:uFillTx/>
                <a:latin typeface="Calibri" pitchFamily="34" charset="0"/>
                <a:ea typeface="+mn-ea"/>
                <a:cs typeface="Calibri" pitchFamily="34" charset="0"/>
              </a:rPr>
              <a:t>1992</a:t>
            </a:r>
            <a:endParaRPr kumimoji="0" lang="en-SG" sz="1800" b="1" i="0" u="none" strike="noStrike" kern="1200" cap="none" spc="0" normalizeH="0" baseline="0" noProof="0" dirty="0">
              <a:ln>
                <a:noFill/>
              </a:ln>
              <a:solidFill>
                <a:srgbClr val="92D050"/>
              </a:solidFill>
              <a:effectLst/>
              <a:uLnTx/>
              <a:uFillTx/>
              <a:latin typeface="Calibri" pitchFamily="34" charset="0"/>
              <a:ea typeface="+mn-ea"/>
              <a:cs typeface="Calibri" pitchFamily="34" charset="0"/>
            </a:endParaRPr>
          </a:p>
        </p:txBody>
      </p:sp>
      <p:sp>
        <p:nvSpPr>
          <p:cNvPr id="11" name="Line 4">
            <a:extLst>
              <a:ext uri="{FF2B5EF4-FFF2-40B4-BE49-F238E27FC236}">
                <a16:creationId xmlns:a16="http://schemas.microsoft.com/office/drawing/2014/main" id="{72D874DA-8207-DF06-9AD3-B30D40FE16E8}"/>
              </a:ext>
            </a:extLst>
          </p:cNvPr>
          <p:cNvSpPr>
            <a:spLocks noChangeShapeType="1"/>
          </p:cNvSpPr>
          <p:nvPr/>
        </p:nvSpPr>
        <p:spPr bwMode="auto">
          <a:xfrm>
            <a:off x="4663566" y="6777721"/>
            <a:ext cx="5029200" cy="0"/>
          </a:xfrm>
          <a:prstGeom prst="line">
            <a:avLst/>
          </a:prstGeom>
          <a:noFill/>
          <a:ln w="28575">
            <a:solidFill>
              <a:srgbClr val="000000"/>
            </a:solidFill>
            <a:round/>
            <a:headEnd/>
            <a:tailEnd/>
          </a:ln>
          <a:effectLst>
            <a:outerShdw blurRad="50800" dist="38100" dir="5400000" algn="t" rotWithShape="0">
              <a:srgbClr val="0033CC">
                <a:alpha val="40000"/>
              </a:srgbClr>
            </a:outerShdw>
          </a:effectLst>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SG" sz="2400" b="0" i="0" u="none" strike="noStrike" kern="0" cap="none" spc="0" normalizeH="0" baseline="0" noProof="0">
              <a:ln>
                <a:noFill/>
              </a:ln>
              <a:solidFill>
                <a:srgbClr val="FE9B03"/>
              </a:solidFill>
              <a:effectLst/>
              <a:uLnTx/>
              <a:uFillTx/>
              <a:latin typeface="Arial"/>
              <a:ea typeface="+mn-ea"/>
              <a:cs typeface="+mn-cs"/>
            </a:endParaRPr>
          </a:p>
        </p:txBody>
      </p:sp>
      <p:sp>
        <p:nvSpPr>
          <p:cNvPr id="12" name="TextBox 24">
            <a:extLst>
              <a:ext uri="{FF2B5EF4-FFF2-40B4-BE49-F238E27FC236}">
                <a16:creationId xmlns:a16="http://schemas.microsoft.com/office/drawing/2014/main" id="{055E41AA-8A2D-B155-BE40-BA8E6472B227}"/>
              </a:ext>
            </a:extLst>
          </p:cNvPr>
          <p:cNvSpPr txBox="1"/>
          <p:nvPr/>
        </p:nvSpPr>
        <p:spPr>
          <a:xfrm>
            <a:off x="6045197" y="6405616"/>
            <a:ext cx="704039"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SG" sz="2000" b="1" i="0" u="none" strike="noStrike" kern="1200" cap="none" spc="0" normalizeH="0" baseline="0" noProof="0" dirty="0">
                <a:ln>
                  <a:noFill/>
                </a:ln>
                <a:solidFill>
                  <a:srgbClr val="92D050"/>
                </a:solidFill>
                <a:effectLst/>
                <a:uLnTx/>
                <a:uFillTx/>
                <a:latin typeface="Calibri" panose="020F0502020204030204" pitchFamily="34" charset="0"/>
                <a:ea typeface="+mn-ea"/>
                <a:cs typeface="Calibri" panose="020F0502020204030204" pitchFamily="34" charset="0"/>
              </a:rPr>
              <a:t>1968</a:t>
            </a:r>
            <a:endParaRPr kumimoji="0" lang="en-US" sz="2000" b="1" i="0" u="none" strike="noStrike" kern="1200" cap="none" spc="0" normalizeH="0" baseline="0" noProof="0" dirty="0">
              <a:ln>
                <a:noFill/>
              </a:ln>
              <a:solidFill>
                <a:srgbClr val="92D050"/>
              </a:solidFill>
              <a:effectLst/>
              <a:uLnTx/>
              <a:uFillTx/>
              <a:latin typeface="Calibri" panose="020F0502020204030204" pitchFamily="34" charset="0"/>
              <a:ea typeface="+mn-ea"/>
              <a:cs typeface="Calibri" panose="020F0502020204030204" pitchFamily="34" charset="0"/>
            </a:endParaRPr>
          </a:p>
        </p:txBody>
      </p:sp>
      <p:pic>
        <p:nvPicPr>
          <p:cNvPr id="13" name="Picture 12">
            <a:extLst>
              <a:ext uri="{FF2B5EF4-FFF2-40B4-BE49-F238E27FC236}">
                <a16:creationId xmlns:a16="http://schemas.microsoft.com/office/drawing/2014/main" id="{32A99C78-DCB6-FB2D-9D09-767A007A8CA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5556" y="4092045"/>
            <a:ext cx="2016795" cy="2601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9227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0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3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7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1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IHEP_Sclool_Trigger">
  <a:themeElements>
    <a:clrScheme name="IHEP_Sclool_Trigger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IHEP_Sclool_Trigger">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IHEP_Sclool_Trigger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IHEP_Sclool_Trigger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IHEP_Sclool_Trigger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IHEP_Sclool_Trigger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IHEP_Sclool_Trigger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IHEP_Sclool_Trigger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IHEP_Sclool_Trigger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IHEP_Sclool_Trigger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IHEP_Sclool_Trigger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IHEP_Sclool_Trigger">
  <a:themeElements>
    <a:clrScheme name="IHEP_Sclool_Trigger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IHEP_Sclool_Trigger">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IHEP_Sclool_Trigger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IHEP_Sclool_Trigger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IHEP_Sclool_Trigger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IHEP_Sclool_Trigger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IHEP_Sclool_Trigger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IHEP_Sclool_Trigger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IHEP_Sclool_Trigger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IHEP_Sclool_Trigger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IHEP_Sclool_Trigger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10.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11.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2.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3.xml><?xml version="1.0" encoding="utf-8"?>
<a:themeOverride xmlns:a="http://schemas.openxmlformats.org/drawingml/2006/main">
  <a:clrScheme name="IHEP_Sclool_Trigger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4.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5.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6.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7.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8.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9.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docProps/app.xml><?xml version="1.0" encoding="utf-8"?>
<Properties xmlns="http://schemas.openxmlformats.org/officeDocument/2006/extended-properties" xmlns:vt="http://schemas.openxmlformats.org/officeDocument/2006/docPropsVTypes">
  <Template>Beam</Template>
  <TotalTime>65651</TotalTime>
  <Words>4704</Words>
  <Application>Microsoft Macintosh PowerPoint</Application>
  <PresentationFormat>Format A4 (210 x 297 mm)</PresentationFormat>
  <Paragraphs>989</Paragraphs>
  <Slides>62</Slides>
  <Notes>51</Notes>
  <HiddenSlides>0</HiddenSlides>
  <MMClips>0</MMClips>
  <ScaleCrop>false</ScaleCrop>
  <HeadingPairs>
    <vt:vector size="8" baseType="variant">
      <vt:variant>
        <vt:lpstr>Polices utilisées</vt:lpstr>
      </vt:variant>
      <vt:variant>
        <vt:i4>19</vt:i4>
      </vt:variant>
      <vt:variant>
        <vt:lpstr>Thème</vt:lpstr>
      </vt:variant>
      <vt:variant>
        <vt:i4>14</vt:i4>
      </vt:variant>
      <vt:variant>
        <vt:lpstr>Serveurs OLE incorporés</vt:lpstr>
      </vt:variant>
      <vt:variant>
        <vt:i4>3</vt:i4>
      </vt:variant>
      <vt:variant>
        <vt:lpstr>Titres des diapositives</vt:lpstr>
      </vt:variant>
      <vt:variant>
        <vt:i4>62</vt:i4>
      </vt:variant>
    </vt:vector>
  </HeadingPairs>
  <TitlesOfParts>
    <vt:vector size="98" baseType="lpstr">
      <vt:lpstr>ＭＳ Ｐゴシック</vt:lpstr>
      <vt:lpstr>ヒラギノ明朝 ProN W3</vt:lpstr>
      <vt:lpstr>Arial</vt:lpstr>
      <vt:lpstr>Arial Black</vt:lpstr>
      <vt:lpstr>Arial Narrow</vt:lpstr>
      <vt:lpstr>Calibri</vt:lpstr>
      <vt:lpstr>Comic Sans MS</vt:lpstr>
      <vt:lpstr>Comic Sans MS Bold</vt:lpstr>
      <vt:lpstr>Helvetica</vt:lpstr>
      <vt:lpstr>Lucida Grande</vt:lpstr>
      <vt:lpstr>Monotype Corsiva</vt:lpstr>
      <vt:lpstr>New York</vt:lpstr>
      <vt:lpstr>Roboto</vt:lpstr>
      <vt:lpstr>Segoe UI</vt:lpstr>
      <vt:lpstr>StarSymbol</vt:lpstr>
      <vt:lpstr>Symbol</vt:lpstr>
      <vt:lpstr>Times</vt:lpstr>
      <vt:lpstr>Times New Roman</vt:lpstr>
      <vt:lpstr>Wingdings</vt:lpstr>
      <vt:lpstr>Beam</vt:lpstr>
      <vt:lpstr>1_Beam</vt:lpstr>
      <vt:lpstr>2_Beam</vt:lpstr>
      <vt:lpstr>IHEP_Sclool_Trigger</vt:lpstr>
      <vt:lpstr>5_Beam</vt:lpstr>
      <vt:lpstr>4_Beam</vt:lpstr>
      <vt:lpstr>6_Beam</vt:lpstr>
      <vt:lpstr>8_Beam</vt:lpstr>
      <vt:lpstr>1_IHEP_Sclool_Trigger</vt:lpstr>
      <vt:lpstr>9_Beam</vt:lpstr>
      <vt:lpstr>10_Beam</vt:lpstr>
      <vt:lpstr>3_Beam</vt:lpstr>
      <vt:lpstr>7_Beam</vt:lpstr>
      <vt:lpstr>11_Beam</vt:lpstr>
      <vt:lpstr>Image Bitmap</vt:lpstr>
      <vt:lpstr>Image</vt:lpstr>
      <vt:lpstr>Microsoft ClipArt Gallery</vt:lpstr>
      <vt:lpstr>50 years of Trigger/DAQ evolution</vt:lpstr>
      <vt:lpstr>RT24 Award </vt:lpstr>
      <vt:lpstr>Présentation PowerPoint</vt:lpstr>
      <vt:lpstr>Who I am ? -</vt:lpstr>
      <vt:lpstr>Goals of this lecture</vt:lpstr>
      <vt:lpstr>My CERN PS time ( 1969-1973)</vt:lpstr>
      <vt:lpstr>My MWPC time (1972-76)</vt:lpstr>
      <vt:lpstr>Présentation PowerPoint</vt:lpstr>
      <vt:lpstr>The 1970’s dream : Digital radiography with MWPC A tribute to George Charpak </vt:lpstr>
      <vt:lpstr>Présentation PowerPoint</vt:lpstr>
      <vt:lpstr>Présentation PowerPoint</vt:lpstr>
      <vt:lpstr>My CERN SPS time ( NA3 1973-1980)</vt:lpstr>
      <vt:lpstr>NA3 Physics</vt:lpstr>
      <vt:lpstr>NA3 Trigger</vt:lpstr>
      <vt:lpstr>My CERN –LEP OPAL time (1980-1990)</vt:lpstr>
      <vt:lpstr>OPAL Trigger basic</vt:lpstr>
      <vt:lpstr>Simple:The LEP-OPAL TRIGGER</vt:lpstr>
      <vt:lpstr>The LEP Z0 first event</vt:lpstr>
      <vt:lpstr>LEP-OPAL Z mm</vt:lpstr>
      <vt:lpstr>My SSC  Berkeley Time ( 1991-1994)</vt:lpstr>
      <vt:lpstr>My CERN –ATLAS &amp; FNAL D0 Time ( 1994-2000)</vt:lpstr>
      <vt:lpstr>Tevatron RUN 2 TRIGGER architecture</vt:lpstr>
      <vt:lpstr>LHC Logical structure</vt:lpstr>
      <vt:lpstr>Software Trigger concept  No hardware trigger ! </vt:lpstr>
      <vt:lpstr>ILC DAQ conceptual (ILD) Architecture 2005)</vt:lpstr>
      <vt:lpstr>Présentation PowerPoint</vt:lpstr>
      <vt:lpstr>Présentation PowerPoint</vt:lpstr>
      <vt:lpstr>Signal processing first step   THE discriminator  </vt:lpstr>
      <vt:lpstr>Présentation PowerPoint</vt:lpstr>
      <vt:lpstr>The  Long Term issue challenge  15 years of design-20 years of life</vt:lpstr>
      <vt:lpstr>Evolution of DAQ technologies and architectures</vt:lpstr>
      <vt:lpstr>Présentation PowerPoint</vt:lpstr>
      <vt:lpstr>Technology forecast summary (2015)</vt:lpstr>
      <vt:lpstr>Technology forecast (Con’t)</vt:lpstr>
      <vt:lpstr>Timing &amp; synchronization issues</vt:lpstr>
      <vt:lpstr>Présentation PowerPoint</vt:lpstr>
      <vt:lpstr>Présentation PowerPoint</vt:lpstr>
      <vt:lpstr>A survey of common area between HEP and medical</vt:lpstr>
      <vt:lpstr>Survey of common area with HEP (2)</vt:lpstr>
      <vt:lpstr>My medical Time ( 1997 - ….)</vt:lpstr>
      <vt:lpstr>HEP &amp; PET  Similarities and differences</vt:lpstr>
      <vt:lpstr>Présentation PowerPoint</vt:lpstr>
      <vt:lpstr> From Today ---&gt; Tomorrow Challenge</vt:lpstr>
      <vt:lpstr> From Today ---&gt; Tomorrow Challenge</vt:lpstr>
      <vt:lpstr>The Physician Dream (2005)</vt:lpstr>
      <vt:lpstr>Présentation PowerPoint</vt:lpstr>
      <vt:lpstr>Présentation PowerPoint</vt:lpstr>
      <vt:lpstr>What are the critical issues &amp; challenges?</vt:lpstr>
      <vt:lpstr>The two ‘simultaneous’ challenges </vt:lpstr>
      <vt:lpstr> Particle therapy workflow</vt:lpstr>
      <vt:lpstr>In-beam nuclear method principle for ‘in vivo’ dosimetry</vt:lpstr>
      <vt:lpstr>Présentation PowerPoint</vt:lpstr>
      <vt:lpstr>Schematic block diagram of an integrated concept of radiography / therapy system</vt:lpstr>
      <vt:lpstr>Présentation PowerPoint</vt:lpstr>
      <vt:lpstr>GATE : Geant4 Application for  Tomographic Emission (2005)</vt:lpstr>
      <vt:lpstr>GATE ‘early ’Collaboration 2004)</vt:lpstr>
      <vt:lpstr>Summary lessons &amp; Conclusions</vt:lpstr>
      <vt:lpstr>Final Conclusion</vt:lpstr>
      <vt:lpstr>Présentation PowerPoint</vt:lpstr>
      <vt:lpstr>Thanks to ALL my colleagues</vt:lpstr>
      <vt:lpstr>Présentation PowerPoint</vt:lpstr>
      <vt:lpstr>1997 Beaune France</vt:lpstr>
    </vt:vector>
  </TitlesOfParts>
  <Company>CEA/DSM/DAPNIA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ledu</dc:creator>
  <cp:keywords/>
  <cp:lastModifiedBy>Patrick LEDU</cp:lastModifiedBy>
  <cp:revision>1228</cp:revision>
  <dcterms:created xsi:type="dcterms:W3CDTF">2001-11-17T09:22:20Z</dcterms:created>
  <dcterms:modified xsi:type="dcterms:W3CDTF">2024-04-25T06:03:43Z</dcterms:modified>
</cp:coreProperties>
</file>