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39"/>
  </p:notesMasterIdLst>
  <p:handoutMasterIdLst>
    <p:handoutMasterId r:id="rId40"/>
  </p:handoutMasterIdLst>
  <p:sldIdLst>
    <p:sldId id="330" r:id="rId2"/>
    <p:sldId id="456" r:id="rId3"/>
    <p:sldId id="455" r:id="rId4"/>
    <p:sldId id="461" r:id="rId5"/>
    <p:sldId id="457" r:id="rId6"/>
    <p:sldId id="458" r:id="rId7"/>
    <p:sldId id="459" r:id="rId8"/>
    <p:sldId id="460" r:id="rId9"/>
    <p:sldId id="430" r:id="rId10"/>
    <p:sldId id="433" r:id="rId11"/>
    <p:sldId id="434" r:id="rId12"/>
    <p:sldId id="435" r:id="rId13"/>
    <p:sldId id="439" r:id="rId14"/>
    <p:sldId id="445" r:id="rId15"/>
    <p:sldId id="440" r:id="rId16"/>
    <p:sldId id="448" r:id="rId17"/>
    <p:sldId id="436" r:id="rId18"/>
    <p:sldId id="437" r:id="rId19"/>
    <p:sldId id="438" r:id="rId20"/>
    <p:sldId id="441" r:id="rId21"/>
    <p:sldId id="442" r:id="rId22"/>
    <p:sldId id="443" r:id="rId23"/>
    <p:sldId id="444" r:id="rId24"/>
    <p:sldId id="454" r:id="rId25"/>
    <p:sldId id="450" r:id="rId26"/>
    <p:sldId id="451" r:id="rId27"/>
    <p:sldId id="357" r:id="rId28"/>
    <p:sldId id="449" r:id="rId29"/>
    <p:sldId id="343" r:id="rId30"/>
    <p:sldId id="352" r:id="rId31"/>
    <p:sldId id="462" r:id="rId32"/>
    <p:sldId id="452" r:id="rId33"/>
    <p:sldId id="431" r:id="rId34"/>
    <p:sldId id="453" r:id="rId35"/>
    <p:sldId id="427" r:id="rId36"/>
    <p:sldId id="424" r:id="rId37"/>
    <p:sldId id="411" r:id="rId38"/>
  </p:sldIdLst>
  <p:sldSz cx="9144000" cy="5143500" type="screen16x9"/>
  <p:notesSz cx="6881813" cy="10002838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189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377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566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754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5943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131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320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509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668" userDrawn="1">
          <p15:clr>
            <a:srgbClr val="A4A3A4"/>
          </p15:clr>
        </p15:guide>
        <p15:guide id="2" orient="horz" pos="634" userDrawn="1">
          <p15:clr>
            <a:srgbClr val="A4A3A4"/>
          </p15:clr>
        </p15:guide>
        <p15:guide id="3" orient="horz" pos="2845" userDrawn="1">
          <p15:clr>
            <a:srgbClr val="A4A3A4"/>
          </p15:clr>
        </p15:guide>
        <p15:guide id="4" orient="horz" pos="849" userDrawn="1">
          <p15:clr>
            <a:srgbClr val="A4A3A4"/>
          </p15:clr>
        </p15:guide>
        <p15:guide id="5" orient="horz" pos="123" userDrawn="1">
          <p15:clr>
            <a:srgbClr val="A4A3A4"/>
          </p15:clr>
        </p15:guide>
        <p15:guide id="6" orient="horz" pos="395" userDrawn="1">
          <p15:clr>
            <a:srgbClr val="A4A3A4"/>
          </p15:clr>
        </p15:guide>
        <p15:guide id="7" orient="horz" pos="3117" userDrawn="1">
          <p15:clr>
            <a:srgbClr val="A4A3A4"/>
          </p15:clr>
        </p15:guide>
        <p15:guide id="9" pos="657" userDrawn="1">
          <p15:clr>
            <a:srgbClr val="A4A3A4"/>
          </p15:clr>
        </p15:guide>
        <p15:guide id="10" pos="5534" userDrawn="1">
          <p15:clr>
            <a:srgbClr val="A4A3A4"/>
          </p15:clr>
        </p15:guide>
        <p15:guide id="11" pos="521" userDrawn="1">
          <p15:clr>
            <a:srgbClr val="A4A3A4"/>
          </p15:clr>
        </p15:guide>
        <p15:guide id="12" pos="385" userDrawn="1">
          <p15:clr>
            <a:srgbClr val="A4A3A4"/>
          </p15:clr>
        </p15:guide>
        <p15:guide id="13" pos="1315" userDrawn="1">
          <p15:clr>
            <a:srgbClr val="A4A3A4"/>
          </p15:clr>
        </p15:guide>
        <p15:guide id="14" pos="3039" userDrawn="1">
          <p15:clr>
            <a:srgbClr val="A4A3A4"/>
          </p15:clr>
        </p15:guide>
        <p15:guide id="15" pos="315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50">
          <p15:clr>
            <a:srgbClr val="A4A3A4"/>
          </p15:clr>
        </p15:guide>
        <p15:guide id="2" pos="216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50006"/>
    <a:srgbClr val="EF5B00"/>
    <a:srgbClr val="D9D9D9"/>
    <a:srgbClr val="FDCA00"/>
    <a:srgbClr val="FFFFFF"/>
    <a:srgbClr val="010000"/>
    <a:srgbClr val="808080"/>
    <a:srgbClr val="000000"/>
    <a:srgbClr val="7C204E"/>
    <a:srgbClr val="003B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–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061" autoAdjust="0"/>
    <p:restoredTop sz="96327" autoAdjust="0"/>
  </p:normalViewPr>
  <p:slideViewPr>
    <p:cSldViewPr snapToObjects="1">
      <p:cViewPr varScale="1">
        <p:scale>
          <a:sx n="161" d="100"/>
          <a:sy n="161" d="100"/>
        </p:scale>
        <p:origin x="432" y="192"/>
      </p:cViewPr>
      <p:guideLst>
        <p:guide orient="horz" pos="668"/>
        <p:guide orient="horz" pos="634"/>
        <p:guide orient="horz" pos="2845"/>
        <p:guide orient="horz" pos="849"/>
        <p:guide orient="horz" pos="123"/>
        <p:guide orient="horz" pos="395"/>
        <p:guide orient="horz" pos="3117"/>
        <p:guide pos="657"/>
        <p:guide pos="5534"/>
        <p:guide pos="521"/>
        <p:guide pos="385"/>
        <p:guide pos="1315"/>
        <p:guide pos="3039"/>
        <p:guide pos="315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3" d="100"/>
        <a:sy n="133" d="100"/>
      </p:scale>
      <p:origin x="0" y="0"/>
    </p:cViewPr>
  </p:sorterViewPr>
  <p:notesViewPr>
    <p:cSldViewPr snapToObjects="1">
      <p:cViewPr varScale="1">
        <p:scale>
          <a:sx n="141" d="100"/>
          <a:sy n="141" d="100"/>
        </p:scale>
        <p:origin x="5616" y="200"/>
      </p:cViewPr>
      <p:guideLst>
        <p:guide orient="horz" pos="3150"/>
        <p:guide pos="216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‹#›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9538" y="750888"/>
            <a:ext cx="6667500" cy="3751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8282" y="4752009"/>
            <a:ext cx="5045250" cy="4499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  <a:p>
            <a:pPr lvl="5"/>
            <a:r>
              <a:rPr lang="de-DE" noProof="0" dirty="0"/>
              <a:t>Sechste Ebene</a:t>
            </a:r>
          </a:p>
          <a:p>
            <a:pPr lvl="6"/>
            <a:r>
              <a:rPr lang="de-DE" noProof="0" dirty="0"/>
              <a:t>Siebte Ebene</a:t>
            </a:r>
          </a:p>
          <a:p>
            <a:pPr lvl="7"/>
            <a:r>
              <a:rPr lang="de-DE" noProof="0" dirty="0"/>
              <a:t>Achte Ebene</a:t>
            </a:r>
          </a:p>
          <a:p>
            <a:pPr lvl="8"/>
            <a:r>
              <a:rPr lang="de-DE" noProof="0" dirty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90486" indent="-90486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0" indent="-92072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693" indent="-85723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79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63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49" indent="-90486" algn="l" defTabSz="457189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35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21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31" indent="-88898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39"/>
          <a:stretch/>
        </p:blipFill>
        <p:spPr bwMode="auto">
          <a:xfrm>
            <a:off x="3260542" y="195488"/>
            <a:ext cx="5055885" cy="237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-2" y="195487"/>
            <a:ext cx="315296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30263" y="411523"/>
            <a:ext cx="1220400" cy="43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15"/>
          <p:cNvSpPr>
            <a:spLocks noChangeArrowheads="1"/>
          </p:cNvSpPr>
          <p:nvPr userDrawn="1"/>
        </p:nvSpPr>
        <p:spPr bwMode="auto">
          <a:xfrm>
            <a:off x="828012" y="4531500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 hasCustomPrompt="1"/>
          </p:nvPr>
        </p:nvSpPr>
        <p:spPr>
          <a:xfrm>
            <a:off x="814399" y="3273828"/>
            <a:ext cx="7969249" cy="810090"/>
          </a:xfrm>
        </p:spPr>
        <p:txBody>
          <a:bodyPr/>
          <a:lstStyle>
            <a:lvl1pPr>
              <a:lnSpc>
                <a:spcPct val="100000"/>
              </a:lnSpc>
              <a:defRPr sz="2500">
                <a:solidFill>
                  <a:srgbClr val="686868"/>
                </a:solidFill>
                <a:latin typeface="Century Gothic" panose="020B0502020202020204" pitchFamily="34" charset="0"/>
                <a:ea typeface="ヒラギノ角ゴ Pro W3" charset="0"/>
              </a:defRPr>
            </a:lvl1pPr>
          </a:lstStyle>
          <a:p>
            <a:pPr lvl="0"/>
            <a:r>
              <a:rPr lang="en-US" dirty="0"/>
              <a:t>Insert the title of your </a:t>
            </a:r>
            <a:br>
              <a:rPr lang="en-US" dirty="0"/>
            </a:br>
            <a:r>
              <a:rPr lang="en-US" dirty="0"/>
              <a:t>presentation here</a:t>
            </a:r>
            <a:endParaRPr lang="en-US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 hasCustomPrompt="1"/>
          </p:nvPr>
        </p:nvSpPr>
        <p:spPr bwMode="auto">
          <a:xfrm>
            <a:off x="828012" y="2946432"/>
            <a:ext cx="7955637" cy="273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5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r>
              <a:rPr lang="en-US" dirty="0"/>
              <a:t>First name and Name Author  ::  Function  ::  Paul </a:t>
            </a:r>
            <a:r>
              <a:rPr lang="en-US" dirty="0" err="1"/>
              <a:t>Scherrer</a:t>
            </a:r>
            <a:r>
              <a:rPr lang="en-US" dirty="0"/>
              <a:t> </a:t>
            </a:r>
            <a:r>
              <a:rPr lang="en-US" dirty="0" err="1"/>
              <a:t>Institut</a:t>
            </a:r>
            <a:endParaRPr lang="en-US" dirty="0"/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8424000" y="195487"/>
            <a:ext cx="72000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828675" y="4150574"/>
            <a:ext cx="7954963" cy="293383"/>
          </a:xfrm>
        </p:spPr>
        <p:txBody>
          <a:bodyPr/>
          <a:lstStyle>
            <a:lvl1pPr marL="0" indent="0">
              <a:buNone/>
              <a:defRPr sz="1500" b="1">
                <a:solidFill>
                  <a:srgbClr val="969696"/>
                </a:solidFill>
              </a:defRPr>
            </a:lvl1pPr>
            <a:lvl2pPr marL="177790" indent="0">
              <a:buNone/>
              <a:defRPr sz="1500" b="1"/>
            </a:lvl2pPr>
            <a:lvl3pPr marL="355582" indent="0">
              <a:buNone/>
              <a:defRPr sz="1500" b="1"/>
            </a:lvl3pPr>
            <a:lvl4pPr marL="539723" indent="0">
              <a:buNone/>
              <a:defRPr sz="1500" b="1"/>
            </a:lvl4pPr>
            <a:lvl5pPr marL="717514" indent="0">
              <a:buNone/>
              <a:defRPr sz="1500" b="1"/>
            </a:lvl5pPr>
          </a:lstStyle>
          <a:p>
            <a:pPr lvl="0"/>
            <a:r>
              <a:rPr lang="en-US" dirty="0"/>
              <a:t>Insert the occasion and date of your presentation here</a:t>
            </a:r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1EC8E591-E285-0BAB-92DF-BDFAFF419A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5 Jan 2024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78C45690-FB40-ECE5-A595-04B7A0ED14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9AF000B-DC31-E7E1-90B6-41054894D0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 Page </a:t>
            </a:r>
            <a:fld id="{914CB362-B5FD-9A4D-A525-F9AE26ED7B7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43432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Century Gothic" panose="020B0502020202020204" pitchFamily="34" charset="0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Century Gothic" panose="020B0502020202020204" pitchFamily="34" charset="0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Century Gothic" panose="020B0502020202020204" pitchFamily="34" charset="0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Century Gothic" panose="020B0502020202020204" pitchFamily="34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Century Gothic" panose="020B0502020202020204" pitchFamily="34" charset="0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latin typeface="Century Gothic" panose="020B0502020202020204" pitchFamily="34" charset="0"/>
              </a:defRPr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>
                <a:latin typeface="Century Gothic" panose="020B0502020202020204" pitchFamily="34" charset="0"/>
              </a:defRPr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>
                <a:latin typeface="Century Gothic" panose="020B0502020202020204" pitchFamily="34" charset="0"/>
              </a:defRPr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>
                <a:latin typeface="Century Gothic" panose="020B0502020202020204" pitchFamily="34" charset="0"/>
              </a:defRPr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219B83A3-CA77-E0D1-687E-C5437F219F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74414" y="4985968"/>
            <a:ext cx="6436681" cy="1575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0">
                <a:solidFill>
                  <a:schemeClr val="tx1">
                    <a:tint val="75000"/>
                  </a:schemeClr>
                </a:solidFill>
                <a:latin typeface="Century Gothic"/>
                <a:cs typeface="Century Gothic"/>
              </a:defRPr>
            </a:lvl1pPr>
          </a:lstStyle>
          <a:p>
            <a:endParaRPr lang="en-US" dirty="0"/>
          </a:p>
        </p:txBody>
      </p:sp>
      <p:sp>
        <p:nvSpPr>
          <p:cNvPr id="3" name="Date Placeholder 4">
            <a:extLst>
              <a:ext uri="{FF2B5EF4-FFF2-40B4-BE49-F238E27FC236}">
                <a16:creationId xmlns:a16="http://schemas.microsoft.com/office/drawing/2014/main" id="{87FFA6B7-8BB1-3CC1-982C-E378E141D2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990" y="4985968"/>
            <a:ext cx="1368425" cy="1575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chemeClr val="tx1">
                    <a:tint val="75000"/>
                  </a:schemeClr>
                </a:solidFill>
                <a:latin typeface="Century Gothic"/>
                <a:cs typeface="Century Gothic"/>
              </a:defRPr>
            </a:lvl1pPr>
          </a:lstStyle>
          <a:p>
            <a:r>
              <a:rPr lang="de-DE"/>
              <a:t>5 Jan 2024</a:t>
            </a:r>
            <a:endParaRPr lang="en-US" dirty="0"/>
          </a:p>
        </p:txBody>
      </p:sp>
      <p:sp>
        <p:nvSpPr>
          <p:cNvPr id="4" name="Slide Number Placeholder 6">
            <a:extLst>
              <a:ext uri="{FF2B5EF4-FFF2-40B4-BE49-F238E27FC236}">
                <a16:creationId xmlns:a16="http://schemas.microsoft.com/office/drawing/2014/main" id="{2A92B74D-E4A2-832A-5484-3FDCB1A02C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811096" y="4989917"/>
            <a:ext cx="1332905" cy="1596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  <a:latin typeface="Century Gothic"/>
                <a:cs typeface="Century Gothic"/>
              </a:defRPr>
            </a:lvl1pPr>
          </a:lstStyle>
          <a:p>
            <a:r>
              <a:rPr lang="en-US" dirty="0"/>
              <a:t> Page </a:t>
            </a:r>
            <a:fld id="{914CB362-B5FD-9A4D-A525-F9AE26ED7B7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764867"/>
            <a:ext cx="2289712" cy="4183379"/>
          </a:xfrm>
          <a:solidFill>
            <a:schemeClr val="bg1">
              <a:alpha val="75000"/>
            </a:schemeClr>
          </a:solidFill>
        </p:spPr>
        <p:txBody>
          <a:bodyPr lIns="72000" tIns="432000" rIns="36000" bIns="36000" anchor="t" anchorCtr="0"/>
          <a:lstStyle>
            <a:lvl1pPr marL="177792" indent="-177792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7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9" name="Bild 14" descr="PSI-Logo_narrow_30k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7014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hteck 12"/>
          <p:cNvSpPr>
            <a:spLocks noChangeArrowheads="1"/>
          </p:cNvSpPr>
          <p:nvPr userDrawn="1"/>
        </p:nvSpPr>
        <p:spPr bwMode="auto">
          <a:xfrm>
            <a:off x="12" y="764860"/>
            <a:ext cx="648000" cy="648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A8A66088-8569-0E69-E5AE-3CF4B33D48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74414" y="4985968"/>
            <a:ext cx="6436681" cy="1575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0">
                <a:solidFill>
                  <a:schemeClr val="tx1">
                    <a:tint val="75000"/>
                  </a:schemeClr>
                </a:solidFill>
                <a:latin typeface="Century Gothic"/>
                <a:cs typeface="Century Gothic"/>
              </a:defRPr>
            </a:lvl1pPr>
          </a:lstStyle>
          <a:p>
            <a:endParaRPr lang="en-US" dirty="0"/>
          </a:p>
        </p:txBody>
      </p:sp>
      <p:sp>
        <p:nvSpPr>
          <p:cNvPr id="3" name="Date Placeholder 4">
            <a:extLst>
              <a:ext uri="{FF2B5EF4-FFF2-40B4-BE49-F238E27FC236}">
                <a16:creationId xmlns:a16="http://schemas.microsoft.com/office/drawing/2014/main" id="{C4330964-9D94-B85A-CA0B-59AD90E69E0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990" y="4985968"/>
            <a:ext cx="1368425" cy="1575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chemeClr val="tx1">
                    <a:tint val="75000"/>
                  </a:schemeClr>
                </a:solidFill>
                <a:latin typeface="Century Gothic"/>
                <a:cs typeface="Century Gothic"/>
              </a:defRPr>
            </a:lvl1pPr>
          </a:lstStyle>
          <a:p>
            <a:r>
              <a:rPr lang="de-DE"/>
              <a:t>5 Jan 2024</a:t>
            </a:r>
            <a:endParaRPr lang="en-US" dirty="0"/>
          </a:p>
        </p:txBody>
      </p:sp>
      <p:sp>
        <p:nvSpPr>
          <p:cNvPr id="4" name="Slide Number Placeholder 6">
            <a:extLst>
              <a:ext uri="{FF2B5EF4-FFF2-40B4-BE49-F238E27FC236}">
                <a16:creationId xmlns:a16="http://schemas.microsoft.com/office/drawing/2014/main" id="{28DED951-DAB6-388A-F991-AC3AE4326117}"/>
              </a:ext>
            </a:extLst>
          </p:cNvPr>
          <p:cNvSpPr txBox="1">
            <a:spLocks/>
          </p:cNvSpPr>
          <p:nvPr userDrawn="1"/>
        </p:nvSpPr>
        <p:spPr>
          <a:xfrm>
            <a:off x="7811096" y="4989917"/>
            <a:ext cx="1332905" cy="1596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CH"/>
            </a:defPPr>
            <a:lvl1pPr algn="r" rtl="0" eaLnBrk="0" fontAlgn="base" hangingPunct="0">
              <a:spcBef>
                <a:spcPct val="50000"/>
              </a:spcBef>
              <a:spcAft>
                <a:spcPct val="0"/>
              </a:spcAft>
              <a:defRPr sz="750" kern="1200">
                <a:solidFill>
                  <a:schemeClr val="tx1">
                    <a:tint val="75000"/>
                  </a:schemeClr>
                </a:solidFill>
                <a:latin typeface="Century Gothic"/>
                <a:ea typeface="ヒラギノ角ゴ Pro W3" charset="0"/>
                <a:cs typeface="Century Gothic"/>
              </a:defRPr>
            </a:lvl1pPr>
            <a:lvl2pPr marL="457189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377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566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754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5943" algn="l" defTabSz="457189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131" algn="l" defTabSz="457189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320" algn="l" defTabSz="457189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509" algn="l" defTabSz="457189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/>
              <a:t> Page </a:t>
            </a:r>
            <a:fld id="{914CB362-B5FD-9A4D-A525-F9AE26ED7B7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374414" y="4985968"/>
            <a:ext cx="6436681" cy="1575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0">
                <a:solidFill>
                  <a:schemeClr val="tx1">
                    <a:tint val="75000"/>
                  </a:schemeClr>
                </a:solidFill>
                <a:latin typeface="Century Gothic"/>
                <a:cs typeface="Century Gothic"/>
              </a:defRPr>
            </a:lvl1pPr>
          </a:lstStyle>
          <a:p>
            <a:endParaRPr lang="en-US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2"/>
          </p:nvPr>
        </p:nvSpPr>
        <p:spPr>
          <a:xfrm>
            <a:off x="5990" y="4985968"/>
            <a:ext cx="1368425" cy="1575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chemeClr val="tx1">
                    <a:tint val="75000"/>
                  </a:schemeClr>
                </a:solidFill>
                <a:latin typeface="Century Gothic"/>
                <a:cs typeface="Century Gothic"/>
              </a:defRPr>
            </a:lvl1pPr>
          </a:lstStyle>
          <a:p>
            <a:r>
              <a:rPr lang="de-DE"/>
              <a:t>5 Jan 2024</a:t>
            </a:r>
            <a:endParaRPr lang="en-US" dirty="0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7811096" y="4989917"/>
            <a:ext cx="1332905" cy="1596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  <a:latin typeface="Century Gothic"/>
                <a:cs typeface="Century Gothic"/>
              </a:defRPr>
            </a:lvl1pPr>
          </a:lstStyle>
          <a:p>
            <a:r>
              <a:rPr lang="en-US" dirty="0"/>
              <a:t> Page </a:t>
            </a:r>
            <a:fld id="{914CB362-B5FD-9A4D-A525-F9AE26ED7B7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8978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11" y="216000"/>
            <a:ext cx="6708025" cy="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noProof="0" dirty="0"/>
              <a:t>Folientitel eingeben</a:t>
            </a:r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12" y="1059659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3000" y="1006082"/>
            <a:ext cx="7742237" cy="3509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8000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49256A24-3C84-FA80-3D1F-53D7791C47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74414" y="4985968"/>
            <a:ext cx="6436681" cy="1575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0">
                <a:solidFill>
                  <a:schemeClr val="tx1">
                    <a:tint val="75000"/>
                  </a:schemeClr>
                </a:solidFill>
                <a:latin typeface="Century Gothic"/>
                <a:cs typeface="Century Gothic"/>
              </a:defRPr>
            </a:lvl1pPr>
          </a:lstStyle>
          <a:p>
            <a:endParaRPr lang="en-US" dirty="0"/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AB741543-5A97-8728-069E-B7D6C3AC0AA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990" y="4985968"/>
            <a:ext cx="1368425" cy="1575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chemeClr val="tx1">
                    <a:tint val="75000"/>
                  </a:schemeClr>
                </a:solidFill>
                <a:latin typeface="Century Gothic"/>
                <a:cs typeface="Century Gothic"/>
              </a:defRPr>
            </a:lvl1pPr>
          </a:lstStyle>
          <a:p>
            <a:r>
              <a:rPr lang="de-DE"/>
              <a:t>5 Jan 2024</a:t>
            </a:r>
            <a:endParaRPr lang="en-US" dirty="0"/>
          </a:p>
        </p:txBody>
      </p:sp>
      <p:sp>
        <p:nvSpPr>
          <p:cNvPr id="5" name="Slide Number Placeholder 6">
            <a:extLst>
              <a:ext uri="{FF2B5EF4-FFF2-40B4-BE49-F238E27FC236}">
                <a16:creationId xmlns:a16="http://schemas.microsoft.com/office/drawing/2014/main" id="{7942613C-AA62-9FE1-223D-448F3466A3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811096" y="4989917"/>
            <a:ext cx="1332905" cy="1596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  <a:latin typeface="Century Gothic"/>
                <a:cs typeface="Century Gothic"/>
              </a:defRPr>
            </a:lvl1pPr>
          </a:lstStyle>
          <a:p>
            <a:r>
              <a:rPr lang="en-US" dirty="0"/>
              <a:t> Page </a:t>
            </a:r>
            <a:fld id="{914CB362-B5FD-9A4D-A525-F9AE26ED7B7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9" r:id="rId1"/>
    <p:sldLayoutId id="2147483992" r:id="rId2"/>
    <p:sldLayoutId id="2147483974" r:id="rId3"/>
    <p:sldLayoutId id="2147483980" r:id="rId4"/>
    <p:sldLayoutId id="2147483993" r:id="rId5"/>
  </p:sldLayoutIdLst>
  <p:transition spd="med"/>
  <p:hf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178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354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532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709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79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700" kern="1200" spc="0" baseline="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1pPr>
      <a:lvl2pPr marL="35558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2pPr>
      <a:lvl3pPr marL="355582" indent="18414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spc="0" baseline="0">
          <a:solidFill>
            <a:schemeClr val="tx1"/>
          </a:solidFill>
          <a:latin typeface="Century Gothic" panose="020B0502020202020204" pitchFamily="34" charset="0"/>
          <a:ea typeface="ＭＳ Ｐゴシック" charset="-128"/>
          <a:cs typeface="ＭＳ Ｐゴシック" charset="-128"/>
        </a:defRPr>
      </a:lvl3pPr>
      <a:lvl4pPr marL="717515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Century Gothic" panose="020B0502020202020204" pitchFamily="34" charset="0"/>
          <a:ea typeface="ＭＳ Ｐゴシック" charset="0"/>
          <a:cs typeface="ＭＳ Ｐゴシック" charset="0"/>
        </a:defRPr>
      </a:lvl4pPr>
      <a:lvl5pPr marL="895306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Century Gothic" panose="020B0502020202020204" pitchFamily="34" charset="0"/>
          <a:ea typeface="+mn-ea"/>
          <a:cs typeface="ＭＳ Ｐゴシック" charset="0"/>
        </a:defRPr>
      </a:lvl5pPr>
      <a:lvl6pPr marL="1074685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Century Gothic" panose="020B0502020202020204" pitchFamily="34" charset="0"/>
          <a:ea typeface="+mn-ea"/>
        </a:defRPr>
      </a:lvl6pPr>
      <a:lvl7pPr marL="1257238" indent="-182554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Century Gothic" panose="020B0502020202020204" pitchFamily="34" charset="0"/>
          <a:ea typeface="+mn-ea"/>
        </a:defRPr>
      </a:lvl7pPr>
      <a:lvl8pPr marL="1436616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Century Gothic" panose="020B0502020202020204" pitchFamily="34" charset="0"/>
          <a:ea typeface="+mn-ea"/>
        </a:defRPr>
      </a:lvl8pPr>
      <a:lvl9pPr marL="1614408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Century Gothic" panose="020B0502020202020204" pitchFamily="34" charset="0"/>
          <a:ea typeface="+mn-ea"/>
        </a:defRPr>
      </a:lvl9pPr>
    </p:bodyStyle>
    <p:otherStyle>
      <a:defPPr>
        <a:defRPr lang="de-DE"/>
      </a:defPPr>
      <a:lvl1pPr marL="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7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1.jpeg"/><Relationship Id="rId4" Type="http://schemas.openxmlformats.org/officeDocument/2006/relationships/image" Target="../media/image50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png"/></Relationships>
</file>

<file path=ppt/slides/_rels/slide3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5" Type="http://schemas.openxmlformats.org/officeDocument/2006/relationships/image" Target="../media/image59.png"/><Relationship Id="rId4" Type="http://schemas.openxmlformats.org/officeDocument/2006/relationships/image" Target="../media/image58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828675" y="3435846"/>
            <a:ext cx="7969249" cy="432048"/>
          </a:xfrm>
        </p:spPr>
        <p:txBody>
          <a:bodyPr/>
          <a:lstStyle/>
          <a:p>
            <a:r>
              <a:rPr lang="en-US" sz="2000" dirty="0"/>
              <a:t>Mastering Picosecond Precision: </a:t>
            </a:r>
            <a:br>
              <a:rPr lang="en-US" sz="2000" dirty="0"/>
            </a:br>
            <a:r>
              <a:rPr lang="en-US" sz="2000" dirty="0"/>
              <a:t>Lessons learned from Large-Scale Timing Systems</a:t>
            </a:r>
          </a:p>
        </p:txBody>
      </p:sp>
      <p:sp>
        <p:nvSpPr>
          <p:cNvPr id="9" name="Untertitel 8"/>
          <p:cNvSpPr>
            <a:spLocks noGrp="1"/>
          </p:cNvSpPr>
          <p:nvPr>
            <p:ph type="subTitle" sz="quarter" idx="1"/>
          </p:nvPr>
        </p:nvSpPr>
        <p:spPr>
          <a:xfrm>
            <a:off x="828675" y="3003798"/>
            <a:ext cx="7955637" cy="273390"/>
          </a:xfrm>
        </p:spPr>
        <p:txBody>
          <a:bodyPr/>
          <a:lstStyle/>
          <a:p>
            <a:r>
              <a:rPr lang="en-US" dirty="0"/>
              <a:t>Stefan </a:t>
            </a:r>
            <a:r>
              <a:rPr lang="en-US" dirty="0" err="1"/>
              <a:t>Ritt</a:t>
            </a:r>
            <a:r>
              <a:rPr lang="en-US" dirty="0"/>
              <a:t> :: Head of Muon Physics Group :: Paul Scherrer Institute</a:t>
            </a:r>
          </a:p>
          <a:p>
            <a:endParaRPr lang="en-US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1"/>
          </p:nvPr>
        </p:nvSpPr>
        <p:spPr>
          <a:xfrm>
            <a:off x="828675" y="4227934"/>
            <a:ext cx="7954963" cy="293383"/>
          </a:xfrm>
        </p:spPr>
        <p:txBody>
          <a:bodyPr/>
          <a:lstStyle/>
          <a:p>
            <a:r>
              <a:rPr lang="en-US" sz="1200" dirty="0"/>
              <a:t>IEEE NPSS Real Time Conference, Qui Nhon, Vietnam, April 25, 2024</a:t>
            </a:r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859313940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C1DA4-76ED-80A2-A96C-5188CA2AFB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Jitter caused by voltage noise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805D3E-A639-0F46-C31D-BD9175718D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5 Jan 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F1220E-AD6F-C905-DB45-4125A0B3DD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 Page </a:t>
            </a:r>
            <a:fld id="{914CB362-B5FD-9A4D-A525-F9AE26ED7B7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Line 32">
            <a:extLst>
              <a:ext uri="{FF2B5EF4-FFF2-40B4-BE49-F238E27FC236}">
                <a16:creationId xmlns:a16="http://schemas.microsoft.com/office/drawing/2014/main" id="{373CB4DA-909E-0001-42B0-1B196377132D}"/>
              </a:ext>
            </a:extLst>
          </p:cNvPr>
          <p:cNvSpPr>
            <a:spLocks noChangeShapeType="1"/>
          </p:cNvSpPr>
          <p:nvPr/>
        </p:nvSpPr>
        <p:spPr bwMode="auto">
          <a:xfrm>
            <a:off x="1043608" y="1995686"/>
            <a:ext cx="3239492" cy="769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Oval 4">
            <a:extLst>
              <a:ext uri="{FF2B5EF4-FFF2-40B4-BE49-F238E27FC236}">
                <a16:creationId xmlns:a16="http://schemas.microsoft.com/office/drawing/2014/main" id="{C009D0C0-4252-2FF8-68D0-39E720FE28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88" y="3148980"/>
            <a:ext cx="144462" cy="1428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9pPr>
          </a:lstStyle>
          <a:p>
            <a:endParaRPr lang="en-US" altLang="en-DE" sz="2400"/>
          </a:p>
        </p:txBody>
      </p:sp>
      <p:sp>
        <p:nvSpPr>
          <p:cNvPr id="8" name="Oval 5">
            <a:extLst>
              <a:ext uri="{FF2B5EF4-FFF2-40B4-BE49-F238E27FC236}">
                <a16:creationId xmlns:a16="http://schemas.microsoft.com/office/drawing/2014/main" id="{AF869B70-B7CD-B28E-6343-C59F6C2C5D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4450" y="3291855"/>
            <a:ext cx="144463" cy="1428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9pPr>
          </a:lstStyle>
          <a:p>
            <a:endParaRPr lang="en-US" altLang="en-DE" sz="2400"/>
          </a:p>
        </p:txBody>
      </p:sp>
      <p:sp>
        <p:nvSpPr>
          <p:cNvPr id="9" name="Oval 6">
            <a:extLst>
              <a:ext uri="{FF2B5EF4-FFF2-40B4-BE49-F238E27FC236}">
                <a16:creationId xmlns:a16="http://schemas.microsoft.com/office/drawing/2014/main" id="{FF3E3257-4820-252F-1C22-1879BDD9A8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6613" y="3075955"/>
            <a:ext cx="144462" cy="1428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9pPr>
          </a:lstStyle>
          <a:p>
            <a:endParaRPr lang="en-US" altLang="en-DE" sz="2400"/>
          </a:p>
        </p:txBody>
      </p:sp>
      <p:sp>
        <p:nvSpPr>
          <p:cNvPr id="10" name="Oval 7">
            <a:extLst>
              <a:ext uri="{FF2B5EF4-FFF2-40B4-BE49-F238E27FC236}">
                <a16:creationId xmlns:a16="http://schemas.microsoft.com/office/drawing/2014/main" id="{3A44E669-3F81-BC04-FCCD-83D8752294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98775" y="3222005"/>
            <a:ext cx="144463" cy="1428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9pPr>
          </a:lstStyle>
          <a:p>
            <a:endParaRPr lang="en-US" altLang="en-DE" sz="2400"/>
          </a:p>
        </p:txBody>
      </p:sp>
      <p:sp>
        <p:nvSpPr>
          <p:cNvPr id="11" name="Oval 9">
            <a:extLst>
              <a:ext uri="{FF2B5EF4-FFF2-40B4-BE49-F238E27FC236}">
                <a16:creationId xmlns:a16="http://schemas.microsoft.com/office/drawing/2014/main" id="{3AFCCCC6-FF6F-6063-D311-0442367CC3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83100" y="845517"/>
            <a:ext cx="144463" cy="1428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9pPr>
          </a:lstStyle>
          <a:p>
            <a:endParaRPr lang="en-US" altLang="en-DE" sz="2400"/>
          </a:p>
        </p:txBody>
      </p:sp>
      <p:sp>
        <p:nvSpPr>
          <p:cNvPr id="12" name="Oval 10">
            <a:extLst>
              <a:ext uri="{FF2B5EF4-FFF2-40B4-BE49-F238E27FC236}">
                <a16:creationId xmlns:a16="http://schemas.microsoft.com/office/drawing/2014/main" id="{A398DFC5-B061-2480-DCC1-410271AD33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18138" y="916955"/>
            <a:ext cx="144462" cy="1428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9pPr>
          </a:lstStyle>
          <a:p>
            <a:endParaRPr lang="en-US" altLang="en-DE" sz="2400"/>
          </a:p>
        </p:txBody>
      </p:sp>
      <p:sp>
        <p:nvSpPr>
          <p:cNvPr id="13" name="Oval 11">
            <a:extLst>
              <a:ext uri="{FF2B5EF4-FFF2-40B4-BE49-F238E27FC236}">
                <a16:creationId xmlns:a16="http://schemas.microsoft.com/office/drawing/2014/main" id="{C7C6697D-B97D-B63F-C59E-A733C88353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53175" y="772492"/>
            <a:ext cx="144463" cy="1428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9pPr>
          </a:lstStyle>
          <a:p>
            <a:endParaRPr lang="en-US" altLang="en-DE" sz="2400"/>
          </a:p>
        </p:txBody>
      </p:sp>
      <p:sp>
        <p:nvSpPr>
          <p:cNvPr id="14" name="Oval 12">
            <a:extLst>
              <a:ext uri="{FF2B5EF4-FFF2-40B4-BE49-F238E27FC236}">
                <a16:creationId xmlns:a16="http://schemas.microsoft.com/office/drawing/2014/main" id="{7FC324B0-BE9C-30D0-928F-D62287FDE2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88213" y="843930"/>
            <a:ext cx="144462" cy="1428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9pPr>
          </a:lstStyle>
          <a:p>
            <a:endParaRPr lang="en-US" altLang="en-DE" sz="2400"/>
          </a:p>
        </p:txBody>
      </p:sp>
      <p:sp>
        <p:nvSpPr>
          <p:cNvPr id="15" name="Oval 13">
            <a:extLst>
              <a:ext uri="{FF2B5EF4-FFF2-40B4-BE49-F238E27FC236}">
                <a16:creationId xmlns:a16="http://schemas.microsoft.com/office/drawing/2014/main" id="{CD22A393-83BD-C534-1AD9-07EB865F51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23250" y="915367"/>
            <a:ext cx="144463" cy="1428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9pPr>
          </a:lstStyle>
          <a:p>
            <a:endParaRPr lang="en-US" altLang="en-DE" sz="2400"/>
          </a:p>
        </p:txBody>
      </p:sp>
      <p:sp>
        <p:nvSpPr>
          <p:cNvPr id="16" name="Line 15">
            <a:extLst>
              <a:ext uri="{FF2B5EF4-FFF2-40B4-BE49-F238E27FC236}">
                <a16:creationId xmlns:a16="http://schemas.microsoft.com/office/drawing/2014/main" id="{1D918DCD-056E-D6C0-3631-59C678536AEC}"/>
              </a:ext>
            </a:extLst>
          </p:cNvPr>
          <p:cNvSpPr>
            <a:spLocks noChangeShapeType="1"/>
          </p:cNvSpPr>
          <p:nvPr/>
        </p:nvSpPr>
        <p:spPr bwMode="auto">
          <a:xfrm>
            <a:off x="395313" y="3220417"/>
            <a:ext cx="792162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Line 16">
            <a:extLst>
              <a:ext uri="{FF2B5EF4-FFF2-40B4-BE49-F238E27FC236}">
                <a16:creationId xmlns:a16="http://schemas.microsoft.com/office/drawing/2014/main" id="{0CE08DD7-C5CE-C7A5-661F-53EAEE757BD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187475" y="3148980"/>
            <a:ext cx="792163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Line 17">
            <a:extLst>
              <a:ext uri="{FF2B5EF4-FFF2-40B4-BE49-F238E27FC236}">
                <a16:creationId xmlns:a16="http://schemas.microsoft.com/office/drawing/2014/main" id="{C94383E3-66B2-DCAC-D7F6-55797A729D5C}"/>
              </a:ext>
            </a:extLst>
          </p:cNvPr>
          <p:cNvSpPr>
            <a:spLocks noChangeShapeType="1"/>
          </p:cNvSpPr>
          <p:nvPr/>
        </p:nvSpPr>
        <p:spPr bwMode="auto">
          <a:xfrm>
            <a:off x="1979638" y="3148980"/>
            <a:ext cx="792162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" name="Line 18">
            <a:extLst>
              <a:ext uri="{FF2B5EF4-FFF2-40B4-BE49-F238E27FC236}">
                <a16:creationId xmlns:a16="http://schemas.microsoft.com/office/drawing/2014/main" id="{55B512A6-8075-966A-D0E7-11520F38E6B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771800" y="1996455"/>
            <a:ext cx="790575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" name="Line 19">
            <a:extLst>
              <a:ext uri="{FF2B5EF4-FFF2-40B4-BE49-F238E27FC236}">
                <a16:creationId xmlns:a16="http://schemas.microsoft.com/office/drawing/2014/main" id="{6B1CB107-8D0B-898E-6370-EBC6D38F857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562375" y="915367"/>
            <a:ext cx="792163" cy="10810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" name="Line 20">
            <a:extLst>
              <a:ext uri="{FF2B5EF4-FFF2-40B4-BE49-F238E27FC236}">
                <a16:creationId xmlns:a16="http://schemas.microsoft.com/office/drawing/2014/main" id="{AF01D250-1C86-A670-2C64-5DEC58225937}"/>
              </a:ext>
            </a:extLst>
          </p:cNvPr>
          <p:cNvSpPr>
            <a:spLocks noChangeShapeType="1"/>
          </p:cNvSpPr>
          <p:nvPr/>
        </p:nvSpPr>
        <p:spPr bwMode="auto">
          <a:xfrm>
            <a:off x="4354538" y="915367"/>
            <a:ext cx="936625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" name="Line 21">
            <a:extLst>
              <a:ext uri="{FF2B5EF4-FFF2-40B4-BE49-F238E27FC236}">
                <a16:creationId xmlns:a16="http://schemas.microsoft.com/office/drawing/2014/main" id="{43B656AC-D1AD-BB00-C7BE-A052E4ED95B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291163" y="843930"/>
            <a:ext cx="936625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" name="Line 22">
            <a:extLst>
              <a:ext uri="{FF2B5EF4-FFF2-40B4-BE49-F238E27FC236}">
                <a16:creationId xmlns:a16="http://schemas.microsoft.com/office/drawing/2014/main" id="{AF7DB512-3263-DE74-1547-EB7B6C5D00C1}"/>
              </a:ext>
            </a:extLst>
          </p:cNvPr>
          <p:cNvSpPr>
            <a:spLocks noChangeShapeType="1"/>
          </p:cNvSpPr>
          <p:nvPr/>
        </p:nvSpPr>
        <p:spPr bwMode="auto">
          <a:xfrm>
            <a:off x="6227788" y="843930"/>
            <a:ext cx="935037" cy="71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" name="Line 23">
            <a:extLst>
              <a:ext uri="{FF2B5EF4-FFF2-40B4-BE49-F238E27FC236}">
                <a16:creationId xmlns:a16="http://schemas.microsoft.com/office/drawing/2014/main" id="{9F5B4C96-0113-C4B2-2544-8003C349C8B9}"/>
              </a:ext>
            </a:extLst>
          </p:cNvPr>
          <p:cNvSpPr>
            <a:spLocks noChangeShapeType="1"/>
          </p:cNvSpPr>
          <p:nvPr/>
        </p:nvSpPr>
        <p:spPr bwMode="auto">
          <a:xfrm>
            <a:off x="7162825" y="915367"/>
            <a:ext cx="936625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" name="Line 26">
            <a:extLst>
              <a:ext uri="{FF2B5EF4-FFF2-40B4-BE49-F238E27FC236}">
                <a16:creationId xmlns:a16="http://schemas.microsoft.com/office/drawing/2014/main" id="{ADA7CEF6-CE67-EB6C-E500-A71A6B63C8C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771800" y="1491630"/>
            <a:ext cx="790575" cy="180022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" name="Line 27">
            <a:extLst>
              <a:ext uri="{FF2B5EF4-FFF2-40B4-BE49-F238E27FC236}">
                <a16:creationId xmlns:a16="http://schemas.microsoft.com/office/drawing/2014/main" id="{53EA4552-9CEE-4CC9-7A81-F37EBBB4A73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562375" y="915367"/>
            <a:ext cx="792163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" name="Text Box 30">
            <a:extLst>
              <a:ext uri="{FF2B5EF4-FFF2-40B4-BE49-F238E27FC236}">
                <a16:creationId xmlns:a16="http://schemas.microsoft.com/office/drawing/2014/main" id="{5213FE5C-516B-B635-F4EC-D8F2CDE104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6975" y="988392"/>
            <a:ext cx="1300163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9pPr>
          </a:lstStyle>
          <a:p>
            <a:r>
              <a:rPr lang="en-US" altLang="en-DE" sz="1200"/>
              <a:t>voltage noise </a:t>
            </a:r>
            <a:r>
              <a:rPr lang="en-US" altLang="en-DE" sz="1200" i="1">
                <a:latin typeface="Symbol" pitchFamily="2" charset="2"/>
              </a:rPr>
              <a:t>D</a:t>
            </a:r>
            <a:r>
              <a:rPr lang="en-US" altLang="en-DE" sz="1200" i="1"/>
              <a:t>u</a:t>
            </a:r>
          </a:p>
        </p:txBody>
      </p:sp>
      <p:sp>
        <p:nvSpPr>
          <p:cNvPr id="28" name="Oval 31">
            <a:extLst>
              <a:ext uri="{FF2B5EF4-FFF2-40B4-BE49-F238E27FC236}">
                <a16:creationId xmlns:a16="http://schemas.microsoft.com/office/drawing/2014/main" id="{CA5F4D39-E29C-2865-0C3C-5BFD618759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5038" y="1923430"/>
            <a:ext cx="144462" cy="142875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9pPr>
          </a:lstStyle>
          <a:p>
            <a:endParaRPr lang="en-US" altLang="en-DE" sz="2400"/>
          </a:p>
        </p:txBody>
      </p:sp>
      <p:sp>
        <p:nvSpPr>
          <p:cNvPr id="29" name="Oval 25">
            <a:extLst>
              <a:ext uri="{FF2B5EF4-FFF2-40B4-BE49-F238E27FC236}">
                <a16:creationId xmlns:a16="http://schemas.microsoft.com/office/drawing/2014/main" id="{7DBC2815-E253-54AF-7361-83801FD070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90938" y="1420192"/>
            <a:ext cx="144462" cy="142875"/>
          </a:xfrm>
          <a:prstGeom prst="ellipse">
            <a:avLst/>
          </a:prstGeom>
          <a:solidFill>
            <a:srgbClr val="99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9pPr>
          </a:lstStyle>
          <a:p>
            <a:endParaRPr lang="en-US" altLang="en-DE" sz="2400"/>
          </a:p>
        </p:txBody>
      </p:sp>
      <p:sp>
        <p:nvSpPr>
          <p:cNvPr id="30" name="Oval 8">
            <a:extLst>
              <a:ext uri="{FF2B5EF4-FFF2-40B4-BE49-F238E27FC236}">
                <a16:creationId xmlns:a16="http://schemas.microsoft.com/office/drawing/2014/main" id="{72AE801A-5070-69A0-97CA-7420D5919D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90938" y="1923430"/>
            <a:ext cx="144462" cy="1428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9pPr>
          </a:lstStyle>
          <a:p>
            <a:endParaRPr lang="en-US" altLang="en-DE" sz="2400"/>
          </a:p>
        </p:txBody>
      </p:sp>
      <p:sp>
        <p:nvSpPr>
          <p:cNvPr id="31" name="Line 33">
            <a:extLst>
              <a:ext uri="{FF2B5EF4-FFF2-40B4-BE49-F238E27FC236}">
                <a16:creationId xmlns:a16="http://schemas.microsoft.com/office/drawing/2014/main" id="{B116E3CB-72EE-F88D-76AC-5FA7DC674F41}"/>
              </a:ext>
            </a:extLst>
          </p:cNvPr>
          <p:cNvSpPr>
            <a:spLocks noChangeShapeType="1"/>
          </p:cNvSpPr>
          <p:nvPr/>
        </p:nvSpPr>
        <p:spPr bwMode="auto">
          <a:xfrm>
            <a:off x="2987700" y="1996455"/>
            <a:ext cx="3587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" name="Line 34">
            <a:extLst>
              <a:ext uri="{FF2B5EF4-FFF2-40B4-BE49-F238E27FC236}">
                <a16:creationId xmlns:a16="http://schemas.microsoft.com/office/drawing/2014/main" id="{0FDF8E55-14B1-E0F4-AEEE-F070BC26B19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562375" y="1996455"/>
            <a:ext cx="3603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" name="Text Box 35">
            <a:extLst>
              <a:ext uri="{FF2B5EF4-FFF2-40B4-BE49-F238E27FC236}">
                <a16:creationId xmlns:a16="http://schemas.microsoft.com/office/drawing/2014/main" id="{07997A14-3EE2-0F72-F120-E6F4E355BF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91680" y="1707654"/>
            <a:ext cx="1598613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9pPr>
          </a:lstStyle>
          <a:p>
            <a:r>
              <a:rPr lang="en-US" altLang="en-DE" sz="1200" dirty="0"/>
              <a:t>timing uncertainty </a:t>
            </a:r>
            <a:r>
              <a:rPr lang="en-US" altLang="en-DE" sz="1200" i="1" dirty="0">
                <a:latin typeface="Symbol" pitchFamily="2" charset="2"/>
              </a:rPr>
              <a:t>D</a:t>
            </a:r>
            <a:r>
              <a:rPr lang="en-US" altLang="en-DE" sz="1200" i="1" dirty="0"/>
              <a:t>t</a:t>
            </a:r>
          </a:p>
        </p:txBody>
      </p:sp>
      <p:sp>
        <p:nvSpPr>
          <p:cNvPr id="34" name="Line 28">
            <a:extLst>
              <a:ext uri="{FF2B5EF4-FFF2-40B4-BE49-F238E27FC236}">
                <a16:creationId xmlns:a16="http://schemas.microsoft.com/office/drawing/2014/main" id="{79FD9D90-4E37-0F11-3533-8F29D0BD2288}"/>
              </a:ext>
            </a:extLst>
          </p:cNvPr>
          <p:cNvSpPr>
            <a:spLocks noChangeShapeType="1"/>
          </p:cNvSpPr>
          <p:nvPr/>
        </p:nvSpPr>
        <p:spPr bwMode="auto">
          <a:xfrm>
            <a:off x="3562375" y="1132855"/>
            <a:ext cx="0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" name="Line 29">
            <a:extLst>
              <a:ext uri="{FF2B5EF4-FFF2-40B4-BE49-F238E27FC236}">
                <a16:creationId xmlns:a16="http://schemas.microsoft.com/office/drawing/2014/main" id="{F2C132D9-0397-A39A-847D-959738F8E27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562375" y="1996455"/>
            <a:ext cx="0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" name="Line 36">
            <a:extLst>
              <a:ext uri="{FF2B5EF4-FFF2-40B4-BE49-F238E27FC236}">
                <a16:creationId xmlns:a16="http://schemas.microsoft.com/office/drawing/2014/main" id="{6EFD912E-9220-BCC9-76C2-A2044873025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787925" y="915367"/>
            <a:ext cx="0" cy="24495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" name="Text Box 37">
            <a:extLst>
              <a:ext uri="{FF2B5EF4-FFF2-40B4-BE49-F238E27FC236}">
                <a16:creationId xmlns:a16="http://schemas.microsoft.com/office/drawing/2014/main" id="{131F2045-3214-C46F-DBEC-99B1908FA2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22850" y="1420192"/>
            <a:ext cx="118903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9pPr>
          </a:lstStyle>
          <a:p>
            <a:r>
              <a:rPr lang="en-US" altLang="en-DE" sz="1200"/>
              <a:t>signal height </a:t>
            </a:r>
            <a:r>
              <a:rPr lang="en-US" altLang="en-DE" sz="1200" i="1"/>
              <a:t>U</a:t>
            </a:r>
          </a:p>
        </p:txBody>
      </p:sp>
      <p:sp>
        <p:nvSpPr>
          <p:cNvPr id="38" name="Line 38">
            <a:extLst>
              <a:ext uri="{FF2B5EF4-FFF2-40B4-BE49-F238E27FC236}">
                <a16:creationId xmlns:a16="http://schemas.microsoft.com/office/drawing/2014/main" id="{704BEB7C-A527-201B-CC50-65C2AA35F36C}"/>
              </a:ext>
            </a:extLst>
          </p:cNvPr>
          <p:cNvSpPr>
            <a:spLocks noChangeShapeType="1"/>
          </p:cNvSpPr>
          <p:nvPr/>
        </p:nvSpPr>
        <p:spPr bwMode="auto">
          <a:xfrm>
            <a:off x="2771800" y="3652217"/>
            <a:ext cx="15827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" name="Text Box 39">
            <a:extLst>
              <a:ext uri="{FF2B5EF4-FFF2-40B4-BE49-F238E27FC236}">
                <a16:creationId xmlns:a16="http://schemas.microsoft.com/office/drawing/2014/main" id="{0049AED4-E405-6333-0447-F2EE4FF5C1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38500" y="3671267"/>
            <a:ext cx="9017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9pPr>
          </a:lstStyle>
          <a:p>
            <a:r>
              <a:rPr lang="en-US" altLang="en-DE" sz="1200"/>
              <a:t>rise time </a:t>
            </a:r>
            <a:r>
              <a:rPr lang="en-US" altLang="en-DE" sz="1200" i="1"/>
              <a:t>t</a:t>
            </a:r>
            <a:r>
              <a:rPr lang="en-US" altLang="en-DE" sz="1200" i="1" baseline="-25000"/>
              <a:t>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F0522BE7-1A1E-ED0D-6A90-1681E4FBA99C}"/>
                  </a:ext>
                </a:extLst>
              </p:cNvPr>
              <p:cNvSpPr txBox="1"/>
              <p:nvPr/>
            </p:nvSpPr>
            <p:spPr>
              <a:xfrm>
                <a:off x="5364088" y="2067694"/>
                <a:ext cx="2880320" cy="7920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 eaLnBrk="1" hangingPunct="1">
                  <a:lnSpc>
                    <a:spcPct val="110000"/>
                  </a:lnSpc>
                  <a:spcBef>
                    <a:spcPct val="0"/>
                  </a:spcBef>
                  <a:buClr>
                    <a:srgbClr val="000000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de-DE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a:rPr lang="de-DE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𝑢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l-GR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a:rPr lang="de-DE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de-DE" sz="1800" b="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𝑈</m:t>
                          </m:r>
                        </m:num>
                        <m:den>
                          <m:sSub>
                            <m:sSubPr>
                              <m:ctrlPr>
                                <a:rPr lang="en-US" sz="18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sz="18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</m:den>
                      </m:f>
                      <m:r>
                        <a:rPr lang="en-US" sz="1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⟹</m:t>
                      </m:r>
                      <m:r>
                        <m:rPr>
                          <m:sty m:val="p"/>
                        </m:rPr>
                        <a:rPr lang="el-GR" sz="18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r>
                        <a:rPr lang="en-US" sz="1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  <m:r>
                        <a:rPr lang="en-US" sz="1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𝑢</m:t>
                          </m:r>
                        </m:num>
                        <m:den>
                          <m: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𝑈</m:t>
                          </m:r>
                        </m:den>
                      </m:f>
                      <m:r>
                        <a:rPr lang="en-US" sz="1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</m:oMath>
                  </m:oMathPara>
                </a14:m>
                <a:endParaRPr lang="en-US" sz="1800" dirty="0" err="1">
                  <a:solidFill>
                    <a:srgbClr val="000000"/>
                  </a:solidFill>
                  <a:latin typeface="Calibri"/>
                </a:endParaRPr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F0522BE7-1A1E-ED0D-6A90-1681E4FBA9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4088" y="2067694"/>
                <a:ext cx="2880320" cy="79208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4" name="Table 44">
            <a:extLst>
              <a:ext uri="{FF2B5EF4-FFF2-40B4-BE49-F238E27FC236}">
                <a16:creationId xmlns:a16="http://schemas.microsoft.com/office/drawing/2014/main" id="{39A16380-CE0E-4FD7-59CD-840595477D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2705"/>
              </p:ext>
            </p:extLst>
          </p:nvPr>
        </p:nvGraphicFramePr>
        <p:xfrm>
          <a:off x="5796136" y="3075806"/>
          <a:ext cx="1944216" cy="18542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944216">
                  <a:extLst>
                    <a:ext uri="{9D8B030D-6E8A-4147-A177-3AD203B41FA5}">
                      <a16:colId xmlns:a16="http://schemas.microsoft.com/office/drawing/2014/main" val="49881277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Typical values</a:t>
                      </a:r>
                      <a:endParaRPr lang="en-US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50931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000000"/>
                          </a:solidFill>
                          <a:latin typeface="Symbol" pitchFamily="2" charset="2"/>
                        </a:rPr>
                        <a:t>D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</a:rPr>
                        <a:t>u = 10 mV</a:t>
                      </a:r>
                      <a:endParaRPr lang="en-US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53739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</a:rPr>
                        <a:t>U = 3.3 V</a:t>
                      </a:r>
                      <a:endParaRPr lang="en-US" sz="1800" dirty="0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06991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</a:rPr>
                        <a:t>t</a:t>
                      </a:r>
                      <a:r>
                        <a:rPr lang="en-US" sz="1800" baseline="-25000" dirty="0">
                          <a:solidFill>
                            <a:srgbClr val="000000"/>
                          </a:solidFill>
                        </a:rPr>
                        <a:t>r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</a:rPr>
                        <a:t> = 1 ns</a:t>
                      </a:r>
                      <a:endParaRPr lang="en-US" sz="1800" dirty="0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54172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Symbol" pitchFamily="2" charset="2"/>
                        </a:rPr>
                        <a:t>D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</a:rPr>
                        <a:t>t = 3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</a:rPr>
                        <a:t>ps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</a:rPr>
                        <a:t> </a:t>
                      </a:r>
                      <a:endParaRPr lang="en-US" sz="1800" dirty="0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9442043"/>
                  </a:ext>
                </a:extLst>
              </a:tr>
            </a:tbl>
          </a:graphicData>
        </a:graphic>
      </p:graphicFrame>
      <p:sp>
        <p:nvSpPr>
          <p:cNvPr id="45" name="Text Box 35">
            <a:extLst>
              <a:ext uri="{FF2B5EF4-FFF2-40B4-BE49-F238E27FC236}">
                <a16:creationId xmlns:a16="http://schemas.microsoft.com/office/drawing/2014/main" id="{55789291-4117-330F-FA42-14C3A26FFB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520" y="1995686"/>
            <a:ext cx="14050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9pPr>
          </a:lstStyle>
          <a:p>
            <a:r>
              <a:rPr lang="en-US" altLang="en-DE" sz="1200" dirty="0"/>
              <a:t>receiver threshold</a:t>
            </a:r>
            <a:endParaRPr lang="en-US" altLang="en-DE" sz="1200" i="1" dirty="0"/>
          </a:p>
        </p:txBody>
      </p:sp>
    </p:spTree>
    <p:extLst>
      <p:ext uri="{BB962C8B-B14F-4D97-AF65-F5344CB8AC3E}">
        <p14:creationId xmlns:p14="http://schemas.microsoft.com/office/powerpoint/2010/main" val="4633214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64B395-B06F-A75C-7F17-82ADF1F5B0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Differential Signals e.g. LVDS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CA9FD9-8E00-12D5-58BB-5300B060F2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5 Jan 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10375F-B8B8-FDD1-26E5-C7C40650D0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 Page </a:t>
            </a:r>
            <a:fld id="{914CB362-B5FD-9A4D-A525-F9AE26ED7B7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Triangle 5">
            <a:extLst>
              <a:ext uri="{FF2B5EF4-FFF2-40B4-BE49-F238E27FC236}">
                <a16:creationId xmlns:a16="http://schemas.microsoft.com/office/drawing/2014/main" id="{81959783-8AD2-D2A6-46E5-DA49A07BF8C4}"/>
              </a:ext>
            </a:extLst>
          </p:cNvPr>
          <p:cNvSpPr/>
          <p:nvPr/>
        </p:nvSpPr>
        <p:spPr bwMode="auto">
          <a:xfrm rot="5400000">
            <a:off x="1547664" y="1635646"/>
            <a:ext cx="864096" cy="720080"/>
          </a:xfrm>
          <a:prstGeom prst="triangl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" name="Triangle 6">
            <a:extLst>
              <a:ext uri="{FF2B5EF4-FFF2-40B4-BE49-F238E27FC236}">
                <a16:creationId xmlns:a16="http://schemas.microsoft.com/office/drawing/2014/main" id="{3983B840-4529-617D-4FF5-C84AFEBB4EE3}"/>
              </a:ext>
            </a:extLst>
          </p:cNvPr>
          <p:cNvSpPr/>
          <p:nvPr/>
        </p:nvSpPr>
        <p:spPr bwMode="auto">
          <a:xfrm rot="5400000">
            <a:off x="3923928" y="1635646"/>
            <a:ext cx="864096" cy="720080"/>
          </a:xfrm>
          <a:prstGeom prst="triangl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" name="Triangle 7">
            <a:extLst>
              <a:ext uri="{FF2B5EF4-FFF2-40B4-BE49-F238E27FC236}">
                <a16:creationId xmlns:a16="http://schemas.microsoft.com/office/drawing/2014/main" id="{0D66DD96-8991-7956-FC96-9086E994F25E}"/>
              </a:ext>
            </a:extLst>
          </p:cNvPr>
          <p:cNvSpPr/>
          <p:nvPr/>
        </p:nvSpPr>
        <p:spPr bwMode="auto">
          <a:xfrm rot="5400000">
            <a:off x="5220072" y="1635646"/>
            <a:ext cx="864096" cy="720080"/>
          </a:xfrm>
          <a:prstGeom prst="triangl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9" name="Triangle 8">
            <a:extLst>
              <a:ext uri="{FF2B5EF4-FFF2-40B4-BE49-F238E27FC236}">
                <a16:creationId xmlns:a16="http://schemas.microsoft.com/office/drawing/2014/main" id="{EF2CE5CA-3063-1873-1871-B5A8E6C50480}"/>
              </a:ext>
            </a:extLst>
          </p:cNvPr>
          <p:cNvSpPr/>
          <p:nvPr/>
        </p:nvSpPr>
        <p:spPr bwMode="auto">
          <a:xfrm rot="5400000">
            <a:off x="7596336" y="1635646"/>
            <a:ext cx="864096" cy="720080"/>
          </a:xfrm>
          <a:prstGeom prst="triangl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884546F-5FE5-BFD3-D37C-B436797928F2}"/>
              </a:ext>
            </a:extLst>
          </p:cNvPr>
          <p:cNvCxnSpPr>
            <a:stCxn id="6" idx="1"/>
          </p:cNvCxnSpPr>
          <p:nvPr/>
        </p:nvCxnSpPr>
        <p:spPr bwMode="auto">
          <a:xfrm>
            <a:off x="1979712" y="1779662"/>
            <a:ext cx="201622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A598B5E-5567-8CB6-3D6A-FC7041F8F722}"/>
              </a:ext>
            </a:extLst>
          </p:cNvPr>
          <p:cNvCxnSpPr/>
          <p:nvPr/>
        </p:nvCxnSpPr>
        <p:spPr bwMode="auto">
          <a:xfrm>
            <a:off x="1979712" y="2211710"/>
            <a:ext cx="201622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F6F095A-A641-D3D2-89C2-7909A4F76D03}"/>
              </a:ext>
            </a:extLst>
          </p:cNvPr>
          <p:cNvCxnSpPr>
            <a:cxnSpLocks/>
          </p:cNvCxnSpPr>
          <p:nvPr/>
        </p:nvCxnSpPr>
        <p:spPr bwMode="auto">
          <a:xfrm>
            <a:off x="1043608" y="1995686"/>
            <a:ext cx="57606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13A49B76-D7A8-D93C-8179-191A9DC60DE4}"/>
              </a:ext>
            </a:extLst>
          </p:cNvPr>
          <p:cNvCxnSpPr>
            <a:cxnSpLocks/>
          </p:cNvCxnSpPr>
          <p:nvPr/>
        </p:nvCxnSpPr>
        <p:spPr bwMode="auto">
          <a:xfrm>
            <a:off x="4716016" y="1995686"/>
            <a:ext cx="57606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E241067-CC38-6A2E-1E32-C145989F872D}"/>
              </a:ext>
            </a:extLst>
          </p:cNvPr>
          <p:cNvCxnSpPr/>
          <p:nvPr/>
        </p:nvCxnSpPr>
        <p:spPr bwMode="auto">
          <a:xfrm>
            <a:off x="5652120" y="1779662"/>
            <a:ext cx="201622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1E26689-A78F-7AC1-B441-F603DD622F40}"/>
              </a:ext>
            </a:extLst>
          </p:cNvPr>
          <p:cNvCxnSpPr/>
          <p:nvPr/>
        </p:nvCxnSpPr>
        <p:spPr bwMode="auto">
          <a:xfrm>
            <a:off x="5652120" y="2211710"/>
            <a:ext cx="201622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EA533F9-4088-D472-F30F-3941169E5F4E}"/>
              </a:ext>
            </a:extLst>
          </p:cNvPr>
          <p:cNvCxnSpPr>
            <a:cxnSpLocks/>
          </p:cNvCxnSpPr>
          <p:nvPr/>
        </p:nvCxnSpPr>
        <p:spPr bwMode="auto">
          <a:xfrm>
            <a:off x="8388424" y="1995686"/>
            <a:ext cx="57606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13292575-F80C-C9B8-D40A-4F9B53AA6AAD}"/>
              </a:ext>
            </a:extLst>
          </p:cNvPr>
          <p:cNvSpPr txBox="1"/>
          <p:nvPr/>
        </p:nvSpPr>
        <p:spPr>
          <a:xfrm>
            <a:off x="1763688" y="1635646"/>
            <a:ext cx="144016" cy="64807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+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2800" dirty="0">
                <a:solidFill>
                  <a:srgbClr val="000000"/>
                </a:solidFill>
                <a:latin typeface="Calibri"/>
              </a:rPr>
              <a:t>-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F0438A3-BC47-7146-980D-9760267E6DA9}"/>
              </a:ext>
            </a:extLst>
          </p:cNvPr>
          <p:cNvSpPr txBox="1"/>
          <p:nvPr/>
        </p:nvSpPr>
        <p:spPr>
          <a:xfrm>
            <a:off x="4067944" y="1635646"/>
            <a:ext cx="144016" cy="64807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+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2800" dirty="0">
                <a:solidFill>
                  <a:srgbClr val="000000"/>
                </a:solidFill>
                <a:latin typeface="Calibri"/>
              </a:rPr>
              <a:t>-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CCEB8C9-9F7C-EBCA-7CAA-D74B9AF162AB}"/>
              </a:ext>
            </a:extLst>
          </p:cNvPr>
          <p:cNvSpPr txBox="1"/>
          <p:nvPr/>
        </p:nvSpPr>
        <p:spPr>
          <a:xfrm>
            <a:off x="5436096" y="1635646"/>
            <a:ext cx="144016" cy="64807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+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2800" dirty="0">
                <a:solidFill>
                  <a:srgbClr val="000000"/>
                </a:solidFill>
                <a:latin typeface="Calibri"/>
              </a:rPr>
              <a:t>-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5288661-0C7E-26FB-6D82-3DBE990B2D76}"/>
              </a:ext>
            </a:extLst>
          </p:cNvPr>
          <p:cNvSpPr txBox="1"/>
          <p:nvPr/>
        </p:nvSpPr>
        <p:spPr>
          <a:xfrm>
            <a:off x="7740352" y="1635646"/>
            <a:ext cx="144016" cy="64807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+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2800" dirty="0">
                <a:solidFill>
                  <a:srgbClr val="000000"/>
                </a:solidFill>
                <a:latin typeface="Calibri"/>
              </a:rPr>
              <a:t>-</a:t>
            </a:r>
          </a:p>
        </p:txBody>
      </p:sp>
      <p:sp>
        <p:nvSpPr>
          <p:cNvPr id="25" name="Lightning Bolt 24">
            <a:extLst>
              <a:ext uri="{FF2B5EF4-FFF2-40B4-BE49-F238E27FC236}">
                <a16:creationId xmlns:a16="http://schemas.microsoft.com/office/drawing/2014/main" id="{25527BB3-6BDD-2E9E-BC79-B02A5B397FD9}"/>
              </a:ext>
            </a:extLst>
          </p:cNvPr>
          <p:cNvSpPr/>
          <p:nvPr/>
        </p:nvSpPr>
        <p:spPr bwMode="auto">
          <a:xfrm>
            <a:off x="2555776" y="1059582"/>
            <a:ext cx="216024" cy="288032"/>
          </a:xfrm>
          <a:prstGeom prst="lightningBol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329F46EB-0045-87A2-03EB-459F86BE0BDF}"/>
              </a:ext>
            </a:extLst>
          </p:cNvPr>
          <p:cNvSpPr/>
          <p:nvPr/>
        </p:nvSpPr>
        <p:spPr bwMode="auto">
          <a:xfrm>
            <a:off x="2483768" y="1347614"/>
            <a:ext cx="864096" cy="288032"/>
          </a:xfrm>
          <a:custGeom>
            <a:avLst/>
            <a:gdLst>
              <a:gd name="connsiteX0" fmla="*/ 0 w 2214693"/>
              <a:gd name="connsiteY0" fmla="*/ 499145 h 851482"/>
              <a:gd name="connsiteX1" fmla="*/ 239086 w 2214693"/>
              <a:gd name="connsiteY1" fmla="*/ 318781 h 851482"/>
              <a:gd name="connsiteX2" fmla="*/ 478172 w 2214693"/>
              <a:gd name="connsiteY2" fmla="*/ 230697 h 851482"/>
              <a:gd name="connsiteX3" fmla="*/ 721453 w 2214693"/>
              <a:gd name="connsiteY3" fmla="*/ 230697 h 851482"/>
              <a:gd name="connsiteX4" fmla="*/ 784370 w 2214693"/>
              <a:gd name="connsiteY4" fmla="*/ 0 h 851482"/>
              <a:gd name="connsiteX5" fmla="*/ 859871 w 2214693"/>
              <a:gd name="connsiteY5" fmla="*/ 251669 h 851482"/>
              <a:gd name="connsiteX6" fmla="*/ 1019262 w 2214693"/>
              <a:gd name="connsiteY6" fmla="*/ 369115 h 851482"/>
              <a:gd name="connsiteX7" fmla="*/ 1178653 w 2214693"/>
              <a:gd name="connsiteY7" fmla="*/ 557868 h 851482"/>
              <a:gd name="connsiteX8" fmla="*/ 1384183 w 2214693"/>
              <a:gd name="connsiteY8" fmla="*/ 771787 h 851482"/>
              <a:gd name="connsiteX9" fmla="*/ 1610686 w 2214693"/>
              <a:gd name="connsiteY9" fmla="*/ 851482 h 851482"/>
              <a:gd name="connsiteX10" fmla="*/ 1891717 w 2214693"/>
              <a:gd name="connsiteY10" fmla="*/ 775981 h 851482"/>
              <a:gd name="connsiteX11" fmla="*/ 2093053 w 2214693"/>
              <a:gd name="connsiteY11" fmla="*/ 616591 h 851482"/>
              <a:gd name="connsiteX12" fmla="*/ 2214693 w 2214693"/>
              <a:gd name="connsiteY12" fmla="*/ 490756 h 851482"/>
              <a:gd name="connsiteX0" fmla="*/ 0 w 2214693"/>
              <a:gd name="connsiteY0" fmla="*/ 499145 h 851482"/>
              <a:gd name="connsiteX1" fmla="*/ 239086 w 2214693"/>
              <a:gd name="connsiteY1" fmla="*/ 318781 h 851482"/>
              <a:gd name="connsiteX2" fmla="*/ 478172 w 2214693"/>
              <a:gd name="connsiteY2" fmla="*/ 230697 h 851482"/>
              <a:gd name="connsiteX3" fmla="*/ 721453 w 2214693"/>
              <a:gd name="connsiteY3" fmla="*/ 230697 h 851482"/>
              <a:gd name="connsiteX4" fmla="*/ 784370 w 2214693"/>
              <a:gd name="connsiteY4" fmla="*/ 0 h 851482"/>
              <a:gd name="connsiteX5" fmla="*/ 859871 w 2214693"/>
              <a:gd name="connsiteY5" fmla="*/ 251669 h 851482"/>
              <a:gd name="connsiteX6" fmla="*/ 1019262 w 2214693"/>
              <a:gd name="connsiteY6" fmla="*/ 369115 h 851482"/>
              <a:gd name="connsiteX7" fmla="*/ 1178653 w 2214693"/>
              <a:gd name="connsiteY7" fmla="*/ 557868 h 851482"/>
              <a:gd name="connsiteX8" fmla="*/ 1384183 w 2214693"/>
              <a:gd name="connsiteY8" fmla="*/ 771787 h 851482"/>
              <a:gd name="connsiteX9" fmla="*/ 1610686 w 2214693"/>
              <a:gd name="connsiteY9" fmla="*/ 851482 h 851482"/>
              <a:gd name="connsiteX10" fmla="*/ 1891717 w 2214693"/>
              <a:gd name="connsiteY10" fmla="*/ 775981 h 851482"/>
              <a:gd name="connsiteX11" fmla="*/ 2093053 w 2214693"/>
              <a:gd name="connsiteY11" fmla="*/ 616591 h 851482"/>
              <a:gd name="connsiteX12" fmla="*/ 2214693 w 2214693"/>
              <a:gd name="connsiteY12" fmla="*/ 490756 h 851482"/>
              <a:gd name="connsiteX0" fmla="*/ 0 w 2214693"/>
              <a:gd name="connsiteY0" fmla="*/ 499145 h 851482"/>
              <a:gd name="connsiteX1" fmla="*/ 239086 w 2214693"/>
              <a:gd name="connsiteY1" fmla="*/ 318781 h 851482"/>
              <a:gd name="connsiteX2" fmla="*/ 478172 w 2214693"/>
              <a:gd name="connsiteY2" fmla="*/ 230697 h 851482"/>
              <a:gd name="connsiteX3" fmla="*/ 721453 w 2214693"/>
              <a:gd name="connsiteY3" fmla="*/ 230697 h 851482"/>
              <a:gd name="connsiteX4" fmla="*/ 784370 w 2214693"/>
              <a:gd name="connsiteY4" fmla="*/ 0 h 851482"/>
              <a:gd name="connsiteX5" fmla="*/ 859871 w 2214693"/>
              <a:gd name="connsiteY5" fmla="*/ 251669 h 851482"/>
              <a:gd name="connsiteX6" fmla="*/ 1019262 w 2214693"/>
              <a:gd name="connsiteY6" fmla="*/ 369115 h 851482"/>
              <a:gd name="connsiteX7" fmla="*/ 1178653 w 2214693"/>
              <a:gd name="connsiteY7" fmla="*/ 557868 h 851482"/>
              <a:gd name="connsiteX8" fmla="*/ 1384183 w 2214693"/>
              <a:gd name="connsiteY8" fmla="*/ 771787 h 851482"/>
              <a:gd name="connsiteX9" fmla="*/ 1610686 w 2214693"/>
              <a:gd name="connsiteY9" fmla="*/ 851482 h 851482"/>
              <a:gd name="connsiteX10" fmla="*/ 1891717 w 2214693"/>
              <a:gd name="connsiteY10" fmla="*/ 775981 h 851482"/>
              <a:gd name="connsiteX11" fmla="*/ 2093053 w 2214693"/>
              <a:gd name="connsiteY11" fmla="*/ 616591 h 851482"/>
              <a:gd name="connsiteX12" fmla="*/ 2214693 w 2214693"/>
              <a:gd name="connsiteY12" fmla="*/ 490756 h 851482"/>
              <a:gd name="connsiteX0" fmla="*/ 0 w 2214693"/>
              <a:gd name="connsiteY0" fmla="*/ 499145 h 851482"/>
              <a:gd name="connsiteX1" fmla="*/ 239086 w 2214693"/>
              <a:gd name="connsiteY1" fmla="*/ 318781 h 851482"/>
              <a:gd name="connsiteX2" fmla="*/ 478172 w 2214693"/>
              <a:gd name="connsiteY2" fmla="*/ 230697 h 851482"/>
              <a:gd name="connsiteX3" fmla="*/ 721453 w 2214693"/>
              <a:gd name="connsiteY3" fmla="*/ 230697 h 851482"/>
              <a:gd name="connsiteX4" fmla="*/ 784370 w 2214693"/>
              <a:gd name="connsiteY4" fmla="*/ 0 h 851482"/>
              <a:gd name="connsiteX5" fmla="*/ 859871 w 2214693"/>
              <a:gd name="connsiteY5" fmla="*/ 251669 h 851482"/>
              <a:gd name="connsiteX6" fmla="*/ 1019262 w 2214693"/>
              <a:gd name="connsiteY6" fmla="*/ 369115 h 851482"/>
              <a:gd name="connsiteX7" fmla="*/ 1178653 w 2214693"/>
              <a:gd name="connsiteY7" fmla="*/ 557868 h 851482"/>
              <a:gd name="connsiteX8" fmla="*/ 1384183 w 2214693"/>
              <a:gd name="connsiteY8" fmla="*/ 771787 h 851482"/>
              <a:gd name="connsiteX9" fmla="*/ 1610686 w 2214693"/>
              <a:gd name="connsiteY9" fmla="*/ 851482 h 851482"/>
              <a:gd name="connsiteX10" fmla="*/ 1891717 w 2214693"/>
              <a:gd name="connsiteY10" fmla="*/ 775981 h 851482"/>
              <a:gd name="connsiteX11" fmla="*/ 2093053 w 2214693"/>
              <a:gd name="connsiteY11" fmla="*/ 616591 h 851482"/>
              <a:gd name="connsiteX12" fmla="*/ 2214693 w 2214693"/>
              <a:gd name="connsiteY12" fmla="*/ 490756 h 851482"/>
              <a:gd name="connsiteX0" fmla="*/ 0 w 2214693"/>
              <a:gd name="connsiteY0" fmla="*/ 499145 h 851482"/>
              <a:gd name="connsiteX1" fmla="*/ 239086 w 2214693"/>
              <a:gd name="connsiteY1" fmla="*/ 318781 h 851482"/>
              <a:gd name="connsiteX2" fmla="*/ 478172 w 2214693"/>
              <a:gd name="connsiteY2" fmla="*/ 230697 h 851482"/>
              <a:gd name="connsiteX3" fmla="*/ 721453 w 2214693"/>
              <a:gd name="connsiteY3" fmla="*/ 230697 h 851482"/>
              <a:gd name="connsiteX4" fmla="*/ 784370 w 2214693"/>
              <a:gd name="connsiteY4" fmla="*/ 0 h 851482"/>
              <a:gd name="connsiteX5" fmla="*/ 859871 w 2214693"/>
              <a:gd name="connsiteY5" fmla="*/ 251669 h 851482"/>
              <a:gd name="connsiteX6" fmla="*/ 1019262 w 2214693"/>
              <a:gd name="connsiteY6" fmla="*/ 369115 h 851482"/>
              <a:gd name="connsiteX7" fmla="*/ 1178653 w 2214693"/>
              <a:gd name="connsiteY7" fmla="*/ 557868 h 851482"/>
              <a:gd name="connsiteX8" fmla="*/ 1384183 w 2214693"/>
              <a:gd name="connsiteY8" fmla="*/ 771787 h 851482"/>
              <a:gd name="connsiteX9" fmla="*/ 1610686 w 2214693"/>
              <a:gd name="connsiteY9" fmla="*/ 851482 h 851482"/>
              <a:gd name="connsiteX10" fmla="*/ 1891717 w 2214693"/>
              <a:gd name="connsiteY10" fmla="*/ 775981 h 851482"/>
              <a:gd name="connsiteX11" fmla="*/ 2093053 w 2214693"/>
              <a:gd name="connsiteY11" fmla="*/ 616591 h 851482"/>
              <a:gd name="connsiteX12" fmla="*/ 2214693 w 2214693"/>
              <a:gd name="connsiteY12" fmla="*/ 490756 h 851482"/>
              <a:gd name="connsiteX0" fmla="*/ 0 w 2214693"/>
              <a:gd name="connsiteY0" fmla="*/ 499145 h 851482"/>
              <a:gd name="connsiteX1" fmla="*/ 239086 w 2214693"/>
              <a:gd name="connsiteY1" fmla="*/ 318781 h 851482"/>
              <a:gd name="connsiteX2" fmla="*/ 478172 w 2214693"/>
              <a:gd name="connsiteY2" fmla="*/ 230697 h 851482"/>
              <a:gd name="connsiteX3" fmla="*/ 721453 w 2214693"/>
              <a:gd name="connsiteY3" fmla="*/ 230697 h 851482"/>
              <a:gd name="connsiteX4" fmla="*/ 784370 w 2214693"/>
              <a:gd name="connsiteY4" fmla="*/ 0 h 851482"/>
              <a:gd name="connsiteX5" fmla="*/ 859871 w 2214693"/>
              <a:gd name="connsiteY5" fmla="*/ 251669 h 851482"/>
              <a:gd name="connsiteX6" fmla="*/ 1019262 w 2214693"/>
              <a:gd name="connsiteY6" fmla="*/ 369115 h 851482"/>
              <a:gd name="connsiteX7" fmla="*/ 1178653 w 2214693"/>
              <a:gd name="connsiteY7" fmla="*/ 557868 h 851482"/>
              <a:gd name="connsiteX8" fmla="*/ 1384183 w 2214693"/>
              <a:gd name="connsiteY8" fmla="*/ 771787 h 851482"/>
              <a:gd name="connsiteX9" fmla="*/ 1610686 w 2214693"/>
              <a:gd name="connsiteY9" fmla="*/ 851482 h 851482"/>
              <a:gd name="connsiteX10" fmla="*/ 1891717 w 2214693"/>
              <a:gd name="connsiteY10" fmla="*/ 775981 h 851482"/>
              <a:gd name="connsiteX11" fmla="*/ 2093053 w 2214693"/>
              <a:gd name="connsiteY11" fmla="*/ 616591 h 851482"/>
              <a:gd name="connsiteX12" fmla="*/ 2214693 w 2214693"/>
              <a:gd name="connsiteY12" fmla="*/ 490756 h 851482"/>
              <a:gd name="connsiteX0" fmla="*/ 0 w 2214693"/>
              <a:gd name="connsiteY0" fmla="*/ 499145 h 857719"/>
              <a:gd name="connsiteX1" fmla="*/ 239086 w 2214693"/>
              <a:gd name="connsiteY1" fmla="*/ 318781 h 857719"/>
              <a:gd name="connsiteX2" fmla="*/ 478172 w 2214693"/>
              <a:gd name="connsiteY2" fmla="*/ 230697 h 857719"/>
              <a:gd name="connsiteX3" fmla="*/ 721453 w 2214693"/>
              <a:gd name="connsiteY3" fmla="*/ 230697 h 857719"/>
              <a:gd name="connsiteX4" fmla="*/ 784370 w 2214693"/>
              <a:gd name="connsiteY4" fmla="*/ 0 h 857719"/>
              <a:gd name="connsiteX5" fmla="*/ 859871 w 2214693"/>
              <a:gd name="connsiteY5" fmla="*/ 251669 h 857719"/>
              <a:gd name="connsiteX6" fmla="*/ 1019262 w 2214693"/>
              <a:gd name="connsiteY6" fmla="*/ 369115 h 857719"/>
              <a:gd name="connsiteX7" fmla="*/ 1178653 w 2214693"/>
              <a:gd name="connsiteY7" fmla="*/ 557868 h 857719"/>
              <a:gd name="connsiteX8" fmla="*/ 1384183 w 2214693"/>
              <a:gd name="connsiteY8" fmla="*/ 771787 h 857719"/>
              <a:gd name="connsiteX9" fmla="*/ 1610686 w 2214693"/>
              <a:gd name="connsiteY9" fmla="*/ 851482 h 857719"/>
              <a:gd name="connsiteX10" fmla="*/ 1891717 w 2214693"/>
              <a:gd name="connsiteY10" fmla="*/ 775981 h 857719"/>
              <a:gd name="connsiteX11" fmla="*/ 2093053 w 2214693"/>
              <a:gd name="connsiteY11" fmla="*/ 616591 h 857719"/>
              <a:gd name="connsiteX12" fmla="*/ 2214693 w 2214693"/>
              <a:gd name="connsiteY12" fmla="*/ 490756 h 857719"/>
              <a:gd name="connsiteX0" fmla="*/ 0 w 2214693"/>
              <a:gd name="connsiteY0" fmla="*/ 499145 h 857719"/>
              <a:gd name="connsiteX1" fmla="*/ 239086 w 2214693"/>
              <a:gd name="connsiteY1" fmla="*/ 318781 h 857719"/>
              <a:gd name="connsiteX2" fmla="*/ 478172 w 2214693"/>
              <a:gd name="connsiteY2" fmla="*/ 230697 h 857719"/>
              <a:gd name="connsiteX3" fmla="*/ 721453 w 2214693"/>
              <a:gd name="connsiteY3" fmla="*/ 230697 h 857719"/>
              <a:gd name="connsiteX4" fmla="*/ 784370 w 2214693"/>
              <a:gd name="connsiteY4" fmla="*/ 0 h 857719"/>
              <a:gd name="connsiteX5" fmla="*/ 859871 w 2214693"/>
              <a:gd name="connsiteY5" fmla="*/ 251669 h 857719"/>
              <a:gd name="connsiteX6" fmla="*/ 1019262 w 2214693"/>
              <a:gd name="connsiteY6" fmla="*/ 369115 h 857719"/>
              <a:gd name="connsiteX7" fmla="*/ 1178653 w 2214693"/>
              <a:gd name="connsiteY7" fmla="*/ 557868 h 857719"/>
              <a:gd name="connsiteX8" fmla="*/ 1384183 w 2214693"/>
              <a:gd name="connsiteY8" fmla="*/ 771787 h 857719"/>
              <a:gd name="connsiteX9" fmla="*/ 1610686 w 2214693"/>
              <a:gd name="connsiteY9" fmla="*/ 851482 h 857719"/>
              <a:gd name="connsiteX10" fmla="*/ 1891717 w 2214693"/>
              <a:gd name="connsiteY10" fmla="*/ 775981 h 857719"/>
              <a:gd name="connsiteX11" fmla="*/ 2093053 w 2214693"/>
              <a:gd name="connsiteY11" fmla="*/ 616591 h 857719"/>
              <a:gd name="connsiteX12" fmla="*/ 2214693 w 2214693"/>
              <a:gd name="connsiteY12" fmla="*/ 490756 h 857719"/>
              <a:gd name="connsiteX0" fmla="*/ 0 w 2214693"/>
              <a:gd name="connsiteY0" fmla="*/ 499145 h 857719"/>
              <a:gd name="connsiteX1" fmla="*/ 239086 w 2214693"/>
              <a:gd name="connsiteY1" fmla="*/ 318781 h 857719"/>
              <a:gd name="connsiteX2" fmla="*/ 478172 w 2214693"/>
              <a:gd name="connsiteY2" fmla="*/ 230697 h 857719"/>
              <a:gd name="connsiteX3" fmla="*/ 721453 w 2214693"/>
              <a:gd name="connsiteY3" fmla="*/ 230697 h 857719"/>
              <a:gd name="connsiteX4" fmla="*/ 784370 w 2214693"/>
              <a:gd name="connsiteY4" fmla="*/ 0 h 857719"/>
              <a:gd name="connsiteX5" fmla="*/ 859871 w 2214693"/>
              <a:gd name="connsiteY5" fmla="*/ 251669 h 857719"/>
              <a:gd name="connsiteX6" fmla="*/ 1019262 w 2214693"/>
              <a:gd name="connsiteY6" fmla="*/ 369115 h 857719"/>
              <a:gd name="connsiteX7" fmla="*/ 1178653 w 2214693"/>
              <a:gd name="connsiteY7" fmla="*/ 557868 h 857719"/>
              <a:gd name="connsiteX8" fmla="*/ 1384183 w 2214693"/>
              <a:gd name="connsiteY8" fmla="*/ 771787 h 857719"/>
              <a:gd name="connsiteX9" fmla="*/ 1610686 w 2214693"/>
              <a:gd name="connsiteY9" fmla="*/ 851482 h 857719"/>
              <a:gd name="connsiteX10" fmla="*/ 1891717 w 2214693"/>
              <a:gd name="connsiteY10" fmla="*/ 775981 h 857719"/>
              <a:gd name="connsiteX11" fmla="*/ 2093053 w 2214693"/>
              <a:gd name="connsiteY11" fmla="*/ 616591 h 857719"/>
              <a:gd name="connsiteX12" fmla="*/ 2214693 w 2214693"/>
              <a:gd name="connsiteY12" fmla="*/ 490756 h 857719"/>
              <a:gd name="connsiteX0" fmla="*/ 0 w 2214693"/>
              <a:gd name="connsiteY0" fmla="*/ 499145 h 857719"/>
              <a:gd name="connsiteX1" fmla="*/ 239086 w 2214693"/>
              <a:gd name="connsiteY1" fmla="*/ 318781 h 857719"/>
              <a:gd name="connsiteX2" fmla="*/ 478172 w 2214693"/>
              <a:gd name="connsiteY2" fmla="*/ 230697 h 857719"/>
              <a:gd name="connsiteX3" fmla="*/ 721453 w 2214693"/>
              <a:gd name="connsiteY3" fmla="*/ 230697 h 857719"/>
              <a:gd name="connsiteX4" fmla="*/ 784370 w 2214693"/>
              <a:gd name="connsiteY4" fmla="*/ 0 h 857719"/>
              <a:gd name="connsiteX5" fmla="*/ 859871 w 2214693"/>
              <a:gd name="connsiteY5" fmla="*/ 251669 h 857719"/>
              <a:gd name="connsiteX6" fmla="*/ 1019262 w 2214693"/>
              <a:gd name="connsiteY6" fmla="*/ 369115 h 857719"/>
              <a:gd name="connsiteX7" fmla="*/ 1178653 w 2214693"/>
              <a:gd name="connsiteY7" fmla="*/ 557868 h 857719"/>
              <a:gd name="connsiteX8" fmla="*/ 1384183 w 2214693"/>
              <a:gd name="connsiteY8" fmla="*/ 771787 h 857719"/>
              <a:gd name="connsiteX9" fmla="*/ 1610686 w 2214693"/>
              <a:gd name="connsiteY9" fmla="*/ 851482 h 857719"/>
              <a:gd name="connsiteX10" fmla="*/ 1891717 w 2214693"/>
              <a:gd name="connsiteY10" fmla="*/ 775981 h 857719"/>
              <a:gd name="connsiteX11" fmla="*/ 2093053 w 2214693"/>
              <a:gd name="connsiteY11" fmla="*/ 616591 h 857719"/>
              <a:gd name="connsiteX12" fmla="*/ 2214693 w 2214693"/>
              <a:gd name="connsiteY12" fmla="*/ 490756 h 857719"/>
              <a:gd name="connsiteX0" fmla="*/ 0 w 2214693"/>
              <a:gd name="connsiteY0" fmla="*/ 499145 h 851823"/>
              <a:gd name="connsiteX1" fmla="*/ 239086 w 2214693"/>
              <a:gd name="connsiteY1" fmla="*/ 318781 h 851823"/>
              <a:gd name="connsiteX2" fmla="*/ 478172 w 2214693"/>
              <a:gd name="connsiteY2" fmla="*/ 230697 h 851823"/>
              <a:gd name="connsiteX3" fmla="*/ 721453 w 2214693"/>
              <a:gd name="connsiteY3" fmla="*/ 230697 h 851823"/>
              <a:gd name="connsiteX4" fmla="*/ 784370 w 2214693"/>
              <a:gd name="connsiteY4" fmla="*/ 0 h 851823"/>
              <a:gd name="connsiteX5" fmla="*/ 859871 w 2214693"/>
              <a:gd name="connsiteY5" fmla="*/ 251669 h 851823"/>
              <a:gd name="connsiteX6" fmla="*/ 1019262 w 2214693"/>
              <a:gd name="connsiteY6" fmla="*/ 369115 h 851823"/>
              <a:gd name="connsiteX7" fmla="*/ 1178653 w 2214693"/>
              <a:gd name="connsiteY7" fmla="*/ 557868 h 851823"/>
              <a:gd name="connsiteX8" fmla="*/ 1384183 w 2214693"/>
              <a:gd name="connsiteY8" fmla="*/ 771787 h 851823"/>
              <a:gd name="connsiteX9" fmla="*/ 1610686 w 2214693"/>
              <a:gd name="connsiteY9" fmla="*/ 851482 h 851823"/>
              <a:gd name="connsiteX10" fmla="*/ 1891717 w 2214693"/>
              <a:gd name="connsiteY10" fmla="*/ 775981 h 851823"/>
              <a:gd name="connsiteX11" fmla="*/ 2093053 w 2214693"/>
              <a:gd name="connsiteY11" fmla="*/ 616591 h 851823"/>
              <a:gd name="connsiteX12" fmla="*/ 2214693 w 2214693"/>
              <a:gd name="connsiteY12" fmla="*/ 490756 h 851823"/>
              <a:gd name="connsiteX0" fmla="*/ 0 w 2214693"/>
              <a:gd name="connsiteY0" fmla="*/ 499145 h 851519"/>
              <a:gd name="connsiteX1" fmla="*/ 239086 w 2214693"/>
              <a:gd name="connsiteY1" fmla="*/ 318781 h 851519"/>
              <a:gd name="connsiteX2" fmla="*/ 478172 w 2214693"/>
              <a:gd name="connsiteY2" fmla="*/ 230697 h 851519"/>
              <a:gd name="connsiteX3" fmla="*/ 721453 w 2214693"/>
              <a:gd name="connsiteY3" fmla="*/ 230697 h 851519"/>
              <a:gd name="connsiteX4" fmla="*/ 784370 w 2214693"/>
              <a:gd name="connsiteY4" fmla="*/ 0 h 851519"/>
              <a:gd name="connsiteX5" fmla="*/ 859871 w 2214693"/>
              <a:gd name="connsiteY5" fmla="*/ 251669 h 851519"/>
              <a:gd name="connsiteX6" fmla="*/ 1019262 w 2214693"/>
              <a:gd name="connsiteY6" fmla="*/ 369115 h 851519"/>
              <a:gd name="connsiteX7" fmla="*/ 1178653 w 2214693"/>
              <a:gd name="connsiteY7" fmla="*/ 557868 h 851519"/>
              <a:gd name="connsiteX8" fmla="*/ 1384183 w 2214693"/>
              <a:gd name="connsiteY8" fmla="*/ 771787 h 851519"/>
              <a:gd name="connsiteX9" fmla="*/ 1610686 w 2214693"/>
              <a:gd name="connsiteY9" fmla="*/ 851482 h 851519"/>
              <a:gd name="connsiteX10" fmla="*/ 1891717 w 2214693"/>
              <a:gd name="connsiteY10" fmla="*/ 775981 h 851519"/>
              <a:gd name="connsiteX11" fmla="*/ 2093053 w 2214693"/>
              <a:gd name="connsiteY11" fmla="*/ 616591 h 851519"/>
              <a:gd name="connsiteX12" fmla="*/ 2214693 w 2214693"/>
              <a:gd name="connsiteY12" fmla="*/ 490756 h 851519"/>
              <a:gd name="connsiteX0" fmla="*/ 0 w 2214693"/>
              <a:gd name="connsiteY0" fmla="*/ 499145 h 851482"/>
              <a:gd name="connsiteX1" fmla="*/ 239086 w 2214693"/>
              <a:gd name="connsiteY1" fmla="*/ 318781 h 851482"/>
              <a:gd name="connsiteX2" fmla="*/ 478172 w 2214693"/>
              <a:gd name="connsiteY2" fmla="*/ 230697 h 851482"/>
              <a:gd name="connsiteX3" fmla="*/ 721453 w 2214693"/>
              <a:gd name="connsiteY3" fmla="*/ 230697 h 851482"/>
              <a:gd name="connsiteX4" fmla="*/ 784370 w 2214693"/>
              <a:gd name="connsiteY4" fmla="*/ 0 h 851482"/>
              <a:gd name="connsiteX5" fmla="*/ 859871 w 2214693"/>
              <a:gd name="connsiteY5" fmla="*/ 251669 h 851482"/>
              <a:gd name="connsiteX6" fmla="*/ 1019262 w 2214693"/>
              <a:gd name="connsiteY6" fmla="*/ 369115 h 851482"/>
              <a:gd name="connsiteX7" fmla="*/ 1178653 w 2214693"/>
              <a:gd name="connsiteY7" fmla="*/ 557868 h 851482"/>
              <a:gd name="connsiteX8" fmla="*/ 1384183 w 2214693"/>
              <a:gd name="connsiteY8" fmla="*/ 771787 h 851482"/>
              <a:gd name="connsiteX9" fmla="*/ 1610686 w 2214693"/>
              <a:gd name="connsiteY9" fmla="*/ 851482 h 851482"/>
              <a:gd name="connsiteX10" fmla="*/ 1891717 w 2214693"/>
              <a:gd name="connsiteY10" fmla="*/ 775981 h 851482"/>
              <a:gd name="connsiteX11" fmla="*/ 2093053 w 2214693"/>
              <a:gd name="connsiteY11" fmla="*/ 616591 h 851482"/>
              <a:gd name="connsiteX12" fmla="*/ 2214693 w 2214693"/>
              <a:gd name="connsiteY12" fmla="*/ 490756 h 851482"/>
              <a:gd name="connsiteX0" fmla="*/ 0 w 2214693"/>
              <a:gd name="connsiteY0" fmla="*/ 499145 h 851482"/>
              <a:gd name="connsiteX1" fmla="*/ 239086 w 2214693"/>
              <a:gd name="connsiteY1" fmla="*/ 318781 h 851482"/>
              <a:gd name="connsiteX2" fmla="*/ 478172 w 2214693"/>
              <a:gd name="connsiteY2" fmla="*/ 230697 h 851482"/>
              <a:gd name="connsiteX3" fmla="*/ 721453 w 2214693"/>
              <a:gd name="connsiteY3" fmla="*/ 230697 h 851482"/>
              <a:gd name="connsiteX4" fmla="*/ 784370 w 2214693"/>
              <a:gd name="connsiteY4" fmla="*/ 0 h 851482"/>
              <a:gd name="connsiteX5" fmla="*/ 859871 w 2214693"/>
              <a:gd name="connsiteY5" fmla="*/ 251669 h 851482"/>
              <a:gd name="connsiteX6" fmla="*/ 1019262 w 2214693"/>
              <a:gd name="connsiteY6" fmla="*/ 369115 h 851482"/>
              <a:gd name="connsiteX7" fmla="*/ 1178653 w 2214693"/>
              <a:gd name="connsiteY7" fmla="*/ 557868 h 851482"/>
              <a:gd name="connsiteX8" fmla="*/ 1384183 w 2214693"/>
              <a:gd name="connsiteY8" fmla="*/ 771787 h 851482"/>
              <a:gd name="connsiteX9" fmla="*/ 1610686 w 2214693"/>
              <a:gd name="connsiteY9" fmla="*/ 851482 h 851482"/>
              <a:gd name="connsiteX10" fmla="*/ 1891717 w 2214693"/>
              <a:gd name="connsiteY10" fmla="*/ 775981 h 851482"/>
              <a:gd name="connsiteX11" fmla="*/ 2093053 w 2214693"/>
              <a:gd name="connsiteY11" fmla="*/ 616591 h 851482"/>
              <a:gd name="connsiteX12" fmla="*/ 2214693 w 2214693"/>
              <a:gd name="connsiteY12" fmla="*/ 490756 h 851482"/>
              <a:gd name="connsiteX0" fmla="*/ 0 w 2214693"/>
              <a:gd name="connsiteY0" fmla="*/ 499145 h 851482"/>
              <a:gd name="connsiteX1" fmla="*/ 239086 w 2214693"/>
              <a:gd name="connsiteY1" fmla="*/ 318781 h 851482"/>
              <a:gd name="connsiteX2" fmla="*/ 478172 w 2214693"/>
              <a:gd name="connsiteY2" fmla="*/ 230697 h 851482"/>
              <a:gd name="connsiteX3" fmla="*/ 721453 w 2214693"/>
              <a:gd name="connsiteY3" fmla="*/ 230697 h 851482"/>
              <a:gd name="connsiteX4" fmla="*/ 784370 w 2214693"/>
              <a:gd name="connsiteY4" fmla="*/ 0 h 851482"/>
              <a:gd name="connsiteX5" fmla="*/ 859871 w 2214693"/>
              <a:gd name="connsiteY5" fmla="*/ 251669 h 851482"/>
              <a:gd name="connsiteX6" fmla="*/ 1019262 w 2214693"/>
              <a:gd name="connsiteY6" fmla="*/ 369115 h 851482"/>
              <a:gd name="connsiteX7" fmla="*/ 1178653 w 2214693"/>
              <a:gd name="connsiteY7" fmla="*/ 557868 h 851482"/>
              <a:gd name="connsiteX8" fmla="*/ 1384183 w 2214693"/>
              <a:gd name="connsiteY8" fmla="*/ 771787 h 851482"/>
              <a:gd name="connsiteX9" fmla="*/ 1610686 w 2214693"/>
              <a:gd name="connsiteY9" fmla="*/ 851482 h 851482"/>
              <a:gd name="connsiteX10" fmla="*/ 1891717 w 2214693"/>
              <a:gd name="connsiteY10" fmla="*/ 775981 h 851482"/>
              <a:gd name="connsiteX11" fmla="*/ 2093053 w 2214693"/>
              <a:gd name="connsiteY11" fmla="*/ 616591 h 851482"/>
              <a:gd name="connsiteX12" fmla="*/ 2214693 w 2214693"/>
              <a:gd name="connsiteY12" fmla="*/ 490756 h 851482"/>
              <a:gd name="connsiteX0" fmla="*/ 0 w 2214693"/>
              <a:gd name="connsiteY0" fmla="*/ 499145 h 851482"/>
              <a:gd name="connsiteX1" fmla="*/ 239086 w 2214693"/>
              <a:gd name="connsiteY1" fmla="*/ 318781 h 851482"/>
              <a:gd name="connsiteX2" fmla="*/ 478172 w 2214693"/>
              <a:gd name="connsiteY2" fmla="*/ 230697 h 851482"/>
              <a:gd name="connsiteX3" fmla="*/ 721453 w 2214693"/>
              <a:gd name="connsiteY3" fmla="*/ 230697 h 851482"/>
              <a:gd name="connsiteX4" fmla="*/ 784370 w 2214693"/>
              <a:gd name="connsiteY4" fmla="*/ 0 h 851482"/>
              <a:gd name="connsiteX5" fmla="*/ 859871 w 2214693"/>
              <a:gd name="connsiteY5" fmla="*/ 251669 h 851482"/>
              <a:gd name="connsiteX6" fmla="*/ 1019262 w 2214693"/>
              <a:gd name="connsiteY6" fmla="*/ 369115 h 851482"/>
              <a:gd name="connsiteX7" fmla="*/ 1178653 w 2214693"/>
              <a:gd name="connsiteY7" fmla="*/ 557868 h 851482"/>
              <a:gd name="connsiteX8" fmla="*/ 1384183 w 2214693"/>
              <a:gd name="connsiteY8" fmla="*/ 771787 h 851482"/>
              <a:gd name="connsiteX9" fmla="*/ 1610686 w 2214693"/>
              <a:gd name="connsiteY9" fmla="*/ 851482 h 851482"/>
              <a:gd name="connsiteX10" fmla="*/ 1891717 w 2214693"/>
              <a:gd name="connsiteY10" fmla="*/ 775981 h 851482"/>
              <a:gd name="connsiteX11" fmla="*/ 2093053 w 2214693"/>
              <a:gd name="connsiteY11" fmla="*/ 616591 h 851482"/>
              <a:gd name="connsiteX12" fmla="*/ 2214693 w 2214693"/>
              <a:gd name="connsiteY12" fmla="*/ 490756 h 851482"/>
              <a:gd name="connsiteX0" fmla="*/ 0 w 2214693"/>
              <a:gd name="connsiteY0" fmla="*/ 499145 h 851482"/>
              <a:gd name="connsiteX1" fmla="*/ 239086 w 2214693"/>
              <a:gd name="connsiteY1" fmla="*/ 318781 h 851482"/>
              <a:gd name="connsiteX2" fmla="*/ 478172 w 2214693"/>
              <a:gd name="connsiteY2" fmla="*/ 230697 h 851482"/>
              <a:gd name="connsiteX3" fmla="*/ 721453 w 2214693"/>
              <a:gd name="connsiteY3" fmla="*/ 230697 h 851482"/>
              <a:gd name="connsiteX4" fmla="*/ 784370 w 2214693"/>
              <a:gd name="connsiteY4" fmla="*/ 0 h 851482"/>
              <a:gd name="connsiteX5" fmla="*/ 859871 w 2214693"/>
              <a:gd name="connsiteY5" fmla="*/ 251669 h 851482"/>
              <a:gd name="connsiteX6" fmla="*/ 1019262 w 2214693"/>
              <a:gd name="connsiteY6" fmla="*/ 369115 h 851482"/>
              <a:gd name="connsiteX7" fmla="*/ 1178653 w 2214693"/>
              <a:gd name="connsiteY7" fmla="*/ 557868 h 851482"/>
              <a:gd name="connsiteX8" fmla="*/ 1384183 w 2214693"/>
              <a:gd name="connsiteY8" fmla="*/ 771787 h 851482"/>
              <a:gd name="connsiteX9" fmla="*/ 1610686 w 2214693"/>
              <a:gd name="connsiteY9" fmla="*/ 851482 h 851482"/>
              <a:gd name="connsiteX10" fmla="*/ 1891717 w 2214693"/>
              <a:gd name="connsiteY10" fmla="*/ 775981 h 851482"/>
              <a:gd name="connsiteX11" fmla="*/ 2093053 w 2214693"/>
              <a:gd name="connsiteY11" fmla="*/ 616591 h 851482"/>
              <a:gd name="connsiteX12" fmla="*/ 2214693 w 2214693"/>
              <a:gd name="connsiteY12" fmla="*/ 490756 h 851482"/>
              <a:gd name="connsiteX0" fmla="*/ 0 w 2214693"/>
              <a:gd name="connsiteY0" fmla="*/ 499145 h 851482"/>
              <a:gd name="connsiteX1" fmla="*/ 239086 w 2214693"/>
              <a:gd name="connsiteY1" fmla="*/ 318781 h 851482"/>
              <a:gd name="connsiteX2" fmla="*/ 478172 w 2214693"/>
              <a:gd name="connsiteY2" fmla="*/ 230697 h 851482"/>
              <a:gd name="connsiteX3" fmla="*/ 721453 w 2214693"/>
              <a:gd name="connsiteY3" fmla="*/ 230697 h 851482"/>
              <a:gd name="connsiteX4" fmla="*/ 784370 w 2214693"/>
              <a:gd name="connsiteY4" fmla="*/ 0 h 851482"/>
              <a:gd name="connsiteX5" fmla="*/ 859871 w 2214693"/>
              <a:gd name="connsiteY5" fmla="*/ 251669 h 851482"/>
              <a:gd name="connsiteX6" fmla="*/ 1019262 w 2214693"/>
              <a:gd name="connsiteY6" fmla="*/ 369115 h 851482"/>
              <a:gd name="connsiteX7" fmla="*/ 1178653 w 2214693"/>
              <a:gd name="connsiteY7" fmla="*/ 557868 h 851482"/>
              <a:gd name="connsiteX8" fmla="*/ 1384183 w 2214693"/>
              <a:gd name="connsiteY8" fmla="*/ 771787 h 851482"/>
              <a:gd name="connsiteX9" fmla="*/ 1610686 w 2214693"/>
              <a:gd name="connsiteY9" fmla="*/ 851482 h 851482"/>
              <a:gd name="connsiteX10" fmla="*/ 1891717 w 2214693"/>
              <a:gd name="connsiteY10" fmla="*/ 775981 h 851482"/>
              <a:gd name="connsiteX11" fmla="*/ 2093053 w 2214693"/>
              <a:gd name="connsiteY11" fmla="*/ 616591 h 851482"/>
              <a:gd name="connsiteX12" fmla="*/ 2214693 w 2214693"/>
              <a:gd name="connsiteY12" fmla="*/ 490756 h 851482"/>
              <a:gd name="connsiteX0" fmla="*/ 0 w 2214693"/>
              <a:gd name="connsiteY0" fmla="*/ 499145 h 851482"/>
              <a:gd name="connsiteX1" fmla="*/ 239086 w 2214693"/>
              <a:gd name="connsiteY1" fmla="*/ 318781 h 851482"/>
              <a:gd name="connsiteX2" fmla="*/ 478172 w 2214693"/>
              <a:gd name="connsiteY2" fmla="*/ 230697 h 851482"/>
              <a:gd name="connsiteX3" fmla="*/ 721453 w 2214693"/>
              <a:gd name="connsiteY3" fmla="*/ 230697 h 851482"/>
              <a:gd name="connsiteX4" fmla="*/ 784370 w 2214693"/>
              <a:gd name="connsiteY4" fmla="*/ 0 h 851482"/>
              <a:gd name="connsiteX5" fmla="*/ 859871 w 2214693"/>
              <a:gd name="connsiteY5" fmla="*/ 251669 h 851482"/>
              <a:gd name="connsiteX6" fmla="*/ 1019262 w 2214693"/>
              <a:gd name="connsiteY6" fmla="*/ 369115 h 851482"/>
              <a:gd name="connsiteX7" fmla="*/ 1178653 w 2214693"/>
              <a:gd name="connsiteY7" fmla="*/ 557868 h 851482"/>
              <a:gd name="connsiteX8" fmla="*/ 1384183 w 2214693"/>
              <a:gd name="connsiteY8" fmla="*/ 771787 h 851482"/>
              <a:gd name="connsiteX9" fmla="*/ 1610686 w 2214693"/>
              <a:gd name="connsiteY9" fmla="*/ 851482 h 851482"/>
              <a:gd name="connsiteX10" fmla="*/ 1891717 w 2214693"/>
              <a:gd name="connsiteY10" fmla="*/ 775981 h 851482"/>
              <a:gd name="connsiteX11" fmla="*/ 2093053 w 2214693"/>
              <a:gd name="connsiteY11" fmla="*/ 616591 h 851482"/>
              <a:gd name="connsiteX12" fmla="*/ 2214693 w 2214693"/>
              <a:gd name="connsiteY12" fmla="*/ 490756 h 851482"/>
              <a:gd name="connsiteX0" fmla="*/ 0 w 2214693"/>
              <a:gd name="connsiteY0" fmla="*/ 499145 h 851809"/>
              <a:gd name="connsiteX1" fmla="*/ 239086 w 2214693"/>
              <a:gd name="connsiteY1" fmla="*/ 318781 h 851809"/>
              <a:gd name="connsiteX2" fmla="*/ 478172 w 2214693"/>
              <a:gd name="connsiteY2" fmla="*/ 230697 h 851809"/>
              <a:gd name="connsiteX3" fmla="*/ 721453 w 2214693"/>
              <a:gd name="connsiteY3" fmla="*/ 230697 h 851809"/>
              <a:gd name="connsiteX4" fmla="*/ 784370 w 2214693"/>
              <a:gd name="connsiteY4" fmla="*/ 0 h 851809"/>
              <a:gd name="connsiteX5" fmla="*/ 859871 w 2214693"/>
              <a:gd name="connsiteY5" fmla="*/ 251669 h 851809"/>
              <a:gd name="connsiteX6" fmla="*/ 1019262 w 2214693"/>
              <a:gd name="connsiteY6" fmla="*/ 369115 h 851809"/>
              <a:gd name="connsiteX7" fmla="*/ 1178653 w 2214693"/>
              <a:gd name="connsiteY7" fmla="*/ 557868 h 851809"/>
              <a:gd name="connsiteX8" fmla="*/ 1371600 w 2214693"/>
              <a:gd name="connsiteY8" fmla="*/ 746620 h 851809"/>
              <a:gd name="connsiteX9" fmla="*/ 1610686 w 2214693"/>
              <a:gd name="connsiteY9" fmla="*/ 851482 h 851809"/>
              <a:gd name="connsiteX10" fmla="*/ 1891717 w 2214693"/>
              <a:gd name="connsiteY10" fmla="*/ 775981 h 851809"/>
              <a:gd name="connsiteX11" fmla="*/ 2093053 w 2214693"/>
              <a:gd name="connsiteY11" fmla="*/ 616591 h 851809"/>
              <a:gd name="connsiteX12" fmla="*/ 2214693 w 2214693"/>
              <a:gd name="connsiteY12" fmla="*/ 490756 h 851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14693" h="851809">
                <a:moveTo>
                  <a:pt x="0" y="499145"/>
                </a:moveTo>
                <a:cubicBezTo>
                  <a:pt x="79695" y="439024"/>
                  <a:pt x="176169" y="355133"/>
                  <a:pt x="239086" y="318781"/>
                </a:cubicBezTo>
                <a:cubicBezTo>
                  <a:pt x="302003" y="282429"/>
                  <a:pt x="397078" y="243280"/>
                  <a:pt x="478172" y="230697"/>
                </a:cubicBezTo>
                <a:cubicBezTo>
                  <a:pt x="559266" y="218114"/>
                  <a:pt x="640359" y="230697"/>
                  <a:pt x="721453" y="230697"/>
                </a:cubicBezTo>
                <a:lnTo>
                  <a:pt x="784370" y="0"/>
                </a:lnTo>
                <a:lnTo>
                  <a:pt x="859871" y="251669"/>
                </a:lnTo>
                <a:cubicBezTo>
                  <a:pt x="932576" y="300604"/>
                  <a:pt x="966132" y="318082"/>
                  <a:pt x="1019262" y="369115"/>
                </a:cubicBezTo>
                <a:cubicBezTo>
                  <a:pt x="1072392" y="420148"/>
                  <a:pt x="1119930" y="494951"/>
                  <a:pt x="1178653" y="557868"/>
                </a:cubicBezTo>
                <a:cubicBezTo>
                  <a:pt x="1237376" y="620785"/>
                  <a:pt x="1324762" y="701879"/>
                  <a:pt x="1371600" y="746620"/>
                </a:cubicBezTo>
                <a:cubicBezTo>
                  <a:pt x="1418438" y="791361"/>
                  <a:pt x="1524000" y="846589"/>
                  <a:pt x="1610686" y="851482"/>
                </a:cubicBezTo>
                <a:cubicBezTo>
                  <a:pt x="1697372" y="856375"/>
                  <a:pt x="1831596" y="805342"/>
                  <a:pt x="1891717" y="775981"/>
                </a:cubicBezTo>
                <a:cubicBezTo>
                  <a:pt x="1951838" y="746620"/>
                  <a:pt x="2052506" y="658536"/>
                  <a:pt x="2093053" y="616591"/>
                </a:cubicBezTo>
                <a:lnTo>
                  <a:pt x="2214693" y="490756"/>
                </a:lnTo>
              </a:path>
            </a:pathLst>
          </a:cu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8" name="Freeform 27">
            <a:extLst>
              <a:ext uri="{FF2B5EF4-FFF2-40B4-BE49-F238E27FC236}">
                <a16:creationId xmlns:a16="http://schemas.microsoft.com/office/drawing/2014/main" id="{D19F5629-50F7-F827-C34D-6D2353E0FFC1}"/>
              </a:ext>
            </a:extLst>
          </p:cNvPr>
          <p:cNvSpPr/>
          <p:nvPr/>
        </p:nvSpPr>
        <p:spPr bwMode="auto">
          <a:xfrm flipV="1">
            <a:off x="2483768" y="2355726"/>
            <a:ext cx="864096" cy="216024"/>
          </a:xfrm>
          <a:custGeom>
            <a:avLst/>
            <a:gdLst>
              <a:gd name="connsiteX0" fmla="*/ 0 w 2214693"/>
              <a:gd name="connsiteY0" fmla="*/ 499145 h 851482"/>
              <a:gd name="connsiteX1" fmla="*/ 239086 w 2214693"/>
              <a:gd name="connsiteY1" fmla="*/ 318781 h 851482"/>
              <a:gd name="connsiteX2" fmla="*/ 478172 w 2214693"/>
              <a:gd name="connsiteY2" fmla="*/ 230697 h 851482"/>
              <a:gd name="connsiteX3" fmla="*/ 721453 w 2214693"/>
              <a:gd name="connsiteY3" fmla="*/ 230697 h 851482"/>
              <a:gd name="connsiteX4" fmla="*/ 784370 w 2214693"/>
              <a:gd name="connsiteY4" fmla="*/ 0 h 851482"/>
              <a:gd name="connsiteX5" fmla="*/ 859871 w 2214693"/>
              <a:gd name="connsiteY5" fmla="*/ 251669 h 851482"/>
              <a:gd name="connsiteX6" fmla="*/ 1019262 w 2214693"/>
              <a:gd name="connsiteY6" fmla="*/ 369115 h 851482"/>
              <a:gd name="connsiteX7" fmla="*/ 1178653 w 2214693"/>
              <a:gd name="connsiteY7" fmla="*/ 557868 h 851482"/>
              <a:gd name="connsiteX8" fmla="*/ 1384183 w 2214693"/>
              <a:gd name="connsiteY8" fmla="*/ 771787 h 851482"/>
              <a:gd name="connsiteX9" fmla="*/ 1610686 w 2214693"/>
              <a:gd name="connsiteY9" fmla="*/ 851482 h 851482"/>
              <a:gd name="connsiteX10" fmla="*/ 1891717 w 2214693"/>
              <a:gd name="connsiteY10" fmla="*/ 775981 h 851482"/>
              <a:gd name="connsiteX11" fmla="*/ 2093053 w 2214693"/>
              <a:gd name="connsiteY11" fmla="*/ 616591 h 851482"/>
              <a:gd name="connsiteX12" fmla="*/ 2214693 w 2214693"/>
              <a:gd name="connsiteY12" fmla="*/ 490756 h 851482"/>
              <a:gd name="connsiteX0" fmla="*/ 0 w 2214693"/>
              <a:gd name="connsiteY0" fmla="*/ 499145 h 851482"/>
              <a:gd name="connsiteX1" fmla="*/ 239086 w 2214693"/>
              <a:gd name="connsiteY1" fmla="*/ 318781 h 851482"/>
              <a:gd name="connsiteX2" fmla="*/ 478172 w 2214693"/>
              <a:gd name="connsiteY2" fmla="*/ 230697 h 851482"/>
              <a:gd name="connsiteX3" fmla="*/ 721453 w 2214693"/>
              <a:gd name="connsiteY3" fmla="*/ 230697 h 851482"/>
              <a:gd name="connsiteX4" fmla="*/ 784370 w 2214693"/>
              <a:gd name="connsiteY4" fmla="*/ 0 h 851482"/>
              <a:gd name="connsiteX5" fmla="*/ 859871 w 2214693"/>
              <a:gd name="connsiteY5" fmla="*/ 251669 h 851482"/>
              <a:gd name="connsiteX6" fmla="*/ 1019262 w 2214693"/>
              <a:gd name="connsiteY6" fmla="*/ 369115 h 851482"/>
              <a:gd name="connsiteX7" fmla="*/ 1178653 w 2214693"/>
              <a:gd name="connsiteY7" fmla="*/ 557868 h 851482"/>
              <a:gd name="connsiteX8" fmla="*/ 1384183 w 2214693"/>
              <a:gd name="connsiteY8" fmla="*/ 771787 h 851482"/>
              <a:gd name="connsiteX9" fmla="*/ 1610686 w 2214693"/>
              <a:gd name="connsiteY9" fmla="*/ 851482 h 851482"/>
              <a:gd name="connsiteX10" fmla="*/ 1891717 w 2214693"/>
              <a:gd name="connsiteY10" fmla="*/ 775981 h 851482"/>
              <a:gd name="connsiteX11" fmla="*/ 2093053 w 2214693"/>
              <a:gd name="connsiteY11" fmla="*/ 616591 h 851482"/>
              <a:gd name="connsiteX12" fmla="*/ 2214693 w 2214693"/>
              <a:gd name="connsiteY12" fmla="*/ 490756 h 851482"/>
              <a:gd name="connsiteX0" fmla="*/ 0 w 2214693"/>
              <a:gd name="connsiteY0" fmla="*/ 499145 h 851482"/>
              <a:gd name="connsiteX1" fmla="*/ 239086 w 2214693"/>
              <a:gd name="connsiteY1" fmla="*/ 318781 h 851482"/>
              <a:gd name="connsiteX2" fmla="*/ 478172 w 2214693"/>
              <a:gd name="connsiteY2" fmla="*/ 230697 h 851482"/>
              <a:gd name="connsiteX3" fmla="*/ 721453 w 2214693"/>
              <a:gd name="connsiteY3" fmla="*/ 230697 h 851482"/>
              <a:gd name="connsiteX4" fmla="*/ 784370 w 2214693"/>
              <a:gd name="connsiteY4" fmla="*/ 0 h 851482"/>
              <a:gd name="connsiteX5" fmla="*/ 859871 w 2214693"/>
              <a:gd name="connsiteY5" fmla="*/ 251669 h 851482"/>
              <a:gd name="connsiteX6" fmla="*/ 1019262 w 2214693"/>
              <a:gd name="connsiteY6" fmla="*/ 369115 h 851482"/>
              <a:gd name="connsiteX7" fmla="*/ 1178653 w 2214693"/>
              <a:gd name="connsiteY7" fmla="*/ 557868 h 851482"/>
              <a:gd name="connsiteX8" fmla="*/ 1384183 w 2214693"/>
              <a:gd name="connsiteY8" fmla="*/ 771787 h 851482"/>
              <a:gd name="connsiteX9" fmla="*/ 1610686 w 2214693"/>
              <a:gd name="connsiteY9" fmla="*/ 851482 h 851482"/>
              <a:gd name="connsiteX10" fmla="*/ 1891717 w 2214693"/>
              <a:gd name="connsiteY10" fmla="*/ 775981 h 851482"/>
              <a:gd name="connsiteX11" fmla="*/ 2093053 w 2214693"/>
              <a:gd name="connsiteY11" fmla="*/ 616591 h 851482"/>
              <a:gd name="connsiteX12" fmla="*/ 2214693 w 2214693"/>
              <a:gd name="connsiteY12" fmla="*/ 490756 h 851482"/>
              <a:gd name="connsiteX0" fmla="*/ 0 w 2214693"/>
              <a:gd name="connsiteY0" fmla="*/ 499145 h 851482"/>
              <a:gd name="connsiteX1" fmla="*/ 239086 w 2214693"/>
              <a:gd name="connsiteY1" fmla="*/ 318781 h 851482"/>
              <a:gd name="connsiteX2" fmla="*/ 478172 w 2214693"/>
              <a:gd name="connsiteY2" fmla="*/ 230697 h 851482"/>
              <a:gd name="connsiteX3" fmla="*/ 721453 w 2214693"/>
              <a:gd name="connsiteY3" fmla="*/ 230697 h 851482"/>
              <a:gd name="connsiteX4" fmla="*/ 784370 w 2214693"/>
              <a:gd name="connsiteY4" fmla="*/ 0 h 851482"/>
              <a:gd name="connsiteX5" fmla="*/ 859871 w 2214693"/>
              <a:gd name="connsiteY5" fmla="*/ 251669 h 851482"/>
              <a:gd name="connsiteX6" fmla="*/ 1019262 w 2214693"/>
              <a:gd name="connsiteY6" fmla="*/ 369115 h 851482"/>
              <a:gd name="connsiteX7" fmla="*/ 1178653 w 2214693"/>
              <a:gd name="connsiteY7" fmla="*/ 557868 h 851482"/>
              <a:gd name="connsiteX8" fmla="*/ 1384183 w 2214693"/>
              <a:gd name="connsiteY8" fmla="*/ 771787 h 851482"/>
              <a:gd name="connsiteX9" fmla="*/ 1610686 w 2214693"/>
              <a:gd name="connsiteY9" fmla="*/ 851482 h 851482"/>
              <a:gd name="connsiteX10" fmla="*/ 1891717 w 2214693"/>
              <a:gd name="connsiteY10" fmla="*/ 775981 h 851482"/>
              <a:gd name="connsiteX11" fmla="*/ 2093053 w 2214693"/>
              <a:gd name="connsiteY11" fmla="*/ 616591 h 851482"/>
              <a:gd name="connsiteX12" fmla="*/ 2214693 w 2214693"/>
              <a:gd name="connsiteY12" fmla="*/ 490756 h 851482"/>
              <a:gd name="connsiteX0" fmla="*/ 0 w 2214693"/>
              <a:gd name="connsiteY0" fmla="*/ 499145 h 851482"/>
              <a:gd name="connsiteX1" fmla="*/ 239086 w 2214693"/>
              <a:gd name="connsiteY1" fmla="*/ 318781 h 851482"/>
              <a:gd name="connsiteX2" fmla="*/ 478172 w 2214693"/>
              <a:gd name="connsiteY2" fmla="*/ 230697 h 851482"/>
              <a:gd name="connsiteX3" fmla="*/ 721453 w 2214693"/>
              <a:gd name="connsiteY3" fmla="*/ 230697 h 851482"/>
              <a:gd name="connsiteX4" fmla="*/ 784370 w 2214693"/>
              <a:gd name="connsiteY4" fmla="*/ 0 h 851482"/>
              <a:gd name="connsiteX5" fmla="*/ 859871 w 2214693"/>
              <a:gd name="connsiteY5" fmla="*/ 251669 h 851482"/>
              <a:gd name="connsiteX6" fmla="*/ 1019262 w 2214693"/>
              <a:gd name="connsiteY6" fmla="*/ 369115 h 851482"/>
              <a:gd name="connsiteX7" fmla="*/ 1178653 w 2214693"/>
              <a:gd name="connsiteY7" fmla="*/ 557868 h 851482"/>
              <a:gd name="connsiteX8" fmla="*/ 1384183 w 2214693"/>
              <a:gd name="connsiteY8" fmla="*/ 771787 h 851482"/>
              <a:gd name="connsiteX9" fmla="*/ 1610686 w 2214693"/>
              <a:gd name="connsiteY9" fmla="*/ 851482 h 851482"/>
              <a:gd name="connsiteX10" fmla="*/ 1891717 w 2214693"/>
              <a:gd name="connsiteY10" fmla="*/ 775981 h 851482"/>
              <a:gd name="connsiteX11" fmla="*/ 2093053 w 2214693"/>
              <a:gd name="connsiteY11" fmla="*/ 616591 h 851482"/>
              <a:gd name="connsiteX12" fmla="*/ 2214693 w 2214693"/>
              <a:gd name="connsiteY12" fmla="*/ 490756 h 851482"/>
              <a:gd name="connsiteX0" fmla="*/ 0 w 2214693"/>
              <a:gd name="connsiteY0" fmla="*/ 499145 h 851482"/>
              <a:gd name="connsiteX1" fmla="*/ 239086 w 2214693"/>
              <a:gd name="connsiteY1" fmla="*/ 318781 h 851482"/>
              <a:gd name="connsiteX2" fmla="*/ 478172 w 2214693"/>
              <a:gd name="connsiteY2" fmla="*/ 230697 h 851482"/>
              <a:gd name="connsiteX3" fmla="*/ 721453 w 2214693"/>
              <a:gd name="connsiteY3" fmla="*/ 230697 h 851482"/>
              <a:gd name="connsiteX4" fmla="*/ 784370 w 2214693"/>
              <a:gd name="connsiteY4" fmla="*/ 0 h 851482"/>
              <a:gd name="connsiteX5" fmla="*/ 859871 w 2214693"/>
              <a:gd name="connsiteY5" fmla="*/ 251669 h 851482"/>
              <a:gd name="connsiteX6" fmla="*/ 1019262 w 2214693"/>
              <a:gd name="connsiteY6" fmla="*/ 369115 h 851482"/>
              <a:gd name="connsiteX7" fmla="*/ 1178653 w 2214693"/>
              <a:gd name="connsiteY7" fmla="*/ 557868 h 851482"/>
              <a:gd name="connsiteX8" fmla="*/ 1384183 w 2214693"/>
              <a:gd name="connsiteY8" fmla="*/ 771787 h 851482"/>
              <a:gd name="connsiteX9" fmla="*/ 1610686 w 2214693"/>
              <a:gd name="connsiteY9" fmla="*/ 851482 h 851482"/>
              <a:gd name="connsiteX10" fmla="*/ 1891717 w 2214693"/>
              <a:gd name="connsiteY10" fmla="*/ 775981 h 851482"/>
              <a:gd name="connsiteX11" fmla="*/ 2093053 w 2214693"/>
              <a:gd name="connsiteY11" fmla="*/ 616591 h 851482"/>
              <a:gd name="connsiteX12" fmla="*/ 2214693 w 2214693"/>
              <a:gd name="connsiteY12" fmla="*/ 490756 h 851482"/>
              <a:gd name="connsiteX0" fmla="*/ 0 w 2214693"/>
              <a:gd name="connsiteY0" fmla="*/ 499145 h 857719"/>
              <a:gd name="connsiteX1" fmla="*/ 239086 w 2214693"/>
              <a:gd name="connsiteY1" fmla="*/ 318781 h 857719"/>
              <a:gd name="connsiteX2" fmla="*/ 478172 w 2214693"/>
              <a:gd name="connsiteY2" fmla="*/ 230697 h 857719"/>
              <a:gd name="connsiteX3" fmla="*/ 721453 w 2214693"/>
              <a:gd name="connsiteY3" fmla="*/ 230697 h 857719"/>
              <a:gd name="connsiteX4" fmla="*/ 784370 w 2214693"/>
              <a:gd name="connsiteY4" fmla="*/ 0 h 857719"/>
              <a:gd name="connsiteX5" fmla="*/ 859871 w 2214693"/>
              <a:gd name="connsiteY5" fmla="*/ 251669 h 857719"/>
              <a:gd name="connsiteX6" fmla="*/ 1019262 w 2214693"/>
              <a:gd name="connsiteY6" fmla="*/ 369115 h 857719"/>
              <a:gd name="connsiteX7" fmla="*/ 1178653 w 2214693"/>
              <a:gd name="connsiteY7" fmla="*/ 557868 h 857719"/>
              <a:gd name="connsiteX8" fmla="*/ 1384183 w 2214693"/>
              <a:gd name="connsiteY8" fmla="*/ 771787 h 857719"/>
              <a:gd name="connsiteX9" fmla="*/ 1610686 w 2214693"/>
              <a:gd name="connsiteY9" fmla="*/ 851482 h 857719"/>
              <a:gd name="connsiteX10" fmla="*/ 1891717 w 2214693"/>
              <a:gd name="connsiteY10" fmla="*/ 775981 h 857719"/>
              <a:gd name="connsiteX11" fmla="*/ 2093053 w 2214693"/>
              <a:gd name="connsiteY11" fmla="*/ 616591 h 857719"/>
              <a:gd name="connsiteX12" fmla="*/ 2214693 w 2214693"/>
              <a:gd name="connsiteY12" fmla="*/ 490756 h 857719"/>
              <a:gd name="connsiteX0" fmla="*/ 0 w 2214693"/>
              <a:gd name="connsiteY0" fmla="*/ 499145 h 857719"/>
              <a:gd name="connsiteX1" fmla="*/ 239086 w 2214693"/>
              <a:gd name="connsiteY1" fmla="*/ 318781 h 857719"/>
              <a:gd name="connsiteX2" fmla="*/ 478172 w 2214693"/>
              <a:gd name="connsiteY2" fmla="*/ 230697 h 857719"/>
              <a:gd name="connsiteX3" fmla="*/ 721453 w 2214693"/>
              <a:gd name="connsiteY3" fmla="*/ 230697 h 857719"/>
              <a:gd name="connsiteX4" fmla="*/ 784370 w 2214693"/>
              <a:gd name="connsiteY4" fmla="*/ 0 h 857719"/>
              <a:gd name="connsiteX5" fmla="*/ 859871 w 2214693"/>
              <a:gd name="connsiteY5" fmla="*/ 251669 h 857719"/>
              <a:gd name="connsiteX6" fmla="*/ 1019262 w 2214693"/>
              <a:gd name="connsiteY6" fmla="*/ 369115 h 857719"/>
              <a:gd name="connsiteX7" fmla="*/ 1178653 w 2214693"/>
              <a:gd name="connsiteY7" fmla="*/ 557868 h 857719"/>
              <a:gd name="connsiteX8" fmla="*/ 1384183 w 2214693"/>
              <a:gd name="connsiteY8" fmla="*/ 771787 h 857719"/>
              <a:gd name="connsiteX9" fmla="*/ 1610686 w 2214693"/>
              <a:gd name="connsiteY9" fmla="*/ 851482 h 857719"/>
              <a:gd name="connsiteX10" fmla="*/ 1891717 w 2214693"/>
              <a:gd name="connsiteY10" fmla="*/ 775981 h 857719"/>
              <a:gd name="connsiteX11" fmla="*/ 2093053 w 2214693"/>
              <a:gd name="connsiteY11" fmla="*/ 616591 h 857719"/>
              <a:gd name="connsiteX12" fmla="*/ 2214693 w 2214693"/>
              <a:gd name="connsiteY12" fmla="*/ 490756 h 857719"/>
              <a:gd name="connsiteX0" fmla="*/ 0 w 2214693"/>
              <a:gd name="connsiteY0" fmla="*/ 499145 h 857719"/>
              <a:gd name="connsiteX1" fmla="*/ 239086 w 2214693"/>
              <a:gd name="connsiteY1" fmla="*/ 318781 h 857719"/>
              <a:gd name="connsiteX2" fmla="*/ 478172 w 2214693"/>
              <a:gd name="connsiteY2" fmla="*/ 230697 h 857719"/>
              <a:gd name="connsiteX3" fmla="*/ 721453 w 2214693"/>
              <a:gd name="connsiteY3" fmla="*/ 230697 h 857719"/>
              <a:gd name="connsiteX4" fmla="*/ 784370 w 2214693"/>
              <a:gd name="connsiteY4" fmla="*/ 0 h 857719"/>
              <a:gd name="connsiteX5" fmla="*/ 859871 w 2214693"/>
              <a:gd name="connsiteY5" fmla="*/ 251669 h 857719"/>
              <a:gd name="connsiteX6" fmla="*/ 1019262 w 2214693"/>
              <a:gd name="connsiteY6" fmla="*/ 369115 h 857719"/>
              <a:gd name="connsiteX7" fmla="*/ 1178653 w 2214693"/>
              <a:gd name="connsiteY7" fmla="*/ 557868 h 857719"/>
              <a:gd name="connsiteX8" fmla="*/ 1384183 w 2214693"/>
              <a:gd name="connsiteY8" fmla="*/ 771787 h 857719"/>
              <a:gd name="connsiteX9" fmla="*/ 1610686 w 2214693"/>
              <a:gd name="connsiteY9" fmla="*/ 851482 h 857719"/>
              <a:gd name="connsiteX10" fmla="*/ 1891717 w 2214693"/>
              <a:gd name="connsiteY10" fmla="*/ 775981 h 857719"/>
              <a:gd name="connsiteX11" fmla="*/ 2093053 w 2214693"/>
              <a:gd name="connsiteY11" fmla="*/ 616591 h 857719"/>
              <a:gd name="connsiteX12" fmla="*/ 2214693 w 2214693"/>
              <a:gd name="connsiteY12" fmla="*/ 490756 h 857719"/>
              <a:gd name="connsiteX0" fmla="*/ 0 w 2214693"/>
              <a:gd name="connsiteY0" fmla="*/ 499145 h 857719"/>
              <a:gd name="connsiteX1" fmla="*/ 239086 w 2214693"/>
              <a:gd name="connsiteY1" fmla="*/ 318781 h 857719"/>
              <a:gd name="connsiteX2" fmla="*/ 478172 w 2214693"/>
              <a:gd name="connsiteY2" fmla="*/ 230697 h 857719"/>
              <a:gd name="connsiteX3" fmla="*/ 721453 w 2214693"/>
              <a:gd name="connsiteY3" fmla="*/ 230697 h 857719"/>
              <a:gd name="connsiteX4" fmla="*/ 784370 w 2214693"/>
              <a:gd name="connsiteY4" fmla="*/ 0 h 857719"/>
              <a:gd name="connsiteX5" fmla="*/ 859871 w 2214693"/>
              <a:gd name="connsiteY5" fmla="*/ 251669 h 857719"/>
              <a:gd name="connsiteX6" fmla="*/ 1019262 w 2214693"/>
              <a:gd name="connsiteY6" fmla="*/ 369115 h 857719"/>
              <a:gd name="connsiteX7" fmla="*/ 1178653 w 2214693"/>
              <a:gd name="connsiteY7" fmla="*/ 557868 h 857719"/>
              <a:gd name="connsiteX8" fmla="*/ 1384183 w 2214693"/>
              <a:gd name="connsiteY8" fmla="*/ 771787 h 857719"/>
              <a:gd name="connsiteX9" fmla="*/ 1610686 w 2214693"/>
              <a:gd name="connsiteY9" fmla="*/ 851482 h 857719"/>
              <a:gd name="connsiteX10" fmla="*/ 1891717 w 2214693"/>
              <a:gd name="connsiteY10" fmla="*/ 775981 h 857719"/>
              <a:gd name="connsiteX11" fmla="*/ 2093053 w 2214693"/>
              <a:gd name="connsiteY11" fmla="*/ 616591 h 857719"/>
              <a:gd name="connsiteX12" fmla="*/ 2214693 w 2214693"/>
              <a:gd name="connsiteY12" fmla="*/ 490756 h 857719"/>
              <a:gd name="connsiteX0" fmla="*/ 0 w 2214693"/>
              <a:gd name="connsiteY0" fmla="*/ 499145 h 851823"/>
              <a:gd name="connsiteX1" fmla="*/ 239086 w 2214693"/>
              <a:gd name="connsiteY1" fmla="*/ 318781 h 851823"/>
              <a:gd name="connsiteX2" fmla="*/ 478172 w 2214693"/>
              <a:gd name="connsiteY2" fmla="*/ 230697 h 851823"/>
              <a:gd name="connsiteX3" fmla="*/ 721453 w 2214693"/>
              <a:gd name="connsiteY3" fmla="*/ 230697 h 851823"/>
              <a:gd name="connsiteX4" fmla="*/ 784370 w 2214693"/>
              <a:gd name="connsiteY4" fmla="*/ 0 h 851823"/>
              <a:gd name="connsiteX5" fmla="*/ 859871 w 2214693"/>
              <a:gd name="connsiteY5" fmla="*/ 251669 h 851823"/>
              <a:gd name="connsiteX6" fmla="*/ 1019262 w 2214693"/>
              <a:gd name="connsiteY6" fmla="*/ 369115 h 851823"/>
              <a:gd name="connsiteX7" fmla="*/ 1178653 w 2214693"/>
              <a:gd name="connsiteY7" fmla="*/ 557868 h 851823"/>
              <a:gd name="connsiteX8" fmla="*/ 1384183 w 2214693"/>
              <a:gd name="connsiteY8" fmla="*/ 771787 h 851823"/>
              <a:gd name="connsiteX9" fmla="*/ 1610686 w 2214693"/>
              <a:gd name="connsiteY9" fmla="*/ 851482 h 851823"/>
              <a:gd name="connsiteX10" fmla="*/ 1891717 w 2214693"/>
              <a:gd name="connsiteY10" fmla="*/ 775981 h 851823"/>
              <a:gd name="connsiteX11" fmla="*/ 2093053 w 2214693"/>
              <a:gd name="connsiteY11" fmla="*/ 616591 h 851823"/>
              <a:gd name="connsiteX12" fmla="*/ 2214693 w 2214693"/>
              <a:gd name="connsiteY12" fmla="*/ 490756 h 851823"/>
              <a:gd name="connsiteX0" fmla="*/ 0 w 2214693"/>
              <a:gd name="connsiteY0" fmla="*/ 499145 h 851519"/>
              <a:gd name="connsiteX1" fmla="*/ 239086 w 2214693"/>
              <a:gd name="connsiteY1" fmla="*/ 318781 h 851519"/>
              <a:gd name="connsiteX2" fmla="*/ 478172 w 2214693"/>
              <a:gd name="connsiteY2" fmla="*/ 230697 h 851519"/>
              <a:gd name="connsiteX3" fmla="*/ 721453 w 2214693"/>
              <a:gd name="connsiteY3" fmla="*/ 230697 h 851519"/>
              <a:gd name="connsiteX4" fmla="*/ 784370 w 2214693"/>
              <a:gd name="connsiteY4" fmla="*/ 0 h 851519"/>
              <a:gd name="connsiteX5" fmla="*/ 859871 w 2214693"/>
              <a:gd name="connsiteY5" fmla="*/ 251669 h 851519"/>
              <a:gd name="connsiteX6" fmla="*/ 1019262 w 2214693"/>
              <a:gd name="connsiteY6" fmla="*/ 369115 h 851519"/>
              <a:gd name="connsiteX7" fmla="*/ 1178653 w 2214693"/>
              <a:gd name="connsiteY7" fmla="*/ 557868 h 851519"/>
              <a:gd name="connsiteX8" fmla="*/ 1384183 w 2214693"/>
              <a:gd name="connsiteY8" fmla="*/ 771787 h 851519"/>
              <a:gd name="connsiteX9" fmla="*/ 1610686 w 2214693"/>
              <a:gd name="connsiteY9" fmla="*/ 851482 h 851519"/>
              <a:gd name="connsiteX10" fmla="*/ 1891717 w 2214693"/>
              <a:gd name="connsiteY10" fmla="*/ 775981 h 851519"/>
              <a:gd name="connsiteX11" fmla="*/ 2093053 w 2214693"/>
              <a:gd name="connsiteY11" fmla="*/ 616591 h 851519"/>
              <a:gd name="connsiteX12" fmla="*/ 2214693 w 2214693"/>
              <a:gd name="connsiteY12" fmla="*/ 490756 h 851519"/>
              <a:gd name="connsiteX0" fmla="*/ 0 w 2214693"/>
              <a:gd name="connsiteY0" fmla="*/ 499145 h 851482"/>
              <a:gd name="connsiteX1" fmla="*/ 239086 w 2214693"/>
              <a:gd name="connsiteY1" fmla="*/ 318781 h 851482"/>
              <a:gd name="connsiteX2" fmla="*/ 478172 w 2214693"/>
              <a:gd name="connsiteY2" fmla="*/ 230697 h 851482"/>
              <a:gd name="connsiteX3" fmla="*/ 721453 w 2214693"/>
              <a:gd name="connsiteY3" fmla="*/ 230697 h 851482"/>
              <a:gd name="connsiteX4" fmla="*/ 784370 w 2214693"/>
              <a:gd name="connsiteY4" fmla="*/ 0 h 851482"/>
              <a:gd name="connsiteX5" fmla="*/ 859871 w 2214693"/>
              <a:gd name="connsiteY5" fmla="*/ 251669 h 851482"/>
              <a:gd name="connsiteX6" fmla="*/ 1019262 w 2214693"/>
              <a:gd name="connsiteY6" fmla="*/ 369115 h 851482"/>
              <a:gd name="connsiteX7" fmla="*/ 1178653 w 2214693"/>
              <a:gd name="connsiteY7" fmla="*/ 557868 h 851482"/>
              <a:gd name="connsiteX8" fmla="*/ 1384183 w 2214693"/>
              <a:gd name="connsiteY8" fmla="*/ 771787 h 851482"/>
              <a:gd name="connsiteX9" fmla="*/ 1610686 w 2214693"/>
              <a:gd name="connsiteY9" fmla="*/ 851482 h 851482"/>
              <a:gd name="connsiteX10" fmla="*/ 1891717 w 2214693"/>
              <a:gd name="connsiteY10" fmla="*/ 775981 h 851482"/>
              <a:gd name="connsiteX11" fmla="*/ 2093053 w 2214693"/>
              <a:gd name="connsiteY11" fmla="*/ 616591 h 851482"/>
              <a:gd name="connsiteX12" fmla="*/ 2214693 w 2214693"/>
              <a:gd name="connsiteY12" fmla="*/ 490756 h 851482"/>
              <a:gd name="connsiteX0" fmla="*/ 0 w 2214693"/>
              <a:gd name="connsiteY0" fmla="*/ 499145 h 851482"/>
              <a:gd name="connsiteX1" fmla="*/ 239086 w 2214693"/>
              <a:gd name="connsiteY1" fmla="*/ 318781 h 851482"/>
              <a:gd name="connsiteX2" fmla="*/ 478172 w 2214693"/>
              <a:gd name="connsiteY2" fmla="*/ 230697 h 851482"/>
              <a:gd name="connsiteX3" fmla="*/ 721453 w 2214693"/>
              <a:gd name="connsiteY3" fmla="*/ 230697 h 851482"/>
              <a:gd name="connsiteX4" fmla="*/ 784370 w 2214693"/>
              <a:gd name="connsiteY4" fmla="*/ 0 h 851482"/>
              <a:gd name="connsiteX5" fmla="*/ 859871 w 2214693"/>
              <a:gd name="connsiteY5" fmla="*/ 251669 h 851482"/>
              <a:gd name="connsiteX6" fmla="*/ 1019262 w 2214693"/>
              <a:gd name="connsiteY6" fmla="*/ 369115 h 851482"/>
              <a:gd name="connsiteX7" fmla="*/ 1178653 w 2214693"/>
              <a:gd name="connsiteY7" fmla="*/ 557868 h 851482"/>
              <a:gd name="connsiteX8" fmla="*/ 1384183 w 2214693"/>
              <a:gd name="connsiteY8" fmla="*/ 771787 h 851482"/>
              <a:gd name="connsiteX9" fmla="*/ 1610686 w 2214693"/>
              <a:gd name="connsiteY9" fmla="*/ 851482 h 851482"/>
              <a:gd name="connsiteX10" fmla="*/ 1891717 w 2214693"/>
              <a:gd name="connsiteY10" fmla="*/ 775981 h 851482"/>
              <a:gd name="connsiteX11" fmla="*/ 2093053 w 2214693"/>
              <a:gd name="connsiteY11" fmla="*/ 616591 h 851482"/>
              <a:gd name="connsiteX12" fmla="*/ 2214693 w 2214693"/>
              <a:gd name="connsiteY12" fmla="*/ 490756 h 851482"/>
              <a:gd name="connsiteX0" fmla="*/ 0 w 2214693"/>
              <a:gd name="connsiteY0" fmla="*/ 499145 h 851482"/>
              <a:gd name="connsiteX1" fmla="*/ 239086 w 2214693"/>
              <a:gd name="connsiteY1" fmla="*/ 318781 h 851482"/>
              <a:gd name="connsiteX2" fmla="*/ 478172 w 2214693"/>
              <a:gd name="connsiteY2" fmla="*/ 230697 h 851482"/>
              <a:gd name="connsiteX3" fmla="*/ 721453 w 2214693"/>
              <a:gd name="connsiteY3" fmla="*/ 230697 h 851482"/>
              <a:gd name="connsiteX4" fmla="*/ 784370 w 2214693"/>
              <a:gd name="connsiteY4" fmla="*/ 0 h 851482"/>
              <a:gd name="connsiteX5" fmla="*/ 859871 w 2214693"/>
              <a:gd name="connsiteY5" fmla="*/ 251669 h 851482"/>
              <a:gd name="connsiteX6" fmla="*/ 1019262 w 2214693"/>
              <a:gd name="connsiteY6" fmla="*/ 369115 h 851482"/>
              <a:gd name="connsiteX7" fmla="*/ 1178653 w 2214693"/>
              <a:gd name="connsiteY7" fmla="*/ 557868 h 851482"/>
              <a:gd name="connsiteX8" fmla="*/ 1384183 w 2214693"/>
              <a:gd name="connsiteY8" fmla="*/ 771787 h 851482"/>
              <a:gd name="connsiteX9" fmla="*/ 1610686 w 2214693"/>
              <a:gd name="connsiteY9" fmla="*/ 851482 h 851482"/>
              <a:gd name="connsiteX10" fmla="*/ 1891717 w 2214693"/>
              <a:gd name="connsiteY10" fmla="*/ 775981 h 851482"/>
              <a:gd name="connsiteX11" fmla="*/ 2093053 w 2214693"/>
              <a:gd name="connsiteY11" fmla="*/ 616591 h 851482"/>
              <a:gd name="connsiteX12" fmla="*/ 2214693 w 2214693"/>
              <a:gd name="connsiteY12" fmla="*/ 490756 h 851482"/>
              <a:gd name="connsiteX0" fmla="*/ 0 w 2214693"/>
              <a:gd name="connsiteY0" fmla="*/ 499145 h 851482"/>
              <a:gd name="connsiteX1" fmla="*/ 239086 w 2214693"/>
              <a:gd name="connsiteY1" fmla="*/ 318781 h 851482"/>
              <a:gd name="connsiteX2" fmla="*/ 478172 w 2214693"/>
              <a:gd name="connsiteY2" fmla="*/ 230697 h 851482"/>
              <a:gd name="connsiteX3" fmla="*/ 721453 w 2214693"/>
              <a:gd name="connsiteY3" fmla="*/ 230697 h 851482"/>
              <a:gd name="connsiteX4" fmla="*/ 784370 w 2214693"/>
              <a:gd name="connsiteY4" fmla="*/ 0 h 851482"/>
              <a:gd name="connsiteX5" fmla="*/ 859871 w 2214693"/>
              <a:gd name="connsiteY5" fmla="*/ 251669 h 851482"/>
              <a:gd name="connsiteX6" fmla="*/ 1019262 w 2214693"/>
              <a:gd name="connsiteY6" fmla="*/ 369115 h 851482"/>
              <a:gd name="connsiteX7" fmla="*/ 1178653 w 2214693"/>
              <a:gd name="connsiteY7" fmla="*/ 557868 h 851482"/>
              <a:gd name="connsiteX8" fmla="*/ 1384183 w 2214693"/>
              <a:gd name="connsiteY8" fmla="*/ 771787 h 851482"/>
              <a:gd name="connsiteX9" fmla="*/ 1610686 w 2214693"/>
              <a:gd name="connsiteY9" fmla="*/ 851482 h 851482"/>
              <a:gd name="connsiteX10" fmla="*/ 1891717 w 2214693"/>
              <a:gd name="connsiteY10" fmla="*/ 775981 h 851482"/>
              <a:gd name="connsiteX11" fmla="*/ 2093053 w 2214693"/>
              <a:gd name="connsiteY11" fmla="*/ 616591 h 851482"/>
              <a:gd name="connsiteX12" fmla="*/ 2214693 w 2214693"/>
              <a:gd name="connsiteY12" fmla="*/ 490756 h 851482"/>
              <a:gd name="connsiteX0" fmla="*/ 0 w 2214693"/>
              <a:gd name="connsiteY0" fmla="*/ 499145 h 851482"/>
              <a:gd name="connsiteX1" fmla="*/ 239086 w 2214693"/>
              <a:gd name="connsiteY1" fmla="*/ 318781 h 851482"/>
              <a:gd name="connsiteX2" fmla="*/ 478172 w 2214693"/>
              <a:gd name="connsiteY2" fmla="*/ 230697 h 851482"/>
              <a:gd name="connsiteX3" fmla="*/ 721453 w 2214693"/>
              <a:gd name="connsiteY3" fmla="*/ 230697 h 851482"/>
              <a:gd name="connsiteX4" fmla="*/ 784370 w 2214693"/>
              <a:gd name="connsiteY4" fmla="*/ 0 h 851482"/>
              <a:gd name="connsiteX5" fmla="*/ 859871 w 2214693"/>
              <a:gd name="connsiteY5" fmla="*/ 251669 h 851482"/>
              <a:gd name="connsiteX6" fmla="*/ 1019262 w 2214693"/>
              <a:gd name="connsiteY6" fmla="*/ 369115 h 851482"/>
              <a:gd name="connsiteX7" fmla="*/ 1178653 w 2214693"/>
              <a:gd name="connsiteY7" fmla="*/ 557868 h 851482"/>
              <a:gd name="connsiteX8" fmla="*/ 1384183 w 2214693"/>
              <a:gd name="connsiteY8" fmla="*/ 771787 h 851482"/>
              <a:gd name="connsiteX9" fmla="*/ 1610686 w 2214693"/>
              <a:gd name="connsiteY9" fmla="*/ 851482 h 851482"/>
              <a:gd name="connsiteX10" fmla="*/ 1891717 w 2214693"/>
              <a:gd name="connsiteY10" fmla="*/ 775981 h 851482"/>
              <a:gd name="connsiteX11" fmla="*/ 2093053 w 2214693"/>
              <a:gd name="connsiteY11" fmla="*/ 616591 h 851482"/>
              <a:gd name="connsiteX12" fmla="*/ 2214693 w 2214693"/>
              <a:gd name="connsiteY12" fmla="*/ 490756 h 851482"/>
              <a:gd name="connsiteX0" fmla="*/ 0 w 2214693"/>
              <a:gd name="connsiteY0" fmla="*/ 499145 h 851482"/>
              <a:gd name="connsiteX1" fmla="*/ 239086 w 2214693"/>
              <a:gd name="connsiteY1" fmla="*/ 318781 h 851482"/>
              <a:gd name="connsiteX2" fmla="*/ 478172 w 2214693"/>
              <a:gd name="connsiteY2" fmla="*/ 230697 h 851482"/>
              <a:gd name="connsiteX3" fmla="*/ 721453 w 2214693"/>
              <a:gd name="connsiteY3" fmla="*/ 230697 h 851482"/>
              <a:gd name="connsiteX4" fmla="*/ 784370 w 2214693"/>
              <a:gd name="connsiteY4" fmla="*/ 0 h 851482"/>
              <a:gd name="connsiteX5" fmla="*/ 859871 w 2214693"/>
              <a:gd name="connsiteY5" fmla="*/ 251669 h 851482"/>
              <a:gd name="connsiteX6" fmla="*/ 1019262 w 2214693"/>
              <a:gd name="connsiteY6" fmla="*/ 369115 h 851482"/>
              <a:gd name="connsiteX7" fmla="*/ 1178653 w 2214693"/>
              <a:gd name="connsiteY7" fmla="*/ 557868 h 851482"/>
              <a:gd name="connsiteX8" fmla="*/ 1384183 w 2214693"/>
              <a:gd name="connsiteY8" fmla="*/ 771787 h 851482"/>
              <a:gd name="connsiteX9" fmla="*/ 1610686 w 2214693"/>
              <a:gd name="connsiteY9" fmla="*/ 851482 h 851482"/>
              <a:gd name="connsiteX10" fmla="*/ 1891717 w 2214693"/>
              <a:gd name="connsiteY10" fmla="*/ 775981 h 851482"/>
              <a:gd name="connsiteX11" fmla="*/ 2093053 w 2214693"/>
              <a:gd name="connsiteY11" fmla="*/ 616591 h 851482"/>
              <a:gd name="connsiteX12" fmla="*/ 2214693 w 2214693"/>
              <a:gd name="connsiteY12" fmla="*/ 490756 h 851482"/>
              <a:gd name="connsiteX0" fmla="*/ 0 w 2214693"/>
              <a:gd name="connsiteY0" fmla="*/ 499145 h 851482"/>
              <a:gd name="connsiteX1" fmla="*/ 239086 w 2214693"/>
              <a:gd name="connsiteY1" fmla="*/ 318781 h 851482"/>
              <a:gd name="connsiteX2" fmla="*/ 478172 w 2214693"/>
              <a:gd name="connsiteY2" fmla="*/ 230697 h 851482"/>
              <a:gd name="connsiteX3" fmla="*/ 721453 w 2214693"/>
              <a:gd name="connsiteY3" fmla="*/ 230697 h 851482"/>
              <a:gd name="connsiteX4" fmla="*/ 784370 w 2214693"/>
              <a:gd name="connsiteY4" fmla="*/ 0 h 851482"/>
              <a:gd name="connsiteX5" fmla="*/ 859871 w 2214693"/>
              <a:gd name="connsiteY5" fmla="*/ 251669 h 851482"/>
              <a:gd name="connsiteX6" fmla="*/ 1019262 w 2214693"/>
              <a:gd name="connsiteY6" fmla="*/ 369115 h 851482"/>
              <a:gd name="connsiteX7" fmla="*/ 1178653 w 2214693"/>
              <a:gd name="connsiteY7" fmla="*/ 557868 h 851482"/>
              <a:gd name="connsiteX8" fmla="*/ 1384183 w 2214693"/>
              <a:gd name="connsiteY8" fmla="*/ 771787 h 851482"/>
              <a:gd name="connsiteX9" fmla="*/ 1610686 w 2214693"/>
              <a:gd name="connsiteY9" fmla="*/ 851482 h 851482"/>
              <a:gd name="connsiteX10" fmla="*/ 1891717 w 2214693"/>
              <a:gd name="connsiteY10" fmla="*/ 775981 h 851482"/>
              <a:gd name="connsiteX11" fmla="*/ 2093053 w 2214693"/>
              <a:gd name="connsiteY11" fmla="*/ 616591 h 851482"/>
              <a:gd name="connsiteX12" fmla="*/ 2214693 w 2214693"/>
              <a:gd name="connsiteY12" fmla="*/ 490756 h 851482"/>
              <a:gd name="connsiteX0" fmla="*/ 0 w 2214693"/>
              <a:gd name="connsiteY0" fmla="*/ 499145 h 851809"/>
              <a:gd name="connsiteX1" fmla="*/ 239086 w 2214693"/>
              <a:gd name="connsiteY1" fmla="*/ 318781 h 851809"/>
              <a:gd name="connsiteX2" fmla="*/ 478172 w 2214693"/>
              <a:gd name="connsiteY2" fmla="*/ 230697 h 851809"/>
              <a:gd name="connsiteX3" fmla="*/ 721453 w 2214693"/>
              <a:gd name="connsiteY3" fmla="*/ 230697 h 851809"/>
              <a:gd name="connsiteX4" fmla="*/ 784370 w 2214693"/>
              <a:gd name="connsiteY4" fmla="*/ 0 h 851809"/>
              <a:gd name="connsiteX5" fmla="*/ 859871 w 2214693"/>
              <a:gd name="connsiteY5" fmla="*/ 251669 h 851809"/>
              <a:gd name="connsiteX6" fmla="*/ 1019262 w 2214693"/>
              <a:gd name="connsiteY6" fmla="*/ 369115 h 851809"/>
              <a:gd name="connsiteX7" fmla="*/ 1178653 w 2214693"/>
              <a:gd name="connsiteY7" fmla="*/ 557868 h 851809"/>
              <a:gd name="connsiteX8" fmla="*/ 1371600 w 2214693"/>
              <a:gd name="connsiteY8" fmla="*/ 746620 h 851809"/>
              <a:gd name="connsiteX9" fmla="*/ 1610686 w 2214693"/>
              <a:gd name="connsiteY9" fmla="*/ 851482 h 851809"/>
              <a:gd name="connsiteX10" fmla="*/ 1891717 w 2214693"/>
              <a:gd name="connsiteY10" fmla="*/ 775981 h 851809"/>
              <a:gd name="connsiteX11" fmla="*/ 2093053 w 2214693"/>
              <a:gd name="connsiteY11" fmla="*/ 616591 h 851809"/>
              <a:gd name="connsiteX12" fmla="*/ 2214693 w 2214693"/>
              <a:gd name="connsiteY12" fmla="*/ 490756 h 851809"/>
              <a:gd name="connsiteX0" fmla="*/ 0 w 2214693"/>
              <a:gd name="connsiteY0" fmla="*/ 274041 h 626705"/>
              <a:gd name="connsiteX1" fmla="*/ 239086 w 2214693"/>
              <a:gd name="connsiteY1" fmla="*/ 93677 h 626705"/>
              <a:gd name="connsiteX2" fmla="*/ 478172 w 2214693"/>
              <a:gd name="connsiteY2" fmla="*/ 5593 h 626705"/>
              <a:gd name="connsiteX3" fmla="*/ 721453 w 2214693"/>
              <a:gd name="connsiteY3" fmla="*/ 5593 h 626705"/>
              <a:gd name="connsiteX4" fmla="*/ 796954 w 2214693"/>
              <a:gd name="connsiteY4" fmla="*/ 285313 h 626705"/>
              <a:gd name="connsiteX5" fmla="*/ 859871 w 2214693"/>
              <a:gd name="connsiteY5" fmla="*/ 26565 h 626705"/>
              <a:gd name="connsiteX6" fmla="*/ 1019262 w 2214693"/>
              <a:gd name="connsiteY6" fmla="*/ 144011 h 626705"/>
              <a:gd name="connsiteX7" fmla="*/ 1178653 w 2214693"/>
              <a:gd name="connsiteY7" fmla="*/ 332764 h 626705"/>
              <a:gd name="connsiteX8" fmla="*/ 1371600 w 2214693"/>
              <a:gd name="connsiteY8" fmla="*/ 521516 h 626705"/>
              <a:gd name="connsiteX9" fmla="*/ 1610686 w 2214693"/>
              <a:gd name="connsiteY9" fmla="*/ 626378 h 626705"/>
              <a:gd name="connsiteX10" fmla="*/ 1891717 w 2214693"/>
              <a:gd name="connsiteY10" fmla="*/ 550877 h 626705"/>
              <a:gd name="connsiteX11" fmla="*/ 2093053 w 2214693"/>
              <a:gd name="connsiteY11" fmla="*/ 391487 h 626705"/>
              <a:gd name="connsiteX12" fmla="*/ 2214693 w 2214693"/>
              <a:gd name="connsiteY12" fmla="*/ 265652 h 626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14693" h="626705">
                <a:moveTo>
                  <a:pt x="0" y="274041"/>
                </a:moveTo>
                <a:cubicBezTo>
                  <a:pt x="79695" y="213920"/>
                  <a:pt x="176169" y="130029"/>
                  <a:pt x="239086" y="93677"/>
                </a:cubicBezTo>
                <a:cubicBezTo>
                  <a:pt x="302003" y="57325"/>
                  <a:pt x="397078" y="18176"/>
                  <a:pt x="478172" y="5593"/>
                </a:cubicBezTo>
                <a:cubicBezTo>
                  <a:pt x="559266" y="-6990"/>
                  <a:pt x="640359" y="5593"/>
                  <a:pt x="721453" y="5593"/>
                </a:cubicBezTo>
                <a:lnTo>
                  <a:pt x="796954" y="285313"/>
                </a:lnTo>
                <a:lnTo>
                  <a:pt x="859871" y="26565"/>
                </a:lnTo>
                <a:cubicBezTo>
                  <a:pt x="932576" y="75500"/>
                  <a:pt x="966132" y="92978"/>
                  <a:pt x="1019262" y="144011"/>
                </a:cubicBezTo>
                <a:cubicBezTo>
                  <a:pt x="1072392" y="195044"/>
                  <a:pt x="1119930" y="269847"/>
                  <a:pt x="1178653" y="332764"/>
                </a:cubicBezTo>
                <a:cubicBezTo>
                  <a:pt x="1237376" y="395681"/>
                  <a:pt x="1324762" y="476775"/>
                  <a:pt x="1371600" y="521516"/>
                </a:cubicBezTo>
                <a:cubicBezTo>
                  <a:pt x="1418438" y="566257"/>
                  <a:pt x="1524000" y="621485"/>
                  <a:pt x="1610686" y="626378"/>
                </a:cubicBezTo>
                <a:cubicBezTo>
                  <a:pt x="1697372" y="631271"/>
                  <a:pt x="1831596" y="580238"/>
                  <a:pt x="1891717" y="550877"/>
                </a:cubicBezTo>
                <a:cubicBezTo>
                  <a:pt x="1951838" y="521516"/>
                  <a:pt x="2052506" y="433432"/>
                  <a:pt x="2093053" y="391487"/>
                </a:cubicBezTo>
                <a:lnTo>
                  <a:pt x="2214693" y="265652"/>
                </a:lnTo>
              </a:path>
            </a:pathLst>
          </a:cu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9" name="Freeform 28">
            <a:extLst>
              <a:ext uri="{FF2B5EF4-FFF2-40B4-BE49-F238E27FC236}">
                <a16:creationId xmlns:a16="http://schemas.microsoft.com/office/drawing/2014/main" id="{0FFD9F57-03B4-1E89-C663-3086414DDAD6}"/>
              </a:ext>
            </a:extLst>
          </p:cNvPr>
          <p:cNvSpPr/>
          <p:nvPr/>
        </p:nvSpPr>
        <p:spPr bwMode="auto">
          <a:xfrm>
            <a:off x="107504" y="1779662"/>
            <a:ext cx="864096" cy="432048"/>
          </a:xfrm>
          <a:custGeom>
            <a:avLst/>
            <a:gdLst>
              <a:gd name="connsiteX0" fmla="*/ 0 w 2214693"/>
              <a:gd name="connsiteY0" fmla="*/ 499145 h 851482"/>
              <a:gd name="connsiteX1" fmla="*/ 239086 w 2214693"/>
              <a:gd name="connsiteY1" fmla="*/ 318781 h 851482"/>
              <a:gd name="connsiteX2" fmla="*/ 478172 w 2214693"/>
              <a:gd name="connsiteY2" fmla="*/ 230697 h 851482"/>
              <a:gd name="connsiteX3" fmla="*/ 721453 w 2214693"/>
              <a:gd name="connsiteY3" fmla="*/ 230697 h 851482"/>
              <a:gd name="connsiteX4" fmla="*/ 784370 w 2214693"/>
              <a:gd name="connsiteY4" fmla="*/ 0 h 851482"/>
              <a:gd name="connsiteX5" fmla="*/ 859871 w 2214693"/>
              <a:gd name="connsiteY5" fmla="*/ 251669 h 851482"/>
              <a:gd name="connsiteX6" fmla="*/ 1019262 w 2214693"/>
              <a:gd name="connsiteY6" fmla="*/ 369115 h 851482"/>
              <a:gd name="connsiteX7" fmla="*/ 1178653 w 2214693"/>
              <a:gd name="connsiteY7" fmla="*/ 557868 h 851482"/>
              <a:gd name="connsiteX8" fmla="*/ 1384183 w 2214693"/>
              <a:gd name="connsiteY8" fmla="*/ 771787 h 851482"/>
              <a:gd name="connsiteX9" fmla="*/ 1610686 w 2214693"/>
              <a:gd name="connsiteY9" fmla="*/ 851482 h 851482"/>
              <a:gd name="connsiteX10" fmla="*/ 1891717 w 2214693"/>
              <a:gd name="connsiteY10" fmla="*/ 775981 h 851482"/>
              <a:gd name="connsiteX11" fmla="*/ 2093053 w 2214693"/>
              <a:gd name="connsiteY11" fmla="*/ 616591 h 851482"/>
              <a:gd name="connsiteX12" fmla="*/ 2214693 w 2214693"/>
              <a:gd name="connsiteY12" fmla="*/ 490756 h 851482"/>
              <a:gd name="connsiteX0" fmla="*/ 0 w 2214693"/>
              <a:gd name="connsiteY0" fmla="*/ 499145 h 851482"/>
              <a:gd name="connsiteX1" fmla="*/ 239086 w 2214693"/>
              <a:gd name="connsiteY1" fmla="*/ 318781 h 851482"/>
              <a:gd name="connsiteX2" fmla="*/ 478172 w 2214693"/>
              <a:gd name="connsiteY2" fmla="*/ 230697 h 851482"/>
              <a:gd name="connsiteX3" fmla="*/ 721453 w 2214693"/>
              <a:gd name="connsiteY3" fmla="*/ 230697 h 851482"/>
              <a:gd name="connsiteX4" fmla="*/ 784370 w 2214693"/>
              <a:gd name="connsiteY4" fmla="*/ 0 h 851482"/>
              <a:gd name="connsiteX5" fmla="*/ 859871 w 2214693"/>
              <a:gd name="connsiteY5" fmla="*/ 251669 h 851482"/>
              <a:gd name="connsiteX6" fmla="*/ 1019262 w 2214693"/>
              <a:gd name="connsiteY6" fmla="*/ 369115 h 851482"/>
              <a:gd name="connsiteX7" fmla="*/ 1178653 w 2214693"/>
              <a:gd name="connsiteY7" fmla="*/ 557868 h 851482"/>
              <a:gd name="connsiteX8" fmla="*/ 1384183 w 2214693"/>
              <a:gd name="connsiteY8" fmla="*/ 771787 h 851482"/>
              <a:gd name="connsiteX9" fmla="*/ 1610686 w 2214693"/>
              <a:gd name="connsiteY9" fmla="*/ 851482 h 851482"/>
              <a:gd name="connsiteX10" fmla="*/ 1891717 w 2214693"/>
              <a:gd name="connsiteY10" fmla="*/ 775981 h 851482"/>
              <a:gd name="connsiteX11" fmla="*/ 2093053 w 2214693"/>
              <a:gd name="connsiteY11" fmla="*/ 616591 h 851482"/>
              <a:gd name="connsiteX12" fmla="*/ 2214693 w 2214693"/>
              <a:gd name="connsiteY12" fmla="*/ 490756 h 851482"/>
              <a:gd name="connsiteX0" fmla="*/ 0 w 2214693"/>
              <a:gd name="connsiteY0" fmla="*/ 499145 h 851482"/>
              <a:gd name="connsiteX1" fmla="*/ 239086 w 2214693"/>
              <a:gd name="connsiteY1" fmla="*/ 318781 h 851482"/>
              <a:gd name="connsiteX2" fmla="*/ 478172 w 2214693"/>
              <a:gd name="connsiteY2" fmla="*/ 230697 h 851482"/>
              <a:gd name="connsiteX3" fmla="*/ 721453 w 2214693"/>
              <a:gd name="connsiteY3" fmla="*/ 230697 h 851482"/>
              <a:gd name="connsiteX4" fmla="*/ 784370 w 2214693"/>
              <a:gd name="connsiteY4" fmla="*/ 0 h 851482"/>
              <a:gd name="connsiteX5" fmla="*/ 859871 w 2214693"/>
              <a:gd name="connsiteY5" fmla="*/ 251669 h 851482"/>
              <a:gd name="connsiteX6" fmla="*/ 1019262 w 2214693"/>
              <a:gd name="connsiteY6" fmla="*/ 369115 h 851482"/>
              <a:gd name="connsiteX7" fmla="*/ 1178653 w 2214693"/>
              <a:gd name="connsiteY7" fmla="*/ 557868 h 851482"/>
              <a:gd name="connsiteX8" fmla="*/ 1384183 w 2214693"/>
              <a:gd name="connsiteY8" fmla="*/ 771787 h 851482"/>
              <a:gd name="connsiteX9" fmla="*/ 1610686 w 2214693"/>
              <a:gd name="connsiteY9" fmla="*/ 851482 h 851482"/>
              <a:gd name="connsiteX10" fmla="*/ 1891717 w 2214693"/>
              <a:gd name="connsiteY10" fmla="*/ 775981 h 851482"/>
              <a:gd name="connsiteX11" fmla="*/ 2093053 w 2214693"/>
              <a:gd name="connsiteY11" fmla="*/ 616591 h 851482"/>
              <a:gd name="connsiteX12" fmla="*/ 2214693 w 2214693"/>
              <a:gd name="connsiteY12" fmla="*/ 490756 h 851482"/>
              <a:gd name="connsiteX0" fmla="*/ 0 w 2214693"/>
              <a:gd name="connsiteY0" fmla="*/ 499145 h 851482"/>
              <a:gd name="connsiteX1" fmla="*/ 239086 w 2214693"/>
              <a:gd name="connsiteY1" fmla="*/ 318781 h 851482"/>
              <a:gd name="connsiteX2" fmla="*/ 478172 w 2214693"/>
              <a:gd name="connsiteY2" fmla="*/ 230697 h 851482"/>
              <a:gd name="connsiteX3" fmla="*/ 721453 w 2214693"/>
              <a:gd name="connsiteY3" fmla="*/ 230697 h 851482"/>
              <a:gd name="connsiteX4" fmla="*/ 784370 w 2214693"/>
              <a:gd name="connsiteY4" fmla="*/ 0 h 851482"/>
              <a:gd name="connsiteX5" fmla="*/ 859871 w 2214693"/>
              <a:gd name="connsiteY5" fmla="*/ 251669 h 851482"/>
              <a:gd name="connsiteX6" fmla="*/ 1019262 w 2214693"/>
              <a:gd name="connsiteY6" fmla="*/ 369115 h 851482"/>
              <a:gd name="connsiteX7" fmla="*/ 1178653 w 2214693"/>
              <a:gd name="connsiteY7" fmla="*/ 557868 h 851482"/>
              <a:gd name="connsiteX8" fmla="*/ 1384183 w 2214693"/>
              <a:gd name="connsiteY8" fmla="*/ 771787 h 851482"/>
              <a:gd name="connsiteX9" fmla="*/ 1610686 w 2214693"/>
              <a:gd name="connsiteY9" fmla="*/ 851482 h 851482"/>
              <a:gd name="connsiteX10" fmla="*/ 1891717 w 2214693"/>
              <a:gd name="connsiteY10" fmla="*/ 775981 h 851482"/>
              <a:gd name="connsiteX11" fmla="*/ 2093053 w 2214693"/>
              <a:gd name="connsiteY11" fmla="*/ 616591 h 851482"/>
              <a:gd name="connsiteX12" fmla="*/ 2214693 w 2214693"/>
              <a:gd name="connsiteY12" fmla="*/ 490756 h 851482"/>
              <a:gd name="connsiteX0" fmla="*/ 0 w 2214693"/>
              <a:gd name="connsiteY0" fmla="*/ 499145 h 851482"/>
              <a:gd name="connsiteX1" fmla="*/ 239086 w 2214693"/>
              <a:gd name="connsiteY1" fmla="*/ 318781 h 851482"/>
              <a:gd name="connsiteX2" fmla="*/ 478172 w 2214693"/>
              <a:gd name="connsiteY2" fmla="*/ 230697 h 851482"/>
              <a:gd name="connsiteX3" fmla="*/ 721453 w 2214693"/>
              <a:gd name="connsiteY3" fmla="*/ 230697 h 851482"/>
              <a:gd name="connsiteX4" fmla="*/ 784370 w 2214693"/>
              <a:gd name="connsiteY4" fmla="*/ 0 h 851482"/>
              <a:gd name="connsiteX5" fmla="*/ 859871 w 2214693"/>
              <a:gd name="connsiteY5" fmla="*/ 251669 h 851482"/>
              <a:gd name="connsiteX6" fmla="*/ 1019262 w 2214693"/>
              <a:gd name="connsiteY6" fmla="*/ 369115 h 851482"/>
              <a:gd name="connsiteX7" fmla="*/ 1178653 w 2214693"/>
              <a:gd name="connsiteY7" fmla="*/ 557868 h 851482"/>
              <a:gd name="connsiteX8" fmla="*/ 1384183 w 2214693"/>
              <a:gd name="connsiteY8" fmla="*/ 771787 h 851482"/>
              <a:gd name="connsiteX9" fmla="*/ 1610686 w 2214693"/>
              <a:gd name="connsiteY9" fmla="*/ 851482 h 851482"/>
              <a:gd name="connsiteX10" fmla="*/ 1891717 w 2214693"/>
              <a:gd name="connsiteY10" fmla="*/ 775981 h 851482"/>
              <a:gd name="connsiteX11" fmla="*/ 2093053 w 2214693"/>
              <a:gd name="connsiteY11" fmla="*/ 616591 h 851482"/>
              <a:gd name="connsiteX12" fmla="*/ 2214693 w 2214693"/>
              <a:gd name="connsiteY12" fmla="*/ 490756 h 851482"/>
              <a:gd name="connsiteX0" fmla="*/ 0 w 2214693"/>
              <a:gd name="connsiteY0" fmla="*/ 499145 h 851482"/>
              <a:gd name="connsiteX1" fmla="*/ 239086 w 2214693"/>
              <a:gd name="connsiteY1" fmla="*/ 318781 h 851482"/>
              <a:gd name="connsiteX2" fmla="*/ 478172 w 2214693"/>
              <a:gd name="connsiteY2" fmla="*/ 230697 h 851482"/>
              <a:gd name="connsiteX3" fmla="*/ 721453 w 2214693"/>
              <a:gd name="connsiteY3" fmla="*/ 230697 h 851482"/>
              <a:gd name="connsiteX4" fmla="*/ 784370 w 2214693"/>
              <a:gd name="connsiteY4" fmla="*/ 0 h 851482"/>
              <a:gd name="connsiteX5" fmla="*/ 859871 w 2214693"/>
              <a:gd name="connsiteY5" fmla="*/ 251669 h 851482"/>
              <a:gd name="connsiteX6" fmla="*/ 1019262 w 2214693"/>
              <a:gd name="connsiteY6" fmla="*/ 369115 h 851482"/>
              <a:gd name="connsiteX7" fmla="*/ 1178653 w 2214693"/>
              <a:gd name="connsiteY7" fmla="*/ 557868 h 851482"/>
              <a:gd name="connsiteX8" fmla="*/ 1384183 w 2214693"/>
              <a:gd name="connsiteY8" fmla="*/ 771787 h 851482"/>
              <a:gd name="connsiteX9" fmla="*/ 1610686 w 2214693"/>
              <a:gd name="connsiteY9" fmla="*/ 851482 h 851482"/>
              <a:gd name="connsiteX10" fmla="*/ 1891717 w 2214693"/>
              <a:gd name="connsiteY10" fmla="*/ 775981 h 851482"/>
              <a:gd name="connsiteX11" fmla="*/ 2093053 w 2214693"/>
              <a:gd name="connsiteY11" fmla="*/ 616591 h 851482"/>
              <a:gd name="connsiteX12" fmla="*/ 2214693 w 2214693"/>
              <a:gd name="connsiteY12" fmla="*/ 490756 h 851482"/>
              <a:gd name="connsiteX0" fmla="*/ 0 w 2214693"/>
              <a:gd name="connsiteY0" fmla="*/ 499145 h 857719"/>
              <a:gd name="connsiteX1" fmla="*/ 239086 w 2214693"/>
              <a:gd name="connsiteY1" fmla="*/ 318781 h 857719"/>
              <a:gd name="connsiteX2" fmla="*/ 478172 w 2214693"/>
              <a:gd name="connsiteY2" fmla="*/ 230697 h 857719"/>
              <a:gd name="connsiteX3" fmla="*/ 721453 w 2214693"/>
              <a:gd name="connsiteY3" fmla="*/ 230697 h 857719"/>
              <a:gd name="connsiteX4" fmla="*/ 784370 w 2214693"/>
              <a:gd name="connsiteY4" fmla="*/ 0 h 857719"/>
              <a:gd name="connsiteX5" fmla="*/ 859871 w 2214693"/>
              <a:gd name="connsiteY5" fmla="*/ 251669 h 857719"/>
              <a:gd name="connsiteX6" fmla="*/ 1019262 w 2214693"/>
              <a:gd name="connsiteY6" fmla="*/ 369115 h 857719"/>
              <a:gd name="connsiteX7" fmla="*/ 1178653 w 2214693"/>
              <a:gd name="connsiteY7" fmla="*/ 557868 h 857719"/>
              <a:gd name="connsiteX8" fmla="*/ 1384183 w 2214693"/>
              <a:gd name="connsiteY8" fmla="*/ 771787 h 857719"/>
              <a:gd name="connsiteX9" fmla="*/ 1610686 w 2214693"/>
              <a:gd name="connsiteY9" fmla="*/ 851482 h 857719"/>
              <a:gd name="connsiteX10" fmla="*/ 1891717 w 2214693"/>
              <a:gd name="connsiteY10" fmla="*/ 775981 h 857719"/>
              <a:gd name="connsiteX11" fmla="*/ 2093053 w 2214693"/>
              <a:gd name="connsiteY11" fmla="*/ 616591 h 857719"/>
              <a:gd name="connsiteX12" fmla="*/ 2214693 w 2214693"/>
              <a:gd name="connsiteY12" fmla="*/ 490756 h 857719"/>
              <a:gd name="connsiteX0" fmla="*/ 0 w 2214693"/>
              <a:gd name="connsiteY0" fmla="*/ 499145 h 857719"/>
              <a:gd name="connsiteX1" fmla="*/ 239086 w 2214693"/>
              <a:gd name="connsiteY1" fmla="*/ 318781 h 857719"/>
              <a:gd name="connsiteX2" fmla="*/ 478172 w 2214693"/>
              <a:gd name="connsiteY2" fmla="*/ 230697 h 857719"/>
              <a:gd name="connsiteX3" fmla="*/ 721453 w 2214693"/>
              <a:gd name="connsiteY3" fmla="*/ 230697 h 857719"/>
              <a:gd name="connsiteX4" fmla="*/ 784370 w 2214693"/>
              <a:gd name="connsiteY4" fmla="*/ 0 h 857719"/>
              <a:gd name="connsiteX5" fmla="*/ 859871 w 2214693"/>
              <a:gd name="connsiteY5" fmla="*/ 251669 h 857719"/>
              <a:gd name="connsiteX6" fmla="*/ 1019262 w 2214693"/>
              <a:gd name="connsiteY6" fmla="*/ 369115 h 857719"/>
              <a:gd name="connsiteX7" fmla="*/ 1178653 w 2214693"/>
              <a:gd name="connsiteY7" fmla="*/ 557868 h 857719"/>
              <a:gd name="connsiteX8" fmla="*/ 1384183 w 2214693"/>
              <a:gd name="connsiteY8" fmla="*/ 771787 h 857719"/>
              <a:gd name="connsiteX9" fmla="*/ 1610686 w 2214693"/>
              <a:gd name="connsiteY9" fmla="*/ 851482 h 857719"/>
              <a:gd name="connsiteX10" fmla="*/ 1891717 w 2214693"/>
              <a:gd name="connsiteY10" fmla="*/ 775981 h 857719"/>
              <a:gd name="connsiteX11" fmla="*/ 2093053 w 2214693"/>
              <a:gd name="connsiteY11" fmla="*/ 616591 h 857719"/>
              <a:gd name="connsiteX12" fmla="*/ 2214693 w 2214693"/>
              <a:gd name="connsiteY12" fmla="*/ 490756 h 857719"/>
              <a:gd name="connsiteX0" fmla="*/ 0 w 2214693"/>
              <a:gd name="connsiteY0" fmla="*/ 499145 h 857719"/>
              <a:gd name="connsiteX1" fmla="*/ 239086 w 2214693"/>
              <a:gd name="connsiteY1" fmla="*/ 318781 h 857719"/>
              <a:gd name="connsiteX2" fmla="*/ 478172 w 2214693"/>
              <a:gd name="connsiteY2" fmla="*/ 230697 h 857719"/>
              <a:gd name="connsiteX3" fmla="*/ 721453 w 2214693"/>
              <a:gd name="connsiteY3" fmla="*/ 230697 h 857719"/>
              <a:gd name="connsiteX4" fmla="*/ 784370 w 2214693"/>
              <a:gd name="connsiteY4" fmla="*/ 0 h 857719"/>
              <a:gd name="connsiteX5" fmla="*/ 859871 w 2214693"/>
              <a:gd name="connsiteY5" fmla="*/ 251669 h 857719"/>
              <a:gd name="connsiteX6" fmla="*/ 1019262 w 2214693"/>
              <a:gd name="connsiteY6" fmla="*/ 369115 h 857719"/>
              <a:gd name="connsiteX7" fmla="*/ 1178653 w 2214693"/>
              <a:gd name="connsiteY7" fmla="*/ 557868 h 857719"/>
              <a:gd name="connsiteX8" fmla="*/ 1384183 w 2214693"/>
              <a:gd name="connsiteY8" fmla="*/ 771787 h 857719"/>
              <a:gd name="connsiteX9" fmla="*/ 1610686 w 2214693"/>
              <a:gd name="connsiteY9" fmla="*/ 851482 h 857719"/>
              <a:gd name="connsiteX10" fmla="*/ 1891717 w 2214693"/>
              <a:gd name="connsiteY10" fmla="*/ 775981 h 857719"/>
              <a:gd name="connsiteX11" fmla="*/ 2093053 w 2214693"/>
              <a:gd name="connsiteY11" fmla="*/ 616591 h 857719"/>
              <a:gd name="connsiteX12" fmla="*/ 2214693 w 2214693"/>
              <a:gd name="connsiteY12" fmla="*/ 490756 h 857719"/>
              <a:gd name="connsiteX0" fmla="*/ 0 w 2214693"/>
              <a:gd name="connsiteY0" fmla="*/ 499145 h 857719"/>
              <a:gd name="connsiteX1" fmla="*/ 239086 w 2214693"/>
              <a:gd name="connsiteY1" fmla="*/ 318781 h 857719"/>
              <a:gd name="connsiteX2" fmla="*/ 478172 w 2214693"/>
              <a:gd name="connsiteY2" fmla="*/ 230697 h 857719"/>
              <a:gd name="connsiteX3" fmla="*/ 721453 w 2214693"/>
              <a:gd name="connsiteY3" fmla="*/ 230697 h 857719"/>
              <a:gd name="connsiteX4" fmla="*/ 784370 w 2214693"/>
              <a:gd name="connsiteY4" fmla="*/ 0 h 857719"/>
              <a:gd name="connsiteX5" fmla="*/ 859871 w 2214693"/>
              <a:gd name="connsiteY5" fmla="*/ 251669 h 857719"/>
              <a:gd name="connsiteX6" fmla="*/ 1019262 w 2214693"/>
              <a:gd name="connsiteY6" fmla="*/ 369115 h 857719"/>
              <a:gd name="connsiteX7" fmla="*/ 1178653 w 2214693"/>
              <a:gd name="connsiteY7" fmla="*/ 557868 h 857719"/>
              <a:gd name="connsiteX8" fmla="*/ 1384183 w 2214693"/>
              <a:gd name="connsiteY8" fmla="*/ 771787 h 857719"/>
              <a:gd name="connsiteX9" fmla="*/ 1610686 w 2214693"/>
              <a:gd name="connsiteY9" fmla="*/ 851482 h 857719"/>
              <a:gd name="connsiteX10" fmla="*/ 1891717 w 2214693"/>
              <a:gd name="connsiteY10" fmla="*/ 775981 h 857719"/>
              <a:gd name="connsiteX11" fmla="*/ 2093053 w 2214693"/>
              <a:gd name="connsiteY11" fmla="*/ 616591 h 857719"/>
              <a:gd name="connsiteX12" fmla="*/ 2214693 w 2214693"/>
              <a:gd name="connsiteY12" fmla="*/ 490756 h 857719"/>
              <a:gd name="connsiteX0" fmla="*/ 0 w 2214693"/>
              <a:gd name="connsiteY0" fmla="*/ 499145 h 851823"/>
              <a:gd name="connsiteX1" fmla="*/ 239086 w 2214693"/>
              <a:gd name="connsiteY1" fmla="*/ 318781 h 851823"/>
              <a:gd name="connsiteX2" fmla="*/ 478172 w 2214693"/>
              <a:gd name="connsiteY2" fmla="*/ 230697 h 851823"/>
              <a:gd name="connsiteX3" fmla="*/ 721453 w 2214693"/>
              <a:gd name="connsiteY3" fmla="*/ 230697 h 851823"/>
              <a:gd name="connsiteX4" fmla="*/ 784370 w 2214693"/>
              <a:gd name="connsiteY4" fmla="*/ 0 h 851823"/>
              <a:gd name="connsiteX5" fmla="*/ 859871 w 2214693"/>
              <a:gd name="connsiteY5" fmla="*/ 251669 h 851823"/>
              <a:gd name="connsiteX6" fmla="*/ 1019262 w 2214693"/>
              <a:gd name="connsiteY6" fmla="*/ 369115 h 851823"/>
              <a:gd name="connsiteX7" fmla="*/ 1178653 w 2214693"/>
              <a:gd name="connsiteY7" fmla="*/ 557868 h 851823"/>
              <a:gd name="connsiteX8" fmla="*/ 1384183 w 2214693"/>
              <a:gd name="connsiteY8" fmla="*/ 771787 h 851823"/>
              <a:gd name="connsiteX9" fmla="*/ 1610686 w 2214693"/>
              <a:gd name="connsiteY9" fmla="*/ 851482 h 851823"/>
              <a:gd name="connsiteX10" fmla="*/ 1891717 w 2214693"/>
              <a:gd name="connsiteY10" fmla="*/ 775981 h 851823"/>
              <a:gd name="connsiteX11" fmla="*/ 2093053 w 2214693"/>
              <a:gd name="connsiteY11" fmla="*/ 616591 h 851823"/>
              <a:gd name="connsiteX12" fmla="*/ 2214693 w 2214693"/>
              <a:gd name="connsiteY12" fmla="*/ 490756 h 851823"/>
              <a:gd name="connsiteX0" fmla="*/ 0 w 2214693"/>
              <a:gd name="connsiteY0" fmla="*/ 499145 h 851519"/>
              <a:gd name="connsiteX1" fmla="*/ 239086 w 2214693"/>
              <a:gd name="connsiteY1" fmla="*/ 318781 h 851519"/>
              <a:gd name="connsiteX2" fmla="*/ 478172 w 2214693"/>
              <a:gd name="connsiteY2" fmla="*/ 230697 h 851519"/>
              <a:gd name="connsiteX3" fmla="*/ 721453 w 2214693"/>
              <a:gd name="connsiteY3" fmla="*/ 230697 h 851519"/>
              <a:gd name="connsiteX4" fmla="*/ 784370 w 2214693"/>
              <a:gd name="connsiteY4" fmla="*/ 0 h 851519"/>
              <a:gd name="connsiteX5" fmla="*/ 859871 w 2214693"/>
              <a:gd name="connsiteY5" fmla="*/ 251669 h 851519"/>
              <a:gd name="connsiteX6" fmla="*/ 1019262 w 2214693"/>
              <a:gd name="connsiteY6" fmla="*/ 369115 h 851519"/>
              <a:gd name="connsiteX7" fmla="*/ 1178653 w 2214693"/>
              <a:gd name="connsiteY7" fmla="*/ 557868 h 851519"/>
              <a:gd name="connsiteX8" fmla="*/ 1384183 w 2214693"/>
              <a:gd name="connsiteY8" fmla="*/ 771787 h 851519"/>
              <a:gd name="connsiteX9" fmla="*/ 1610686 w 2214693"/>
              <a:gd name="connsiteY9" fmla="*/ 851482 h 851519"/>
              <a:gd name="connsiteX10" fmla="*/ 1891717 w 2214693"/>
              <a:gd name="connsiteY10" fmla="*/ 775981 h 851519"/>
              <a:gd name="connsiteX11" fmla="*/ 2093053 w 2214693"/>
              <a:gd name="connsiteY11" fmla="*/ 616591 h 851519"/>
              <a:gd name="connsiteX12" fmla="*/ 2214693 w 2214693"/>
              <a:gd name="connsiteY12" fmla="*/ 490756 h 851519"/>
              <a:gd name="connsiteX0" fmla="*/ 0 w 2214693"/>
              <a:gd name="connsiteY0" fmla="*/ 499145 h 851482"/>
              <a:gd name="connsiteX1" fmla="*/ 239086 w 2214693"/>
              <a:gd name="connsiteY1" fmla="*/ 318781 h 851482"/>
              <a:gd name="connsiteX2" fmla="*/ 478172 w 2214693"/>
              <a:gd name="connsiteY2" fmla="*/ 230697 h 851482"/>
              <a:gd name="connsiteX3" fmla="*/ 721453 w 2214693"/>
              <a:gd name="connsiteY3" fmla="*/ 230697 h 851482"/>
              <a:gd name="connsiteX4" fmla="*/ 784370 w 2214693"/>
              <a:gd name="connsiteY4" fmla="*/ 0 h 851482"/>
              <a:gd name="connsiteX5" fmla="*/ 859871 w 2214693"/>
              <a:gd name="connsiteY5" fmla="*/ 251669 h 851482"/>
              <a:gd name="connsiteX6" fmla="*/ 1019262 w 2214693"/>
              <a:gd name="connsiteY6" fmla="*/ 369115 h 851482"/>
              <a:gd name="connsiteX7" fmla="*/ 1178653 w 2214693"/>
              <a:gd name="connsiteY7" fmla="*/ 557868 h 851482"/>
              <a:gd name="connsiteX8" fmla="*/ 1384183 w 2214693"/>
              <a:gd name="connsiteY8" fmla="*/ 771787 h 851482"/>
              <a:gd name="connsiteX9" fmla="*/ 1610686 w 2214693"/>
              <a:gd name="connsiteY9" fmla="*/ 851482 h 851482"/>
              <a:gd name="connsiteX10" fmla="*/ 1891717 w 2214693"/>
              <a:gd name="connsiteY10" fmla="*/ 775981 h 851482"/>
              <a:gd name="connsiteX11" fmla="*/ 2093053 w 2214693"/>
              <a:gd name="connsiteY11" fmla="*/ 616591 h 851482"/>
              <a:gd name="connsiteX12" fmla="*/ 2214693 w 2214693"/>
              <a:gd name="connsiteY12" fmla="*/ 490756 h 851482"/>
              <a:gd name="connsiteX0" fmla="*/ 0 w 2214693"/>
              <a:gd name="connsiteY0" fmla="*/ 499145 h 851482"/>
              <a:gd name="connsiteX1" fmla="*/ 239086 w 2214693"/>
              <a:gd name="connsiteY1" fmla="*/ 318781 h 851482"/>
              <a:gd name="connsiteX2" fmla="*/ 478172 w 2214693"/>
              <a:gd name="connsiteY2" fmla="*/ 230697 h 851482"/>
              <a:gd name="connsiteX3" fmla="*/ 721453 w 2214693"/>
              <a:gd name="connsiteY3" fmla="*/ 230697 h 851482"/>
              <a:gd name="connsiteX4" fmla="*/ 784370 w 2214693"/>
              <a:gd name="connsiteY4" fmla="*/ 0 h 851482"/>
              <a:gd name="connsiteX5" fmla="*/ 859871 w 2214693"/>
              <a:gd name="connsiteY5" fmla="*/ 251669 h 851482"/>
              <a:gd name="connsiteX6" fmla="*/ 1019262 w 2214693"/>
              <a:gd name="connsiteY6" fmla="*/ 369115 h 851482"/>
              <a:gd name="connsiteX7" fmla="*/ 1178653 w 2214693"/>
              <a:gd name="connsiteY7" fmla="*/ 557868 h 851482"/>
              <a:gd name="connsiteX8" fmla="*/ 1384183 w 2214693"/>
              <a:gd name="connsiteY8" fmla="*/ 771787 h 851482"/>
              <a:gd name="connsiteX9" fmla="*/ 1610686 w 2214693"/>
              <a:gd name="connsiteY9" fmla="*/ 851482 h 851482"/>
              <a:gd name="connsiteX10" fmla="*/ 1891717 w 2214693"/>
              <a:gd name="connsiteY10" fmla="*/ 775981 h 851482"/>
              <a:gd name="connsiteX11" fmla="*/ 2093053 w 2214693"/>
              <a:gd name="connsiteY11" fmla="*/ 616591 h 851482"/>
              <a:gd name="connsiteX12" fmla="*/ 2214693 w 2214693"/>
              <a:gd name="connsiteY12" fmla="*/ 490756 h 851482"/>
              <a:gd name="connsiteX0" fmla="*/ 0 w 2214693"/>
              <a:gd name="connsiteY0" fmla="*/ 499145 h 851482"/>
              <a:gd name="connsiteX1" fmla="*/ 239086 w 2214693"/>
              <a:gd name="connsiteY1" fmla="*/ 318781 h 851482"/>
              <a:gd name="connsiteX2" fmla="*/ 478172 w 2214693"/>
              <a:gd name="connsiteY2" fmla="*/ 230697 h 851482"/>
              <a:gd name="connsiteX3" fmla="*/ 721453 w 2214693"/>
              <a:gd name="connsiteY3" fmla="*/ 230697 h 851482"/>
              <a:gd name="connsiteX4" fmla="*/ 784370 w 2214693"/>
              <a:gd name="connsiteY4" fmla="*/ 0 h 851482"/>
              <a:gd name="connsiteX5" fmla="*/ 859871 w 2214693"/>
              <a:gd name="connsiteY5" fmla="*/ 251669 h 851482"/>
              <a:gd name="connsiteX6" fmla="*/ 1019262 w 2214693"/>
              <a:gd name="connsiteY6" fmla="*/ 369115 h 851482"/>
              <a:gd name="connsiteX7" fmla="*/ 1178653 w 2214693"/>
              <a:gd name="connsiteY7" fmla="*/ 557868 h 851482"/>
              <a:gd name="connsiteX8" fmla="*/ 1384183 w 2214693"/>
              <a:gd name="connsiteY8" fmla="*/ 771787 h 851482"/>
              <a:gd name="connsiteX9" fmla="*/ 1610686 w 2214693"/>
              <a:gd name="connsiteY9" fmla="*/ 851482 h 851482"/>
              <a:gd name="connsiteX10" fmla="*/ 1891717 w 2214693"/>
              <a:gd name="connsiteY10" fmla="*/ 775981 h 851482"/>
              <a:gd name="connsiteX11" fmla="*/ 2093053 w 2214693"/>
              <a:gd name="connsiteY11" fmla="*/ 616591 h 851482"/>
              <a:gd name="connsiteX12" fmla="*/ 2214693 w 2214693"/>
              <a:gd name="connsiteY12" fmla="*/ 490756 h 851482"/>
              <a:gd name="connsiteX0" fmla="*/ 0 w 2214693"/>
              <a:gd name="connsiteY0" fmla="*/ 499145 h 851482"/>
              <a:gd name="connsiteX1" fmla="*/ 239086 w 2214693"/>
              <a:gd name="connsiteY1" fmla="*/ 318781 h 851482"/>
              <a:gd name="connsiteX2" fmla="*/ 478172 w 2214693"/>
              <a:gd name="connsiteY2" fmla="*/ 230697 h 851482"/>
              <a:gd name="connsiteX3" fmla="*/ 721453 w 2214693"/>
              <a:gd name="connsiteY3" fmla="*/ 230697 h 851482"/>
              <a:gd name="connsiteX4" fmla="*/ 784370 w 2214693"/>
              <a:gd name="connsiteY4" fmla="*/ 0 h 851482"/>
              <a:gd name="connsiteX5" fmla="*/ 859871 w 2214693"/>
              <a:gd name="connsiteY5" fmla="*/ 251669 h 851482"/>
              <a:gd name="connsiteX6" fmla="*/ 1019262 w 2214693"/>
              <a:gd name="connsiteY6" fmla="*/ 369115 h 851482"/>
              <a:gd name="connsiteX7" fmla="*/ 1178653 w 2214693"/>
              <a:gd name="connsiteY7" fmla="*/ 557868 h 851482"/>
              <a:gd name="connsiteX8" fmla="*/ 1384183 w 2214693"/>
              <a:gd name="connsiteY8" fmla="*/ 771787 h 851482"/>
              <a:gd name="connsiteX9" fmla="*/ 1610686 w 2214693"/>
              <a:gd name="connsiteY9" fmla="*/ 851482 h 851482"/>
              <a:gd name="connsiteX10" fmla="*/ 1891717 w 2214693"/>
              <a:gd name="connsiteY10" fmla="*/ 775981 h 851482"/>
              <a:gd name="connsiteX11" fmla="*/ 2093053 w 2214693"/>
              <a:gd name="connsiteY11" fmla="*/ 616591 h 851482"/>
              <a:gd name="connsiteX12" fmla="*/ 2214693 w 2214693"/>
              <a:gd name="connsiteY12" fmla="*/ 490756 h 851482"/>
              <a:gd name="connsiteX0" fmla="*/ 0 w 2214693"/>
              <a:gd name="connsiteY0" fmla="*/ 499145 h 851482"/>
              <a:gd name="connsiteX1" fmla="*/ 239086 w 2214693"/>
              <a:gd name="connsiteY1" fmla="*/ 318781 h 851482"/>
              <a:gd name="connsiteX2" fmla="*/ 478172 w 2214693"/>
              <a:gd name="connsiteY2" fmla="*/ 230697 h 851482"/>
              <a:gd name="connsiteX3" fmla="*/ 721453 w 2214693"/>
              <a:gd name="connsiteY3" fmla="*/ 230697 h 851482"/>
              <a:gd name="connsiteX4" fmla="*/ 784370 w 2214693"/>
              <a:gd name="connsiteY4" fmla="*/ 0 h 851482"/>
              <a:gd name="connsiteX5" fmla="*/ 859871 w 2214693"/>
              <a:gd name="connsiteY5" fmla="*/ 251669 h 851482"/>
              <a:gd name="connsiteX6" fmla="*/ 1019262 w 2214693"/>
              <a:gd name="connsiteY6" fmla="*/ 369115 h 851482"/>
              <a:gd name="connsiteX7" fmla="*/ 1178653 w 2214693"/>
              <a:gd name="connsiteY7" fmla="*/ 557868 h 851482"/>
              <a:gd name="connsiteX8" fmla="*/ 1384183 w 2214693"/>
              <a:gd name="connsiteY8" fmla="*/ 771787 h 851482"/>
              <a:gd name="connsiteX9" fmla="*/ 1610686 w 2214693"/>
              <a:gd name="connsiteY9" fmla="*/ 851482 h 851482"/>
              <a:gd name="connsiteX10" fmla="*/ 1891717 w 2214693"/>
              <a:gd name="connsiteY10" fmla="*/ 775981 h 851482"/>
              <a:gd name="connsiteX11" fmla="*/ 2093053 w 2214693"/>
              <a:gd name="connsiteY11" fmla="*/ 616591 h 851482"/>
              <a:gd name="connsiteX12" fmla="*/ 2214693 w 2214693"/>
              <a:gd name="connsiteY12" fmla="*/ 490756 h 851482"/>
              <a:gd name="connsiteX0" fmla="*/ 0 w 2214693"/>
              <a:gd name="connsiteY0" fmla="*/ 499145 h 851482"/>
              <a:gd name="connsiteX1" fmla="*/ 239086 w 2214693"/>
              <a:gd name="connsiteY1" fmla="*/ 318781 h 851482"/>
              <a:gd name="connsiteX2" fmla="*/ 478172 w 2214693"/>
              <a:gd name="connsiteY2" fmla="*/ 230697 h 851482"/>
              <a:gd name="connsiteX3" fmla="*/ 721453 w 2214693"/>
              <a:gd name="connsiteY3" fmla="*/ 230697 h 851482"/>
              <a:gd name="connsiteX4" fmla="*/ 784370 w 2214693"/>
              <a:gd name="connsiteY4" fmla="*/ 0 h 851482"/>
              <a:gd name="connsiteX5" fmla="*/ 859871 w 2214693"/>
              <a:gd name="connsiteY5" fmla="*/ 251669 h 851482"/>
              <a:gd name="connsiteX6" fmla="*/ 1019262 w 2214693"/>
              <a:gd name="connsiteY6" fmla="*/ 369115 h 851482"/>
              <a:gd name="connsiteX7" fmla="*/ 1178653 w 2214693"/>
              <a:gd name="connsiteY7" fmla="*/ 557868 h 851482"/>
              <a:gd name="connsiteX8" fmla="*/ 1384183 w 2214693"/>
              <a:gd name="connsiteY8" fmla="*/ 771787 h 851482"/>
              <a:gd name="connsiteX9" fmla="*/ 1610686 w 2214693"/>
              <a:gd name="connsiteY9" fmla="*/ 851482 h 851482"/>
              <a:gd name="connsiteX10" fmla="*/ 1891717 w 2214693"/>
              <a:gd name="connsiteY10" fmla="*/ 775981 h 851482"/>
              <a:gd name="connsiteX11" fmla="*/ 2093053 w 2214693"/>
              <a:gd name="connsiteY11" fmla="*/ 616591 h 851482"/>
              <a:gd name="connsiteX12" fmla="*/ 2214693 w 2214693"/>
              <a:gd name="connsiteY12" fmla="*/ 490756 h 851482"/>
              <a:gd name="connsiteX0" fmla="*/ 0 w 2214693"/>
              <a:gd name="connsiteY0" fmla="*/ 499145 h 851482"/>
              <a:gd name="connsiteX1" fmla="*/ 239086 w 2214693"/>
              <a:gd name="connsiteY1" fmla="*/ 318781 h 851482"/>
              <a:gd name="connsiteX2" fmla="*/ 478172 w 2214693"/>
              <a:gd name="connsiteY2" fmla="*/ 230697 h 851482"/>
              <a:gd name="connsiteX3" fmla="*/ 721453 w 2214693"/>
              <a:gd name="connsiteY3" fmla="*/ 230697 h 851482"/>
              <a:gd name="connsiteX4" fmla="*/ 784370 w 2214693"/>
              <a:gd name="connsiteY4" fmla="*/ 0 h 851482"/>
              <a:gd name="connsiteX5" fmla="*/ 859871 w 2214693"/>
              <a:gd name="connsiteY5" fmla="*/ 251669 h 851482"/>
              <a:gd name="connsiteX6" fmla="*/ 1019262 w 2214693"/>
              <a:gd name="connsiteY6" fmla="*/ 369115 h 851482"/>
              <a:gd name="connsiteX7" fmla="*/ 1178653 w 2214693"/>
              <a:gd name="connsiteY7" fmla="*/ 557868 h 851482"/>
              <a:gd name="connsiteX8" fmla="*/ 1384183 w 2214693"/>
              <a:gd name="connsiteY8" fmla="*/ 771787 h 851482"/>
              <a:gd name="connsiteX9" fmla="*/ 1610686 w 2214693"/>
              <a:gd name="connsiteY9" fmla="*/ 851482 h 851482"/>
              <a:gd name="connsiteX10" fmla="*/ 1891717 w 2214693"/>
              <a:gd name="connsiteY10" fmla="*/ 775981 h 851482"/>
              <a:gd name="connsiteX11" fmla="*/ 2093053 w 2214693"/>
              <a:gd name="connsiteY11" fmla="*/ 616591 h 851482"/>
              <a:gd name="connsiteX12" fmla="*/ 2214693 w 2214693"/>
              <a:gd name="connsiteY12" fmla="*/ 490756 h 851482"/>
              <a:gd name="connsiteX0" fmla="*/ 0 w 2214693"/>
              <a:gd name="connsiteY0" fmla="*/ 499145 h 851809"/>
              <a:gd name="connsiteX1" fmla="*/ 239086 w 2214693"/>
              <a:gd name="connsiteY1" fmla="*/ 318781 h 851809"/>
              <a:gd name="connsiteX2" fmla="*/ 478172 w 2214693"/>
              <a:gd name="connsiteY2" fmla="*/ 230697 h 851809"/>
              <a:gd name="connsiteX3" fmla="*/ 721453 w 2214693"/>
              <a:gd name="connsiteY3" fmla="*/ 230697 h 851809"/>
              <a:gd name="connsiteX4" fmla="*/ 784370 w 2214693"/>
              <a:gd name="connsiteY4" fmla="*/ 0 h 851809"/>
              <a:gd name="connsiteX5" fmla="*/ 859871 w 2214693"/>
              <a:gd name="connsiteY5" fmla="*/ 251669 h 851809"/>
              <a:gd name="connsiteX6" fmla="*/ 1019262 w 2214693"/>
              <a:gd name="connsiteY6" fmla="*/ 369115 h 851809"/>
              <a:gd name="connsiteX7" fmla="*/ 1178653 w 2214693"/>
              <a:gd name="connsiteY7" fmla="*/ 557868 h 851809"/>
              <a:gd name="connsiteX8" fmla="*/ 1371600 w 2214693"/>
              <a:gd name="connsiteY8" fmla="*/ 746620 h 851809"/>
              <a:gd name="connsiteX9" fmla="*/ 1610686 w 2214693"/>
              <a:gd name="connsiteY9" fmla="*/ 851482 h 851809"/>
              <a:gd name="connsiteX10" fmla="*/ 1891717 w 2214693"/>
              <a:gd name="connsiteY10" fmla="*/ 775981 h 851809"/>
              <a:gd name="connsiteX11" fmla="*/ 2093053 w 2214693"/>
              <a:gd name="connsiteY11" fmla="*/ 616591 h 851809"/>
              <a:gd name="connsiteX12" fmla="*/ 2214693 w 2214693"/>
              <a:gd name="connsiteY12" fmla="*/ 490756 h 851809"/>
              <a:gd name="connsiteX0" fmla="*/ 0 w 2214693"/>
              <a:gd name="connsiteY0" fmla="*/ 274041 h 626705"/>
              <a:gd name="connsiteX1" fmla="*/ 239086 w 2214693"/>
              <a:gd name="connsiteY1" fmla="*/ 93677 h 626705"/>
              <a:gd name="connsiteX2" fmla="*/ 478172 w 2214693"/>
              <a:gd name="connsiteY2" fmla="*/ 5593 h 626705"/>
              <a:gd name="connsiteX3" fmla="*/ 721453 w 2214693"/>
              <a:gd name="connsiteY3" fmla="*/ 5593 h 626705"/>
              <a:gd name="connsiteX4" fmla="*/ 859871 w 2214693"/>
              <a:gd name="connsiteY4" fmla="*/ 26565 h 626705"/>
              <a:gd name="connsiteX5" fmla="*/ 1019262 w 2214693"/>
              <a:gd name="connsiteY5" fmla="*/ 144011 h 626705"/>
              <a:gd name="connsiteX6" fmla="*/ 1178653 w 2214693"/>
              <a:gd name="connsiteY6" fmla="*/ 332764 h 626705"/>
              <a:gd name="connsiteX7" fmla="*/ 1371600 w 2214693"/>
              <a:gd name="connsiteY7" fmla="*/ 521516 h 626705"/>
              <a:gd name="connsiteX8" fmla="*/ 1610686 w 2214693"/>
              <a:gd name="connsiteY8" fmla="*/ 626378 h 626705"/>
              <a:gd name="connsiteX9" fmla="*/ 1891717 w 2214693"/>
              <a:gd name="connsiteY9" fmla="*/ 550877 h 626705"/>
              <a:gd name="connsiteX10" fmla="*/ 2093053 w 2214693"/>
              <a:gd name="connsiteY10" fmla="*/ 391487 h 626705"/>
              <a:gd name="connsiteX11" fmla="*/ 2214693 w 2214693"/>
              <a:gd name="connsiteY11" fmla="*/ 265652 h 626705"/>
              <a:gd name="connsiteX0" fmla="*/ 0 w 2214693"/>
              <a:gd name="connsiteY0" fmla="*/ 285229 h 637893"/>
              <a:gd name="connsiteX1" fmla="*/ 239086 w 2214693"/>
              <a:gd name="connsiteY1" fmla="*/ 104865 h 637893"/>
              <a:gd name="connsiteX2" fmla="*/ 478172 w 2214693"/>
              <a:gd name="connsiteY2" fmla="*/ 16781 h 637893"/>
              <a:gd name="connsiteX3" fmla="*/ 696286 w 2214693"/>
              <a:gd name="connsiteY3" fmla="*/ 3 h 637893"/>
              <a:gd name="connsiteX4" fmla="*/ 859871 w 2214693"/>
              <a:gd name="connsiteY4" fmla="*/ 37753 h 637893"/>
              <a:gd name="connsiteX5" fmla="*/ 1019262 w 2214693"/>
              <a:gd name="connsiteY5" fmla="*/ 155199 h 637893"/>
              <a:gd name="connsiteX6" fmla="*/ 1178653 w 2214693"/>
              <a:gd name="connsiteY6" fmla="*/ 343952 h 637893"/>
              <a:gd name="connsiteX7" fmla="*/ 1371600 w 2214693"/>
              <a:gd name="connsiteY7" fmla="*/ 532704 h 637893"/>
              <a:gd name="connsiteX8" fmla="*/ 1610686 w 2214693"/>
              <a:gd name="connsiteY8" fmla="*/ 637566 h 637893"/>
              <a:gd name="connsiteX9" fmla="*/ 1891717 w 2214693"/>
              <a:gd name="connsiteY9" fmla="*/ 562065 h 637893"/>
              <a:gd name="connsiteX10" fmla="*/ 2093053 w 2214693"/>
              <a:gd name="connsiteY10" fmla="*/ 402675 h 637893"/>
              <a:gd name="connsiteX11" fmla="*/ 2214693 w 2214693"/>
              <a:gd name="connsiteY11" fmla="*/ 276840 h 637893"/>
              <a:gd name="connsiteX0" fmla="*/ 0 w 2214693"/>
              <a:gd name="connsiteY0" fmla="*/ 290460 h 643124"/>
              <a:gd name="connsiteX1" fmla="*/ 239086 w 2214693"/>
              <a:gd name="connsiteY1" fmla="*/ 110096 h 643124"/>
              <a:gd name="connsiteX2" fmla="*/ 478172 w 2214693"/>
              <a:gd name="connsiteY2" fmla="*/ 22012 h 643124"/>
              <a:gd name="connsiteX3" fmla="*/ 696286 w 2214693"/>
              <a:gd name="connsiteY3" fmla="*/ 5234 h 643124"/>
              <a:gd name="connsiteX4" fmla="*/ 859871 w 2214693"/>
              <a:gd name="connsiteY4" fmla="*/ 42984 h 643124"/>
              <a:gd name="connsiteX5" fmla="*/ 1019262 w 2214693"/>
              <a:gd name="connsiteY5" fmla="*/ 160430 h 643124"/>
              <a:gd name="connsiteX6" fmla="*/ 1178653 w 2214693"/>
              <a:gd name="connsiteY6" fmla="*/ 349183 h 643124"/>
              <a:gd name="connsiteX7" fmla="*/ 1371600 w 2214693"/>
              <a:gd name="connsiteY7" fmla="*/ 537935 h 643124"/>
              <a:gd name="connsiteX8" fmla="*/ 1610686 w 2214693"/>
              <a:gd name="connsiteY8" fmla="*/ 642797 h 643124"/>
              <a:gd name="connsiteX9" fmla="*/ 1891717 w 2214693"/>
              <a:gd name="connsiteY9" fmla="*/ 567296 h 643124"/>
              <a:gd name="connsiteX10" fmla="*/ 2093053 w 2214693"/>
              <a:gd name="connsiteY10" fmla="*/ 407906 h 643124"/>
              <a:gd name="connsiteX11" fmla="*/ 2214693 w 2214693"/>
              <a:gd name="connsiteY11" fmla="*/ 282071 h 643124"/>
              <a:gd name="connsiteX0" fmla="*/ 0 w 2214693"/>
              <a:gd name="connsiteY0" fmla="*/ 288630 h 641294"/>
              <a:gd name="connsiteX1" fmla="*/ 239086 w 2214693"/>
              <a:gd name="connsiteY1" fmla="*/ 108266 h 641294"/>
              <a:gd name="connsiteX2" fmla="*/ 478172 w 2214693"/>
              <a:gd name="connsiteY2" fmla="*/ 20182 h 641294"/>
              <a:gd name="connsiteX3" fmla="*/ 696286 w 2214693"/>
              <a:gd name="connsiteY3" fmla="*/ 3404 h 641294"/>
              <a:gd name="connsiteX4" fmla="*/ 859871 w 2214693"/>
              <a:gd name="connsiteY4" fmla="*/ 41154 h 641294"/>
              <a:gd name="connsiteX5" fmla="*/ 1019262 w 2214693"/>
              <a:gd name="connsiteY5" fmla="*/ 158600 h 641294"/>
              <a:gd name="connsiteX6" fmla="*/ 1178653 w 2214693"/>
              <a:gd name="connsiteY6" fmla="*/ 347353 h 641294"/>
              <a:gd name="connsiteX7" fmla="*/ 1371600 w 2214693"/>
              <a:gd name="connsiteY7" fmla="*/ 536105 h 641294"/>
              <a:gd name="connsiteX8" fmla="*/ 1610686 w 2214693"/>
              <a:gd name="connsiteY8" fmla="*/ 640967 h 641294"/>
              <a:gd name="connsiteX9" fmla="*/ 1891717 w 2214693"/>
              <a:gd name="connsiteY9" fmla="*/ 565466 h 641294"/>
              <a:gd name="connsiteX10" fmla="*/ 2093053 w 2214693"/>
              <a:gd name="connsiteY10" fmla="*/ 406076 h 641294"/>
              <a:gd name="connsiteX11" fmla="*/ 2214693 w 2214693"/>
              <a:gd name="connsiteY11" fmla="*/ 280241 h 641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214693" h="641294">
                <a:moveTo>
                  <a:pt x="0" y="288630"/>
                </a:moveTo>
                <a:cubicBezTo>
                  <a:pt x="79695" y="228509"/>
                  <a:pt x="176169" y="144618"/>
                  <a:pt x="239086" y="108266"/>
                </a:cubicBezTo>
                <a:cubicBezTo>
                  <a:pt x="302003" y="71914"/>
                  <a:pt x="401972" y="37659"/>
                  <a:pt x="478172" y="20182"/>
                </a:cubicBezTo>
                <a:cubicBezTo>
                  <a:pt x="554372" y="2705"/>
                  <a:pt x="624980" y="-4984"/>
                  <a:pt x="696286" y="3404"/>
                </a:cubicBezTo>
                <a:cubicBezTo>
                  <a:pt x="767592" y="11792"/>
                  <a:pt x="805343" y="28571"/>
                  <a:pt x="859871" y="41154"/>
                </a:cubicBezTo>
                <a:cubicBezTo>
                  <a:pt x="932576" y="90089"/>
                  <a:pt x="966132" y="107567"/>
                  <a:pt x="1019262" y="158600"/>
                </a:cubicBezTo>
                <a:cubicBezTo>
                  <a:pt x="1072392" y="209633"/>
                  <a:pt x="1119930" y="284436"/>
                  <a:pt x="1178653" y="347353"/>
                </a:cubicBezTo>
                <a:cubicBezTo>
                  <a:pt x="1237376" y="410270"/>
                  <a:pt x="1324762" y="491364"/>
                  <a:pt x="1371600" y="536105"/>
                </a:cubicBezTo>
                <a:cubicBezTo>
                  <a:pt x="1418438" y="580846"/>
                  <a:pt x="1524000" y="636074"/>
                  <a:pt x="1610686" y="640967"/>
                </a:cubicBezTo>
                <a:cubicBezTo>
                  <a:pt x="1697372" y="645860"/>
                  <a:pt x="1831596" y="594827"/>
                  <a:pt x="1891717" y="565466"/>
                </a:cubicBezTo>
                <a:cubicBezTo>
                  <a:pt x="1951838" y="536105"/>
                  <a:pt x="2052506" y="448021"/>
                  <a:pt x="2093053" y="406076"/>
                </a:cubicBezTo>
                <a:lnTo>
                  <a:pt x="2214693" y="280241"/>
                </a:lnTo>
              </a:path>
            </a:pathLst>
          </a:cu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0" name="Freeform 29">
            <a:extLst>
              <a:ext uri="{FF2B5EF4-FFF2-40B4-BE49-F238E27FC236}">
                <a16:creationId xmlns:a16="http://schemas.microsoft.com/office/drawing/2014/main" id="{9CC070E5-476F-6CE9-7F53-35FA8CFE382E}"/>
              </a:ext>
            </a:extLst>
          </p:cNvPr>
          <p:cNvSpPr/>
          <p:nvPr/>
        </p:nvSpPr>
        <p:spPr bwMode="auto">
          <a:xfrm>
            <a:off x="4355976" y="1347614"/>
            <a:ext cx="864096" cy="432048"/>
          </a:xfrm>
          <a:custGeom>
            <a:avLst/>
            <a:gdLst>
              <a:gd name="connsiteX0" fmla="*/ 0 w 2214693"/>
              <a:gd name="connsiteY0" fmla="*/ 499145 h 851482"/>
              <a:gd name="connsiteX1" fmla="*/ 239086 w 2214693"/>
              <a:gd name="connsiteY1" fmla="*/ 318781 h 851482"/>
              <a:gd name="connsiteX2" fmla="*/ 478172 w 2214693"/>
              <a:gd name="connsiteY2" fmla="*/ 230697 h 851482"/>
              <a:gd name="connsiteX3" fmla="*/ 721453 w 2214693"/>
              <a:gd name="connsiteY3" fmla="*/ 230697 h 851482"/>
              <a:gd name="connsiteX4" fmla="*/ 784370 w 2214693"/>
              <a:gd name="connsiteY4" fmla="*/ 0 h 851482"/>
              <a:gd name="connsiteX5" fmla="*/ 859871 w 2214693"/>
              <a:gd name="connsiteY5" fmla="*/ 251669 h 851482"/>
              <a:gd name="connsiteX6" fmla="*/ 1019262 w 2214693"/>
              <a:gd name="connsiteY6" fmla="*/ 369115 h 851482"/>
              <a:gd name="connsiteX7" fmla="*/ 1178653 w 2214693"/>
              <a:gd name="connsiteY7" fmla="*/ 557868 h 851482"/>
              <a:gd name="connsiteX8" fmla="*/ 1384183 w 2214693"/>
              <a:gd name="connsiteY8" fmla="*/ 771787 h 851482"/>
              <a:gd name="connsiteX9" fmla="*/ 1610686 w 2214693"/>
              <a:gd name="connsiteY9" fmla="*/ 851482 h 851482"/>
              <a:gd name="connsiteX10" fmla="*/ 1891717 w 2214693"/>
              <a:gd name="connsiteY10" fmla="*/ 775981 h 851482"/>
              <a:gd name="connsiteX11" fmla="*/ 2093053 w 2214693"/>
              <a:gd name="connsiteY11" fmla="*/ 616591 h 851482"/>
              <a:gd name="connsiteX12" fmla="*/ 2214693 w 2214693"/>
              <a:gd name="connsiteY12" fmla="*/ 490756 h 851482"/>
              <a:gd name="connsiteX0" fmla="*/ 0 w 2214693"/>
              <a:gd name="connsiteY0" fmla="*/ 499145 h 851482"/>
              <a:gd name="connsiteX1" fmla="*/ 239086 w 2214693"/>
              <a:gd name="connsiteY1" fmla="*/ 318781 h 851482"/>
              <a:gd name="connsiteX2" fmla="*/ 478172 w 2214693"/>
              <a:gd name="connsiteY2" fmla="*/ 230697 h 851482"/>
              <a:gd name="connsiteX3" fmla="*/ 721453 w 2214693"/>
              <a:gd name="connsiteY3" fmla="*/ 230697 h 851482"/>
              <a:gd name="connsiteX4" fmla="*/ 784370 w 2214693"/>
              <a:gd name="connsiteY4" fmla="*/ 0 h 851482"/>
              <a:gd name="connsiteX5" fmla="*/ 859871 w 2214693"/>
              <a:gd name="connsiteY5" fmla="*/ 251669 h 851482"/>
              <a:gd name="connsiteX6" fmla="*/ 1019262 w 2214693"/>
              <a:gd name="connsiteY6" fmla="*/ 369115 h 851482"/>
              <a:gd name="connsiteX7" fmla="*/ 1178653 w 2214693"/>
              <a:gd name="connsiteY7" fmla="*/ 557868 h 851482"/>
              <a:gd name="connsiteX8" fmla="*/ 1384183 w 2214693"/>
              <a:gd name="connsiteY8" fmla="*/ 771787 h 851482"/>
              <a:gd name="connsiteX9" fmla="*/ 1610686 w 2214693"/>
              <a:gd name="connsiteY9" fmla="*/ 851482 h 851482"/>
              <a:gd name="connsiteX10" fmla="*/ 1891717 w 2214693"/>
              <a:gd name="connsiteY10" fmla="*/ 775981 h 851482"/>
              <a:gd name="connsiteX11" fmla="*/ 2093053 w 2214693"/>
              <a:gd name="connsiteY11" fmla="*/ 616591 h 851482"/>
              <a:gd name="connsiteX12" fmla="*/ 2214693 w 2214693"/>
              <a:gd name="connsiteY12" fmla="*/ 490756 h 851482"/>
              <a:gd name="connsiteX0" fmla="*/ 0 w 2214693"/>
              <a:gd name="connsiteY0" fmla="*/ 499145 h 851482"/>
              <a:gd name="connsiteX1" fmla="*/ 239086 w 2214693"/>
              <a:gd name="connsiteY1" fmla="*/ 318781 h 851482"/>
              <a:gd name="connsiteX2" fmla="*/ 478172 w 2214693"/>
              <a:gd name="connsiteY2" fmla="*/ 230697 h 851482"/>
              <a:gd name="connsiteX3" fmla="*/ 721453 w 2214693"/>
              <a:gd name="connsiteY3" fmla="*/ 230697 h 851482"/>
              <a:gd name="connsiteX4" fmla="*/ 784370 w 2214693"/>
              <a:gd name="connsiteY4" fmla="*/ 0 h 851482"/>
              <a:gd name="connsiteX5" fmla="*/ 859871 w 2214693"/>
              <a:gd name="connsiteY5" fmla="*/ 251669 h 851482"/>
              <a:gd name="connsiteX6" fmla="*/ 1019262 w 2214693"/>
              <a:gd name="connsiteY6" fmla="*/ 369115 h 851482"/>
              <a:gd name="connsiteX7" fmla="*/ 1178653 w 2214693"/>
              <a:gd name="connsiteY7" fmla="*/ 557868 h 851482"/>
              <a:gd name="connsiteX8" fmla="*/ 1384183 w 2214693"/>
              <a:gd name="connsiteY8" fmla="*/ 771787 h 851482"/>
              <a:gd name="connsiteX9" fmla="*/ 1610686 w 2214693"/>
              <a:gd name="connsiteY9" fmla="*/ 851482 h 851482"/>
              <a:gd name="connsiteX10" fmla="*/ 1891717 w 2214693"/>
              <a:gd name="connsiteY10" fmla="*/ 775981 h 851482"/>
              <a:gd name="connsiteX11" fmla="*/ 2093053 w 2214693"/>
              <a:gd name="connsiteY11" fmla="*/ 616591 h 851482"/>
              <a:gd name="connsiteX12" fmla="*/ 2214693 w 2214693"/>
              <a:gd name="connsiteY12" fmla="*/ 490756 h 851482"/>
              <a:gd name="connsiteX0" fmla="*/ 0 w 2214693"/>
              <a:gd name="connsiteY0" fmla="*/ 499145 h 851482"/>
              <a:gd name="connsiteX1" fmla="*/ 239086 w 2214693"/>
              <a:gd name="connsiteY1" fmla="*/ 318781 h 851482"/>
              <a:gd name="connsiteX2" fmla="*/ 478172 w 2214693"/>
              <a:gd name="connsiteY2" fmla="*/ 230697 h 851482"/>
              <a:gd name="connsiteX3" fmla="*/ 721453 w 2214693"/>
              <a:gd name="connsiteY3" fmla="*/ 230697 h 851482"/>
              <a:gd name="connsiteX4" fmla="*/ 784370 w 2214693"/>
              <a:gd name="connsiteY4" fmla="*/ 0 h 851482"/>
              <a:gd name="connsiteX5" fmla="*/ 859871 w 2214693"/>
              <a:gd name="connsiteY5" fmla="*/ 251669 h 851482"/>
              <a:gd name="connsiteX6" fmla="*/ 1019262 w 2214693"/>
              <a:gd name="connsiteY6" fmla="*/ 369115 h 851482"/>
              <a:gd name="connsiteX7" fmla="*/ 1178653 w 2214693"/>
              <a:gd name="connsiteY7" fmla="*/ 557868 h 851482"/>
              <a:gd name="connsiteX8" fmla="*/ 1384183 w 2214693"/>
              <a:gd name="connsiteY8" fmla="*/ 771787 h 851482"/>
              <a:gd name="connsiteX9" fmla="*/ 1610686 w 2214693"/>
              <a:gd name="connsiteY9" fmla="*/ 851482 h 851482"/>
              <a:gd name="connsiteX10" fmla="*/ 1891717 w 2214693"/>
              <a:gd name="connsiteY10" fmla="*/ 775981 h 851482"/>
              <a:gd name="connsiteX11" fmla="*/ 2093053 w 2214693"/>
              <a:gd name="connsiteY11" fmla="*/ 616591 h 851482"/>
              <a:gd name="connsiteX12" fmla="*/ 2214693 w 2214693"/>
              <a:gd name="connsiteY12" fmla="*/ 490756 h 851482"/>
              <a:gd name="connsiteX0" fmla="*/ 0 w 2214693"/>
              <a:gd name="connsiteY0" fmla="*/ 499145 h 851482"/>
              <a:gd name="connsiteX1" fmla="*/ 239086 w 2214693"/>
              <a:gd name="connsiteY1" fmla="*/ 318781 h 851482"/>
              <a:gd name="connsiteX2" fmla="*/ 478172 w 2214693"/>
              <a:gd name="connsiteY2" fmla="*/ 230697 h 851482"/>
              <a:gd name="connsiteX3" fmla="*/ 721453 w 2214693"/>
              <a:gd name="connsiteY3" fmla="*/ 230697 h 851482"/>
              <a:gd name="connsiteX4" fmla="*/ 784370 w 2214693"/>
              <a:gd name="connsiteY4" fmla="*/ 0 h 851482"/>
              <a:gd name="connsiteX5" fmla="*/ 859871 w 2214693"/>
              <a:gd name="connsiteY5" fmla="*/ 251669 h 851482"/>
              <a:gd name="connsiteX6" fmla="*/ 1019262 w 2214693"/>
              <a:gd name="connsiteY6" fmla="*/ 369115 h 851482"/>
              <a:gd name="connsiteX7" fmla="*/ 1178653 w 2214693"/>
              <a:gd name="connsiteY7" fmla="*/ 557868 h 851482"/>
              <a:gd name="connsiteX8" fmla="*/ 1384183 w 2214693"/>
              <a:gd name="connsiteY8" fmla="*/ 771787 h 851482"/>
              <a:gd name="connsiteX9" fmla="*/ 1610686 w 2214693"/>
              <a:gd name="connsiteY9" fmla="*/ 851482 h 851482"/>
              <a:gd name="connsiteX10" fmla="*/ 1891717 w 2214693"/>
              <a:gd name="connsiteY10" fmla="*/ 775981 h 851482"/>
              <a:gd name="connsiteX11" fmla="*/ 2093053 w 2214693"/>
              <a:gd name="connsiteY11" fmla="*/ 616591 h 851482"/>
              <a:gd name="connsiteX12" fmla="*/ 2214693 w 2214693"/>
              <a:gd name="connsiteY12" fmla="*/ 490756 h 851482"/>
              <a:gd name="connsiteX0" fmla="*/ 0 w 2214693"/>
              <a:gd name="connsiteY0" fmla="*/ 499145 h 851482"/>
              <a:gd name="connsiteX1" fmla="*/ 239086 w 2214693"/>
              <a:gd name="connsiteY1" fmla="*/ 318781 h 851482"/>
              <a:gd name="connsiteX2" fmla="*/ 478172 w 2214693"/>
              <a:gd name="connsiteY2" fmla="*/ 230697 h 851482"/>
              <a:gd name="connsiteX3" fmla="*/ 721453 w 2214693"/>
              <a:gd name="connsiteY3" fmla="*/ 230697 h 851482"/>
              <a:gd name="connsiteX4" fmla="*/ 784370 w 2214693"/>
              <a:gd name="connsiteY4" fmla="*/ 0 h 851482"/>
              <a:gd name="connsiteX5" fmla="*/ 859871 w 2214693"/>
              <a:gd name="connsiteY5" fmla="*/ 251669 h 851482"/>
              <a:gd name="connsiteX6" fmla="*/ 1019262 w 2214693"/>
              <a:gd name="connsiteY6" fmla="*/ 369115 h 851482"/>
              <a:gd name="connsiteX7" fmla="*/ 1178653 w 2214693"/>
              <a:gd name="connsiteY7" fmla="*/ 557868 h 851482"/>
              <a:gd name="connsiteX8" fmla="*/ 1384183 w 2214693"/>
              <a:gd name="connsiteY8" fmla="*/ 771787 h 851482"/>
              <a:gd name="connsiteX9" fmla="*/ 1610686 w 2214693"/>
              <a:gd name="connsiteY9" fmla="*/ 851482 h 851482"/>
              <a:gd name="connsiteX10" fmla="*/ 1891717 w 2214693"/>
              <a:gd name="connsiteY10" fmla="*/ 775981 h 851482"/>
              <a:gd name="connsiteX11" fmla="*/ 2093053 w 2214693"/>
              <a:gd name="connsiteY11" fmla="*/ 616591 h 851482"/>
              <a:gd name="connsiteX12" fmla="*/ 2214693 w 2214693"/>
              <a:gd name="connsiteY12" fmla="*/ 490756 h 851482"/>
              <a:gd name="connsiteX0" fmla="*/ 0 w 2214693"/>
              <a:gd name="connsiteY0" fmla="*/ 499145 h 857719"/>
              <a:gd name="connsiteX1" fmla="*/ 239086 w 2214693"/>
              <a:gd name="connsiteY1" fmla="*/ 318781 h 857719"/>
              <a:gd name="connsiteX2" fmla="*/ 478172 w 2214693"/>
              <a:gd name="connsiteY2" fmla="*/ 230697 h 857719"/>
              <a:gd name="connsiteX3" fmla="*/ 721453 w 2214693"/>
              <a:gd name="connsiteY3" fmla="*/ 230697 h 857719"/>
              <a:gd name="connsiteX4" fmla="*/ 784370 w 2214693"/>
              <a:gd name="connsiteY4" fmla="*/ 0 h 857719"/>
              <a:gd name="connsiteX5" fmla="*/ 859871 w 2214693"/>
              <a:gd name="connsiteY5" fmla="*/ 251669 h 857719"/>
              <a:gd name="connsiteX6" fmla="*/ 1019262 w 2214693"/>
              <a:gd name="connsiteY6" fmla="*/ 369115 h 857719"/>
              <a:gd name="connsiteX7" fmla="*/ 1178653 w 2214693"/>
              <a:gd name="connsiteY7" fmla="*/ 557868 h 857719"/>
              <a:gd name="connsiteX8" fmla="*/ 1384183 w 2214693"/>
              <a:gd name="connsiteY8" fmla="*/ 771787 h 857719"/>
              <a:gd name="connsiteX9" fmla="*/ 1610686 w 2214693"/>
              <a:gd name="connsiteY9" fmla="*/ 851482 h 857719"/>
              <a:gd name="connsiteX10" fmla="*/ 1891717 w 2214693"/>
              <a:gd name="connsiteY10" fmla="*/ 775981 h 857719"/>
              <a:gd name="connsiteX11" fmla="*/ 2093053 w 2214693"/>
              <a:gd name="connsiteY11" fmla="*/ 616591 h 857719"/>
              <a:gd name="connsiteX12" fmla="*/ 2214693 w 2214693"/>
              <a:gd name="connsiteY12" fmla="*/ 490756 h 857719"/>
              <a:gd name="connsiteX0" fmla="*/ 0 w 2214693"/>
              <a:gd name="connsiteY0" fmla="*/ 499145 h 857719"/>
              <a:gd name="connsiteX1" fmla="*/ 239086 w 2214693"/>
              <a:gd name="connsiteY1" fmla="*/ 318781 h 857719"/>
              <a:gd name="connsiteX2" fmla="*/ 478172 w 2214693"/>
              <a:gd name="connsiteY2" fmla="*/ 230697 h 857719"/>
              <a:gd name="connsiteX3" fmla="*/ 721453 w 2214693"/>
              <a:gd name="connsiteY3" fmla="*/ 230697 h 857719"/>
              <a:gd name="connsiteX4" fmla="*/ 784370 w 2214693"/>
              <a:gd name="connsiteY4" fmla="*/ 0 h 857719"/>
              <a:gd name="connsiteX5" fmla="*/ 859871 w 2214693"/>
              <a:gd name="connsiteY5" fmla="*/ 251669 h 857719"/>
              <a:gd name="connsiteX6" fmla="*/ 1019262 w 2214693"/>
              <a:gd name="connsiteY6" fmla="*/ 369115 h 857719"/>
              <a:gd name="connsiteX7" fmla="*/ 1178653 w 2214693"/>
              <a:gd name="connsiteY7" fmla="*/ 557868 h 857719"/>
              <a:gd name="connsiteX8" fmla="*/ 1384183 w 2214693"/>
              <a:gd name="connsiteY8" fmla="*/ 771787 h 857719"/>
              <a:gd name="connsiteX9" fmla="*/ 1610686 w 2214693"/>
              <a:gd name="connsiteY9" fmla="*/ 851482 h 857719"/>
              <a:gd name="connsiteX10" fmla="*/ 1891717 w 2214693"/>
              <a:gd name="connsiteY10" fmla="*/ 775981 h 857719"/>
              <a:gd name="connsiteX11" fmla="*/ 2093053 w 2214693"/>
              <a:gd name="connsiteY11" fmla="*/ 616591 h 857719"/>
              <a:gd name="connsiteX12" fmla="*/ 2214693 w 2214693"/>
              <a:gd name="connsiteY12" fmla="*/ 490756 h 857719"/>
              <a:gd name="connsiteX0" fmla="*/ 0 w 2214693"/>
              <a:gd name="connsiteY0" fmla="*/ 499145 h 857719"/>
              <a:gd name="connsiteX1" fmla="*/ 239086 w 2214693"/>
              <a:gd name="connsiteY1" fmla="*/ 318781 h 857719"/>
              <a:gd name="connsiteX2" fmla="*/ 478172 w 2214693"/>
              <a:gd name="connsiteY2" fmla="*/ 230697 h 857719"/>
              <a:gd name="connsiteX3" fmla="*/ 721453 w 2214693"/>
              <a:gd name="connsiteY3" fmla="*/ 230697 h 857719"/>
              <a:gd name="connsiteX4" fmla="*/ 784370 w 2214693"/>
              <a:gd name="connsiteY4" fmla="*/ 0 h 857719"/>
              <a:gd name="connsiteX5" fmla="*/ 859871 w 2214693"/>
              <a:gd name="connsiteY5" fmla="*/ 251669 h 857719"/>
              <a:gd name="connsiteX6" fmla="*/ 1019262 w 2214693"/>
              <a:gd name="connsiteY6" fmla="*/ 369115 h 857719"/>
              <a:gd name="connsiteX7" fmla="*/ 1178653 w 2214693"/>
              <a:gd name="connsiteY7" fmla="*/ 557868 h 857719"/>
              <a:gd name="connsiteX8" fmla="*/ 1384183 w 2214693"/>
              <a:gd name="connsiteY8" fmla="*/ 771787 h 857719"/>
              <a:gd name="connsiteX9" fmla="*/ 1610686 w 2214693"/>
              <a:gd name="connsiteY9" fmla="*/ 851482 h 857719"/>
              <a:gd name="connsiteX10" fmla="*/ 1891717 w 2214693"/>
              <a:gd name="connsiteY10" fmla="*/ 775981 h 857719"/>
              <a:gd name="connsiteX11" fmla="*/ 2093053 w 2214693"/>
              <a:gd name="connsiteY11" fmla="*/ 616591 h 857719"/>
              <a:gd name="connsiteX12" fmla="*/ 2214693 w 2214693"/>
              <a:gd name="connsiteY12" fmla="*/ 490756 h 857719"/>
              <a:gd name="connsiteX0" fmla="*/ 0 w 2214693"/>
              <a:gd name="connsiteY0" fmla="*/ 499145 h 857719"/>
              <a:gd name="connsiteX1" fmla="*/ 239086 w 2214693"/>
              <a:gd name="connsiteY1" fmla="*/ 318781 h 857719"/>
              <a:gd name="connsiteX2" fmla="*/ 478172 w 2214693"/>
              <a:gd name="connsiteY2" fmla="*/ 230697 h 857719"/>
              <a:gd name="connsiteX3" fmla="*/ 721453 w 2214693"/>
              <a:gd name="connsiteY3" fmla="*/ 230697 h 857719"/>
              <a:gd name="connsiteX4" fmla="*/ 784370 w 2214693"/>
              <a:gd name="connsiteY4" fmla="*/ 0 h 857719"/>
              <a:gd name="connsiteX5" fmla="*/ 859871 w 2214693"/>
              <a:gd name="connsiteY5" fmla="*/ 251669 h 857719"/>
              <a:gd name="connsiteX6" fmla="*/ 1019262 w 2214693"/>
              <a:gd name="connsiteY6" fmla="*/ 369115 h 857719"/>
              <a:gd name="connsiteX7" fmla="*/ 1178653 w 2214693"/>
              <a:gd name="connsiteY7" fmla="*/ 557868 h 857719"/>
              <a:gd name="connsiteX8" fmla="*/ 1384183 w 2214693"/>
              <a:gd name="connsiteY8" fmla="*/ 771787 h 857719"/>
              <a:gd name="connsiteX9" fmla="*/ 1610686 w 2214693"/>
              <a:gd name="connsiteY9" fmla="*/ 851482 h 857719"/>
              <a:gd name="connsiteX10" fmla="*/ 1891717 w 2214693"/>
              <a:gd name="connsiteY10" fmla="*/ 775981 h 857719"/>
              <a:gd name="connsiteX11" fmla="*/ 2093053 w 2214693"/>
              <a:gd name="connsiteY11" fmla="*/ 616591 h 857719"/>
              <a:gd name="connsiteX12" fmla="*/ 2214693 w 2214693"/>
              <a:gd name="connsiteY12" fmla="*/ 490756 h 857719"/>
              <a:gd name="connsiteX0" fmla="*/ 0 w 2214693"/>
              <a:gd name="connsiteY0" fmla="*/ 499145 h 851823"/>
              <a:gd name="connsiteX1" fmla="*/ 239086 w 2214693"/>
              <a:gd name="connsiteY1" fmla="*/ 318781 h 851823"/>
              <a:gd name="connsiteX2" fmla="*/ 478172 w 2214693"/>
              <a:gd name="connsiteY2" fmla="*/ 230697 h 851823"/>
              <a:gd name="connsiteX3" fmla="*/ 721453 w 2214693"/>
              <a:gd name="connsiteY3" fmla="*/ 230697 h 851823"/>
              <a:gd name="connsiteX4" fmla="*/ 784370 w 2214693"/>
              <a:gd name="connsiteY4" fmla="*/ 0 h 851823"/>
              <a:gd name="connsiteX5" fmla="*/ 859871 w 2214693"/>
              <a:gd name="connsiteY5" fmla="*/ 251669 h 851823"/>
              <a:gd name="connsiteX6" fmla="*/ 1019262 w 2214693"/>
              <a:gd name="connsiteY6" fmla="*/ 369115 h 851823"/>
              <a:gd name="connsiteX7" fmla="*/ 1178653 w 2214693"/>
              <a:gd name="connsiteY7" fmla="*/ 557868 h 851823"/>
              <a:gd name="connsiteX8" fmla="*/ 1384183 w 2214693"/>
              <a:gd name="connsiteY8" fmla="*/ 771787 h 851823"/>
              <a:gd name="connsiteX9" fmla="*/ 1610686 w 2214693"/>
              <a:gd name="connsiteY9" fmla="*/ 851482 h 851823"/>
              <a:gd name="connsiteX10" fmla="*/ 1891717 w 2214693"/>
              <a:gd name="connsiteY10" fmla="*/ 775981 h 851823"/>
              <a:gd name="connsiteX11" fmla="*/ 2093053 w 2214693"/>
              <a:gd name="connsiteY11" fmla="*/ 616591 h 851823"/>
              <a:gd name="connsiteX12" fmla="*/ 2214693 w 2214693"/>
              <a:gd name="connsiteY12" fmla="*/ 490756 h 851823"/>
              <a:gd name="connsiteX0" fmla="*/ 0 w 2214693"/>
              <a:gd name="connsiteY0" fmla="*/ 499145 h 851519"/>
              <a:gd name="connsiteX1" fmla="*/ 239086 w 2214693"/>
              <a:gd name="connsiteY1" fmla="*/ 318781 h 851519"/>
              <a:gd name="connsiteX2" fmla="*/ 478172 w 2214693"/>
              <a:gd name="connsiteY2" fmla="*/ 230697 h 851519"/>
              <a:gd name="connsiteX3" fmla="*/ 721453 w 2214693"/>
              <a:gd name="connsiteY3" fmla="*/ 230697 h 851519"/>
              <a:gd name="connsiteX4" fmla="*/ 784370 w 2214693"/>
              <a:gd name="connsiteY4" fmla="*/ 0 h 851519"/>
              <a:gd name="connsiteX5" fmla="*/ 859871 w 2214693"/>
              <a:gd name="connsiteY5" fmla="*/ 251669 h 851519"/>
              <a:gd name="connsiteX6" fmla="*/ 1019262 w 2214693"/>
              <a:gd name="connsiteY6" fmla="*/ 369115 h 851519"/>
              <a:gd name="connsiteX7" fmla="*/ 1178653 w 2214693"/>
              <a:gd name="connsiteY7" fmla="*/ 557868 h 851519"/>
              <a:gd name="connsiteX8" fmla="*/ 1384183 w 2214693"/>
              <a:gd name="connsiteY8" fmla="*/ 771787 h 851519"/>
              <a:gd name="connsiteX9" fmla="*/ 1610686 w 2214693"/>
              <a:gd name="connsiteY9" fmla="*/ 851482 h 851519"/>
              <a:gd name="connsiteX10" fmla="*/ 1891717 w 2214693"/>
              <a:gd name="connsiteY10" fmla="*/ 775981 h 851519"/>
              <a:gd name="connsiteX11" fmla="*/ 2093053 w 2214693"/>
              <a:gd name="connsiteY11" fmla="*/ 616591 h 851519"/>
              <a:gd name="connsiteX12" fmla="*/ 2214693 w 2214693"/>
              <a:gd name="connsiteY12" fmla="*/ 490756 h 851519"/>
              <a:gd name="connsiteX0" fmla="*/ 0 w 2214693"/>
              <a:gd name="connsiteY0" fmla="*/ 499145 h 851482"/>
              <a:gd name="connsiteX1" fmla="*/ 239086 w 2214693"/>
              <a:gd name="connsiteY1" fmla="*/ 318781 h 851482"/>
              <a:gd name="connsiteX2" fmla="*/ 478172 w 2214693"/>
              <a:gd name="connsiteY2" fmla="*/ 230697 h 851482"/>
              <a:gd name="connsiteX3" fmla="*/ 721453 w 2214693"/>
              <a:gd name="connsiteY3" fmla="*/ 230697 h 851482"/>
              <a:gd name="connsiteX4" fmla="*/ 784370 w 2214693"/>
              <a:gd name="connsiteY4" fmla="*/ 0 h 851482"/>
              <a:gd name="connsiteX5" fmla="*/ 859871 w 2214693"/>
              <a:gd name="connsiteY5" fmla="*/ 251669 h 851482"/>
              <a:gd name="connsiteX6" fmla="*/ 1019262 w 2214693"/>
              <a:gd name="connsiteY6" fmla="*/ 369115 h 851482"/>
              <a:gd name="connsiteX7" fmla="*/ 1178653 w 2214693"/>
              <a:gd name="connsiteY7" fmla="*/ 557868 h 851482"/>
              <a:gd name="connsiteX8" fmla="*/ 1384183 w 2214693"/>
              <a:gd name="connsiteY8" fmla="*/ 771787 h 851482"/>
              <a:gd name="connsiteX9" fmla="*/ 1610686 w 2214693"/>
              <a:gd name="connsiteY9" fmla="*/ 851482 h 851482"/>
              <a:gd name="connsiteX10" fmla="*/ 1891717 w 2214693"/>
              <a:gd name="connsiteY10" fmla="*/ 775981 h 851482"/>
              <a:gd name="connsiteX11" fmla="*/ 2093053 w 2214693"/>
              <a:gd name="connsiteY11" fmla="*/ 616591 h 851482"/>
              <a:gd name="connsiteX12" fmla="*/ 2214693 w 2214693"/>
              <a:gd name="connsiteY12" fmla="*/ 490756 h 851482"/>
              <a:gd name="connsiteX0" fmla="*/ 0 w 2214693"/>
              <a:gd name="connsiteY0" fmla="*/ 499145 h 851482"/>
              <a:gd name="connsiteX1" fmla="*/ 239086 w 2214693"/>
              <a:gd name="connsiteY1" fmla="*/ 318781 h 851482"/>
              <a:gd name="connsiteX2" fmla="*/ 478172 w 2214693"/>
              <a:gd name="connsiteY2" fmla="*/ 230697 h 851482"/>
              <a:gd name="connsiteX3" fmla="*/ 721453 w 2214693"/>
              <a:gd name="connsiteY3" fmla="*/ 230697 h 851482"/>
              <a:gd name="connsiteX4" fmla="*/ 784370 w 2214693"/>
              <a:gd name="connsiteY4" fmla="*/ 0 h 851482"/>
              <a:gd name="connsiteX5" fmla="*/ 859871 w 2214693"/>
              <a:gd name="connsiteY5" fmla="*/ 251669 h 851482"/>
              <a:gd name="connsiteX6" fmla="*/ 1019262 w 2214693"/>
              <a:gd name="connsiteY6" fmla="*/ 369115 h 851482"/>
              <a:gd name="connsiteX7" fmla="*/ 1178653 w 2214693"/>
              <a:gd name="connsiteY7" fmla="*/ 557868 h 851482"/>
              <a:gd name="connsiteX8" fmla="*/ 1384183 w 2214693"/>
              <a:gd name="connsiteY8" fmla="*/ 771787 h 851482"/>
              <a:gd name="connsiteX9" fmla="*/ 1610686 w 2214693"/>
              <a:gd name="connsiteY9" fmla="*/ 851482 h 851482"/>
              <a:gd name="connsiteX10" fmla="*/ 1891717 w 2214693"/>
              <a:gd name="connsiteY10" fmla="*/ 775981 h 851482"/>
              <a:gd name="connsiteX11" fmla="*/ 2093053 w 2214693"/>
              <a:gd name="connsiteY11" fmla="*/ 616591 h 851482"/>
              <a:gd name="connsiteX12" fmla="*/ 2214693 w 2214693"/>
              <a:gd name="connsiteY12" fmla="*/ 490756 h 851482"/>
              <a:gd name="connsiteX0" fmla="*/ 0 w 2214693"/>
              <a:gd name="connsiteY0" fmla="*/ 499145 h 851482"/>
              <a:gd name="connsiteX1" fmla="*/ 239086 w 2214693"/>
              <a:gd name="connsiteY1" fmla="*/ 318781 h 851482"/>
              <a:gd name="connsiteX2" fmla="*/ 478172 w 2214693"/>
              <a:gd name="connsiteY2" fmla="*/ 230697 h 851482"/>
              <a:gd name="connsiteX3" fmla="*/ 721453 w 2214693"/>
              <a:gd name="connsiteY3" fmla="*/ 230697 h 851482"/>
              <a:gd name="connsiteX4" fmla="*/ 784370 w 2214693"/>
              <a:gd name="connsiteY4" fmla="*/ 0 h 851482"/>
              <a:gd name="connsiteX5" fmla="*/ 859871 w 2214693"/>
              <a:gd name="connsiteY5" fmla="*/ 251669 h 851482"/>
              <a:gd name="connsiteX6" fmla="*/ 1019262 w 2214693"/>
              <a:gd name="connsiteY6" fmla="*/ 369115 h 851482"/>
              <a:gd name="connsiteX7" fmla="*/ 1178653 w 2214693"/>
              <a:gd name="connsiteY7" fmla="*/ 557868 h 851482"/>
              <a:gd name="connsiteX8" fmla="*/ 1384183 w 2214693"/>
              <a:gd name="connsiteY8" fmla="*/ 771787 h 851482"/>
              <a:gd name="connsiteX9" fmla="*/ 1610686 w 2214693"/>
              <a:gd name="connsiteY9" fmla="*/ 851482 h 851482"/>
              <a:gd name="connsiteX10" fmla="*/ 1891717 w 2214693"/>
              <a:gd name="connsiteY10" fmla="*/ 775981 h 851482"/>
              <a:gd name="connsiteX11" fmla="*/ 2093053 w 2214693"/>
              <a:gd name="connsiteY11" fmla="*/ 616591 h 851482"/>
              <a:gd name="connsiteX12" fmla="*/ 2214693 w 2214693"/>
              <a:gd name="connsiteY12" fmla="*/ 490756 h 851482"/>
              <a:gd name="connsiteX0" fmla="*/ 0 w 2214693"/>
              <a:gd name="connsiteY0" fmla="*/ 499145 h 851482"/>
              <a:gd name="connsiteX1" fmla="*/ 239086 w 2214693"/>
              <a:gd name="connsiteY1" fmla="*/ 318781 h 851482"/>
              <a:gd name="connsiteX2" fmla="*/ 478172 w 2214693"/>
              <a:gd name="connsiteY2" fmla="*/ 230697 h 851482"/>
              <a:gd name="connsiteX3" fmla="*/ 721453 w 2214693"/>
              <a:gd name="connsiteY3" fmla="*/ 230697 h 851482"/>
              <a:gd name="connsiteX4" fmla="*/ 784370 w 2214693"/>
              <a:gd name="connsiteY4" fmla="*/ 0 h 851482"/>
              <a:gd name="connsiteX5" fmla="*/ 859871 w 2214693"/>
              <a:gd name="connsiteY5" fmla="*/ 251669 h 851482"/>
              <a:gd name="connsiteX6" fmla="*/ 1019262 w 2214693"/>
              <a:gd name="connsiteY6" fmla="*/ 369115 h 851482"/>
              <a:gd name="connsiteX7" fmla="*/ 1178653 w 2214693"/>
              <a:gd name="connsiteY7" fmla="*/ 557868 h 851482"/>
              <a:gd name="connsiteX8" fmla="*/ 1384183 w 2214693"/>
              <a:gd name="connsiteY8" fmla="*/ 771787 h 851482"/>
              <a:gd name="connsiteX9" fmla="*/ 1610686 w 2214693"/>
              <a:gd name="connsiteY9" fmla="*/ 851482 h 851482"/>
              <a:gd name="connsiteX10" fmla="*/ 1891717 w 2214693"/>
              <a:gd name="connsiteY10" fmla="*/ 775981 h 851482"/>
              <a:gd name="connsiteX11" fmla="*/ 2093053 w 2214693"/>
              <a:gd name="connsiteY11" fmla="*/ 616591 h 851482"/>
              <a:gd name="connsiteX12" fmla="*/ 2214693 w 2214693"/>
              <a:gd name="connsiteY12" fmla="*/ 490756 h 851482"/>
              <a:gd name="connsiteX0" fmla="*/ 0 w 2214693"/>
              <a:gd name="connsiteY0" fmla="*/ 499145 h 851482"/>
              <a:gd name="connsiteX1" fmla="*/ 239086 w 2214693"/>
              <a:gd name="connsiteY1" fmla="*/ 318781 h 851482"/>
              <a:gd name="connsiteX2" fmla="*/ 478172 w 2214693"/>
              <a:gd name="connsiteY2" fmla="*/ 230697 h 851482"/>
              <a:gd name="connsiteX3" fmla="*/ 721453 w 2214693"/>
              <a:gd name="connsiteY3" fmla="*/ 230697 h 851482"/>
              <a:gd name="connsiteX4" fmla="*/ 784370 w 2214693"/>
              <a:gd name="connsiteY4" fmla="*/ 0 h 851482"/>
              <a:gd name="connsiteX5" fmla="*/ 859871 w 2214693"/>
              <a:gd name="connsiteY5" fmla="*/ 251669 h 851482"/>
              <a:gd name="connsiteX6" fmla="*/ 1019262 w 2214693"/>
              <a:gd name="connsiteY6" fmla="*/ 369115 h 851482"/>
              <a:gd name="connsiteX7" fmla="*/ 1178653 w 2214693"/>
              <a:gd name="connsiteY7" fmla="*/ 557868 h 851482"/>
              <a:gd name="connsiteX8" fmla="*/ 1384183 w 2214693"/>
              <a:gd name="connsiteY8" fmla="*/ 771787 h 851482"/>
              <a:gd name="connsiteX9" fmla="*/ 1610686 w 2214693"/>
              <a:gd name="connsiteY9" fmla="*/ 851482 h 851482"/>
              <a:gd name="connsiteX10" fmla="*/ 1891717 w 2214693"/>
              <a:gd name="connsiteY10" fmla="*/ 775981 h 851482"/>
              <a:gd name="connsiteX11" fmla="*/ 2093053 w 2214693"/>
              <a:gd name="connsiteY11" fmla="*/ 616591 h 851482"/>
              <a:gd name="connsiteX12" fmla="*/ 2214693 w 2214693"/>
              <a:gd name="connsiteY12" fmla="*/ 490756 h 851482"/>
              <a:gd name="connsiteX0" fmla="*/ 0 w 2214693"/>
              <a:gd name="connsiteY0" fmla="*/ 499145 h 851482"/>
              <a:gd name="connsiteX1" fmla="*/ 239086 w 2214693"/>
              <a:gd name="connsiteY1" fmla="*/ 318781 h 851482"/>
              <a:gd name="connsiteX2" fmla="*/ 478172 w 2214693"/>
              <a:gd name="connsiteY2" fmla="*/ 230697 h 851482"/>
              <a:gd name="connsiteX3" fmla="*/ 721453 w 2214693"/>
              <a:gd name="connsiteY3" fmla="*/ 230697 h 851482"/>
              <a:gd name="connsiteX4" fmla="*/ 784370 w 2214693"/>
              <a:gd name="connsiteY4" fmla="*/ 0 h 851482"/>
              <a:gd name="connsiteX5" fmla="*/ 859871 w 2214693"/>
              <a:gd name="connsiteY5" fmla="*/ 251669 h 851482"/>
              <a:gd name="connsiteX6" fmla="*/ 1019262 w 2214693"/>
              <a:gd name="connsiteY6" fmla="*/ 369115 h 851482"/>
              <a:gd name="connsiteX7" fmla="*/ 1178653 w 2214693"/>
              <a:gd name="connsiteY7" fmla="*/ 557868 h 851482"/>
              <a:gd name="connsiteX8" fmla="*/ 1384183 w 2214693"/>
              <a:gd name="connsiteY8" fmla="*/ 771787 h 851482"/>
              <a:gd name="connsiteX9" fmla="*/ 1610686 w 2214693"/>
              <a:gd name="connsiteY9" fmla="*/ 851482 h 851482"/>
              <a:gd name="connsiteX10" fmla="*/ 1891717 w 2214693"/>
              <a:gd name="connsiteY10" fmla="*/ 775981 h 851482"/>
              <a:gd name="connsiteX11" fmla="*/ 2093053 w 2214693"/>
              <a:gd name="connsiteY11" fmla="*/ 616591 h 851482"/>
              <a:gd name="connsiteX12" fmla="*/ 2214693 w 2214693"/>
              <a:gd name="connsiteY12" fmla="*/ 490756 h 851482"/>
              <a:gd name="connsiteX0" fmla="*/ 0 w 2214693"/>
              <a:gd name="connsiteY0" fmla="*/ 499145 h 851482"/>
              <a:gd name="connsiteX1" fmla="*/ 239086 w 2214693"/>
              <a:gd name="connsiteY1" fmla="*/ 318781 h 851482"/>
              <a:gd name="connsiteX2" fmla="*/ 478172 w 2214693"/>
              <a:gd name="connsiteY2" fmla="*/ 230697 h 851482"/>
              <a:gd name="connsiteX3" fmla="*/ 721453 w 2214693"/>
              <a:gd name="connsiteY3" fmla="*/ 230697 h 851482"/>
              <a:gd name="connsiteX4" fmla="*/ 784370 w 2214693"/>
              <a:gd name="connsiteY4" fmla="*/ 0 h 851482"/>
              <a:gd name="connsiteX5" fmla="*/ 859871 w 2214693"/>
              <a:gd name="connsiteY5" fmla="*/ 251669 h 851482"/>
              <a:gd name="connsiteX6" fmla="*/ 1019262 w 2214693"/>
              <a:gd name="connsiteY6" fmla="*/ 369115 h 851482"/>
              <a:gd name="connsiteX7" fmla="*/ 1178653 w 2214693"/>
              <a:gd name="connsiteY7" fmla="*/ 557868 h 851482"/>
              <a:gd name="connsiteX8" fmla="*/ 1384183 w 2214693"/>
              <a:gd name="connsiteY8" fmla="*/ 771787 h 851482"/>
              <a:gd name="connsiteX9" fmla="*/ 1610686 w 2214693"/>
              <a:gd name="connsiteY9" fmla="*/ 851482 h 851482"/>
              <a:gd name="connsiteX10" fmla="*/ 1891717 w 2214693"/>
              <a:gd name="connsiteY10" fmla="*/ 775981 h 851482"/>
              <a:gd name="connsiteX11" fmla="*/ 2093053 w 2214693"/>
              <a:gd name="connsiteY11" fmla="*/ 616591 h 851482"/>
              <a:gd name="connsiteX12" fmla="*/ 2214693 w 2214693"/>
              <a:gd name="connsiteY12" fmla="*/ 490756 h 851482"/>
              <a:gd name="connsiteX0" fmla="*/ 0 w 2214693"/>
              <a:gd name="connsiteY0" fmla="*/ 499145 h 851809"/>
              <a:gd name="connsiteX1" fmla="*/ 239086 w 2214693"/>
              <a:gd name="connsiteY1" fmla="*/ 318781 h 851809"/>
              <a:gd name="connsiteX2" fmla="*/ 478172 w 2214693"/>
              <a:gd name="connsiteY2" fmla="*/ 230697 h 851809"/>
              <a:gd name="connsiteX3" fmla="*/ 721453 w 2214693"/>
              <a:gd name="connsiteY3" fmla="*/ 230697 h 851809"/>
              <a:gd name="connsiteX4" fmla="*/ 784370 w 2214693"/>
              <a:gd name="connsiteY4" fmla="*/ 0 h 851809"/>
              <a:gd name="connsiteX5" fmla="*/ 859871 w 2214693"/>
              <a:gd name="connsiteY5" fmla="*/ 251669 h 851809"/>
              <a:gd name="connsiteX6" fmla="*/ 1019262 w 2214693"/>
              <a:gd name="connsiteY6" fmla="*/ 369115 h 851809"/>
              <a:gd name="connsiteX7" fmla="*/ 1178653 w 2214693"/>
              <a:gd name="connsiteY7" fmla="*/ 557868 h 851809"/>
              <a:gd name="connsiteX8" fmla="*/ 1371600 w 2214693"/>
              <a:gd name="connsiteY8" fmla="*/ 746620 h 851809"/>
              <a:gd name="connsiteX9" fmla="*/ 1610686 w 2214693"/>
              <a:gd name="connsiteY9" fmla="*/ 851482 h 851809"/>
              <a:gd name="connsiteX10" fmla="*/ 1891717 w 2214693"/>
              <a:gd name="connsiteY10" fmla="*/ 775981 h 851809"/>
              <a:gd name="connsiteX11" fmla="*/ 2093053 w 2214693"/>
              <a:gd name="connsiteY11" fmla="*/ 616591 h 851809"/>
              <a:gd name="connsiteX12" fmla="*/ 2214693 w 2214693"/>
              <a:gd name="connsiteY12" fmla="*/ 490756 h 851809"/>
              <a:gd name="connsiteX0" fmla="*/ 0 w 2214693"/>
              <a:gd name="connsiteY0" fmla="*/ 274041 h 626705"/>
              <a:gd name="connsiteX1" fmla="*/ 239086 w 2214693"/>
              <a:gd name="connsiteY1" fmla="*/ 93677 h 626705"/>
              <a:gd name="connsiteX2" fmla="*/ 478172 w 2214693"/>
              <a:gd name="connsiteY2" fmla="*/ 5593 h 626705"/>
              <a:gd name="connsiteX3" fmla="*/ 721453 w 2214693"/>
              <a:gd name="connsiteY3" fmla="*/ 5593 h 626705"/>
              <a:gd name="connsiteX4" fmla="*/ 859871 w 2214693"/>
              <a:gd name="connsiteY4" fmla="*/ 26565 h 626705"/>
              <a:gd name="connsiteX5" fmla="*/ 1019262 w 2214693"/>
              <a:gd name="connsiteY5" fmla="*/ 144011 h 626705"/>
              <a:gd name="connsiteX6" fmla="*/ 1178653 w 2214693"/>
              <a:gd name="connsiteY6" fmla="*/ 332764 h 626705"/>
              <a:gd name="connsiteX7" fmla="*/ 1371600 w 2214693"/>
              <a:gd name="connsiteY7" fmla="*/ 521516 h 626705"/>
              <a:gd name="connsiteX8" fmla="*/ 1610686 w 2214693"/>
              <a:gd name="connsiteY8" fmla="*/ 626378 h 626705"/>
              <a:gd name="connsiteX9" fmla="*/ 1891717 w 2214693"/>
              <a:gd name="connsiteY9" fmla="*/ 550877 h 626705"/>
              <a:gd name="connsiteX10" fmla="*/ 2093053 w 2214693"/>
              <a:gd name="connsiteY10" fmla="*/ 391487 h 626705"/>
              <a:gd name="connsiteX11" fmla="*/ 2214693 w 2214693"/>
              <a:gd name="connsiteY11" fmla="*/ 265652 h 626705"/>
              <a:gd name="connsiteX0" fmla="*/ 0 w 2214693"/>
              <a:gd name="connsiteY0" fmla="*/ 285229 h 637893"/>
              <a:gd name="connsiteX1" fmla="*/ 239086 w 2214693"/>
              <a:gd name="connsiteY1" fmla="*/ 104865 h 637893"/>
              <a:gd name="connsiteX2" fmla="*/ 478172 w 2214693"/>
              <a:gd name="connsiteY2" fmla="*/ 16781 h 637893"/>
              <a:gd name="connsiteX3" fmla="*/ 696286 w 2214693"/>
              <a:gd name="connsiteY3" fmla="*/ 3 h 637893"/>
              <a:gd name="connsiteX4" fmla="*/ 859871 w 2214693"/>
              <a:gd name="connsiteY4" fmla="*/ 37753 h 637893"/>
              <a:gd name="connsiteX5" fmla="*/ 1019262 w 2214693"/>
              <a:gd name="connsiteY5" fmla="*/ 155199 h 637893"/>
              <a:gd name="connsiteX6" fmla="*/ 1178653 w 2214693"/>
              <a:gd name="connsiteY6" fmla="*/ 343952 h 637893"/>
              <a:gd name="connsiteX7" fmla="*/ 1371600 w 2214693"/>
              <a:gd name="connsiteY7" fmla="*/ 532704 h 637893"/>
              <a:gd name="connsiteX8" fmla="*/ 1610686 w 2214693"/>
              <a:gd name="connsiteY8" fmla="*/ 637566 h 637893"/>
              <a:gd name="connsiteX9" fmla="*/ 1891717 w 2214693"/>
              <a:gd name="connsiteY9" fmla="*/ 562065 h 637893"/>
              <a:gd name="connsiteX10" fmla="*/ 2093053 w 2214693"/>
              <a:gd name="connsiteY10" fmla="*/ 402675 h 637893"/>
              <a:gd name="connsiteX11" fmla="*/ 2214693 w 2214693"/>
              <a:gd name="connsiteY11" fmla="*/ 276840 h 637893"/>
              <a:gd name="connsiteX0" fmla="*/ 0 w 2214693"/>
              <a:gd name="connsiteY0" fmla="*/ 290460 h 643124"/>
              <a:gd name="connsiteX1" fmla="*/ 239086 w 2214693"/>
              <a:gd name="connsiteY1" fmla="*/ 110096 h 643124"/>
              <a:gd name="connsiteX2" fmla="*/ 478172 w 2214693"/>
              <a:gd name="connsiteY2" fmla="*/ 22012 h 643124"/>
              <a:gd name="connsiteX3" fmla="*/ 696286 w 2214693"/>
              <a:gd name="connsiteY3" fmla="*/ 5234 h 643124"/>
              <a:gd name="connsiteX4" fmla="*/ 859871 w 2214693"/>
              <a:gd name="connsiteY4" fmla="*/ 42984 h 643124"/>
              <a:gd name="connsiteX5" fmla="*/ 1019262 w 2214693"/>
              <a:gd name="connsiteY5" fmla="*/ 160430 h 643124"/>
              <a:gd name="connsiteX6" fmla="*/ 1178653 w 2214693"/>
              <a:gd name="connsiteY6" fmla="*/ 349183 h 643124"/>
              <a:gd name="connsiteX7" fmla="*/ 1371600 w 2214693"/>
              <a:gd name="connsiteY7" fmla="*/ 537935 h 643124"/>
              <a:gd name="connsiteX8" fmla="*/ 1610686 w 2214693"/>
              <a:gd name="connsiteY8" fmla="*/ 642797 h 643124"/>
              <a:gd name="connsiteX9" fmla="*/ 1891717 w 2214693"/>
              <a:gd name="connsiteY9" fmla="*/ 567296 h 643124"/>
              <a:gd name="connsiteX10" fmla="*/ 2093053 w 2214693"/>
              <a:gd name="connsiteY10" fmla="*/ 407906 h 643124"/>
              <a:gd name="connsiteX11" fmla="*/ 2214693 w 2214693"/>
              <a:gd name="connsiteY11" fmla="*/ 282071 h 643124"/>
              <a:gd name="connsiteX0" fmla="*/ 0 w 2214693"/>
              <a:gd name="connsiteY0" fmla="*/ 288630 h 641294"/>
              <a:gd name="connsiteX1" fmla="*/ 239086 w 2214693"/>
              <a:gd name="connsiteY1" fmla="*/ 108266 h 641294"/>
              <a:gd name="connsiteX2" fmla="*/ 478172 w 2214693"/>
              <a:gd name="connsiteY2" fmla="*/ 20182 h 641294"/>
              <a:gd name="connsiteX3" fmla="*/ 696286 w 2214693"/>
              <a:gd name="connsiteY3" fmla="*/ 3404 h 641294"/>
              <a:gd name="connsiteX4" fmla="*/ 859871 w 2214693"/>
              <a:gd name="connsiteY4" fmla="*/ 41154 h 641294"/>
              <a:gd name="connsiteX5" fmla="*/ 1019262 w 2214693"/>
              <a:gd name="connsiteY5" fmla="*/ 158600 h 641294"/>
              <a:gd name="connsiteX6" fmla="*/ 1178653 w 2214693"/>
              <a:gd name="connsiteY6" fmla="*/ 347353 h 641294"/>
              <a:gd name="connsiteX7" fmla="*/ 1371600 w 2214693"/>
              <a:gd name="connsiteY7" fmla="*/ 536105 h 641294"/>
              <a:gd name="connsiteX8" fmla="*/ 1610686 w 2214693"/>
              <a:gd name="connsiteY8" fmla="*/ 640967 h 641294"/>
              <a:gd name="connsiteX9" fmla="*/ 1891717 w 2214693"/>
              <a:gd name="connsiteY9" fmla="*/ 565466 h 641294"/>
              <a:gd name="connsiteX10" fmla="*/ 2093053 w 2214693"/>
              <a:gd name="connsiteY10" fmla="*/ 406076 h 641294"/>
              <a:gd name="connsiteX11" fmla="*/ 2214693 w 2214693"/>
              <a:gd name="connsiteY11" fmla="*/ 280241 h 641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214693" h="641294">
                <a:moveTo>
                  <a:pt x="0" y="288630"/>
                </a:moveTo>
                <a:cubicBezTo>
                  <a:pt x="79695" y="228509"/>
                  <a:pt x="176169" y="144618"/>
                  <a:pt x="239086" y="108266"/>
                </a:cubicBezTo>
                <a:cubicBezTo>
                  <a:pt x="302003" y="71914"/>
                  <a:pt x="401972" y="37659"/>
                  <a:pt x="478172" y="20182"/>
                </a:cubicBezTo>
                <a:cubicBezTo>
                  <a:pt x="554372" y="2705"/>
                  <a:pt x="624980" y="-4984"/>
                  <a:pt x="696286" y="3404"/>
                </a:cubicBezTo>
                <a:cubicBezTo>
                  <a:pt x="767592" y="11792"/>
                  <a:pt x="805343" y="28571"/>
                  <a:pt x="859871" y="41154"/>
                </a:cubicBezTo>
                <a:cubicBezTo>
                  <a:pt x="932576" y="90089"/>
                  <a:pt x="966132" y="107567"/>
                  <a:pt x="1019262" y="158600"/>
                </a:cubicBezTo>
                <a:cubicBezTo>
                  <a:pt x="1072392" y="209633"/>
                  <a:pt x="1119930" y="284436"/>
                  <a:pt x="1178653" y="347353"/>
                </a:cubicBezTo>
                <a:cubicBezTo>
                  <a:pt x="1237376" y="410270"/>
                  <a:pt x="1324762" y="491364"/>
                  <a:pt x="1371600" y="536105"/>
                </a:cubicBezTo>
                <a:cubicBezTo>
                  <a:pt x="1418438" y="580846"/>
                  <a:pt x="1524000" y="636074"/>
                  <a:pt x="1610686" y="640967"/>
                </a:cubicBezTo>
                <a:cubicBezTo>
                  <a:pt x="1697372" y="645860"/>
                  <a:pt x="1831596" y="594827"/>
                  <a:pt x="1891717" y="565466"/>
                </a:cubicBezTo>
                <a:cubicBezTo>
                  <a:pt x="1951838" y="536105"/>
                  <a:pt x="2052506" y="448021"/>
                  <a:pt x="2093053" y="406076"/>
                </a:cubicBezTo>
                <a:lnTo>
                  <a:pt x="2214693" y="280241"/>
                </a:lnTo>
              </a:path>
            </a:pathLst>
          </a:cu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1" name="Lightning Bolt 30">
            <a:extLst>
              <a:ext uri="{FF2B5EF4-FFF2-40B4-BE49-F238E27FC236}">
                <a16:creationId xmlns:a16="http://schemas.microsoft.com/office/drawing/2014/main" id="{76F8DDB4-39EE-EA65-2A35-5C1917231185}"/>
              </a:ext>
            </a:extLst>
          </p:cNvPr>
          <p:cNvSpPr/>
          <p:nvPr/>
        </p:nvSpPr>
        <p:spPr bwMode="auto">
          <a:xfrm>
            <a:off x="2555776" y="2211710"/>
            <a:ext cx="216024" cy="288032"/>
          </a:xfrm>
          <a:prstGeom prst="lightningBol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5D2F60A4-333D-F151-5B12-FFB3A9F268C4}"/>
              </a:ext>
            </a:extLst>
          </p:cNvPr>
          <p:cNvGrpSpPr/>
          <p:nvPr/>
        </p:nvGrpSpPr>
        <p:grpSpPr>
          <a:xfrm>
            <a:off x="4427984" y="1347614"/>
            <a:ext cx="4608512" cy="1512168"/>
            <a:chOff x="4427984" y="1563638"/>
            <a:chExt cx="4608512" cy="1512168"/>
          </a:xfrm>
        </p:grpSpPr>
        <p:sp>
          <p:nvSpPr>
            <p:cNvPr id="32" name="Lightning Bolt 31">
              <a:extLst>
                <a:ext uri="{FF2B5EF4-FFF2-40B4-BE49-F238E27FC236}">
                  <a16:creationId xmlns:a16="http://schemas.microsoft.com/office/drawing/2014/main" id="{88363A38-8313-5683-FF6F-1269058638D5}"/>
                </a:ext>
              </a:extLst>
            </p:cNvPr>
            <p:cNvSpPr/>
            <p:nvPr/>
          </p:nvSpPr>
          <p:spPr bwMode="auto">
            <a:xfrm>
              <a:off x="4499992" y="2283718"/>
              <a:ext cx="216024" cy="288032"/>
            </a:xfrm>
            <a:prstGeom prst="lightningBol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id="{7973B8ED-A60D-D9E5-E625-64D34B104998}"/>
                </a:ext>
              </a:extLst>
            </p:cNvPr>
            <p:cNvSpPr/>
            <p:nvPr/>
          </p:nvSpPr>
          <p:spPr bwMode="auto">
            <a:xfrm>
              <a:off x="4427984" y="2571750"/>
              <a:ext cx="864096" cy="504056"/>
            </a:xfrm>
            <a:custGeom>
              <a:avLst/>
              <a:gdLst>
                <a:gd name="connsiteX0" fmla="*/ 0 w 2214693"/>
                <a:gd name="connsiteY0" fmla="*/ 499145 h 851482"/>
                <a:gd name="connsiteX1" fmla="*/ 239086 w 2214693"/>
                <a:gd name="connsiteY1" fmla="*/ 318781 h 851482"/>
                <a:gd name="connsiteX2" fmla="*/ 478172 w 2214693"/>
                <a:gd name="connsiteY2" fmla="*/ 230697 h 851482"/>
                <a:gd name="connsiteX3" fmla="*/ 721453 w 2214693"/>
                <a:gd name="connsiteY3" fmla="*/ 230697 h 851482"/>
                <a:gd name="connsiteX4" fmla="*/ 784370 w 2214693"/>
                <a:gd name="connsiteY4" fmla="*/ 0 h 851482"/>
                <a:gd name="connsiteX5" fmla="*/ 859871 w 2214693"/>
                <a:gd name="connsiteY5" fmla="*/ 251669 h 851482"/>
                <a:gd name="connsiteX6" fmla="*/ 1019262 w 2214693"/>
                <a:gd name="connsiteY6" fmla="*/ 369115 h 851482"/>
                <a:gd name="connsiteX7" fmla="*/ 1178653 w 2214693"/>
                <a:gd name="connsiteY7" fmla="*/ 557868 h 851482"/>
                <a:gd name="connsiteX8" fmla="*/ 1384183 w 2214693"/>
                <a:gd name="connsiteY8" fmla="*/ 771787 h 851482"/>
                <a:gd name="connsiteX9" fmla="*/ 1610686 w 2214693"/>
                <a:gd name="connsiteY9" fmla="*/ 851482 h 851482"/>
                <a:gd name="connsiteX10" fmla="*/ 1891717 w 2214693"/>
                <a:gd name="connsiteY10" fmla="*/ 775981 h 851482"/>
                <a:gd name="connsiteX11" fmla="*/ 2093053 w 2214693"/>
                <a:gd name="connsiteY11" fmla="*/ 616591 h 851482"/>
                <a:gd name="connsiteX12" fmla="*/ 2214693 w 2214693"/>
                <a:gd name="connsiteY12" fmla="*/ 490756 h 851482"/>
                <a:gd name="connsiteX0" fmla="*/ 0 w 2214693"/>
                <a:gd name="connsiteY0" fmla="*/ 499145 h 851482"/>
                <a:gd name="connsiteX1" fmla="*/ 239086 w 2214693"/>
                <a:gd name="connsiteY1" fmla="*/ 318781 h 851482"/>
                <a:gd name="connsiteX2" fmla="*/ 478172 w 2214693"/>
                <a:gd name="connsiteY2" fmla="*/ 230697 h 851482"/>
                <a:gd name="connsiteX3" fmla="*/ 721453 w 2214693"/>
                <a:gd name="connsiteY3" fmla="*/ 230697 h 851482"/>
                <a:gd name="connsiteX4" fmla="*/ 784370 w 2214693"/>
                <a:gd name="connsiteY4" fmla="*/ 0 h 851482"/>
                <a:gd name="connsiteX5" fmla="*/ 859871 w 2214693"/>
                <a:gd name="connsiteY5" fmla="*/ 251669 h 851482"/>
                <a:gd name="connsiteX6" fmla="*/ 1019262 w 2214693"/>
                <a:gd name="connsiteY6" fmla="*/ 369115 h 851482"/>
                <a:gd name="connsiteX7" fmla="*/ 1178653 w 2214693"/>
                <a:gd name="connsiteY7" fmla="*/ 557868 h 851482"/>
                <a:gd name="connsiteX8" fmla="*/ 1384183 w 2214693"/>
                <a:gd name="connsiteY8" fmla="*/ 771787 h 851482"/>
                <a:gd name="connsiteX9" fmla="*/ 1610686 w 2214693"/>
                <a:gd name="connsiteY9" fmla="*/ 851482 h 851482"/>
                <a:gd name="connsiteX10" fmla="*/ 1891717 w 2214693"/>
                <a:gd name="connsiteY10" fmla="*/ 775981 h 851482"/>
                <a:gd name="connsiteX11" fmla="*/ 2093053 w 2214693"/>
                <a:gd name="connsiteY11" fmla="*/ 616591 h 851482"/>
                <a:gd name="connsiteX12" fmla="*/ 2214693 w 2214693"/>
                <a:gd name="connsiteY12" fmla="*/ 490756 h 851482"/>
                <a:gd name="connsiteX0" fmla="*/ 0 w 2214693"/>
                <a:gd name="connsiteY0" fmla="*/ 499145 h 851482"/>
                <a:gd name="connsiteX1" fmla="*/ 239086 w 2214693"/>
                <a:gd name="connsiteY1" fmla="*/ 318781 h 851482"/>
                <a:gd name="connsiteX2" fmla="*/ 478172 w 2214693"/>
                <a:gd name="connsiteY2" fmla="*/ 230697 h 851482"/>
                <a:gd name="connsiteX3" fmla="*/ 721453 w 2214693"/>
                <a:gd name="connsiteY3" fmla="*/ 230697 h 851482"/>
                <a:gd name="connsiteX4" fmla="*/ 784370 w 2214693"/>
                <a:gd name="connsiteY4" fmla="*/ 0 h 851482"/>
                <a:gd name="connsiteX5" fmla="*/ 859871 w 2214693"/>
                <a:gd name="connsiteY5" fmla="*/ 251669 h 851482"/>
                <a:gd name="connsiteX6" fmla="*/ 1019262 w 2214693"/>
                <a:gd name="connsiteY6" fmla="*/ 369115 h 851482"/>
                <a:gd name="connsiteX7" fmla="*/ 1178653 w 2214693"/>
                <a:gd name="connsiteY7" fmla="*/ 557868 h 851482"/>
                <a:gd name="connsiteX8" fmla="*/ 1384183 w 2214693"/>
                <a:gd name="connsiteY8" fmla="*/ 771787 h 851482"/>
                <a:gd name="connsiteX9" fmla="*/ 1610686 w 2214693"/>
                <a:gd name="connsiteY9" fmla="*/ 851482 h 851482"/>
                <a:gd name="connsiteX10" fmla="*/ 1891717 w 2214693"/>
                <a:gd name="connsiteY10" fmla="*/ 775981 h 851482"/>
                <a:gd name="connsiteX11" fmla="*/ 2093053 w 2214693"/>
                <a:gd name="connsiteY11" fmla="*/ 616591 h 851482"/>
                <a:gd name="connsiteX12" fmla="*/ 2214693 w 2214693"/>
                <a:gd name="connsiteY12" fmla="*/ 490756 h 851482"/>
                <a:gd name="connsiteX0" fmla="*/ 0 w 2214693"/>
                <a:gd name="connsiteY0" fmla="*/ 499145 h 851482"/>
                <a:gd name="connsiteX1" fmla="*/ 239086 w 2214693"/>
                <a:gd name="connsiteY1" fmla="*/ 318781 h 851482"/>
                <a:gd name="connsiteX2" fmla="*/ 478172 w 2214693"/>
                <a:gd name="connsiteY2" fmla="*/ 230697 h 851482"/>
                <a:gd name="connsiteX3" fmla="*/ 721453 w 2214693"/>
                <a:gd name="connsiteY3" fmla="*/ 230697 h 851482"/>
                <a:gd name="connsiteX4" fmla="*/ 784370 w 2214693"/>
                <a:gd name="connsiteY4" fmla="*/ 0 h 851482"/>
                <a:gd name="connsiteX5" fmla="*/ 859871 w 2214693"/>
                <a:gd name="connsiteY5" fmla="*/ 251669 h 851482"/>
                <a:gd name="connsiteX6" fmla="*/ 1019262 w 2214693"/>
                <a:gd name="connsiteY6" fmla="*/ 369115 h 851482"/>
                <a:gd name="connsiteX7" fmla="*/ 1178653 w 2214693"/>
                <a:gd name="connsiteY7" fmla="*/ 557868 h 851482"/>
                <a:gd name="connsiteX8" fmla="*/ 1384183 w 2214693"/>
                <a:gd name="connsiteY8" fmla="*/ 771787 h 851482"/>
                <a:gd name="connsiteX9" fmla="*/ 1610686 w 2214693"/>
                <a:gd name="connsiteY9" fmla="*/ 851482 h 851482"/>
                <a:gd name="connsiteX10" fmla="*/ 1891717 w 2214693"/>
                <a:gd name="connsiteY10" fmla="*/ 775981 h 851482"/>
                <a:gd name="connsiteX11" fmla="*/ 2093053 w 2214693"/>
                <a:gd name="connsiteY11" fmla="*/ 616591 h 851482"/>
                <a:gd name="connsiteX12" fmla="*/ 2214693 w 2214693"/>
                <a:gd name="connsiteY12" fmla="*/ 490756 h 851482"/>
                <a:gd name="connsiteX0" fmla="*/ 0 w 2214693"/>
                <a:gd name="connsiteY0" fmla="*/ 499145 h 851482"/>
                <a:gd name="connsiteX1" fmla="*/ 239086 w 2214693"/>
                <a:gd name="connsiteY1" fmla="*/ 318781 h 851482"/>
                <a:gd name="connsiteX2" fmla="*/ 478172 w 2214693"/>
                <a:gd name="connsiteY2" fmla="*/ 230697 h 851482"/>
                <a:gd name="connsiteX3" fmla="*/ 721453 w 2214693"/>
                <a:gd name="connsiteY3" fmla="*/ 230697 h 851482"/>
                <a:gd name="connsiteX4" fmla="*/ 784370 w 2214693"/>
                <a:gd name="connsiteY4" fmla="*/ 0 h 851482"/>
                <a:gd name="connsiteX5" fmla="*/ 859871 w 2214693"/>
                <a:gd name="connsiteY5" fmla="*/ 251669 h 851482"/>
                <a:gd name="connsiteX6" fmla="*/ 1019262 w 2214693"/>
                <a:gd name="connsiteY6" fmla="*/ 369115 h 851482"/>
                <a:gd name="connsiteX7" fmla="*/ 1178653 w 2214693"/>
                <a:gd name="connsiteY7" fmla="*/ 557868 h 851482"/>
                <a:gd name="connsiteX8" fmla="*/ 1384183 w 2214693"/>
                <a:gd name="connsiteY8" fmla="*/ 771787 h 851482"/>
                <a:gd name="connsiteX9" fmla="*/ 1610686 w 2214693"/>
                <a:gd name="connsiteY9" fmla="*/ 851482 h 851482"/>
                <a:gd name="connsiteX10" fmla="*/ 1891717 w 2214693"/>
                <a:gd name="connsiteY10" fmla="*/ 775981 h 851482"/>
                <a:gd name="connsiteX11" fmla="*/ 2093053 w 2214693"/>
                <a:gd name="connsiteY11" fmla="*/ 616591 h 851482"/>
                <a:gd name="connsiteX12" fmla="*/ 2214693 w 2214693"/>
                <a:gd name="connsiteY12" fmla="*/ 490756 h 851482"/>
                <a:gd name="connsiteX0" fmla="*/ 0 w 2214693"/>
                <a:gd name="connsiteY0" fmla="*/ 499145 h 851482"/>
                <a:gd name="connsiteX1" fmla="*/ 239086 w 2214693"/>
                <a:gd name="connsiteY1" fmla="*/ 318781 h 851482"/>
                <a:gd name="connsiteX2" fmla="*/ 478172 w 2214693"/>
                <a:gd name="connsiteY2" fmla="*/ 230697 h 851482"/>
                <a:gd name="connsiteX3" fmla="*/ 721453 w 2214693"/>
                <a:gd name="connsiteY3" fmla="*/ 230697 h 851482"/>
                <a:gd name="connsiteX4" fmla="*/ 784370 w 2214693"/>
                <a:gd name="connsiteY4" fmla="*/ 0 h 851482"/>
                <a:gd name="connsiteX5" fmla="*/ 859871 w 2214693"/>
                <a:gd name="connsiteY5" fmla="*/ 251669 h 851482"/>
                <a:gd name="connsiteX6" fmla="*/ 1019262 w 2214693"/>
                <a:gd name="connsiteY6" fmla="*/ 369115 h 851482"/>
                <a:gd name="connsiteX7" fmla="*/ 1178653 w 2214693"/>
                <a:gd name="connsiteY7" fmla="*/ 557868 h 851482"/>
                <a:gd name="connsiteX8" fmla="*/ 1384183 w 2214693"/>
                <a:gd name="connsiteY8" fmla="*/ 771787 h 851482"/>
                <a:gd name="connsiteX9" fmla="*/ 1610686 w 2214693"/>
                <a:gd name="connsiteY9" fmla="*/ 851482 h 851482"/>
                <a:gd name="connsiteX10" fmla="*/ 1891717 w 2214693"/>
                <a:gd name="connsiteY10" fmla="*/ 775981 h 851482"/>
                <a:gd name="connsiteX11" fmla="*/ 2093053 w 2214693"/>
                <a:gd name="connsiteY11" fmla="*/ 616591 h 851482"/>
                <a:gd name="connsiteX12" fmla="*/ 2214693 w 2214693"/>
                <a:gd name="connsiteY12" fmla="*/ 490756 h 851482"/>
                <a:gd name="connsiteX0" fmla="*/ 0 w 2214693"/>
                <a:gd name="connsiteY0" fmla="*/ 499145 h 857719"/>
                <a:gd name="connsiteX1" fmla="*/ 239086 w 2214693"/>
                <a:gd name="connsiteY1" fmla="*/ 318781 h 857719"/>
                <a:gd name="connsiteX2" fmla="*/ 478172 w 2214693"/>
                <a:gd name="connsiteY2" fmla="*/ 230697 h 857719"/>
                <a:gd name="connsiteX3" fmla="*/ 721453 w 2214693"/>
                <a:gd name="connsiteY3" fmla="*/ 230697 h 857719"/>
                <a:gd name="connsiteX4" fmla="*/ 784370 w 2214693"/>
                <a:gd name="connsiteY4" fmla="*/ 0 h 857719"/>
                <a:gd name="connsiteX5" fmla="*/ 859871 w 2214693"/>
                <a:gd name="connsiteY5" fmla="*/ 251669 h 857719"/>
                <a:gd name="connsiteX6" fmla="*/ 1019262 w 2214693"/>
                <a:gd name="connsiteY6" fmla="*/ 369115 h 857719"/>
                <a:gd name="connsiteX7" fmla="*/ 1178653 w 2214693"/>
                <a:gd name="connsiteY7" fmla="*/ 557868 h 857719"/>
                <a:gd name="connsiteX8" fmla="*/ 1384183 w 2214693"/>
                <a:gd name="connsiteY8" fmla="*/ 771787 h 857719"/>
                <a:gd name="connsiteX9" fmla="*/ 1610686 w 2214693"/>
                <a:gd name="connsiteY9" fmla="*/ 851482 h 857719"/>
                <a:gd name="connsiteX10" fmla="*/ 1891717 w 2214693"/>
                <a:gd name="connsiteY10" fmla="*/ 775981 h 857719"/>
                <a:gd name="connsiteX11" fmla="*/ 2093053 w 2214693"/>
                <a:gd name="connsiteY11" fmla="*/ 616591 h 857719"/>
                <a:gd name="connsiteX12" fmla="*/ 2214693 w 2214693"/>
                <a:gd name="connsiteY12" fmla="*/ 490756 h 857719"/>
                <a:gd name="connsiteX0" fmla="*/ 0 w 2214693"/>
                <a:gd name="connsiteY0" fmla="*/ 499145 h 857719"/>
                <a:gd name="connsiteX1" fmla="*/ 239086 w 2214693"/>
                <a:gd name="connsiteY1" fmla="*/ 318781 h 857719"/>
                <a:gd name="connsiteX2" fmla="*/ 478172 w 2214693"/>
                <a:gd name="connsiteY2" fmla="*/ 230697 h 857719"/>
                <a:gd name="connsiteX3" fmla="*/ 721453 w 2214693"/>
                <a:gd name="connsiteY3" fmla="*/ 230697 h 857719"/>
                <a:gd name="connsiteX4" fmla="*/ 784370 w 2214693"/>
                <a:gd name="connsiteY4" fmla="*/ 0 h 857719"/>
                <a:gd name="connsiteX5" fmla="*/ 859871 w 2214693"/>
                <a:gd name="connsiteY5" fmla="*/ 251669 h 857719"/>
                <a:gd name="connsiteX6" fmla="*/ 1019262 w 2214693"/>
                <a:gd name="connsiteY6" fmla="*/ 369115 h 857719"/>
                <a:gd name="connsiteX7" fmla="*/ 1178653 w 2214693"/>
                <a:gd name="connsiteY7" fmla="*/ 557868 h 857719"/>
                <a:gd name="connsiteX8" fmla="*/ 1384183 w 2214693"/>
                <a:gd name="connsiteY8" fmla="*/ 771787 h 857719"/>
                <a:gd name="connsiteX9" fmla="*/ 1610686 w 2214693"/>
                <a:gd name="connsiteY9" fmla="*/ 851482 h 857719"/>
                <a:gd name="connsiteX10" fmla="*/ 1891717 w 2214693"/>
                <a:gd name="connsiteY10" fmla="*/ 775981 h 857719"/>
                <a:gd name="connsiteX11" fmla="*/ 2093053 w 2214693"/>
                <a:gd name="connsiteY11" fmla="*/ 616591 h 857719"/>
                <a:gd name="connsiteX12" fmla="*/ 2214693 w 2214693"/>
                <a:gd name="connsiteY12" fmla="*/ 490756 h 857719"/>
                <a:gd name="connsiteX0" fmla="*/ 0 w 2214693"/>
                <a:gd name="connsiteY0" fmla="*/ 499145 h 857719"/>
                <a:gd name="connsiteX1" fmla="*/ 239086 w 2214693"/>
                <a:gd name="connsiteY1" fmla="*/ 318781 h 857719"/>
                <a:gd name="connsiteX2" fmla="*/ 478172 w 2214693"/>
                <a:gd name="connsiteY2" fmla="*/ 230697 h 857719"/>
                <a:gd name="connsiteX3" fmla="*/ 721453 w 2214693"/>
                <a:gd name="connsiteY3" fmla="*/ 230697 h 857719"/>
                <a:gd name="connsiteX4" fmla="*/ 784370 w 2214693"/>
                <a:gd name="connsiteY4" fmla="*/ 0 h 857719"/>
                <a:gd name="connsiteX5" fmla="*/ 859871 w 2214693"/>
                <a:gd name="connsiteY5" fmla="*/ 251669 h 857719"/>
                <a:gd name="connsiteX6" fmla="*/ 1019262 w 2214693"/>
                <a:gd name="connsiteY6" fmla="*/ 369115 h 857719"/>
                <a:gd name="connsiteX7" fmla="*/ 1178653 w 2214693"/>
                <a:gd name="connsiteY7" fmla="*/ 557868 h 857719"/>
                <a:gd name="connsiteX8" fmla="*/ 1384183 w 2214693"/>
                <a:gd name="connsiteY8" fmla="*/ 771787 h 857719"/>
                <a:gd name="connsiteX9" fmla="*/ 1610686 w 2214693"/>
                <a:gd name="connsiteY9" fmla="*/ 851482 h 857719"/>
                <a:gd name="connsiteX10" fmla="*/ 1891717 w 2214693"/>
                <a:gd name="connsiteY10" fmla="*/ 775981 h 857719"/>
                <a:gd name="connsiteX11" fmla="*/ 2093053 w 2214693"/>
                <a:gd name="connsiteY11" fmla="*/ 616591 h 857719"/>
                <a:gd name="connsiteX12" fmla="*/ 2214693 w 2214693"/>
                <a:gd name="connsiteY12" fmla="*/ 490756 h 857719"/>
                <a:gd name="connsiteX0" fmla="*/ 0 w 2214693"/>
                <a:gd name="connsiteY0" fmla="*/ 499145 h 857719"/>
                <a:gd name="connsiteX1" fmla="*/ 239086 w 2214693"/>
                <a:gd name="connsiteY1" fmla="*/ 318781 h 857719"/>
                <a:gd name="connsiteX2" fmla="*/ 478172 w 2214693"/>
                <a:gd name="connsiteY2" fmla="*/ 230697 h 857719"/>
                <a:gd name="connsiteX3" fmla="*/ 721453 w 2214693"/>
                <a:gd name="connsiteY3" fmla="*/ 230697 h 857719"/>
                <a:gd name="connsiteX4" fmla="*/ 784370 w 2214693"/>
                <a:gd name="connsiteY4" fmla="*/ 0 h 857719"/>
                <a:gd name="connsiteX5" fmla="*/ 859871 w 2214693"/>
                <a:gd name="connsiteY5" fmla="*/ 251669 h 857719"/>
                <a:gd name="connsiteX6" fmla="*/ 1019262 w 2214693"/>
                <a:gd name="connsiteY6" fmla="*/ 369115 h 857719"/>
                <a:gd name="connsiteX7" fmla="*/ 1178653 w 2214693"/>
                <a:gd name="connsiteY7" fmla="*/ 557868 h 857719"/>
                <a:gd name="connsiteX8" fmla="*/ 1384183 w 2214693"/>
                <a:gd name="connsiteY8" fmla="*/ 771787 h 857719"/>
                <a:gd name="connsiteX9" fmla="*/ 1610686 w 2214693"/>
                <a:gd name="connsiteY9" fmla="*/ 851482 h 857719"/>
                <a:gd name="connsiteX10" fmla="*/ 1891717 w 2214693"/>
                <a:gd name="connsiteY10" fmla="*/ 775981 h 857719"/>
                <a:gd name="connsiteX11" fmla="*/ 2093053 w 2214693"/>
                <a:gd name="connsiteY11" fmla="*/ 616591 h 857719"/>
                <a:gd name="connsiteX12" fmla="*/ 2214693 w 2214693"/>
                <a:gd name="connsiteY12" fmla="*/ 490756 h 857719"/>
                <a:gd name="connsiteX0" fmla="*/ 0 w 2214693"/>
                <a:gd name="connsiteY0" fmla="*/ 499145 h 851823"/>
                <a:gd name="connsiteX1" fmla="*/ 239086 w 2214693"/>
                <a:gd name="connsiteY1" fmla="*/ 318781 h 851823"/>
                <a:gd name="connsiteX2" fmla="*/ 478172 w 2214693"/>
                <a:gd name="connsiteY2" fmla="*/ 230697 h 851823"/>
                <a:gd name="connsiteX3" fmla="*/ 721453 w 2214693"/>
                <a:gd name="connsiteY3" fmla="*/ 230697 h 851823"/>
                <a:gd name="connsiteX4" fmla="*/ 784370 w 2214693"/>
                <a:gd name="connsiteY4" fmla="*/ 0 h 851823"/>
                <a:gd name="connsiteX5" fmla="*/ 859871 w 2214693"/>
                <a:gd name="connsiteY5" fmla="*/ 251669 h 851823"/>
                <a:gd name="connsiteX6" fmla="*/ 1019262 w 2214693"/>
                <a:gd name="connsiteY6" fmla="*/ 369115 h 851823"/>
                <a:gd name="connsiteX7" fmla="*/ 1178653 w 2214693"/>
                <a:gd name="connsiteY7" fmla="*/ 557868 h 851823"/>
                <a:gd name="connsiteX8" fmla="*/ 1384183 w 2214693"/>
                <a:gd name="connsiteY8" fmla="*/ 771787 h 851823"/>
                <a:gd name="connsiteX9" fmla="*/ 1610686 w 2214693"/>
                <a:gd name="connsiteY9" fmla="*/ 851482 h 851823"/>
                <a:gd name="connsiteX10" fmla="*/ 1891717 w 2214693"/>
                <a:gd name="connsiteY10" fmla="*/ 775981 h 851823"/>
                <a:gd name="connsiteX11" fmla="*/ 2093053 w 2214693"/>
                <a:gd name="connsiteY11" fmla="*/ 616591 h 851823"/>
                <a:gd name="connsiteX12" fmla="*/ 2214693 w 2214693"/>
                <a:gd name="connsiteY12" fmla="*/ 490756 h 851823"/>
                <a:gd name="connsiteX0" fmla="*/ 0 w 2214693"/>
                <a:gd name="connsiteY0" fmla="*/ 499145 h 851519"/>
                <a:gd name="connsiteX1" fmla="*/ 239086 w 2214693"/>
                <a:gd name="connsiteY1" fmla="*/ 318781 h 851519"/>
                <a:gd name="connsiteX2" fmla="*/ 478172 w 2214693"/>
                <a:gd name="connsiteY2" fmla="*/ 230697 h 851519"/>
                <a:gd name="connsiteX3" fmla="*/ 721453 w 2214693"/>
                <a:gd name="connsiteY3" fmla="*/ 230697 h 851519"/>
                <a:gd name="connsiteX4" fmla="*/ 784370 w 2214693"/>
                <a:gd name="connsiteY4" fmla="*/ 0 h 851519"/>
                <a:gd name="connsiteX5" fmla="*/ 859871 w 2214693"/>
                <a:gd name="connsiteY5" fmla="*/ 251669 h 851519"/>
                <a:gd name="connsiteX6" fmla="*/ 1019262 w 2214693"/>
                <a:gd name="connsiteY6" fmla="*/ 369115 h 851519"/>
                <a:gd name="connsiteX7" fmla="*/ 1178653 w 2214693"/>
                <a:gd name="connsiteY7" fmla="*/ 557868 h 851519"/>
                <a:gd name="connsiteX8" fmla="*/ 1384183 w 2214693"/>
                <a:gd name="connsiteY8" fmla="*/ 771787 h 851519"/>
                <a:gd name="connsiteX9" fmla="*/ 1610686 w 2214693"/>
                <a:gd name="connsiteY9" fmla="*/ 851482 h 851519"/>
                <a:gd name="connsiteX10" fmla="*/ 1891717 w 2214693"/>
                <a:gd name="connsiteY10" fmla="*/ 775981 h 851519"/>
                <a:gd name="connsiteX11" fmla="*/ 2093053 w 2214693"/>
                <a:gd name="connsiteY11" fmla="*/ 616591 h 851519"/>
                <a:gd name="connsiteX12" fmla="*/ 2214693 w 2214693"/>
                <a:gd name="connsiteY12" fmla="*/ 490756 h 851519"/>
                <a:gd name="connsiteX0" fmla="*/ 0 w 2214693"/>
                <a:gd name="connsiteY0" fmla="*/ 499145 h 851482"/>
                <a:gd name="connsiteX1" fmla="*/ 239086 w 2214693"/>
                <a:gd name="connsiteY1" fmla="*/ 318781 h 851482"/>
                <a:gd name="connsiteX2" fmla="*/ 478172 w 2214693"/>
                <a:gd name="connsiteY2" fmla="*/ 230697 h 851482"/>
                <a:gd name="connsiteX3" fmla="*/ 721453 w 2214693"/>
                <a:gd name="connsiteY3" fmla="*/ 230697 h 851482"/>
                <a:gd name="connsiteX4" fmla="*/ 784370 w 2214693"/>
                <a:gd name="connsiteY4" fmla="*/ 0 h 851482"/>
                <a:gd name="connsiteX5" fmla="*/ 859871 w 2214693"/>
                <a:gd name="connsiteY5" fmla="*/ 251669 h 851482"/>
                <a:gd name="connsiteX6" fmla="*/ 1019262 w 2214693"/>
                <a:gd name="connsiteY6" fmla="*/ 369115 h 851482"/>
                <a:gd name="connsiteX7" fmla="*/ 1178653 w 2214693"/>
                <a:gd name="connsiteY7" fmla="*/ 557868 h 851482"/>
                <a:gd name="connsiteX8" fmla="*/ 1384183 w 2214693"/>
                <a:gd name="connsiteY8" fmla="*/ 771787 h 851482"/>
                <a:gd name="connsiteX9" fmla="*/ 1610686 w 2214693"/>
                <a:gd name="connsiteY9" fmla="*/ 851482 h 851482"/>
                <a:gd name="connsiteX10" fmla="*/ 1891717 w 2214693"/>
                <a:gd name="connsiteY10" fmla="*/ 775981 h 851482"/>
                <a:gd name="connsiteX11" fmla="*/ 2093053 w 2214693"/>
                <a:gd name="connsiteY11" fmla="*/ 616591 h 851482"/>
                <a:gd name="connsiteX12" fmla="*/ 2214693 w 2214693"/>
                <a:gd name="connsiteY12" fmla="*/ 490756 h 851482"/>
                <a:gd name="connsiteX0" fmla="*/ 0 w 2214693"/>
                <a:gd name="connsiteY0" fmla="*/ 499145 h 851482"/>
                <a:gd name="connsiteX1" fmla="*/ 239086 w 2214693"/>
                <a:gd name="connsiteY1" fmla="*/ 318781 h 851482"/>
                <a:gd name="connsiteX2" fmla="*/ 478172 w 2214693"/>
                <a:gd name="connsiteY2" fmla="*/ 230697 h 851482"/>
                <a:gd name="connsiteX3" fmla="*/ 721453 w 2214693"/>
                <a:gd name="connsiteY3" fmla="*/ 230697 h 851482"/>
                <a:gd name="connsiteX4" fmla="*/ 784370 w 2214693"/>
                <a:gd name="connsiteY4" fmla="*/ 0 h 851482"/>
                <a:gd name="connsiteX5" fmla="*/ 859871 w 2214693"/>
                <a:gd name="connsiteY5" fmla="*/ 251669 h 851482"/>
                <a:gd name="connsiteX6" fmla="*/ 1019262 w 2214693"/>
                <a:gd name="connsiteY6" fmla="*/ 369115 h 851482"/>
                <a:gd name="connsiteX7" fmla="*/ 1178653 w 2214693"/>
                <a:gd name="connsiteY7" fmla="*/ 557868 h 851482"/>
                <a:gd name="connsiteX8" fmla="*/ 1384183 w 2214693"/>
                <a:gd name="connsiteY8" fmla="*/ 771787 h 851482"/>
                <a:gd name="connsiteX9" fmla="*/ 1610686 w 2214693"/>
                <a:gd name="connsiteY9" fmla="*/ 851482 h 851482"/>
                <a:gd name="connsiteX10" fmla="*/ 1891717 w 2214693"/>
                <a:gd name="connsiteY10" fmla="*/ 775981 h 851482"/>
                <a:gd name="connsiteX11" fmla="*/ 2093053 w 2214693"/>
                <a:gd name="connsiteY11" fmla="*/ 616591 h 851482"/>
                <a:gd name="connsiteX12" fmla="*/ 2214693 w 2214693"/>
                <a:gd name="connsiteY12" fmla="*/ 490756 h 851482"/>
                <a:gd name="connsiteX0" fmla="*/ 0 w 2214693"/>
                <a:gd name="connsiteY0" fmla="*/ 499145 h 851482"/>
                <a:gd name="connsiteX1" fmla="*/ 239086 w 2214693"/>
                <a:gd name="connsiteY1" fmla="*/ 318781 h 851482"/>
                <a:gd name="connsiteX2" fmla="*/ 478172 w 2214693"/>
                <a:gd name="connsiteY2" fmla="*/ 230697 h 851482"/>
                <a:gd name="connsiteX3" fmla="*/ 721453 w 2214693"/>
                <a:gd name="connsiteY3" fmla="*/ 230697 h 851482"/>
                <a:gd name="connsiteX4" fmla="*/ 784370 w 2214693"/>
                <a:gd name="connsiteY4" fmla="*/ 0 h 851482"/>
                <a:gd name="connsiteX5" fmla="*/ 859871 w 2214693"/>
                <a:gd name="connsiteY5" fmla="*/ 251669 h 851482"/>
                <a:gd name="connsiteX6" fmla="*/ 1019262 w 2214693"/>
                <a:gd name="connsiteY6" fmla="*/ 369115 h 851482"/>
                <a:gd name="connsiteX7" fmla="*/ 1178653 w 2214693"/>
                <a:gd name="connsiteY7" fmla="*/ 557868 h 851482"/>
                <a:gd name="connsiteX8" fmla="*/ 1384183 w 2214693"/>
                <a:gd name="connsiteY8" fmla="*/ 771787 h 851482"/>
                <a:gd name="connsiteX9" fmla="*/ 1610686 w 2214693"/>
                <a:gd name="connsiteY9" fmla="*/ 851482 h 851482"/>
                <a:gd name="connsiteX10" fmla="*/ 1891717 w 2214693"/>
                <a:gd name="connsiteY10" fmla="*/ 775981 h 851482"/>
                <a:gd name="connsiteX11" fmla="*/ 2093053 w 2214693"/>
                <a:gd name="connsiteY11" fmla="*/ 616591 h 851482"/>
                <a:gd name="connsiteX12" fmla="*/ 2214693 w 2214693"/>
                <a:gd name="connsiteY12" fmla="*/ 490756 h 851482"/>
                <a:gd name="connsiteX0" fmla="*/ 0 w 2214693"/>
                <a:gd name="connsiteY0" fmla="*/ 499145 h 851482"/>
                <a:gd name="connsiteX1" fmla="*/ 239086 w 2214693"/>
                <a:gd name="connsiteY1" fmla="*/ 318781 h 851482"/>
                <a:gd name="connsiteX2" fmla="*/ 478172 w 2214693"/>
                <a:gd name="connsiteY2" fmla="*/ 230697 h 851482"/>
                <a:gd name="connsiteX3" fmla="*/ 721453 w 2214693"/>
                <a:gd name="connsiteY3" fmla="*/ 230697 h 851482"/>
                <a:gd name="connsiteX4" fmla="*/ 784370 w 2214693"/>
                <a:gd name="connsiteY4" fmla="*/ 0 h 851482"/>
                <a:gd name="connsiteX5" fmla="*/ 859871 w 2214693"/>
                <a:gd name="connsiteY5" fmla="*/ 251669 h 851482"/>
                <a:gd name="connsiteX6" fmla="*/ 1019262 w 2214693"/>
                <a:gd name="connsiteY6" fmla="*/ 369115 h 851482"/>
                <a:gd name="connsiteX7" fmla="*/ 1178653 w 2214693"/>
                <a:gd name="connsiteY7" fmla="*/ 557868 h 851482"/>
                <a:gd name="connsiteX8" fmla="*/ 1384183 w 2214693"/>
                <a:gd name="connsiteY8" fmla="*/ 771787 h 851482"/>
                <a:gd name="connsiteX9" fmla="*/ 1610686 w 2214693"/>
                <a:gd name="connsiteY9" fmla="*/ 851482 h 851482"/>
                <a:gd name="connsiteX10" fmla="*/ 1891717 w 2214693"/>
                <a:gd name="connsiteY10" fmla="*/ 775981 h 851482"/>
                <a:gd name="connsiteX11" fmla="*/ 2093053 w 2214693"/>
                <a:gd name="connsiteY11" fmla="*/ 616591 h 851482"/>
                <a:gd name="connsiteX12" fmla="*/ 2214693 w 2214693"/>
                <a:gd name="connsiteY12" fmla="*/ 490756 h 851482"/>
                <a:gd name="connsiteX0" fmla="*/ 0 w 2214693"/>
                <a:gd name="connsiteY0" fmla="*/ 499145 h 851482"/>
                <a:gd name="connsiteX1" fmla="*/ 239086 w 2214693"/>
                <a:gd name="connsiteY1" fmla="*/ 318781 h 851482"/>
                <a:gd name="connsiteX2" fmla="*/ 478172 w 2214693"/>
                <a:gd name="connsiteY2" fmla="*/ 230697 h 851482"/>
                <a:gd name="connsiteX3" fmla="*/ 721453 w 2214693"/>
                <a:gd name="connsiteY3" fmla="*/ 230697 h 851482"/>
                <a:gd name="connsiteX4" fmla="*/ 784370 w 2214693"/>
                <a:gd name="connsiteY4" fmla="*/ 0 h 851482"/>
                <a:gd name="connsiteX5" fmla="*/ 859871 w 2214693"/>
                <a:gd name="connsiteY5" fmla="*/ 251669 h 851482"/>
                <a:gd name="connsiteX6" fmla="*/ 1019262 w 2214693"/>
                <a:gd name="connsiteY6" fmla="*/ 369115 h 851482"/>
                <a:gd name="connsiteX7" fmla="*/ 1178653 w 2214693"/>
                <a:gd name="connsiteY7" fmla="*/ 557868 h 851482"/>
                <a:gd name="connsiteX8" fmla="*/ 1384183 w 2214693"/>
                <a:gd name="connsiteY8" fmla="*/ 771787 h 851482"/>
                <a:gd name="connsiteX9" fmla="*/ 1610686 w 2214693"/>
                <a:gd name="connsiteY9" fmla="*/ 851482 h 851482"/>
                <a:gd name="connsiteX10" fmla="*/ 1891717 w 2214693"/>
                <a:gd name="connsiteY10" fmla="*/ 775981 h 851482"/>
                <a:gd name="connsiteX11" fmla="*/ 2093053 w 2214693"/>
                <a:gd name="connsiteY11" fmla="*/ 616591 h 851482"/>
                <a:gd name="connsiteX12" fmla="*/ 2214693 w 2214693"/>
                <a:gd name="connsiteY12" fmla="*/ 490756 h 851482"/>
                <a:gd name="connsiteX0" fmla="*/ 0 w 2214693"/>
                <a:gd name="connsiteY0" fmla="*/ 499145 h 851482"/>
                <a:gd name="connsiteX1" fmla="*/ 239086 w 2214693"/>
                <a:gd name="connsiteY1" fmla="*/ 318781 h 851482"/>
                <a:gd name="connsiteX2" fmla="*/ 478172 w 2214693"/>
                <a:gd name="connsiteY2" fmla="*/ 230697 h 851482"/>
                <a:gd name="connsiteX3" fmla="*/ 721453 w 2214693"/>
                <a:gd name="connsiteY3" fmla="*/ 230697 h 851482"/>
                <a:gd name="connsiteX4" fmla="*/ 784370 w 2214693"/>
                <a:gd name="connsiteY4" fmla="*/ 0 h 851482"/>
                <a:gd name="connsiteX5" fmla="*/ 859871 w 2214693"/>
                <a:gd name="connsiteY5" fmla="*/ 251669 h 851482"/>
                <a:gd name="connsiteX6" fmla="*/ 1019262 w 2214693"/>
                <a:gd name="connsiteY6" fmla="*/ 369115 h 851482"/>
                <a:gd name="connsiteX7" fmla="*/ 1178653 w 2214693"/>
                <a:gd name="connsiteY7" fmla="*/ 557868 h 851482"/>
                <a:gd name="connsiteX8" fmla="*/ 1384183 w 2214693"/>
                <a:gd name="connsiteY8" fmla="*/ 771787 h 851482"/>
                <a:gd name="connsiteX9" fmla="*/ 1610686 w 2214693"/>
                <a:gd name="connsiteY9" fmla="*/ 851482 h 851482"/>
                <a:gd name="connsiteX10" fmla="*/ 1891717 w 2214693"/>
                <a:gd name="connsiteY10" fmla="*/ 775981 h 851482"/>
                <a:gd name="connsiteX11" fmla="*/ 2093053 w 2214693"/>
                <a:gd name="connsiteY11" fmla="*/ 616591 h 851482"/>
                <a:gd name="connsiteX12" fmla="*/ 2214693 w 2214693"/>
                <a:gd name="connsiteY12" fmla="*/ 490756 h 851482"/>
                <a:gd name="connsiteX0" fmla="*/ 0 w 2214693"/>
                <a:gd name="connsiteY0" fmla="*/ 499145 h 851482"/>
                <a:gd name="connsiteX1" fmla="*/ 239086 w 2214693"/>
                <a:gd name="connsiteY1" fmla="*/ 318781 h 851482"/>
                <a:gd name="connsiteX2" fmla="*/ 478172 w 2214693"/>
                <a:gd name="connsiteY2" fmla="*/ 230697 h 851482"/>
                <a:gd name="connsiteX3" fmla="*/ 721453 w 2214693"/>
                <a:gd name="connsiteY3" fmla="*/ 230697 h 851482"/>
                <a:gd name="connsiteX4" fmla="*/ 784370 w 2214693"/>
                <a:gd name="connsiteY4" fmla="*/ 0 h 851482"/>
                <a:gd name="connsiteX5" fmla="*/ 859871 w 2214693"/>
                <a:gd name="connsiteY5" fmla="*/ 251669 h 851482"/>
                <a:gd name="connsiteX6" fmla="*/ 1019262 w 2214693"/>
                <a:gd name="connsiteY6" fmla="*/ 369115 h 851482"/>
                <a:gd name="connsiteX7" fmla="*/ 1178653 w 2214693"/>
                <a:gd name="connsiteY7" fmla="*/ 557868 h 851482"/>
                <a:gd name="connsiteX8" fmla="*/ 1384183 w 2214693"/>
                <a:gd name="connsiteY8" fmla="*/ 771787 h 851482"/>
                <a:gd name="connsiteX9" fmla="*/ 1610686 w 2214693"/>
                <a:gd name="connsiteY9" fmla="*/ 851482 h 851482"/>
                <a:gd name="connsiteX10" fmla="*/ 1891717 w 2214693"/>
                <a:gd name="connsiteY10" fmla="*/ 775981 h 851482"/>
                <a:gd name="connsiteX11" fmla="*/ 2093053 w 2214693"/>
                <a:gd name="connsiteY11" fmla="*/ 616591 h 851482"/>
                <a:gd name="connsiteX12" fmla="*/ 2214693 w 2214693"/>
                <a:gd name="connsiteY12" fmla="*/ 490756 h 851482"/>
                <a:gd name="connsiteX0" fmla="*/ 0 w 2214693"/>
                <a:gd name="connsiteY0" fmla="*/ 499145 h 851809"/>
                <a:gd name="connsiteX1" fmla="*/ 239086 w 2214693"/>
                <a:gd name="connsiteY1" fmla="*/ 318781 h 851809"/>
                <a:gd name="connsiteX2" fmla="*/ 478172 w 2214693"/>
                <a:gd name="connsiteY2" fmla="*/ 230697 h 851809"/>
                <a:gd name="connsiteX3" fmla="*/ 721453 w 2214693"/>
                <a:gd name="connsiteY3" fmla="*/ 230697 h 851809"/>
                <a:gd name="connsiteX4" fmla="*/ 784370 w 2214693"/>
                <a:gd name="connsiteY4" fmla="*/ 0 h 851809"/>
                <a:gd name="connsiteX5" fmla="*/ 859871 w 2214693"/>
                <a:gd name="connsiteY5" fmla="*/ 251669 h 851809"/>
                <a:gd name="connsiteX6" fmla="*/ 1019262 w 2214693"/>
                <a:gd name="connsiteY6" fmla="*/ 369115 h 851809"/>
                <a:gd name="connsiteX7" fmla="*/ 1178653 w 2214693"/>
                <a:gd name="connsiteY7" fmla="*/ 557868 h 851809"/>
                <a:gd name="connsiteX8" fmla="*/ 1371600 w 2214693"/>
                <a:gd name="connsiteY8" fmla="*/ 746620 h 851809"/>
                <a:gd name="connsiteX9" fmla="*/ 1610686 w 2214693"/>
                <a:gd name="connsiteY9" fmla="*/ 851482 h 851809"/>
                <a:gd name="connsiteX10" fmla="*/ 1891717 w 2214693"/>
                <a:gd name="connsiteY10" fmla="*/ 775981 h 851809"/>
                <a:gd name="connsiteX11" fmla="*/ 2093053 w 2214693"/>
                <a:gd name="connsiteY11" fmla="*/ 616591 h 851809"/>
                <a:gd name="connsiteX12" fmla="*/ 2214693 w 2214693"/>
                <a:gd name="connsiteY12" fmla="*/ 490756 h 851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14693" h="851809">
                  <a:moveTo>
                    <a:pt x="0" y="499145"/>
                  </a:moveTo>
                  <a:cubicBezTo>
                    <a:pt x="79695" y="439024"/>
                    <a:pt x="176169" y="355133"/>
                    <a:pt x="239086" y="318781"/>
                  </a:cubicBezTo>
                  <a:cubicBezTo>
                    <a:pt x="302003" y="282429"/>
                    <a:pt x="397078" y="243280"/>
                    <a:pt x="478172" y="230697"/>
                  </a:cubicBezTo>
                  <a:cubicBezTo>
                    <a:pt x="559266" y="218114"/>
                    <a:pt x="640359" y="230697"/>
                    <a:pt x="721453" y="230697"/>
                  </a:cubicBezTo>
                  <a:lnTo>
                    <a:pt x="784370" y="0"/>
                  </a:lnTo>
                  <a:lnTo>
                    <a:pt x="859871" y="251669"/>
                  </a:lnTo>
                  <a:cubicBezTo>
                    <a:pt x="932576" y="300604"/>
                    <a:pt x="966132" y="318082"/>
                    <a:pt x="1019262" y="369115"/>
                  </a:cubicBezTo>
                  <a:cubicBezTo>
                    <a:pt x="1072392" y="420148"/>
                    <a:pt x="1119930" y="494951"/>
                    <a:pt x="1178653" y="557868"/>
                  </a:cubicBezTo>
                  <a:cubicBezTo>
                    <a:pt x="1237376" y="620785"/>
                    <a:pt x="1324762" y="701879"/>
                    <a:pt x="1371600" y="746620"/>
                  </a:cubicBezTo>
                  <a:cubicBezTo>
                    <a:pt x="1418438" y="791361"/>
                    <a:pt x="1524000" y="846589"/>
                    <a:pt x="1610686" y="851482"/>
                  </a:cubicBezTo>
                  <a:cubicBezTo>
                    <a:pt x="1697372" y="856375"/>
                    <a:pt x="1831596" y="805342"/>
                    <a:pt x="1891717" y="775981"/>
                  </a:cubicBezTo>
                  <a:cubicBezTo>
                    <a:pt x="1951838" y="746620"/>
                    <a:pt x="2052506" y="658536"/>
                    <a:pt x="2093053" y="616591"/>
                  </a:cubicBezTo>
                  <a:lnTo>
                    <a:pt x="2214693" y="490756"/>
                  </a:lnTo>
                </a:path>
              </a:pathLst>
            </a:cu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34" name="Freeform 33">
              <a:extLst>
                <a:ext uri="{FF2B5EF4-FFF2-40B4-BE49-F238E27FC236}">
                  <a16:creationId xmlns:a16="http://schemas.microsoft.com/office/drawing/2014/main" id="{6F003E6B-35CA-3D73-32CC-7A52657C3438}"/>
                </a:ext>
              </a:extLst>
            </p:cNvPr>
            <p:cNvSpPr/>
            <p:nvPr/>
          </p:nvSpPr>
          <p:spPr bwMode="auto">
            <a:xfrm>
              <a:off x="6300192" y="1563638"/>
              <a:ext cx="864096" cy="288032"/>
            </a:xfrm>
            <a:custGeom>
              <a:avLst/>
              <a:gdLst>
                <a:gd name="connsiteX0" fmla="*/ 0 w 2214693"/>
                <a:gd name="connsiteY0" fmla="*/ 499145 h 851482"/>
                <a:gd name="connsiteX1" fmla="*/ 239086 w 2214693"/>
                <a:gd name="connsiteY1" fmla="*/ 318781 h 851482"/>
                <a:gd name="connsiteX2" fmla="*/ 478172 w 2214693"/>
                <a:gd name="connsiteY2" fmla="*/ 230697 h 851482"/>
                <a:gd name="connsiteX3" fmla="*/ 721453 w 2214693"/>
                <a:gd name="connsiteY3" fmla="*/ 230697 h 851482"/>
                <a:gd name="connsiteX4" fmla="*/ 784370 w 2214693"/>
                <a:gd name="connsiteY4" fmla="*/ 0 h 851482"/>
                <a:gd name="connsiteX5" fmla="*/ 859871 w 2214693"/>
                <a:gd name="connsiteY5" fmla="*/ 251669 h 851482"/>
                <a:gd name="connsiteX6" fmla="*/ 1019262 w 2214693"/>
                <a:gd name="connsiteY6" fmla="*/ 369115 h 851482"/>
                <a:gd name="connsiteX7" fmla="*/ 1178653 w 2214693"/>
                <a:gd name="connsiteY7" fmla="*/ 557868 h 851482"/>
                <a:gd name="connsiteX8" fmla="*/ 1384183 w 2214693"/>
                <a:gd name="connsiteY8" fmla="*/ 771787 h 851482"/>
                <a:gd name="connsiteX9" fmla="*/ 1610686 w 2214693"/>
                <a:gd name="connsiteY9" fmla="*/ 851482 h 851482"/>
                <a:gd name="connsiteX10" fmla="*/ 1891717 w 2214693"/>
                <a:gd name="connsiteY10" fmla="*/ 775981 h 851482"/>
                <a:gd name="connsiteX11" fmla="*/ 2093053 w 2214693"/>
                <a:gd name="connsiteY11" fmla="*/ 616591 h 851482"/>
                <a:gd name="connsiteX12" fmla="*/ 2214693 w 2214693"/>
                <a:gd name="connsiteY12" fmla="*/ 490756 h 851482"/>
                <a:gd name="connsiteX0" fmla="*/ 0 w 2214693"/>
                <a:gd name="connsiteY0" fmla="*/ 499145 h 851482"/>
                <a:gd name="connsiteX1" fmla="*/ 239086 w 2214693"/>
                <a:gd name="connsiteY1" fmla="*/ 318781 h 851482"/>
                <a:gd name="connsiteX2" fmla="*/ 478172 w 2214693"/>
                <a:gd name="connsiteY2" fmla="*/ 230697 h 851482"/>
                <a:gd name="connsiteX3" fmla="*/ 721453 w 2214693"/>
                <a:gd name="connsiteY3" fmla="*/ 230697 h 851482"/>
                <a:gd name="connsiteX4" fmla="*/ 784370 w 2214693"/>
                <a:gd name="connsiteY4" fmla="*/ 0 h 851482"/>
                <a:gd name="connsiteX5" fmla="*/ 859871 w 2214693"/>
                <a:gd name="connsiteY5" fmla="*/ 251669 h 851482"/>
                <a:gd name="connsiteX6" fmla="*/ 1019262 w 2214693"/>
                <a:gd name="connsiteY6" fmla="*/ 369115 h 851482"/>
                <a:gd name="connsiteX7" fmla="*/ 1178653 w 2214693"/>
                <a:gd name="connsiteY7" fmla="*/ 557868 h 851482"/>
                <a:gd name="connsiteX8" fmla="*/ 1384183 w 2214693"/>
                <a:gd name="connsiteY8" fmla="*/ 771787 h 851482"/>
                <a:gd name="connsiteX9" fmla="*/ 1610686 w 2214693"/>
                <a:gd name="connsiteY9" fmla="*/ 851482 h 851482"/>
                <a:gd name="connsiteX10" fmla="*/ 1891717 w 2214693"/>
                <a:gd name="connsiteY10" fmla="*/ 775981 h 851482"/>
                <a:gd name="connsiteX11" fmla="*/ 2093053 w 2214693"/>
                <a:gd name="connsiteY11" fmla="*/ 616591 h 851482"/>
                <a:gd name="connsiteX12" fmla="*/ 2214693 w 2214693"/>
                <a:gd name="connsiteY12" fmla="*/ 490756 h 851482"/>
                <a:gd name="connsiteX0" fmla="*/ 0 w 2214693"/>
                <a:gd name="connsiteY0" fmla="*/ 499145 h 851482"/>
                <a:gd name="connsiteX1" fmla="*/ 239086 w 2214693"/>
                <a:gd name="connsiteY1" fmla="*/ 318781 h 851482"/>
                <a:gd name="connsiteX2" fmla="*/ 478172 w 2214693"/>
                <a:gd name="connsiteY2" fmla="*/ 230697 h 851482"/>
                <a:gd name="connsiteX3" fmla="*/ 721453 w 2214693"/>
                <a:gd name="connsiteY3" fmla="*/ 230697 h 851482"/>
                <a:gd name="connsiteX4" fmla="*/ 784370 w 2214693"/>
                <a:gd name="connsiteY4" fmla="*/ 0 h 851482"/>
                <a:gd name="connsiteX5" fmla="*/ 859871 w 2214693"/>
                <a:gd name="connsiteY5" fmla="*/ 251669 h 851482"/>
                <a:gd name="connsiteX6" fmla="*/ 1019262 w 2214693"/>
                <a:gd name="connsiteY6" fmla="*/ 369115 h 851482"/>
                <a:gd name="connsiteX7" fmla="*/ 1178653 w 2214693"/>
                <a:gd name="connsiteY7" fmla="*/ 557868 h 851482"/>
                <a:gd name="connsiteX8" fmla="*/ 1384183 w 2214693"/>
                <a:gd name="connsiteY8" fmla="*/ 771787 h 851482"/>
                <a:gd name="connsiteX9" fmla="*/ 1610686 w 2214693"/>
                <a:gd name="connsiteY9" fmla="*/ 851482 h 851482"/>
                <a:gd name="connsiteX10" fmla="*/ 1891717 w 2214693"/>
                <a:gd name="connsiteY10" fmla="*/ 775981 h 851482"/>
                <a:gd name="connsiteX11" fmla="*/ 2093053 w 2214693"/>
                <a:gd name="connsiteY11" fmla="*/ 616591 h 851482"/>
                <a:gd name="connsiteX12" fmla="*/ 2214693 w 2214693"/>
                <a:gd name="connsiteY12" fmla="*/ 490756 h 851482"/>
                <a:gd name="connsiteX0" fmla="*/ 0 w 2214693"/>
                <a:gd name="connsiteY0" fmla="*/ 499145 h 851482"/>
                <a:gd name="connsiteX1" fmla="*/ 239086 w 2214693"/>
                <a:gd name="connsiteY1" fmla="*/ 318781 h 851482"/>
                <a:gd name="connsiteX2" fmla="*/ 478172 w 2214693"/>
                <a:gd name="connsiteY2" fmla="*/ 230697 h 851482"/>
                <a:gd name="connsiteX3" fmla="*/ 721453 w 2214693"/>
                <a:gd name="connsiteY3" fmla="*/ 230697 h 851482"/>
                <a:gd name="connsiteX4" fmla="*/ 784370 w 2214693"/>
                <a:gd name="connsiteY4" fmla="*/ 0 h 851482"/>
                <a:gd name="connsiteX5" fmla="*/ 859871 w 2214693"/>
                <a:gd name="connsiteY5" fmla="*/ 251669 h 851482"/>
                <a:gd name="connsiteX6" fmla="*/ 1019262 w 2214693"/>
                <a:gd name="connsiteY6" fmla="*/ 369115 h 851482"/>
                <a:gd name="connsiteX7" fmla="*/ 1178653 w 2214693"/>
                <a:gd name="connsiteY7" fmla="*/ 557868 h 851482"/>
                <a:gd name="connsiteX8" fmla="*/ 1384183 w 2214693"/>
                <a:gd name="connsiteY8" fmla="*/ 771787 h 851482"/>
                <a:gd name="connsiteX9" fmla="*/ 1610686 w 2214693"/>
                <a:gd name="connsiteY9" fmla="*/ 851482 h 851482"/>
                <a:gd name="connsiteX10" fmla="*/ 1891717 w 2214693"/>
                <a:gd name="connsiteY10" fmla="*/ 775981 h 851482"/>
                <a:gd name="connsiteX11" fmla="*/ 2093053 w 2214693"/>
                <a:gd name="connsiteY11" fmla="*/ 616591 h 851482"/>
                <a:gd name="connsiteX12" fmla="*/ 2214693 w 2214693"/>
                <a:gd name="connsiteY12" fmla="*/ 490756 h 851482"/>
                <a:gd name="connsiteX0" fmla="*/ 0 w 2214693"/>
                <a:gd name="connsiteY0" fmla="*/ 499145 h 851482"/>
                <a:gd name="connsiteX1" fmla="*/ 239086 w 2214693"/>
                <a:gd name="connsiteY1" fmla="*/ 318781 h 851482"/>
                <a:gd name="connsiteX2" fmla="*/ 478172 w 2214693"/>
                <a:gd name="connsiteY2" fmla="*/ 230697 h 851482"/>
                <a:gd name="connsiteX3" fmla="*/ 721453 w 2214693"/>
                <a:gd name="connsiteY3" fmla="*/ 230697 h 851482"/>
                <a:gd name="connsiteX4" fmla="*/ 784370 w 2214693"/>
                <a:gd name="connsiteY4" fmla="*/ 0 h 851482"/>
                <a:gd name="connsiteX5" fmla="*/ 859871 w 2214693"/>
                <a:gd name="connsiteY5" fmla="*/ 251669 h 851482"/>
                <a:gd name="connsiteX6" fmla="*/ 1019262 w 2214693"/>
                <a:gd name="connsiteY6" fmla="*/ 369115 h 851482"/>
                <a:gd name="connsiteX7" fmla="*/ 1178653 w 2214693"/>
                <a:gd name="connsiteY7" fmla="*/ 557868 h 851482"/>
                <a:gd name="connsiteX8" fmla="*/ 1384183 w 2214693"/>
                <a:gd name="connsiteY8" fmla="*/ 771787 h 851482"/>
                <a:gd name="connsiteX9" fmla="*/ 1610686 w 2214693"/>
                <a:gd name="connsiteY9" fmla="*/ 851482 h 851482"/>
                <a:gd name="connsiteX10" fmla="*/ 1891717 w 2214693"/>
                <a:gd name="connsiteY10" fmla="*/ 775981 h 851482"/>
                <a:gd name="connsiteX11" fmla="*/ 2093053 w 2214693"/>
                <a:gd name="connsiteY11" fmla="*/ 616591 h 851482"/>
                <a:gd name="connsiteX12" fmla="*/ 2214693 w 2214693"/>
                <a:gd name="connsiteY12" fmla="*/ 490756 h 851482"/>
                <a:gd name="connsiteX0" fmla="*/ 0 w 2214693"/>
                <a:gd name="connsiteY0" fmla="*/ 499145 h 851482"/>
                <a:gd name="connsiteX1" fmla="*/ 239086 w 2214693"/>
                <a:gd name="connsiteY1" fmla="*/ 318781 h 851482"/>
                <a:gd name="connsiteX2" fmla="*/ 478172 w 2214693"/>
                <a:gd name="connsiteY2" fmla="*/ 230697 h 851482"/>
                <a:gd name="connsiteX3" fmla="*/ 721453 w 2214693"/>
                <a:gd name="connsiteY3" fmla="*/ 230697 h 851482"/>
                <a:gd name="connsiteX4" fmla="*/ 784370 w 2214693"/>
                <a:gd name="connsiteY4" fmla="*/ 0 h 851482"/>
                <a:gd name="connsiteX5" fmla="*/ 859871 w 2214693"/>
                <a:gd name="connsiteY5" fmla="*/ 251669 h 851482"/>
                <a:gd name="connsiteX6" fmla="*/ 1019262 w 2214693"/>
                <a:gd name="connsiteY6" fmla="*/ 369115 h 851482"/>
                <a:gd name="connsiteX7" fmla="*/ 1178653 w 2214693"/>
                <a:gd name="connsiteY7" fmla="*/ 557868 h 851482"/>
                <a:gd name="connsiteX8" fmla="*/ 1384183 w 2214693"/>
                <a:gd name="connsiteY8" fmla="*/ 771787 h 851482"/>
                <a:gd name="connsiteX9" fmla="*/ 1610686 w 2214693"/>
                <a:gd name="connsiteY9" fmla="*/ 851482 h 851482"/>
                <a:gd name="connsiteX10" fmla="*/ 1891717 w 2214693"/>
                <a:gd name="connsiteY10" fmla="*/ 775981 h 851482"/>
                <a:gd name="connsiteX11" fmla="*/ 2093053 w 2214693"/>
                <a:gd name="connsiteY11" fmla="*/ 616591 h 851482"/>
                <a:gd name="connsiteX12" fmla="*/ 2214693 w 2214693"/>
                <a:gd name="connsiteY12" fmla="*/ 490756 h 851482"/>
                <a:gd name="connsiteX0" fmla="*/ 0 w 2214693"/>
                <a:gd name="connsiteY0" fmla="*/ 499145 h 857719"/>
                <a:gd name="connsiteX1" fmla="*/ 239086 w 2214693"/>
                <a:gd name="connsiteY1" fmla="*/ 318781 h 857719"/>
                <a:gd name="connsiteX2" fmla="*/ 478172 w 2214693"/>
                <a:gd name="connsiteY2" fmla="*/ 230697 h 857719"/>
                <a:gd name="connsiteX3" fmla="*/ 721453 w 2214693"/>
                <a:gd name="connsiteY3" fmla="*/ 230697 h 857719"/>
                <a:gd name="connsiteX4" fmla="*/ 784370 w 2214693"/>
                <a:gd name="connsiteY4" fmla="*/ 0 h 857719"/>
                <a:gd name="connsiteX5" fmla="*/ 859871 w 2214693"/>
                <a:gd name="connsiteY5" fmla="*/ 251669 h 857719"/>
                <a:gd name="connsiteX6" fmla="*/ 1019262 w 2214693"/>
                <a:gd name="connsiteY6" fmla="*/ 369115 h 857719"/>
                <a:gd name="connsiteX7" fmla="*/ 1178653 w 2214693"/>
                <a:gd name="connsiteY7" fmla="*/ 557868 h 857719"/>
                <a:gd name="connsiteX8" fmla="*/ 1384183 w 2214693"/>
                <a:gd name="connsiteY8" fmla="*/ 771787 h 857719"/>
                <a:gd name="connsiteX9" fmla="*/ 1610686 w 2214693"/>
                <a:gd name="connsiteY9" fmla="*/ 851482 h 857719"/>
                <a:gd name="connsiteX10" fmla="*/ 1891717 w 2214693"/>
                <a:gd name="connsiteY10" fmla="*/ 775981 h 857719"/>
                <a:gd name="connsiteX11" fmla="*/ 2093053 w 2214693"/>
                <a:gd name="connsiteY11" fmla="*/ 616591 h 857719"/>
                <a:gd name="connsiteX12" fmla="*/ 2214693 w 2214693"/>
                <a:gd name="connsiteY12" fmla="*/ 490756 h 857719"/>
                <a:gd name="connsiteX0" fmla="*/ 0 w 2214693"/>
                <a:gd name="connsiteY0" fmla="*/ 499145 h 857719"/>
                <a:gd name="connsiteX1" fmla="*/ 239086 w 2214693"/>
                <a:gd name="connsiteY1" fmla="*/ 318781 h 857719"/>
                <a:gd name="connsiteX2" fmla="*/ 478172 w 2214693"/>
                <a:gd name="connsiteY2" fmla="*/ 230697 h 857719"/>
                <a:gd name="connsiteX3" fmla="*/ 721453 w 2214693"/>
                <a:gd name="connsiteY3" fmla="*/ 230697 h 857719"/>
                <a:gd name="connsiteX4" fmla="*/ 784370 w 2214693"/>
                <a:gd name="connsiteY4" fmla="*/ 0 h 857719"/>
                <a:gd name="connsiteX5" fmla="*/ 859871 w 2214693"/>
                <a:gd name="connsiteY5" fmla="*/ 251669 h 857719"/>
                <a:gd name="connsiteX6" fmla="*/ 1019262 w 2214693"/>
                <a:gd name="connsiteY6" fmla="*/ 369115 h 857719"/>
                <a:gd name="connsiteX7" fmla="*/ 1178653 w 2214693"/>
                <a:gd name="connsiteY7" fmla="*/ 557868 h 857719"/>
                <a:gd name="connsiteX8" fmla="*/ 1384183 w 2214693"/>
                <a:gd name="connsiteY8" fmla="*/ 771787 h 857719"/>
                <a:gd name="connsiteX9" fmla="*/ 1610686 w 2214693"/>
                <a:gd name="connsiteY9" fmla="*/ 851482 h 857719"/>
                <a:gd name="connsiteX10" fmla="*/ 1891717 w 2214693"/>
                <a:gd name="connsiteY10" fmla="*/ 775981 h 857719"/>
                <a:gd name="connsiteX11" fmla="*/ 2093053 w 2214693"/>
                <a:gd name="connsiteY11" fmla="*/ 616591 h 857719"/>
                <a:gd name="connsiteX12" fmla="*/ 2214693 w 2214693"/>
                <a:gd name="connsiteY12" fmla="*/ 490756 h 857719"/>
                <a:gd name="connsiteX0" fmla="*/ 0 w 2214693"/>
                <a:gd name="connsiteY0" fmla="*/ 499145 h 857719"/>
                <a:gd name="connsiteX1" fmla="*/ 239086 w 2214693"/>
                <a:gd name="connsiteY1" fmla="*/ 318781 h 857719"/>
                <a:gd name="connsiteX2" fmla="*/ 478172 w 2214693"/>
                <a:gd name="connsiteY2" fmla="*/ 230697 h 857719"/>
                <a:gd name="connsiteX3" fmla="*/ 721453 w 2214693"/>
                <a:gd name="connsiteY3" fmla="*/ 230697 h 857719"/>
                <a:gd name="connsiteX4" fmla="*/ 784370 w 2214693"/>
                <a:gd name="connsiteY4" fmla="*/ 0 h 857719"/>
                <a:gd name="connsiteX5" fmla="*/ 859871 w 2214693"/>
                <a:gd name="connsiteY5" fmla="*/ 251669 h 857719"/>
                <a:gd name="connsiteX6" fmla="*/ 1019262 w 2214693"/>
                <a:gd name="connsiteY6" fmla="*/ 369115 h 857719"/>
                <a:gd name="connsiteX7" fmla="*/ 1178653 w 2214693"/>
                <a:gd name="connsiteY7" fmla="*/ 557868 h 857719"/>
                <a:gd name="connsiteX8" fmla="*/ 1384183 w 2214693"/>
                <a:gd name="connsiteY8" fmla="*/ 771787 h 857719"/>
                <a:gd name="connsiteX9" fmla="*/ 1610686 w 2214693"/>
                <a:gd name="connsiteY9" fmla="*/ 851482 h 857719"/>
                <a:gd name="connsiteX10" fmla="*/ 1891717 w 2214693"/>
                <a:gd name="connsiteY10" fmla="*/ 775981 h 857719"/>
                <a:gd name="connsiteX11" fmla="*/ 2093053 w 2214693"/>
                <a:gd name="connsiteY11" fmla="*/ 616591 h 857719"/>
                <a:gd name="connsiteX12" fmla="*/ 2214693 w 2214693"/>
                <a:gd name="connsiteY12" fmla="*/ 490756 h 857719"/>
                <a:gd name="connsiteX0" fmla="*/ 0 w 2214693"/>
                <a:gd name="connsiteY0" fmla="*/ 499145 h 857719"/>
                <a:gd name="connsiteX1" fmla="*/ 239086 w 2214693"/>
                <a:gd name="connsiteY1" fmla="*/ 318781 h 857719"/>
                <a:gd name="connsiteX2" fmla="*/ 478172 w 2214693"/>
                <a:gd name="connsiteY2" fmla="*/ 230697 h 857719"/>
                <a:gd name="connsiteX3" fmla="*/ 721453 w 2214693"/>
                <a:gd name="connsiteY3" fmla="*/ 230697 h 857719"/>
                <a:gd name="connsiteX4" fmla="*/ 784370 w 2214693"/>
                <a:gd name="connsiteY4" fmla="*/ 0 h 857719"/>
                <a:gd name="connsiteX5" fmla="*/ 859871 w 2214693"/>
                <a:gd name="connsiteY5" fmla="*/ 251669 h 857719"/>
                <a:gd name="connsiteX6" fmla="*/ 1019262 w 2214693"/>
                <a:gd name="connsiteY6" fmla="*/ 369115 h 857719"/>
                <a:gd name="connsiteX7" fmla="*/ 1178653 w 2214693"/>
                <a:gd name="connsiteY7" fmla="*/ 557868 h 857719"/>
                <a:gd name="connsiteX8" fmla="*/ 1384183 w 2214693"/>
                <a:gd name="connsiteY8" fmla="*/ 771787 h 857719"/>
                <a:gd name="connsiteX9" fmla="*/ 1610686 w 2214693"/>
                <a:gd name="connsiteY9" fmla="*/ 851482 h 857719"/>
                <a:gd name="connsiteX10" fmla="*/ 1891717 w 2214693"/>
                <a:gd name="connsiteY10" fmla="*/ 775981 h 857719"/>
                <a:gd name="connsiteX11" fmla="*/ 2093053 w 2214693"/>
                <a:gd name="connsiteY11" fmla="*/ 616591 h 857719"/>
                <a:gd name="connsiteX12" fmla="*/ 2214693 w 2214693"/>
                <a:gd name="connsiteY12" fmla="*/ 490756 h 857719"/>
                <a:gd name="connsiteX0" fmla="*/ 0 w 2214693"/>
                <a:gd name="connsiteY0" fmla="*/ 499145 h 851823"/>
                <a:gd name="connsiteX1" fmla="*/ 239086 w 2214693"/>
                <a:gd name="connsiteY1" fmla="*/ 318781 h 851823"/>
                <a:gd name="connsiteX2" fmla="*/ 478172 w 2214693"/>
                <a:gd name="connsiteY2" fmla="*/ 230697 h 851823"/>
                <a:gd name="connsiteX3" fmla="*/ 721453 w 2214693"/>
                <a:gd name="connsiteY3" fmla="*/ 230697 h 851823"/>
                <a:gd name="connsiteX4" fmla="*/ 784370 w 2214693"/>
                <a:gd name="connsiteY4" fmla="*/ 0 h 851823"/>
                <a:gd name="connsiteX5" fmla="*/ 859871 w 2214693"/>
                <a:gd name="connsiteY5" fmla="*/ 251669 h 851823"/>
                <a:gd name="connsiteX6" fmla="*/ 1019262 w 2214693"/>
                <a:gd name="connsiteY6" fmla="*/ 369115 h 851823"/>
                <a:gd name="connsiteX7" fmla="*/ 1178653 w 2214693"/>
                <a:gd name="connsiteY7" fmla="*/ 557868 h 851823"/>
                <a:gd name="connsiteX8" fmla="*/ 1384183 w 2214693"/>
                <a:gd name="connsiteY8" fmla="*/ 771787 h 851823"/>
                <a:gd name="connsiteX9" fmla="*/ 1610686 w 2214693"/>
                <a:gd name="connsiteY9" fmla="*/ 851482 h 851823"/>
                <a:gd name="connsiteX10" fmla="*/ 1891717 w 2214693"/>
                <a:gd name="connsiteY10" fmla="*/ 775981 h 851823"/>
                <a:gd name="connsiteX11" fmla="*/ 2093053 w 2214693"/>
                <a:gd name="connsiteY11" fmla="*/ 616591 h 851823"/>
                <a:gd name="connsiteX12" fmla="*/ 2214693 w 2214693"/>
                <a:gd name="connsiteY12" fmla="*/ 490756 h 851823"/>
                <a:gd name="connsiteX0" fmla="*/ 0 w 2214693"/>
                <a:gd name="connsiteY0" fmla="*/ 499145 h 851519"/>
                <a:gd name="connsiteX1" fmla="*/ 239086 w 2214693"/>
                <a:gd name="connsiteY1" fmla="*/ 318781 h 851519"/>
                <a:gd name="connsiteX2" fmla="*/ 478172 w 2214693"/>
                <a:gd name="connsiteY2" fmla="*/ 230697 h 851519"/>
                <a:gd name="connsiteX3" fmla="*/ 721453 w 2214693"/>
                <a:gd name="connsiteY3" fmla="*/ 230697 h 851519"/>
                <a:gd name="connsiteX4" fmla="*/ 784370 w 2214693"/>
                <a:gd name="connsiteY4" fmla="*/ 0 h 851519"/>
                <a:gd name="connsiteX5" fmla="*/ 859871 w 2214693"/>
                <a:gd name="connsiteY5" fmla="*/ 251669 h 851519"/>
                <a:gd name="connsiteX6" fmla="*/ 1019262 w 2214693"/>
                <a:gd name="connsiteY6" fmla="*/ 369115 h 851519"/>
                <a:gd name="connsiteX7" fmla="*/ 1178653 w 2214693"/>
                <a:gd name="connsiteY7" fmla="*/ 557868 h 851519"/>
                <a:gd name="connsiteX8" fmla="*/ 1384183 w 2214693"/>
                <a:gd name="connsiteY8" fmla="*/ 771787 h 851519"/>
                <a:gd name="connsiteX9" fmla="*/ 1610686 w 2214693"/>
                <a:gd name="connsiteY9" fmla="*/ 851482 h 851519"/>
                <a:gd name="connsiteX10" fmla="*/ 1891717 w 2214693"/>
                <a:gd name="connsiteY10" fmla="*/ 775981 h 851519"/>
                <a:gd name="connsiteX11" fmla="*/ 2093053 w 2214693"/>
                <a:gd name="connsiteY11" fmla="*/ 616591 h 851519"/>
                <a:gd name="connsiteX12" fmla="*/ 2214693 w 2214693"/>
                <a:gd name="connsiteY12" fmla="*/ 490756 h 851519"/>
                <a:gd name="connsiteX0" fmla="*/ 0 w 2214693"/>
                <a:gd name="connsiteY0" fmla="*/ 499145 h 851482"/>
                <a:gd name="connsiteX1" fmla="*/ 239086 w 2214693"/>
                <a:gd name="connsiteY1" fmla="*/ 318781 h 851482"/>
                <a:gd name="connsiteX2" fmla="*/ 478172 w 2214693"/>
                <a:gd name="connsiteY2" fmla="*/ 230697 h 851482"/>
                <a:gd name="connsiteX3" fmla="*/ 721453 w 2214693"/>
                <a:gd name="connsiteY3" fmla="*/ 230697 h 851482"/>
                <a:gd name="connsiteX4" fmla="*/ 784370 w 2214693"/>
                <a:gd name="connsiteY4" fmla="*/ 0 h 851482"/>
                <a:gd name="connsiteX5" fmla="*/ 859871 w 2214693"/>
                <a:gd name="connsiteY5" fmla="*/ 251669 h 851482"/>
                <a:gd name="connsiteX6" fmla="*/ 1019262 w 2214693"/>
                <a:gd name="connsiteY6" fmla="*/ 369115 h 851482"/>
                <a:gd name="connsiteX7" fmla="*/ 1178653 w 2214693"/>
                <a:gd name="connsiteY7" fmla="*/ 557868 h 851482"/>
                <a:gd name="connsiteX8" fmla="*/ 1384183 w 2214693"/>
                <a:gd name="connsiteY8" fmla="*/ 771787 h 851482"/>
                <a:gd name="connsiteX9" fmla="*/ 1610686 w 2214693"/>
                <a:gd name="connsiteY9" fmla="*/ 851482 h 851482"/>
                <a:gd name="connsiteX10" fmla="*/ 1891717 w 2214693"/>
                <a:gd name="connsiteY10" fmla="*/ 775981 h 851482"/>
                <a:gd name="connsiteX11" fmla="*/ 2093053 w 2214693"/>
                <a:gd name="connsiteY11" fmla="*/ 616591 h 851482"/>
                <a:gd name="connsiteX12" fmla="*/ 2214693 w 2214693"/>
                <a:gd name="connsiteY12" fmla="*/ 490756 h 851482"/>
                <a:gd name="connsiteX0" fmla="*/ 0 w 2214693"/>
                <a:gd name="connsiteY0" fmla="*/ 499145 h 851482"/>
                <a:gd name="connsiteX1" fmla="*/ 239086 w 2214693"/>
                <a:gd name="connsiteY1" fmla="*/ 318781 h 851482"/>
                <a:gd name="connsiteX2" fmla="*/ 478172 w 2214693"/>
                <a:gd name="connsiteY2" fmla="*/ 230697 h 851482"/>
                <a:gd name="connsiteX3" fmla="*/ 721453 w 2214693"/>
                <a:gd name="connsiteY3" fmla="*/ 230697 h 851482"/>
                <a:gd name="connsiteX4" fmla="*/ 784370 w 2214693"/>
                <a:gd name="connsiteY4" fmla="*/ 0 h 851482"/>
                <a:gd name="connsiteX5" fmla="*/ 859871 w 2214693"/>
                <a:gd name="connsiteY5" fmla="*/ 251669 h 851482"/>
                <a:gd name="connsiteX6" fmla="*/ 1019262 w 2214693"/>
                <a:gd name="connsiteY6" fmla="*/ 369115 h 851482"/>
                <a:gd name="connsiteX7" fmla="*/ 1178653 w 2214693"/>
                <a:gd name="connsiteY7" fmla="*/ 557868 h 851482"/>
                <a:gd name="connsiteX8" fmla="*/ 1384183 w 2214693"/>
                <a:gd name="connsiteY8" fmla="*/ 771787 h 851482"/>
                <a:gd name="connsiteX9" fmla="*/ 1610686 w 2214693"/>
                <a:gd name="connsiteY9" fmla="*/ 851482 h 851482"/>
                <a:gd name="connsiteX10" fmla="*/ 1891717 w 2214693"/>
                <a:gd name="connsiteY10" fmla="*/ 775981 h 851482"/>
                <a:gd name="connsiteX11" fmla="*/ 2093053 w 2214693"/>
                <a:gd name="connsiteY11" fmla="*/ 616591 h 851482"/>
                <a:gd name="connsiteX12" fmla="*/ 2214693 w 2214693"/>
                <a:gd name="connsiteY12" fmla="*/ 490756 h 851482"/>
                <a:gd name="connsiteX0" fmla="*/ 0 w 2214693"/>
                <a:gd name="connsiteY0" fmla="*/ 499145 h 851482"/>
                <a:gd name="connsiteX1" fmla="*/ 239086 w 2214693"/>
                <a:gd name="connsiteY1" fmla="*/ 318781 h 851482"/>
                <a:gd name="connsiteX2" fmla="*/ 478172 w 2214693"/>
                <a:gd name="connsiteY2" fmla="*/ 230697 h 851482"/>
                <a:gd name="connsiteX3" fmla="*/ 721453 w 2214693"/>
                <a:gd name="connsiteY3" fmla="*/ 230697 h 851482"/>
                <a:gd name="connsiteX4" fmla="*/ 784370 w 2214693"/>
                <a:gd name="connsiteY4" fmla="*/ 0 h 851482"/>
                <a:gd name="connsiteX5" fmla="*/ 859871 w 2214693"/>
                <a:gd name="connsiteY5" fmla="*/ 251669 h 851482"/>
                <a:gd name="connsiteX6" fmla="*/ 1019262 w 2214693"/>
                <a:gd name="connsiteY6" fmla="*/ 369115 h 851482"/>
                <a:gd name="connsiteX7" fmla="*/ 1178653 w 2214693"/>
                <a:gd name="connsiteY7" fmla="*/ 557868 h 851482"/>
                <a:gd name="connsiteX8" fmla="*/ 1384183 w 2214693"/>
                <a:gd name="connsiteY8" fmla="*/ 771787 h 851482"/>
                <a:gd name="connsiteX9" fmla="*/ 1610686 w 2214693"/>
                <a:gd name="connsiteY9" fmla="*/ 851482 h 851482"/>
                <a:gd name="connsiteX10" fmla="*/ 1891717 w 2214693"/>
                <a:gd name="connsiteY10" fmla="*/ 775981 h 851482"/>
                <a:gd name="connsiteX11" fmla="*/ 2093053 w 2214693"/>
                <a:gd name="connsiteY11" fmla="*/ 616591 h 851482"/>
                <a:gd name="connsiteX12" fmla="*/ 2214693 w 2214693"/>
                <a:gd name="connsiteY12" fmla="*/ 490756 h 851482"/>
                <a:gd name="connsiteX0" fmla="*/ 0 w 2214693"/>
                <a:gd name="connsiteY0" fmla="*/ 499145 h 851482"/>
                <a:gd name="connsiteX1" fmla="*/ 239086 w 2214693"/>
                <a:gd name="connsiteY1" fmla="*/ 318781 h 851482"/>
                <a:gd name="connsiteX2" fmla="*/ 478172 w 2214693"/>
                <a:gd name="connsiteY2" fmla="*/ 230697 h 851482"/>
                <a:gd name="connsiteX3" fmla="*/ 721453 w 2214693"/>
                <a:gd name="connsiteY3" fmla="*/ 230697 h 851482"/>
                <a:gd name="connsiteX4" fmla="*/ 784370 w 2214693"/>
                <a:gd name="connsiteY4" fmla="*/ 0 h 851482"/>
                <a:gd name="connsiteX5" fmla="*/ 859871 w 2214693"/>
                <a:gd name="connsiteY5" fmla="*/ 251669 h 851482"/>
                <a:gd name="connsiteX6" fmla="*/ 1019262 w 2214693"/>
                <a:gd name="connsiteY6" fmla="*/ 369115 h 851482"/>
                <a:gd name="connsiteX7" fmla="*/ 1178653 w 2214693"/>
                <a:gd name="connsiteY7" fmla="*/ 557868 h 851482"/>
                <a:gd name="connsiteX8" fmla="*/ 1384183 w 2214693"/>
                <a:gd name="connsiteY8" fmla="*/ 771787 h 851482"/>
                <a:gd name="connsiteX9" fmla="*/ 1610686 w 2214693"/>
                <a:gd name="connsiteY9" fmla="*/ 851482 h 851482"/>
                <a:gd name="connsiteX10" fmla="*/ 1891717 w 2214693"/>
                <a:gd name="connsiteY10" fmla="*/ 775981 h 851482"/>
                <a:gd name="connsiteX11" fmla="*/ 2093053 w 2214693"/>
                <a:gd name="connsiteY11" fmla="*/ 616591 h 851482"/>
                <a:gd name="connsiteX12" fmla="*/ 2214693 w 2214693"/>
                <a:gd name="connsiteY12" fmla="*/ 490756 h 851482"/>
                <a:gd name="connsiteX0" fmla="*/ 0 w 2214693"/>
                <a:gd name="connsiteY0" fmla="*/ 499145 h 851482"/>
                <a:gd name="connsiteX1" fmla="*/ 239086 w 2214693"/>
                <a:gd name="connsiteY1" fmla="*/ 318781 h 851482"/>
                <a:gd name="connsiteX2" fmla="*/ 478172 w 2214693"/>
                <a:gd name="connsiteY2" fmla="*/ 230697 h 851482"/>
                <a:gd name="connsiteX3" fmla="*/ 721453 w 2214693"/>
                <a:gd name="connsiteY3" fmla="*/ 230697 h 851482"/>
                <a:gd name="connsiteX4" fmla="*/ 784370 w 2214693"/>
                <a:gd name="connsiteY4" fmla="*/ 0 h 851482"/>
                <a:gd name="connsiteX5" fmla="*/ 859871 w 2214693"/>
                <a:gd name="connsiteY5" fmla="*/ 251669 h 851482"/>
                <a:gd name="connsiteX6" fmla="*/ 1019262 w 2214693"/>
                <a:gd name="connsiteY6" fmla="*/ 369115 h 851482"/>
                <a:gd name="connsiteX7" fmla="*/ 1178653 w 2214693"/>
                <a:gd name="connsiteY7" fmla="*/ 557868 h 851482"/>
                <a:gd name="connsiteX8" fmla="*/ 1384183 w 2214693"/>
                <a:gd name="connsiteY8" fmla="*/ 771787 h 851482"/>
                <a:gd name="connsiteX9" fmla="*/ 1610686 w 2214693"/>
                <a:gd name="connsiteY9" fmla="*/ 851482 h 851482"/>
                <a:gd name="connsiteX10" fmla="*/ 1891717 w 2214693"/>
                <a:gd name="connsiteY10" fmla="*/ 775981 h 851482"/>
                <a:gd name="connsiteX11" fmla="*/ 2093053 w 2214693"/>
                <a:gd name="connsiteY11" fmla="*/ 616591 h 851482"/>
                <a:gd name="connsiteX12" fmla="*/ 2214693 w 2214693"/>
                <a:gd name="connsiteY12" fmla="*/ 490756 h 851482"/>
                <a:gd name="connsiteX0" fmla="*/ 0 w 2214693"/>
                <a:gd name="connsiteY0" fmla="*/ 499145 h 851482"/>
                <a:gd name="connsiteX1" fmla="*/ 239086 w 2214693"/>
                <a:gd name="connsiteY1" fmla="*/ 318781 h 851482"/>
                <a:gd name="connsiteX2" fmla="*/ 478172 w 2214693"/>
                <a:gd name="connsiteY2" fmla="*/ 230697 h 851482"/>
                <a:gd name="connsiteX3" fmla="*/ 721453 w 2214693"/>
                <a:gd name="connsiteY3" fmla="*/ 230697 h 851482"/>
                <a:gd name="connsiteX4" fmla="*/ 784370 w 2214693"/>
                <a:gd name="connsiteY4" fmla="*/ 0 h 851482"/>
                <a:gd name="connsiteX5" fmla="*/ 859871 w 2214693"/>
                <a:gd name="connsiteY5" fmla="*/ 251669 h 851482"/>
                <a:gd name="connsiteX6" fmla="*/ 1019262 w 2214693"/>
                <a:gd name="connsiteY6" fmla="*/ 369115 h 851482"/>
                <a:gd name="connsiteX7" fmla="*/ 1178653 w 2214693"/>
                <a:gd name="connsiteY7" fmla="*/ 557868 h 851482"/>
                <a:gd name="connsiteX8" fmla="*/ 1384183 w 2214693"/>
                <a:gd name="connsiteY8" fmla="*/ 771787 h 851482"/>
                <a:gd name="connsiteX9" fmla="*/ 1610686 w 2214693"/>
                <a:gd name="connsiteY9" fmla="*/ 851482 h 851482"/>
                <a:gd name="connsiteX10" fmla="*/ 1891717 w 2214693"/>
                <a:gd name="connsiteY10" fmla="*/ 775981 h 851482"/>
                <a:gd name="connsiteX11" fmla="*/ 2093053 w 2214693"/>
                <a:gd name="connsiteY11" fmla="*/ 616591 h 851482"/>
                <a:gd name="connsiteX12" fmla="*/ 2214693 w 2214693"/>
                <a:gd name="connsiteY12" fmla="*/ 490756 h 851482"/>
                <a:gd name="connsiteX0" fmla="*/ 0 w 2214693"/>
                <a:gd name="connsiteY0" fmla="*/ 499145 h 851482"/>
                <a:gd name="connsiteX1" fmla="*/ 239086 w 2214693"/>
                <a:gd name="connsiteY1" fmla="*/ 318781 h 851482"/>
                <a:gd name="connsiteX2" fmla="*/ 478172 w 2214693"/>
                <a:gd name="connsiteY2" fmla="*/ 230697 h 851482"/>
                <a:gd name="connsiteX3" fmla="*/ 721453 w 2214693"/>
                <a:gd name="connsiteY3" fmla="*/ 230697 h 851482"/>
                <a:gd name="connsiteX4" fmla="*/ 784370 w 2214693"/>
                <a:gd name="connsiteY4" fmla="*/ 0 h 851482"/>
                <a:gd name="connsiteX5" fmla="*/ 859871 w 2214693"/>
                <a:gd name="connsiteY5" fmla="*/ 251669 h 851482"/>
                <a:gd name="connsiteX6" fmla="*/ 1019262 w 2214693"/>
                <a:gd name="connsiteY6" fmla="*/ 369115 h 851482"/>
                <a:gd name="connsiteX7" fmla="*/ 1178653 w 2214693"/>
                <a:gd name="connsiteY7" fmla="*/ 557868 h 851482"/>
                <a:gd name="connsiteX8" fmla="*/ 1384183 w 2214693"/>
                <a:gd name="connsiteY8" fmla="*/ 771787 h 851482"/>
                <a:gd name="connsiteX9" fmla="*/ 1610686 w 2214693"/>
                <a:gd name="connsiteY9" fmla="*/ 851482 h 851482"/>
                <a:gd name="connsiteX10" fmla="*/ 1891717 w 2214693"/>
                <a:gd name="connsiteY10" fmla="*/ 775981 h 851482"/>
                <a:gd name="connsiteX11" fmla="*/ 2093053 w 2214693"/>
                <a:gd name="connsiteY11" fmla="*/ 616591 h 851482"/>
                <a:gd name="connsiteX12" fmla="*/ 2214693 w 2214693"/>
                <a:gd name="connsiteY12" fmla="*/ 490756 h 851482"/>
                <a:gd name="connsiteX0" fmla="*/ 0 w 2214693"/>
                <a:gd name="connsiteY0" fmla="*/ 499145 h 851809"/>
                <a:gd name="connsiteX1" fmla="*/ 239086 w 2214693"/>
                <a:gd name="connsiteY1" fmla="*/ 318781 h 851809"/>
                <a:gd name="connsiteX2" fmla="*/ 478172 w 2214693"/>
                <a:gd name="connsiteY2" fmla="*/ 230697 h 851809"/>
                <a:gd name="connsiteX3" fmla="*/ 721453 w 2214693"/>
                <a:gd name="connsiteY3" fmla="*/ 230697 h 851809"/>
                <a:gd name="connsiteX4" fmla="*/ 784370 w 2214693"/>
                <a:gd name="connsiteY4" fmla="*/ 0 h 851809"/>
                <a:gd name="connsiteX5" fmla="*/ 859871 w 2214693"/>
                <a:gd name="connsiteY5" fmla="*/ 251669 h 851809"/>
                <a:gd name="connsiteX6" fmla="*/ 1019262 w 2214693"/>
                <a:gd name="connsiteY6" fmla="*/ 369115 h 851809"/>
                <a:gd name="connsiteX7" fmla="*/ 1178653 w 2214693"/>
                <a:gd name="connsiteY7" fmla="*/ 557868 h 851809"/>
                <a:gd name="connsiteX8" fmla="*/ 1371600 w 2214693"/>
                <a:gd name="connsiteY8" fmla="*/ 746620 h 851809"/>
                <a:gd name="connsiteX9" fmla="*/ 1610686 w 2214693"/>
                <a:gd name="connsiteY9" fmla="*/ 851482 h 851809"/>
                <a:gd name="connsiteX10" fmla="*/ 1891717 w 2214693"/>
                <a:gd name="connsiteY10" fmla="*/ 775981 h 851809"/>
                <a:gd name="connsiteX11" fmla="*/ 2093053 w 2214693"/>
                <a:gd name="connsiteY11" fmla="*/ 616591 h 851809"/>
                <a:gd name="connsiteX12" fmla="*/ 2214693 w 2214693"/>
                <a:gd name="connsiteY12" fmla="*/ 490756 h 851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14693" h="851809">
                  <a:moveTo>
                    <a:pt x="0" y="499145"/>
                  </a:moveTo>
                  <a:cubicBezTo>
                    <a:pt x="79695" y="439024"/>
                    <a:pt x="176169" y="355133"/>
                    <a:pt x="239086" y="318781"/>
                  </a:cubicBezTo>
                  <a:cubicBezTo>
                    <a:pt x="302003" y="282429"/>
                    <a:pt x="397078" y="243280"/>
                    <a:pt x="478172" y="230697"/>
                  </a:cubicBezTo>
                  <a:cubicBezTo>
                    <a:pt x="559266" y="218114"/>
                    <a:pt x="640359" y="230697"/>
                    <a:pt x="721453" y="230697"/>
                  </a:cubicBezTo>
                  <a:lnTo>
                    <a:pt x="784370" y="0"/>
                  </a:lnTo>
                  <a:lnTo>
                    <a:pt x="859871" y="251669"/>
                  </a:lnTo>
                  <a:cubicBezTo>
                    <a:pt x="932576" y="300604"/>
                    <a:pt x="966132" y="318082"/>
                    <a:pt x="1019262" y="369115"/>
                  </a:cubicBezTo>
                  <a:cubicBezTo>
                    <a:pt x="1072392" y="420148"/>
                    <a:pt x="1119930" y="494951"/>
                    <a:pt x="1178653" y="557868"/>
                  </a:cubicBezTo>
                  <a:cubicBezTo>
                    <a:pt x="1237376" y="620785"/>
                    <a:pt x="1324762" y="701879"/>
                    <a:pt x="1371600" y="746620"/>
                  </a:cubicBezTo>
                  <a:cubicBezTo>
                    <a:pt x="1418438" y="791361"/>
                    <a:pt x="1524000" y="846589"/>
                    <a:pt x="1610686" y="851482"/>
                  </a:cubicBezTo>
                  <a:cubicBezTo>
                    <a:pt x="1697372" y="856375"/>
                    <a:pt x="1831596" y="805342"/>
                    <a:pt x="1891717" y="775981"/>
                  </a:cubicBezTo>
                  <a:cubicBezTo>
                    <a:pt x="1951838" y="746620"/>
                    <a:pt x="2052506" y="658536"/>
                    <a:pt x="2093053" y="616591"/>
                  </a:cubicBezTo>
                  <a:lnTo>
                    <a:pt x="2214693" y="490756"/>
                  </a:lnTo>
                </a:path>
              </a:pathLst>
            </a:cu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36" name="Freeform 35">
              <a:extLst>
                <a:ext uri="{FF2B5EF4-FFF2-40B4-BE49-F238E27FC236}">
                  <a16:creationId xmlns:a16="http://schemas.microsoft.com/office/drawing/2014/main" id="{9AABE612-C704-9C37-75CD-C01D0E9777DD}"/>
                </a:ext>
              </a:extLst>
            </p:cNvPr>
            <p:cNvSpPr/>
            <p:nvPr/>
          </p:nvSpPr>
          <p:spPr bwMode="auto">
            <a:xfrm flipV="1">
              <a:off x="6300192" y="2571750"/>
              <a:ext cx="864096" cy="327402"/>
            </a:xfrm>
            <a:custGeom>
              <a:avLst/>
              <a:gdLst>
                <a:gd name="connsiteX0" fmla="*/ 0 w 2214693"/>
                <a:gd name="connsiteY0" fmla="*/ 499145 h 851482"/>
                <a:gd name="connsiteX1" fmla="*/ 239086 w 2214693"/>
                <a:gd name="connsiteY1" fmla="*/ 318781 h 851482"/>
                <a:gd name="connsiteX2" fmla="*/ 478172 w 2214693"/>
                <a:gd name="connsiteY2" fmla="*/ 230697 h 851482"/>
                <a:gd name="connsiteX3" fmla="*/ 721453 w 2214693"/>
                <a:gd name="connsiteY3" fmla="*/ 230697 h 851482"/>
                <a:gd name="connsiteX4" fmla="*/ 784370 w 2214693"/>
                <a:gd name="connsiteY4" fmla="*/ 0 h 851482"/>
                <a:gd name="connsiteX5" fmla="*/ 859871 w 2214693"/>
                <a:gd name="connsiteY5" fmla="*/ 251669 h 851482"/>
                <a:gd name="connsiteX6" fmla="*/ 1019262 w 2214693"/>
                <a:gd name="connsiteY6" fmla="*/ 369115 h 851482"/>
                <a:gd name="connsiteX7" fmla="*/ 1178653 w 2214693"/>
                <a:gd name="connsiteY7" fmla="*/ 557868 h 851482"/>
                <a:gd name="connsiteX8" fmla="*/ 1384183 w 2214693"/>
                <a:gd name="connsiteY8" fmla="*/ 771787 h 851482"/>
                <a:gd name="connsiteX9" fmla="*/ 1610686 w 2214693"/>
                <a:gd name="connsiteY9" fmla="*/ 851482 h 851482"/>
                <a:gd name="connsiteX10" fmla="*/ 1891717 w 2214693"/>
                <a:gd name="connsiteY10" fmla="*/ 775981 h 851482"/>
                <a:gd name="connsiteX11" fmla="*/ 2093053 w 2214693"/>
                <a:gd name="connsiteY11" fmla="*/ 616591 h 851482"/>
                <a:gd name="connsiteX12" fmla="*/ 2214693 w 2214693"/>
                <a:gd name="connsiteY12" fmla="*/ 490756 h 851482"/>
                <a:gd name="connsiteX0" fmla="*/ 0 w 2214693"/>
                <a:gd name="connsiteY0" fmla="*/ 499145 h 851482"/>
                <a:gd name="connsiteX1" fmla="*/ 239086 w 2214693"/>
                <a:gd name="connsiteY1" fmla="*/ 318781 h 851482"/>
                <a:gd name="connsiteX2" fmla="*/ 478172 w 2214693"/>
                <a:gd name="connsiteY2" fmla="*/ 230697 h 851482"/>
                <a:gd name="connsiteX3" fmla="*/ 721453 w 2214693"/>
                <a:gd name="connsiteY3" fmla="*/ 230697 h 851482"/>
                <a:gd name="connsiteX4" fmla="*/ 784370 w 2214693"/>
                <a:gd name="connsiteY4" fmla="*/ 0 h 851482"/>
                <a:gd name="connsiteX5" fmla="*/ 859871 w 2214693"/>
                <a:gd name="connsiteY5" fmla="*/ 251669 h 851482"/>
                <a:gd name="connsiteX6" fmla="*/ 1019262 w 2214693"/>
                <a:gd name="connsiteY6" fmla="*/ 369115 h 851482"/>
                <a:gd name="connsiteX7" fmla="*/ 1178653 w 2214693"/>
                <a:gd name="connsiteY7" fmla="*/ 557868 h 851482"/>
                <a:gd name="connsiteX8" fmla="*/ 1384183 w 2214693"/>
                <a:gd name="connsiteY8" fmla="*/ 771787 h 851482"/>
                <a:gd name="connsiteX9" fmla="*/ 1610686 w 2214693"/>
                <a:gd name="connsiteY9" fmla="*/ 851482 h 851482"/>
                <a:gd name="connsiteX10" fmla="*/ 1891717 w 2214693"/>
                <a:gd name="connsiteY10" fmla="*/ 775981 h 851482"/>
                <a:gd name="connsiteX11" fmla="*/ 2093053 w 2214693"/>
                <a:gd name="connsiteY11" fmla="*/ 616591 h 851482"/>
                <a:gd name="connsiteX12" fmla="*/ 2214693 w 2214693"/>
                <a:gd name="connsiteY12" fmla="*/ 490756 h 851482"/>
                <a:gd name="connsiteX0" fmla="*/ 0 w 2214693"/>
                <a:gd name="connsiteY0" fmla="*/ 499145 h 851482"/>
                <a:gd name="connsiteX1" fmla="*/ 239086 w 2214693"/>
                <a:gd name="connsiteY1" fmla="*/ 318781 h 851482"/>
                <a:gd name="connsiteX2" fmla="*/ 478172 w 2214693"/>
                <a:gd name="connsiteY2" fmla="*/ 230697 h 851482"/>
                <a:gd name="connsiteX3" fmla="*/ 721453 w 2214693"/>
                <a:gd name="connsiteY3" fmla="*/ 230697 h 851482"/>
                <a:gd name="connsiteX4" fmla="*/ 784370 w 2214693"/>
                <a:gd name="connsiteY4" fmla="*/ 0 h 851482"/>
                <a:gd name="connsiteX5" fmla="*/ 859871 w 2214693"/>
                <a:gd name="connsiteY5" fmla="*/ 251669 h 851482"/>
                <a:gd name="connsiteX6" fmla="*/ 1019262 w 2214693"/>
                <a:gd name="connsiteY6" fmla="*/ 369115 h 851482"/>
                <a:gd name="connsiteX7" fmla="*/ 1178653 w 2214693"/>
                <a:gd name="connsiteY7" fmla="*/ 557868 h 851482"/>
                <a:gd name="connsiteX8" fmla="*/ 1384183 w 2214693"/>
                <a:gd name="connsiteY8" fmla="*/ 771787 h 851482"/>
                <a:gd name="connsiteX9" fmla="*/ 1610686 w 2214693"/>
                <a:gd name="connsiteY9" fmla="*/ 851482 h 851482"/>
                <a:gd name="connsiteX10" fmla="*/ 1891717 w 2214693"/>
                <a:gd name="connsiteY10" fmla="*/ 775981 h 851482"/>
                <a:gd name="connsiteX11" fmla="*/ 2093053 w 2214693"/>
                <a:gd name="connsiteY11" fmla="*/ 616591 h 851482"/>
                <a:gd name="connsiteX12" fmla="*/ 2214693 w 2214693"/>
                <a:gd name="connsiteY12" fmla="*/ 490756 h 851482"/>
                <a:gd name="connsiteX0" fmla="*/ 0 w 2214693"/>
                <a:gd name="connsiteY0" fmla="*/ 499145 h 851482"/>
                <a:gd name="connsiteX1" fmla="*/ 239086 w 2214693"/>
                <a:gd name="connsiteY1" fmla="*/ 318781 h 851482"/>
                <a:gd name="connsiteX2" fmla="*/ 478172 w 2214693"/>
                <a:gd name="connsiteY2" fmla="*/ 230697 h 851482"/>
                <a:gd name="connsiteX3" fmla="*/ 721453 w 2214693"/>
                <a:gd name="connsiteY3" fmla="*/ 230697 h 851482"/>
                <a:gd name="connsiteX4" fmla="*/ 784370 w 2214693"/>
                <a:gd name="connsiteY4" fmla="*/ 0 h 851482"/>
                <a:gd name="connsiteX5" fmla="*/ 859871 w 2214693"/>
                <a:gd name="connsiteY5" fmla="*/ 251669 h 851482"/>
                <a:gd name="connsiteX6" fmla="*/ 1019262 w 2214693"/>
                <a:gd name="connsiteY6" fmla="*/ 369115 h 851482"/>
                <a:gd name="connsiteX7" fmla="*/ 1178653 w 2214693"/>
                <a:gd name="connsiteY7" fmla="*/ 557868 h 851482"/>
                <a:gd name="connsiteX8" fmla="*/ 1384183 w 2214693"/>
                <a:gd name="connsiteY8" fmla="*/ 771787 h 851482"/>
                <a:gd name="connsiteX9" fmla="*/ 1610686 w 2214693"/>
                <a:gd name="connsiteY9" fmla="*/ 851482 h 851482"/>
                <a:gd name="connsiteX10" fmla="*/ 1891717 w 2214693"/>
                <a:gd name="connsiteY10" fmla="*/ 775981 h 851482"/>
                <a:gd name="connsiteX11" fmla="*/ 2093053 w 2214693"/>
                <a:gd name="connsiteY11" fmla="*/ 616591 h 851482"/>
                <a:gd name="connsiteX12" fmla="*/ 2214693 w 2214693"/>
                <a:gd name="connsiteY12" fmla="*/ 490756 h 851482"/>
                <a:gd name="connsiteX0" fmla="*/ 0 w 2214693"/>
                <a:gd name="connsiteY0" fmla="*/ 499145 h 851482"/>
                <a:gd name="connsiteX1" fmla="*/ 239086 w 2214693"/>
                <a:gd name="connsiteY1" fmla="*/ 318781 h 851482"/>
                <a:gd name="connsiteX2" fmla="*/ 478172 w 2214693"/>
                <a:gd name="connsiteY2" fmla="*/ 230697 h 851482"/>
                <a:gd name="connsiteX3" fmla="*/ 721453 w 2214693"/>
                <a:gd name="connsiteY3" fmla="*/ 230697 h 851482"/>
                <a:gd name="connsiteX4" fmla="*/ 784370 w 2214693"/>
                <a:gd name="connsiteY4" fmla="*/ 0 h 851482"/>
                <a:gd name="connsiteX5" fmla="*/ 859871 w 2214693"/>
                <a:gd name="connsiteY5" fmla="*/ 251669 h 851482"/>
                <a:gd name="connsiteX6" fmla="*/ 1019262 w 2214693"/>
                <a:gd name="connsiteY6" fmla="*/ 369115 h 851482"/>
                <a:gd name="connsiteX7" fmla="*/ 1178653 w 2214693"/>
                <a:gd name="connsiteY7" fmla="*/ 557868 h 851482"/>
                <a:gd name="connsiteX8" fmla="*/ 1384183 w 2214693"/>
                <a:gd name="connsiteY8" fmla="*/ 771787 h 851482"/>
                <a:gd name="connsiteX9" fmla="*/ 1610686 w 2214693"/>
                <a:gd name="connsiteY9" fmla="*/ 851482 h 851482"/>
                <a:gd name="connsiteX10" fmla="*/ 1891717 w 2214693"/>
                <a:gd name="connsiteY10" fmla="*/ 775981 h 851482"/>
                <a:gd name="connsiteX11" fmla="*/ 2093053 w 2214693"/>
                <a:gd name="connsiteY11" fmla="*/ 616591 h 851482"/>
                <a:gd name="connsiteX12" fmla="*/ 2214693 w 2214693"/>
                <a:gd name="connsiteY12" fmla="*/ 490756 h 851482"/>
                <a:gd name="connsiteX0" fmla="*/ 0 w 2214693"/>
                <a:gd name="connsiteY0" fmla="*/ 499145 h 851482"/>
                <a:gd name="connsiteX1" fmla="*/ 239086 w 2214693"/>
                <a:gd name="connsiteY1" fmla="*/ 318781 h 851482"/>
                <a:gd name="connsiteX2" fmla="*/ 478172 w 2214693"/>
                <a:gd name="connsiteY2" fmla="*/ 230697 h 851482"/>
                <a:gd name="connsiteX3" fmla="*/ 721453 w 2214693"/>
                <a:gd name="connsiteY3" fmla="*/ 230697 h 851482"/>
                <a:gd name="connsiteX4" fmla="*/ 784370 w 2214693"/>
                <a:gd name="connsiteY4" fmla="*/ 0 h 851482"/>
                <a:gd name="connsiteX5" fmla="*/ 859871 w 2214693"/>
                <a:gd name="connsiteY5" fmla="*/ 251669 h 851482"/>
                <a:gd name="connsiteX6" fmla="*/ 1019262 w 2214693"/>
                <a:gd name="connsiteY6" fmla="*/ 369115 h 851482"/>
                <a:gd name="connsiteX7" fmla="*/ 1178653 w 2214693"/>
                <a:gd name="connsiteY7" fmla="*/ 557868 h 851482"/>
                <a:gd name="connsiteX8" fmla="*/ 1384183 w 2214693"/>
                <a:gd name="connsiteY8" fmla="*/ 771787 h 851482"/>
                <a:gd name="connsiteX9" fmla="*/ 1610686 w 2214693"/>
                <a:gd name="connsiteY9" fmla="*/ 851482 h 851482"/>
                <a:gd name="connsiteX10" fmla="*/ 1891717 w 2214693"/>
                <a:gd name="connsiteY10" fmla="*/ 775981 h 851482"/>
                <a:gd name="connsiteX11" fmla="*/ 2093053 w 2214693"/>
                <a:gd name="connsiteY11" fmla="*/ 616591 h 851482"/>
                <a:gd name="connsiteX12" fmla="*/ 2214693 w 2214693"/>
                <a:gd name="connsiteY12" fmla="*/ 490756 h 851482"/>
                <a:gd name="connsiteX0" fmla="*/ 0 w 2214693"/>
                <a:gd name="connsiteY0" fmla="*/ 499145 h 857719"/>
                <a:gd name="connsiteX1" fmla="*/ 239086 w 2214693"/>
                <a:gd name="connsiteY1" fmla="*/ 318781 h 857719"/>
                <a:gd name="connsiteX2" fmla="*/ 478172 w 2214693"/>
                <a:gd name="connsiteY2" fmla="*/ 230697 h 857719"/>
                <a:gd name="connsiteX3" fmla="*/ 721453 w 2214693"/>
                <a:gd name="connsiteY3" fmla="*/ 230697 h 857719"/>
                <a:gd name="connsiteX4" fmla="*/ 784370 w 2214693"/>
                <a:gd name="connsiteY4" fmla="*/ 0 h 857719"/>
                <a:gd name="connsiteX5" fmla="*/ 859871 w 2214693"/>
                <a:gd name="connsiteY5" fmla="*/ 251669 h 857719"/>
                <a:gd name="connsiteX6" fmla="*/ 1019262 w 2214693"/>
                <a:gd name="connsiteY6" fmla="*/ 369115 h 857719"/>
                <a:gd name="connsiteX7" fmla="*/ 1178653 w 2214693"/>
                <a:gd name="connsiteY7" fmla="*/ 557868 h 857719"/>
                <a:gd name="connsiteX8" fmla="*/ 1384183 w 2214693"/>
                <a:gd name="connsiteY8" fmla="*/ 771787 h 857719"/>
                <a:gd name="connsiteX9" fmla="*/ 1610686 w 2214693"/>
                <a:gd name="connsiteY9" fmla="*/ 851482 h 857719"/>
                <a:gd name="connsiteX10" fmla="*/ 1891717 w 2214693"/>
                <a:gd name="connsiteY10" fmla="*/ 775981 h 857719"/>
                <a:gd name="connsiteX11" fmla="*/ 2093053 w 2214693"/>
                <a:gd name="connsiteY11" fmla="*/ 616591 h 857719"/>
                <a:gd name="connsiteX12" fmla="*/ 2214693 w 2214693"/>
                <a:gd name="connsiteY12" fmla="*/ 490756 h 857719"/>
                <a:gd name="connsiteX0" fmla="*/ 0 w 2214693"/>
                <a:gd name="connsiteY0" fmla="*/ 499145 h 857719"/>
                <a:gd name="connsiteX1" fmla="*/ 239086 w 2214693"/>
                <a:gd name="connsiteY1" fmla="*/ 318781 h 857719"/>
                <a:gd name="connsiteX2" fmla="*/ 478172 w 2214693"/>
                <a:gd name="connsiteY2" fmla="*/ 230697 h 857719"/>
                <a:gd name="connsiteX3" fmla="*/ 721453 w 2214693"/>
                <a:gd name="connsiteY3" fmla="*/ 230697 h 857719"/>
                <a:gd name="connsiteX4" fmla="*/ 784370 w 2214693"/>
                <a:gd name="connsiteY4" fmla="*/ 0 h 857719"/>
                <a:gd name="connsiteX5" fmla="*/ 859871 w 2214693"/>
                <a:gd name="connsiteY5" fmla="*/ 251669 h 857719"/>
                <a:gd name="connsiteX6" fmla="*/ 1019262 w 2214693"/>
                <a:gd name="connsiteY6" fmla="*/ 369115 h 857719"/>
                <a:gd name="connsiteX7" fmla="*/ 1178653 w 2214693"/>
                <a:gd name="connsiteY7" fmla="*/ 557868 h 857719"/>
                <a:gd name="connsiteX8" fmla="*/ 1384183 w 2214693"/>
                <a:gd name="connsiteY8" fmla="*/ 771787 h 857719"/>
                <a:gd name="connsiteX9" fmla="*/ 1610686 w 2214693"/>
                <a:gd name="connsiteY9" fmla="*/ 851482 h 857719"/>
                <a:gd name="connsiteX10" fmla="*/ 1891717 w 2214693"/>
                <a:gd name="connsiteY10" fmla="*/ 775981 h 857719"/>
                <a:gd name="connsiteX11" fmla="*/ 2093053 w 2214693"/>
                <a:gd name="connsiteY11" fmla="*/ 616591 h 857719"/>
                <a:gd name="connsiteX12" fmla="*/ 2214693 w 2214693"/>
                <a:gd name="connsiteY12" fmla="*/ 490756 h 857719"/>
                <a:gd name="connsiteX0" fmla="*/ 0 w 2214693"/>
                <a:gd name="connsiteY0" fmla="*/ 499145 h 857719"/>
                <a:gd name="connsiteX1" fmla="*/ 239086 w 2214693"/>
                <a:gd name="connsiteY1" fmla="*/ 318781 h 857719"/>
                <a:gd name="connsiteX2" fmla="*/ 478172 w 2214693"/>
                <a:gd name="connsiteY2" fmla="*/ 230697 h 857719"/>
                <a:gd name="connsiteX3" fmla="*/ 721453 w 2214693"/>
                <a:gd name="connsiteY3" fmla="*/ 230697 h 857719"/>
                <a:gd name="connsiteX4" fmla="*/ 784370 w 2214693"/>
                <a:gd name="connsiteY4" fmla="*/ 0 h 857719"/>
                <a:gd name="connsiteX5" fmla="*/ 859871 w 2214693"/>
                <a:gd name="connsiteY5" fmla="*/ 251669 h 857719"/>
                <a:gd name="connsiteX6" fmla="*/ 1019262 w 2214693"/>
                <a:gd name="connsiteY6" fmla="*/ 369115 h 857719"/>
                <a:gd name="connsiteX7" fmla="*/ 1178653 w 2214693"/>
                <a:gd name="connsiteY7" fmla="*/ 557868 h 857719"/>
                <a:gd name="connsiteX8" fmla="*/ 1384183 w 2214693"/>
                <a:gd name="connsiteY8" fmla="*/ 771787 h 857719"/>
                <a:gd name="connsiteX9" fmla="*/ 1610686 w 2214693"/>
                <a:gd name="connsiteY9" fmla="*/ 851482 h 857719"/>
                <a:gd name="connsiteX10" fmla="*/ 1891717 w 2214693"/>
                <a:gd name="connsiteY10" fmla="*/ 775981 h 857719"/>
                <a:gd name="connsiteX11" fmla="*/ 2093053 w 2214693"/>
                <a:gd name="connsiteY11" fmla="*/ 616591 h 857719"/>
                <a:gd name="connsiteX12" fmla="*/ 2214693 w 2214693"/>
                <a:gd name="connsiteY12" fmla="*/ 490756 h 857719"/>
                <a:gd name="connsiteX0" fmla="*/ 0 w 2214693"/>
                <a:gd name="connsiteY0" fmla="*/ 499145 h 857719"/>
                <a:gd name="connsiteX1" fmla="*/ 239086 w 2214693"/>
                <a:gd name="connsiteY1" fmla="*/ 318781 h 857719"/>
                <a:gd name="connsiteX2" fmla="*/ 478172 w 2214693"/>
                <a:gd name="connsiteY2" fmla="*/ 230697 h 857719"/>
                <a:gd name="connsiteX3" fmla="*/ 721453 w 2214693"/>
                <a:gd name="connsiteY3" fmla="*/ 230697 h 857719"/>
                <a:gd name="connsiteX4" fmla="*/ 784370 w 2214693"/>
                <a:gd name="connsiteY4" fmla="*/ 0 h 857719"/>
                <a:gd name="connsiteX5" fmla="*/ 859871 w 2214693"/>
                <a:gd name="connsiteY5" fmla="*/ 251669 h 857719"/>
                <a:gd name="connsiteX6" fmla="*/ 1019262 w 2214693"/>
                <a:gd name="connsiteY6" fmla="*/ 369115 h 857719"/>
                <a:gd name="connsiteX7" fmla="*/ 1178653 w 2214693"/>
                <a:gd name="connsiteY7" fmla="*/ 557868 h 857719"/>
                <a:gd name="connsiteX8" fmla="*/ 1384183 w 2214693"/>
                <a:gd name="connsiteY8" fmla="*/ 771787 h 857719"/>
                <a:gd name="connsiteX9" fmla="*/ 1610686 w 2214693"/>
                <a:gd name="connsiteY9" fmla="*/ 851482 h 857719"/>
                <a:gd name="connsiteX10" fmla="*/ 1891717 w 2214693"/>
                <a:gd name="connsiteY10" fmla="*/ 775981 h 857719"/>
                <a:gd name="connsiteX11" fmla="*/ 2093053 w 2214693"/>
                <a:gd name="connsiteY11" fmla="*/ 616591 h 857719"/>
                <a:gd name="connsiteX12" fmla="*/ 2214693 w 2214693"/>
                <a:gd name="connsiteY12" fmla="*/ 490756 h 857719"/>
                <a:gd name="connsiteX0" fmla="*/ 0 w 2214693"/>
                <a:gd name="connsiteY0" fmla="*/ 499145 h 851823"/>
                <a:gd name="connsiteX1" fmla="*/ 239086 w 2214693"/>
                <a:gd name="connsiteY1" fmla="*/ 318781 h 851823"/>
                <a:gd name="connsiteX2" fmla="*/ 478172 w 2214693"/>
                <a:gd name="connsiteY2" fmla="*/ 230697 h 851823"/>
                <a:gd name="connsiteX3" fmla="*/ 721453 w 2214693"/>
                <a:gd name="connsiteY3" fmla="*/ 230697 h 851823"/>
                <a:gd name="connsiteX4" fmla="*/ 784370 w 2214693"/>
                <a:gd name="connsiteY4" fmla="*/ 0 h 851823"/>
                <a:gd name="connsiteX5" fmla="*/ 859871 w 2214693"/>
                <a:gd name="connsiteY5" fmla="*/ 251669 h 851823"/>
                <a:gd name="connsiteX6" fmla="*/ 1019262 w 2214693"/>
                <a:gd name="connsiteY6" fmla="*/ 369115 h 851823"/>
                <a:gd name="connsiteX7" fmla="*/ 1178653 w 2214693"/>
                <a:gd name="connsiteY7" fmla="*/ 557868 h 851823"/>
                <a:gd name="connsiteX8" fmla="*/ 1384183 w 2214693"/>
                <a:gd name="connsiteY8" fmla="*/ 771787 h 851823"/>
                <a:gd name="connsiteX9" fmla="*/ 1610686 w 2214693"/>
                <a:gd name="connsiteY9" fmla="*/ 851482 h 851823"/>
                <a:gd name="connsiteX10" fmla="*/ 1891717 w 2214693"/>
                <a:gd name="connsiteY10" fmla="*/ 775981 h 851823"/>
                <a:gd name="connsiteX11" fmla="*/ 2093053 w 2214693"/>
                <a:gd name="connsiteY11" fmla="*/ 616591 h 851823"/>
                <a:gd name="connsiteX12" fmla="*/ 2214693 w 2214693"/>
                <a:gd name="connsiteY12" fmla="*/ 490756 h 851823"/>
                <a:gd name="connsiteX0" fmla="*/ 0 w 2214693"/>
                <a:gd name="connsiteY0" fmla="*/ 499145 h 851519"/>
                <a:gd name="connsiteX1" fmla="*/ 239086 w 2214693"/>
                <a:gd name="connsiteY1" fmla="*/ 318781 h 851519"/>
                <a:gd name="connsiteX2" fmla="*/ 478172 w 2214693"/>
                <a:gd name="connsiteY2" fmla="*/ 230697 h 851519"/>
                <a:gd name="connsiteX3" fmla="*/ 721453 w 2214693"/>
                <a:gd name="connsiteY3" fmla="*/ 230697 h 851519"/>
                <a:gd name="connsiteX4" fmla="*/ 784370 w 2214693"/>
                <a:gd name="connsiteY4" fmla="*/ 0 h 851519"/>
                <a:gd name="connsiteX5" fmla="*/ 859871 w 2214693"/>
                <a:gd name="connsiteY5" fmla="*/ 251669 h 851519"/>
                <a:gd name="connsiteX6" fmla="*/ 1019262 w 2214693"/>
                <a:gd name="connsiteY6" fmla="*/ 369115 h 851519"/>
                <a:gd name="connsiteX7" fmla="*/ 1178653 w 2214693"/>
                <a:gd name="connsiteY7" fmla="*/ 557868 h 851519"/>
                <a:gd name="connsiteX8" fmla="*/ 1384183 w 2214693"/>
                <a:gd name="connsiteY8" fmla="*/ 771787 h 851519"/>
                <a:gd name="connsiteX9" fmla="*/ 1610686 w 2214693"/>
                <a:gd name="connsiteY9" fmla="*/ 851482 h 851519"/>
                <a:gd name="connsiteX10" fmla="*/ 1891717 w 2214693"/>
                <a:gd name="connsiteY10" fmla="*/ 775981 h 851519"/>
                <a:gd name="connsiteX11" fmla="*/ 2093053 w 2214693"/>
                <a:gd name="connsiteY11" fmla="*/ 616591 h 851519"/>
                <a:gd name="connsiteX12" fmla="*/ 2214693 w 2214693"/>
                <a:gd name="connsiteY12" fmla="*/ 490756 h 851519"/>
                <a:gd name="connsiteX0" fmla="*/ 0 w 2214693"/>
                <a:gd name="connsiteY0" fmla="*/ 499145 h 851482"/>
                <a:gd name="connsiteX1" fmla="*/ 239086 w 2214693"/>
                <a:gd name="connsiteY1" fmla="*/ 318781 h 851482"/>
                <a:gd name="connsiteX2" fmla="*/ 478172 w 2214693"/>
                <a:gd name="connsiteY2" fmla="*/ 230697 h 851482"/>
                <a:gd name="connsiteX3" fmla="*/ 721453 w 2214693"/>
                <a:gd name="connsiteY3" fmla="*/ 230697 h 851482"/>
                <a:gd name="connsiteX4" fmla="*/ 784370 w 2214693"/>
                <a:gd name="connsiteY4" fmla="*/ 0 h 851482"/>
                <a:gd name="connsiteX5" fmla="*/ 859871 w 2214693"/>
                <a:gd name="connsiteY5" fmla="*/ 251669 h 851482"/>
                <a:gd name="connsiteX6" fmla="*/ 1019262 w 2214693"/>
                <a:gd name="connsiteY6" fmla="*/ 369115 h 851482"/>
                <a:gd name="connsiteX7" fmla="*/ 1178653 w 2214693"/>
                <a:gd name="connsiteY7" fmla="*/ 557868 h 851482"/>
                <a:gd name="connsiteX8" fmla="*/ 1384183 w 2214693"/>
                <a:gd name="connsiteY8" fmla="*/ 771787 h 851482"/>
                <a:gd name="connsiteX9" fmla="*/ 1610686 w 2214693"/>
                <a:gd name="connsiteY9" fmla="*/ 851482 h 851482"/>
                <a:gd name="connsiteX10" fmla="*/ 1891717 w 2214693"/>
                <a:gd name="connsiteY10" fmla="*/ 775981 h 851482"/>
                <a:gd name="connsiteX11" fmla="*/ 2093053 w 2214693"/>
                <a:gd name="connsiteY11" fmla="*/ 616591 h 851482"/>
                <a:gd name="connsiteX12" fmla="*/ 2214693 w 2214693"/>
                <a:gd name="connsiteY12" fmla="*/ 490756 h 851482"/>
                <a:gd name="connsiteX0" fmla="*/ 0 w 2214693"/>
                <a:gd name="connsiteY0" fmla="*/ 499145 h 851482"/>
                <a:gd name="connsiteX1" fmla="*/ 239086 w 2214693"/>
                <a:gd name="connsiteY1" fmla="*/ 318781 h 851482"/>
                <a:gd name="connsiteX2" fmla="*/ 478172 w 2214693"/>
                <a:gd name="connsiteY2" fmla="*/ 230697 h 851482"/>
                <a:gd name="connsiteX3" fmla="*/ 721453 w 2214693"/>
                <a:gd name="connsiteY3" fmla="*/ 230697 h 851482"/>
                <a:gd name="connsiteX4" fmla="*/ 784370 w 2214693"/>
                <a:gd name="connsiteY4" fmla="*/ 0 h 851482"/>
                <a:gd name="connsiteX5" fmla="*/ 859871 w 2214693"/>
                <a:gd name="connsiteY5" fmla="*/ 251669 h 851482"/>
                <a:gd name="connsiteX6" fmla="*/ 1019262 w 2214693"/>
                <a:gd name="connsiteY6" fmla="*/ 369115 h 851482"/>
                <a:gd name="connsiteX7" fmla="*/ 1178653 w 2214693"/>
                <a:gd name="connsiteY7" fmla="*/ 557868 h 851482"/>
                <a:gd name="connsiteX8" fmla="*/ 1384183 w 2214693"/>
                <a:gd name="connsiteY8" fmla="*/ 771787 h 851482"/>
                <a:gd name="connsiteX9" fmla="*/ 1610686 w 2214693"/>
                <a:gd name="connsiteY9" fmla="*/ 851482 h 851482"/>
                <a:gd name="connsiteX10" fmla="*/ 1891717 w 2214693"/>
                <a:gd name="connsiteY10" fmla="*/ 775981 h 851482"/>
                <a:gd name="connsiteX11" fmla="*/ 2093053 w 2214693"/>
                <a:gd name="connsiteY11" fmla="*/ 616591 h 851482"/>
                <a:gd name="connsiteX12" fmla="*/ 2214693 w 2214693"/>
                <a:gd name="connsiteY12" fmla="*/ 490756 h 851482"/>
                <a:gd name="connsiteX0" fmla="*/ 0 w 2214693"/>
                <a:gd name="connsiteY0" fmla="*/ 499145 h 851482"/>
                <a:gd name="connsiteX1" fmla="*/ 239086 w 2214693"/>
                <a:gd name="connsiteY1" fmla="*/ 318781 h 851482"/>
                <a:gd name="connsiteX2" fmla="*/ 478172 w 2214693"/>
                <a:gd name="connsiteY2" fmla="*/ 230697 h 851482"/>
                <a:gd name="connsiteX3" fmla="*/ 721453 w 2214693"/>
                <a:gd name="connsiteY3" fmla="*/ 230697 h 851482"/>
                <a:gd name="connsiteX4" fmla="*/ 784370 w 2214693"/>
                <a:gd name="connsiteY4" fmla="*/ 0 h 851482"/>
                <a:gd name="connsiteX5" fmla="*/ 859871 w 2214693"/>
                <a:gd name="connsiteY5" fmla="*/ 251669 h 851482"/>
                <a:gd name="connsiteX6" fmla="*/ 1019262 w 2214693"/>
                <a:gd name="connsiteY6" fmla="*/ 369115 h 851482"/>
                <a:gd name="connsiteX7" fmla="*/ 1178653 w 2214693"/>
                <a:gd name="connsiteY7" fmla="*/ 557868 h 851482"/>
                <a:gd name="connsiteX8" fmla="*/ 1384183 w 2214693"/>
                <a:gd name="connsiteY8" fmla="*/ 771787 h 851482"/>
                <a:gd name="connsiteX9" fmla="*/ 1610686 w 2214693"/>
                <a:gd name="connsiteY9" fmla="*/ 851482 h 851482"/>
                <a:gd name="connsiteX10" fmla="*/ 1891717 w 2214693"/>
                <a:gd name="connsiteY10" fmla="*/ 775981 h 851482"/>
                <a:gd name="connsiteX11" fmla="*/ 2093053 w 2214693"/>
                <a:gd name="connsiteY11" fmla="*/ 616591 h 851482"/>
                <a:gd name="connsiteX12" fmla="*/ 2214693 w 2214693"/>
                <a:gd name="connsiteY12" fmla="*/ 490756 h 851482"/>
                <a:gd name="connsiteX0" fmla="*/ 0 w 2214693"/>
                <a:gd name="connsiteY0" fmla="*/ 499145 h 851482"/>
                <a:gd name="connsiteX1" fmla="*/ 239086 w 2214693"/>
                <a:gd name="connsiteY1" fmla="*/ 318781 h 851482"/>
                <a:gd name="connsiteX2" fmla="*/ 478172 w 2214693"/>
                <a:gd name="connsiteY2" fmla="*/ 230697 h 851482"/>
                <a:gd name="connsiteX3" fmla="*/ 721453 w 2214693"/>
                <a:gd name="connsiteY3" fmla="*/ 230697 h 851482"/>
                <a:gd name="connsiteX4" fmla="*/ 784370 w 2214693"/>
                <a:gd name="connsiteY4" fmla="*/ 0 h 851482"/>
                <a:gd name="connsiteX5" fmla="*/ 859871 w 2214693"/>
                <a:gd name="connsiteY5" fmla="*/ 251669 h 851482"/>
                <a:gd name="connsiteX6" fmla="*/ 1019262 w 2214693"/>
                <a:gd name="connsiteY6" fmla="*/ 369115 h 851482"/>
                <a:gd name="connsiteX7" fmla="*/ 1178653 w 2214693"/>
                <a:gd name="connsiteY7" fmla="*/ 557868 h 851482"/>
                <a:gd name="connsiteX8" fmla="*/ 1384183 w 2214693"/>
                <a:gd name="connsiteY8" fmla="*/ 771787 h 851482"/>
                <a:gd name="connsiteX9" fmla="*/ 1610686 w 2214693"/>
                <a:gd name="connsiteY9" fmla="*/ 851482 h 851482"/>
                <a:gd name="connsiteX10" fmla="*/ 1891717 w 2214693"/>
                <a:gd name="connsiteY10" fmla="*/ 775981 h 851482"/>
                <a:gd name="connsiteX11" fmla="*/ 2093053 w 2214693"/>
                <a:gd name="connsiteY11" fmla="*/ 616591 h 851482"/>
                <a:gd name="connsiteX12" fmla="*/ 2214693 w 2214693"/>
                <a:gd name="connsiteY12" fmla="*/ 490756 h 851482"/>
                <a:gd name="connsiteX0" fmla="*/ 0 w 2214693"/>
                <a:gd name="connsiteY0" fmla="*/ 499145 h 851482"/>
                <a:gd name="connsiteX1" fmla="*/ 239086 w 2214693"/>
                <a:gd name="connsiteY1" fmla="*/ 318781 h 851482"/>
                <a:gd name="connsiteX2" fmla="*/ 478172 w 2214693"/>
                <a:gd name="connsiteY2" fmla="*/ 230697 h 851482"/>
                <a:gd name="connsiteX3" fmla="*/ 721453 w 2214693"/>
                <a:gd name="connsiteY3" fmla="*/ 230697 h 851482"/>
                <a:gd name="connsiteX4" fmla="*/ 784370 w 2214693"/>
                <a:gd name="connsiteY4" fmla="*/ 0 h 851482"/>
                <a:gd name="connsiteX5" fmla="*/ 859871 w 2214693"/>
                <a:gd name="connsiteY5" fmla="*/ 251669 h 851482"/>
                <a:gd name="connsiteX6" fmla="*/ 1019262 w 2214693"/>
                <a:gd name="connsiteY6" fmla="*/ 369115 h 851482"/>
                <a:gd name="connsiteX7" fmla="*/ 1178653 w 2214693"/>
                <a:gd name="connsiteY7" fmla="*/ 557868 h 851482"/>
                <a:gd name="connsiteX8" fmla="*/ 1384183 w 2214693"/>
                <a:gd name="connsiteY8" fmla="*/ 771787 h 851482"/>
                <a:gd name="connsiteX9" fmla="*/ 1610686 w 2214693"/>
                <a:gd name="connsiteY9" fmla="*/ 851482 h 851482"/>
                <a:gd name="connsiteX10" fmla="*/ 1891717 w 2214693"/>
                <a:gd name="connsiteY10" fmla="*/ 775981 h 851482"/>
                <a:gd name="connsiteX11" fmla="*/ 2093053 w 2214693"/>
                <a:gd name="connsiteY11" fmla="*/ 616591 h 851482"/>
                <a:gd name="connsiteX12" fmla="*/ 2214693 w 2214693"/>
                <a:gd name="connsiteY12" fmla="*/ 490756 h 851482"/>
                <a:gd name="connsiteX0" fmla="*/ 0 w 2214693"/>
                <a:gd name="connsiteY0" fmla="*/ 499145 h 851482"/>
                <a:gd name="connsiteX1" fmla="*/ 239086 w 2214693"/>
                <a:gd name="connsiteY1" fmla="*/ 318781 h 851482"/>
                <a:gd name="connsiteX2" fmla="*/ 478172 w 2214693"/>
                <a:gd name="connsiteY2" fmla="*/ 230697 h 851482"/>
                <a:gd name="connsiteX3" fmla="*/ 721453 w 2214693"/>
                <a:gd name="connsiteY3" fmla="*/ 230697 h 851482"/>
                <a:gd name="connsiteX4" fmla="*/ 784370 w 2214693"/>
                <a:gd name="connsiteY4" fmla="*/ 0 h 851482"/>
                <a:gd name="connsiteX5" fmla="*/ 859871 w 2214693"/>
                <a:gd name="connsiteY5" fmla="*/ 251669 h 851482"/>
                <a:gd name="connsiteX6" fmla="*/ 1019262 w 2214693"/>
                <a:gd name="connsiteY6" fmla="*/ 369115 h 851482"/>
                <a:gd name="connsiteX7" fmla="*/ 1178653 w 2214693"/>
                <a:gd name="connsiteY7" fmla="*/ 557868 h 851482"/>
                <a:gd name="connsiteX8" fmla="*/ 1384183 w 2214693"/>
                <a:gd name="connsiteY8" fmla="*/ 771787 h 851482"/>
                <a:gd name="connsiteX9" fmla="*/ 1610686 w 2214693"/>
                <a:gd name="connsiteY9" fmla="*/ 851482 h 851482"/>
                <a:gd name="connsiteX10" fmla="*/ 1891717 w 2214693"/>
                <a:gd name="connsiteY10" fmla="*/ 775981 h 851482"/>
                <a:gd name="connsiteX11" fmla="*/ 2093053 w 2214693"/>
                <a:gd name="connsiteY11" fmla="*/ 616591 h 851482"/>
                <a:gd name="connsiteX12" fmla="*/ 2214693 w 2214693"/>
                <a:gd name="connsiteY12" fmla="*/ 490756 h 851482"/>
                <a:gd name="connsiteX0" fmla="*/ 0 w 2214693"/>
                <a:gd name="connsiteY0" fmla="*/ 499145 h 851482"/>
                <a:gd name="connsiteX1" fmla="*/ 239086 w 2214693"/>
                <a:gd name="connsiteY1" fmla="*/ 318781 h 851482"/>
                <a:gd name="connsiteX2" fmla="*/ 478172 w 2214693"/>
                <a:gd name="connsiteY2" fmla="*/ 230697 h 851482"/>
                <a:gd name="connsiteX3" fmla="*/ 721453 w 2214693"/>
                <a:gd name="connsiteY3" fmla="*/ 230697 h 851482"/>
                <a:gd name="connsiteX4" fmla="*/ 784370 w 2214693"/>
                <a:gd name="connsiteY4" fmla="*/ 0 h 851482"/>
                <a:gd name="connsiteX5" fmla="*/ 859871 w 2214693"/>
                <a:gd name="connsiteY5" fmla="*/ 251669 h 851482"/>
                <a:gd name="connsiteX6" fmla="*/ 1019262 w 2214693"/>
                <a:gd name="connsiteY6" fmla="*/ 369115 h 851482"/>
                <a:gd name="connsiteX7" fmla="*/ 1178653 w 2214693"/>
                <a:gd name="connsiteY7" fmla="*/ 557868 h 851482"/>
                <a:gd name="connsiteX8" fmla="*/ 1384183 w 2214693"/>
                <a:gd name="connsiteY8" fmla="*/ 771787 h 851482"/>
                <a:gd name="connsiteX9" fmla="*/ 1610686 w 2214693"/>
                <a:gd name="connsiteY9" fmla="*/ 851482 h 851482"/>
                <a:gd name="connsiteX10" fmla="*/ 1891717 w 2214693"/>
                <a:gd name="connsiteY10" fmla="*/ 775981 h 851482"/>
                <a:gd name="connsiteX11" fmla="*/ 2093053 w 2214693"/>
                <a:gd name="connsiteY11" fmla="*/ 616591 h 851482"/>
                <a:gd name="connsiteX12" fmla="*/ 2214693 w 2214693"/>
                <a:gd name="connsiteY12" fmla="*/ 490756 h 851482"/>
                <a:gd name="connsiteX0" fmla="*/ 0 w 2214693"/>
                <a:gd name="connsiteY0" fmla="*/ 499145 h 851809"/>
                <a:gd name="connsiteX1" fmla="*/ 239086 w 2214693"/>
                <a:gd name="connsiteY1" fmla="*/ 318781 h 851809"/>
                <a:gd name="connsiteX2" fmla="*/ 478172 w 2214693"/>
                <a:gd name="connsiteY2" fmla="*/ 230697 h 851809"/>
                <a:gd name="connsiteX3" fmla="*/ 721453 w 2214693"/>
                <a:gd name="connsiteY3" fmla="*/ 230697 h 851809"/>
                <a:gd name="connsiteX4" fmla="*/ 784370 w 2214693"/>
                <a:gd name="connsiteY4" fmla="*/ 0 h 851809"/>
                <a:gd name="connsiteX5" fmla="*/ 859871 w 2214693"/>
                <a:gd name="connsiteY5" fmla="*/ 251669 h 851809"/>
                <a:gd name="connsiteX6" fmla="*/ 1019262 w 2214693"/>
                <a:gd name="connsiteY6" fmla="*/ 369115 h 851809"/>
                <a:gd name="connsiteX7" fmla="*/ 1178653 w 2214693"/>
                <a:gd name="connsiteY7" fmla="*/ 557868 h 851809"/>
                <a:gd name="connsiteX8" fmla="*/ 1371600 w 2214693"/>
                <a:gd name="connsiteY8" fmla="*/ 746620 h 851809"/>
                <a:gd name="connsiteX9" fmla="*/ 1610686 w 2214693"/>
                <a:gd name="connsiteY9" fmla="*/ 851482 h 851809"/>
                <a:gd name="connsiteX10" fmla="*/ 1891717 w 2214693"/>
                <a:gd name="connsiteY10" fmla="*/ 775981 h 851809"/>
                <a:gd name="connsiteX11" fmla="*/ 2093053 w 2214693"/>
                <a:gd name="connsiteY11" fmla="*/ 616591 h 851809"/>
                <a:gd name="connsiteX12" fmla="*/ 2214693 w 2214693"/>
                <a:gd name="connsiteY12" fmla="*/ 490756 h 851809"/>
                <a:gd name="connsiteX0" fmla="*/ 0 w 2214693"/>
                <a:gd name="connsiteY0" fmla="*/ 274041 h 626705"/>
                <a:gd name="connsiteX1" fmla="*/ 239086 w 2214693"/>
                <a:gd name="connsiteY1" fmla="*/ 93677 h 626705"/>
                <a:gd name="connsiteX2" fmla="*/ 478172 w 2214693"/>
                <a:gd name="connsiteY2" fmla="*/ 5593 h 626705"/>
                <a:gd name="connsiteX3" fmla="*/ 721453 w 2214693"/>
                <a:gd name="connsiteY3" fmla="*/ 5593 h 626705"/>
                <a:gd name="connsiteX4" fmla="*/ 796954 w 2214693"/>
                <a:gd name="connsiteY4" fmla="*/ 285313 h 626705"/>
                <a:gd name="connsiteX5" fmla="*/ 859871 w 2214693"/>
                <a:gd name="connsiteY5" fmla="*/ 26565 h 626705"/>
                <a:gd name="connsiteX6" fmla="*/ 1019262 w 2214693"/>
                <a:gd name="connsiteY6" fmla="*/ 144011 h 626705"/>
                <a:gd name="connsiteX7" fmla="*/ 1178653 w 2214693"/>
                <a:gd name="connsiteY7" fmla="*/ 332764 h 626705"/>
                <a:gd name="connsiteX8" fmla="*/ 1371600 w 2214693"/>
                <a:gd name="connsiteY8" fmla="*/ 521516 h 626705"/>
                <a:gd name="connsiteX9" fmla="*/ 1610686 w 2214693"/>
                <a:gd name="connsiteY9" fmla="*/ 626378 h 626705"/>
                <a:gd name="connsiteX10" fmla="*/ 1891717 w 2214693"/>
                <a:gd name="connsiteY10" fmla="*/ 550877 h 626705"/>
                <a:gd name="connsiteX11" fmla="*/ 2093053 w 2214693"/>
                <a:gd name="connsiteY11" fmla="*/ 391487 h 626705"/>
                <a:gd name="connsiteX12" fmla="*/ 2214693 w 2214693"/>
                <a:gd name="connsiteY12" fmla="*/ 265652 h 626705"/>
                <a:gd name="connsiteX0" fmla="*/ 0 w 2214693"/>
                <a:gd name="connsiteY0" fmla="*/ 597159 h 949823"/>
                <a:gd name="connsiteX1" fmla="*/ 239086 w 2214693"/>
                <a:gd name="connsiteY1" fmla="*/ 416795 h 949823"/>
                <a:gd name="connsiteX2" fmla="*/ 478172 w 2214693"/>
                <a:gd name="connsiteY2" fmla="*/ 328711 h 949823"/>
                <a:gd name="connsiteX3" fmla="*/ 721453 w 2214693"/>
                <a:gd name="connsiteY3" fmla="*/ 328711 h 949823"/>
                <a:gd name="connsiteX4" fmla="*/ 796955 w 2214693"/>
                <a:gd name="connsiteY4" fmla="*/ 0 h 949823"/>
                <a:gd name="connsiteX5" fmla="*/ 859871 w 2214693"/>
                <a:gd name="connsiteY5" fmla="*/ 349683 h 949823"/>
                <a:gd name="connsiteX6" fmla="*/ 1019262 w 2214693"/>
                <a:gd name="connsiteY6" fmla="*/ 467129 h 949823"/>
                <a:gd name="connsiteX7" fmla="*/ 1178653 w 2214693"/>
                <a:gd name="connsiteY7" fmla="*/ 655882 h 949823"/>
                <a:gd name="connsiteX8" fmla="*/ 1371600 w 2214693"/>
                <a:gd name="connsiteY8" fmla="*/ 844634 h 949823"/>
                <a:gd name="connsiteX9" fmla="*/ 1610686 w 2214693"/>
                <a:gd name="connsiteY9" fmla="*/ 949496 h 949823"/>
                <a:gd name="connsiteX10" fmla="*/ 1891717 w 2214693"/>
                <a:gd name="connsiteY10" fmla="*/ 873995 h 949823"/>
                <a:gd name="connsiteX11" fmla="*/ 2093053 w 2214693"/>
                <a:gd name="connsiteY11" fmla="*/ 714605 h 949823"/>
                <a:gd name="connsiteX12" fmla="*/ 2214693 w 2214693"/>
                <a:gd name="connsiteY12" fmla="*/ 588770 h 949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14693" h="949823">
                  <a:moveTo>
                    <a:pt x="0" y="597159"/>
                  </a:moveTo>
                  <a:cubicBezTo>
                    <a:pt x="79695" y="537038"/>
                    <a:pt x="176169" y="453147"/>
                    <a:pt x="239086" y="416795"/>
                  </a:cubicBezTo>
                  <a:cubicBezTo>
                    <a:pt x="302003" y="380443"/>
                    <a:pt x="397078" y="341294"/>
                    <a:pt x="478172" y="328711"/>
                  </a:cubicBezTo>
                  <a:cubicBezTo>
                    <a:pt x="559266" y="316128"/>
                    <a:pt x="640359" y="328711"/>
                    <a:pt x="721453" y="328711"/>
                  </a:cubicBezTo>
                  <a:lnTo>
                    <a:pt x="796955" y="0"/>
                  </a:lnTo>
                  <a:lnTo>
                    <a:pt x="859871" y="349683"/>
                  </a:lnTo>
                  <a:cubicBezTo>
                    <a:pt x="932576" y="398618"/>
                    <a:pt x="966132" y="416096"/>
                    <a:pt x="1019262" y="467129"/>
                  </a:cubicBezTo>
                  <a:cubicBezTo>
                    <a:pt x="1072392" y="518162"/>
                    <a:pt x="1119930" y="592965"/>
                    <a:pt x="1178653" y="655882"/>
                  </a:cubicBezTo>
                  <a:cubicBezTo>
                    <a:pt x="1237376" y="718799"/>
                    <a:pt x="1324762" y="799893"/>
                    <a:pt x="1371600" y="844634"/>
                  </a:cubicBezTo>
                  <a:cubicBezTo>
                    <a:pt x="1418438" y="889375"/>
                    <a:pt x="1524000" y="944603"/>
                    <a:pt x="1610686" y="949496"/>
                  </a:cubicBezTo>
                  <a:cubicBezTo>
                    <a:pt x="1697372" y="954389"/>
                    <a:pt x="1831596" y="903356"/>
                    <a:pt x="1891717" y="873995"/>
                  </a:cubicBezTo>
                  <a:cubicBezTo>
                    <a:pt x="1951838" y="844634"/>
                    <a:pt x="2052506" y="756550"/>
                    <a:pt x="2093053" y="714605"/>
                  </a:cubicBezTo>
                  <a:lnTo>
                    <a:pt x="2214693" y="588770"/>
                  </a:lnTo>
                </a:path>
              </a:pathLst>
            </a:cu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37" name="Freeform 36">
              <a:extLst>
                <a:ext uri="{FF2B5EF4-FFF2-40B4-BE49-F238E27FC236}">
                  <a16:creationId xmlns:a16="http://schemas.microsoft.com/office/drawing/2014/main" id="{AE5FAA14-D5DD-9A1E-E3BE-4176A60AAF4C}"/>
                </a:ext>
              </a:extLst>
            </p:cNvPr>
            <p:cNvSpPr/>
            <p:nvPr/>
          </p:nvSpPr>
          <p:spPr bwMode="auto">
            <a:xfrm>
              <a:off x="8172400" y="2499742"/>
              <a:ext cx="864096" cy="288032"/>
            </a:xfrm>
            <a:custGeom>
              <a:avLst/>
              <a:gdLst>
                <a:gd name="connsiteX0" fmla="*/ 0 w 2214693"/>
                <a:gd name="connsiteY0" fmla="*/ 499145 h 851482"/>
                <a:gd name="connsiteX1" fmla="*/ 239086 w 2214693"/>
                <a:gd name="connsiteY1" fmla="*/ 318781 h 851482"/>
                <a:gd name="connsiteX2" fmla="*/ 478172 w 2214693"/>
                <a:gd name="connsiteY2" fmla="*/ 230697 h 851482"/>
                <a:gd name="connsiteX3" fmla="*/ 721453 w 2214693"/>
                <a:gd name="connsiteY3" fmla="*/ 230697 h 851482"/>
                <a:gd name="connsiteX4" fmla="*/ 784370 w 2214693"/>
                <a:gd name="connsiteY4" fmla="*/ 0 h 851482"/>
                <a:gd name="connsiteX5" fmla="*/ 859871 w 2214693"/>
                <a:gd name="connsiteY5" fmla="*/ 251669 h 851482"/>
                <a:gd name="connsiteX6" fmla="*/ 1019262 w 2214693"/>
                <a:gd name="connsiteY6" fmla="*/ 369115 h 851482"/>
                <a:gd name="connsiteX7" fmla="*/ 1178653 w 2214693"/>
                <a:gd name="connsiteY7" fmla="*/ 557868 h 851482"/>
                <a:gd name="connsiteX8" fmla="*/ 1384183 w 2214693"/>
                <a:gd name="connsiteY8" fmla="*/ 771787 h 851482"/>
                <a:gd name="connsiteX9" fmla="*/ 1610686 w 2214693"/>
                <a:gd name="connsiteY9" fmla="*/ 851482 h 851482"/>
                <a:gd name="connsiteX10" fmla="*/ 1891717 w 2214693"/>
                <a:gd name="connsiteY10" fmla="*/ 775981 h 851482"/>
                <a:gd name="connsiteX11" fmla="*/ 2093053 w 2214693"/>
                <a:gd name="connsiteY11" fmla="*/ 616591 h 851482"/>
                <a:gd name="connsiteX12" fmla="*/ 2214693 w 2214693"/>
                <a:gd name="connsiteY12" fmla="*/ 490756 h 851482"/>
                <a:gd name="connsiteX0" fmla="*/ 0 w 2214693"/>
                <a:gd name="connsiteY0" fmla="*/ 499145 h 851482"/>
                <a:gd name="connsiteX1" fmla="*/ 239086 w 2214693"/>
                <a:gd name="connsiteY1" fmla="*/ 318781 h 851482"/>
                <a:gd name="connsiteX2" fmla="*/ 478172 w 2214693"/>
                <a:gd name="connsiteY2" fmla="*/ 230697 h 851482"/>
                <a:gd name="connsiteX3" fmla="*/ 721453 w 2214693"/>
                <a:gd name="connsiteY3" fmla="*/ 230697 h 851482"/>
                <a:gd name="connsiteX4" fmla="*/ 784370 w 2214693"/>
                <a:gd name="connsiteY4" fmla="*/ 0 h 851482"/>
                <a:gd name="connsiteX5" fmla="*/ 859871 w 2214693"/>
                <a:gd name="connsiteY5" fmla="*/ 251669 h 851482"/>
                <a:gd name="connsiteX6" fmla="*/ 1019262 w 2214693"/>
                <a:gd name="connsiteY6" fmla="*/ 369115 h 851482"/>
                <a:gd name="connsiteX7" fmla="*/ 1178653 w 2214693"/>
                <a:gd name="connsiteY7" fmla="*/ 557868 h 851482"/>
                <a:gd name="connsiteX8" fmla="*/ 1384183 w 2214693"/>
                <a:gd name="connsiteY8" fmla="*/ 771787 h 851482"/>
                <a:gd name="connsiteX9" fmla="*/ 1610686 w 2214693"/>
                <a:gd name="connsiteY9" fmla="*/ 851482 h 851482"/>
                <a:gd name="connsiteX10" fmla="*/ 1891717 w 2214693"/>
                <a:gd name="connsiteY10" fmla="*/ 775981 h 851482"/>
                <a:gd name="connsiteX11" fmla="*/ 2093053 w 2214693"/>
                <a:gd name="connsiteY11" fmla="*/ 616591 h 851482"/>
                <a:gd name="connsiteX12" fmla="*/ 2214693 w 2214693"/>
                <a:gd name="connsiteY12" fmla="*/ 490756 h 851482"/>
                <a:gd name="connsiteX0" fmla="*/ 0 w 2214693"/>
                <a:gd name="connsiteY0" fmla="*/ 499145 h 851482"/>
                <a:gd name="connsiteX1" fmla="*/ 239086 w 2214693"/>
                <a:gd name="connsiteY1" fmla="*/ 318781 h 851482"/>
                <a:gd name="connsiteX2" fmla="*/ 478172 w 2214693"/>
                <a:gd name="connsiteY2" fmla="*/ 230697 h 851482"/>
                <a:gd name="connsiteX3" fmla="*/ 721453 w 2214693"/>
                <a:gd name="connsiteY3" fmla="*/ 230697 h 851482"/>
                <a:gd name="connsiteX4" fmla="*/ 784370 w 2214693"/>
                <a:gd name="connsiteY4" fmla="*/ 0 h 851482"/>
                <a:gd name="connsiteX5" fmla="*/ 859871 w 2214693"/>
                <a:gd name="connsiteY5" fmla="*/ 251669 h 851482"/>
                <a:gd name="connsiteX6" fmla="*/ 1019262 w 2214693"/>
                <a:gd name="connsiteY6" fmla="*/ 369115 h 851482"/>
                <a:gd name="connsiteX7" fmla="*/ 1178653 w 2214693"/>
                <a:gd name="connsiteY7" fmla="*/ 557868 h 851482"/>
                <a:gd name="connsiteX8" fmla="*/ 1384183 w 2214693"/>
                <a:gd name="connsiteY8" fmla="*/ 771787 h 851482"/>
                <a:gd name="connsiteX9" fmla="*/ 1610686 w 2214693"/>
                <a:gd name="connsiteY9" fmla="*/ 851482 h 851482"/>
                <a:gd name="connsiteX10" fmla="*/ 1891717 w 2214693"/>
                <a:gd name="connsiteY10" fmla="*/ 775981 h 851482"/>
                <a:gd name="connsiteX11" fmla="*/ 2093053 w 2214693"/>
                <a:gd name="connsiteY11" fmla="*/ 616591 h 851482"/>
                <a:gd name="connsiteX12" fmla="*/ 2214693 w 2214693"/>
                <a:gd name="connsiteY12" fmla="*/ 490756 h 851482"/>
                <a:gd name="connsiteX0" fmla="*/ 0 w 2214693"/>
                <a:gd name="connsiteY0" fmla="*/ 499145 h 851482"/>
                <a:gd name="connsiteX1" fmla="*/ 239086 w 2214693"/>
                <a:gd name="connsiteY1" fmla="*/ 318781 h 851482"/>
                <a:gd name="connsiteX2" fmla="*/ 478172 w 2214693"/>
                <a:gd name="connsiteY2" fmla="*/ 230697 h 851482"/>
                <a:gd name="connsiteX3" fmla="*/ 721453 w 2214693"/>
                <a:gd name="connsiteY3" fmla="*/ 230697 h 851482"/>
                <a:gd name="connsiteX4" fmla="*/ 784370 w 2214693"/>
                <a:gd name="connsiteY4" fmla="*/ 0 h 851482"/>
                <a:gd name="connsiteX5" fmla="*/ 859871 w 2214693"/>
                <a:gd name="connsiteY5" fmla="*/ 251669 h 851482"/>
                <a:gd name="connsiteX6" fmla="*/ 1019262 w 2214693"/>
                <a:gd name="connsiteY6" fmla="*/ 369115 h 851482"/>
                <a:gd name="connsiteX7" fmla="*/ 1178653 w 2214693"/>
                <a:gd name="connsiteY7" fmla="*/ 557868 h 851482"/>
                <a:gd name="connsiteX8" fmla="*/ 1384183 w 2214693"/>
                <a:gd name="connsiteY8" fmla="*/ 771787 h 851482"/>
                <a:gd name="connsiteX9" fmla="*/ 1610686 w 2214693"/>
                <a:gd name="connsiteY9" fmla="*/ 851482 h 851482"/>
                <a:gd name="connsiteX10" fmla="*/ 1891717 w 2214693"/>
                <a:gd name="connsiteY10" fmla="*/ 775981 h 851482"/>
                <a:gd name="connsiteX11" fmla="*/ 2093053 w 2214693"/>
                <a:gd name="connsiteY11" fmla="*/ 616591 h 851482"/>
                <a:gd name="connsiteX12" fmla="*/ 2214693 w 2214693"/>
                <a:gd name="connsiteY12" fmla="*/ 490756 h 851482"/>
                <a:gd name="connsiteX0" fmla="*/ 0 w 2214693"/>
                <a:gd name="connsiteY0" fmla="*/ 499145 h 851482"/>
                <a:gd name="connsiteX1" fmla="*/ 239086 w 2214693"/>
                <a:gd name="connsiteY1" fmla="*/ 318781 h 851482"/>
                <a:gd name="connsiteX2" fmla="*/ 478172 w 2214693"/>
                <a:gd name="connsiteY2" fmla="*/ 230697 h 851482"/>
                <a:gd name="connsiteX3" fmla="*/ 721453 w 2214693"/>
                <a:gd name="connsiteY3" fmla="*/ 230697 h 851482"/>
                <a:gd name="connsiteX4" fmla="*/ 784370 w 2214693"/>
                <a:gd name="connsiteY4" fmla="*/ 0 h 851482"/>
                <a:gd name="connsiteX5" fmla="*/ 859871 w 2214693"/>
                <a:gd name="connsiteY5" fmla="*/ 251669 h 851482"/>
                <a:gd name="connsiteX6" fmla="*/ 1019262 w 2214693"/>
                <a:gd name="connsiteY6" fmla="*/ 369115 h 851482"/>
                <a:gd name="connsiteX7" fmla="*/ 1178653 w 2214693"/>
                <a:gd name="connsiteY7" fmla="*/ 557868 h 851482"/>
                <a:gd name="connsiteX8" fmla="*/ 1384183 w 2214693"/>
                <a:gd name="connsiteY8" fmla="*/ 771787 h 851482"/>
                <a:gd name="connsiteX9" fmla="*/ 1610686 w 2214693"/>
                <a:gd name="connsiteY9" fmla="*/ 851482 h 851482"/>
                <a:gd name="connsiteX10" fmla="*/ 1891717 w 2214693"/>
                <a:gd name="connsiteY10" fmla="*/ 775981 h 851482"/>
                <a:gd name="connsiteX11" fmla="*/ 2093053 w 2214693"/>
                <a:gd name="connsiteY11" fmla="*/ 616591 h 851482"/>
                <a:gd name="connsiteX12" fmla="*/ 2214693 w 2214693"/>
                <a:gd name="connsiteY12" fmla="*/ 490756 h 851482"/>
                <a:gd name="connsiteX0" fmla="*/ 0 w 2214693"/>
                <a:gd name="connsiteY0" fmla="*/ 499145 h 851482"/>
                <a:gd name="connsiteX1" fmla="*/ 239086 w 2214693"/>
                <a:gd name="connsiteY1" fmla="*/ 318781 h 851482"/>
                <a:gd name="connsiteX2" fmla="*/ 478172 w 2214693"/>
                <a:gd name="connsiteY2" fmla="*/ 230697 h 851482"/>
                <a:gd name="connsiteX3" fmla="*/ 721453 w 2214693"/>
                <a:gd name="connsiteY3" fmla="*/ 230697 h 851482"/>
                <a:gd name="connsiteX4" fmla="*/ 784370 w 2214693"/>
                <a:gd name="connsiteY4" fmla="*/ 0 h 851482"/>
                <a:gd name="connsiteX5" fmla="*/ 859871 w 2214693"/>
                <a:gd name="connsiteY5" fmla="*/ 251669 h 851482"/>
                <a:gd name="connsiteX6" fmla="*/ 1019262 w 2214693"/>
                <a:gd name="connsiteY6" fmla="*/ 369115 h 851482"/>
                <a:gd name="connsiteX7" fmla="*/ 1178653 w 2214693"/>
                <a:gd name="connsiteY7" fmla="*/ 557868 h 851482"/>
                <a:gd name="connsiteX8" fmla="*/ 1384183 w 2214693"/>
                <a:gd name="connsiteY8" fmla="*/ 771787 h 851482"/>
                <a:gd name="connsiteX9" fmla="*/ 1610686 w 2214693"/>
                <a:gd name="connsiteY9" fmla="*/ 851482 h 851482"/>
                <a:gd name="connsiteX10" fmla="*/ 1891717 w 2214693"/>
                <a:gd name="connsiteY10" fmla="*/ 775981 h 851482"/>
                <a:gd name="connsiteX11" fmla="*/ 2093053 w 2214693"/>
                <a:gd name="connsiteY11" fmla="*/ 616591 h 851482"/>
                <a:gd name="connsiteX12" fmla="*/ 2214693 w 2214693"/>
                <a:gd name="connsiteY12" fmla="*/ 490756 h 851482"/>
                <a:gd name="connsiteX0" fmla="*/ 0 w 2214693"/>
                <a:gd name="connsiteY0" fmla="*/ 499145 h 857719"/>
                <a:gd name="connsiteX1" fmla="*/ 239086 w 2214693"/>
                <a:gd name="connsiteY1" fmla="*/ 318781 h 857719"/>
                <a:gd name="connsiteX2" fmla="*/ 478172 w 2214693"/>
                <a:gd name="connsiteY2" fmla="*/ 230697 h 857719"/>
                <a:gd name="connsiteX3" fmla="*/ 721453 w 2214693"/>
                <a:gd name="connsiteY3" fmla="*/ 230697 h 857719"/>
                <a:gd name="connsiteX4" fmla="*/ 784370 w 2214693"/>
                <a:gd name="connsiteY4" fmla="*/ 0 h 857719"/>
                <a:gd name="connsiteX5" fmla="*/ 859871 w 2214693"/>
                <a:gd name="connsiteY5" fmla="*/ 251669 h 857719"/>
                <a:gd name="connsiteX6" fmla="*/ 1019262 w 2214693"/>
                <a:gd name="connsiteY6" fmla="*/ 369115 h 857719"/>
                <a:gd name="connsiteX7" fmla="*/ 1178653 w 2214693"/>
                <a:gd name="connsiteY7" fmla="*/ 557868 h 857719"/>
                <a:gd name="connsiteX8" fmla="*/ 1384183 w 2214693"/>
                <a:gd name="connsiteY8" fmla="*/ 771787 h 857719"/>
                <a:gd name="connsiteX9" fmla="*/ 1610686 w 2214693"/>
                <a:gd name="connsiteY9" fmla="*/ 851482 h 857719"/>
                <a:gd name="connsiteX10" fmla="*/ 1891717 w 2214693"/>
                <a:gd name="connsiteY10" fmla="*/ 775981 h 857719"/>
                <a:gd name="connsiteX11" fmla="*/ 2093053 w 2214693"/>
                <a:gd name="connsiteY11" fmla="*/ 616591 h 857719"/>
                <a:gd name="connsiteX12" fmla="*/ 2214693 w 2214693"/>
                <a:gd name="connsiteY12" fmla="*/ 490756 h 857719"/>
                <a:gd name="connsiteX0" fmla="*/ 0 w 2214693"/>
                <a:gd name="connsiteY0" fmla="*/ 499145 h 857719"/>
                <a:gd name="connsiteX1" fmla="*/ 239086 w 2214693"/>
                <a:gd name="connsiteY1" fmla="*/ 318781 h 857719"/>
                <a:gd name="connsiteX2" fmla="*/ 478172 w 2214693"/>
                <a:gd name="connsiteY2" fmla="*/ 230697 h 857719"/>
                <a:gd name="connsiteX3" fmla="*/ 721453 w 2214693"/>
                <a:gd name="connsiteY3" fmla="*/ 230697 h 857719"/>
                <a:gd name="connsiteX4" fmla="*/ 784370 w 2214693"/>
                <a:gd name="connsiteY4" fmla="*/ 0 h 857719"/>
                <a:gd name="connsiteX5" fmla="*/ 859871 w 2214693"/>
                <a:gd name="connsiteY5" fmla="*/ 251669 h 857719"/>
                <a:gd name="connsiteX6" fmla="*/ 1019262 w 2214693"/>
                <a:gd name="connsiteY6" fmla="*/ 369115 h 857719"/>
                <a:gd name="connsiteX7" fmla="*/ 1178653 w 2214693"/>
                <a:gd name="connsiteY7" fmla="*/ 557868 h 857719"/>
                <a:gd name="connsiteX8" fmla="*/ 1384183 w 2214693"/>
                <a:gd name="connsiteY8" fmla="*/ 771787 h 857719"/>
                <a:gd name="connsiteX9" fmla="*/ 1610686 w 2214693"/>
                <a:gd name="connsiteY9" fmla="*/ 851482 h 857719"/>
                <a:gd name="connsiteX10" fmla="*/ 1891717 w 2214693"/>
                <a:gd name="connsiteY10" fmla="*/ 775981 h 857719"/>
                <a:gd name="connsiteX11" fmla="*/ 2093053 w 2214693"/>
                <a:gd name="connsiteY11" fmla="*/ 616591 h 857719"/>
                <a:gd name="connsiteX12" fmla="*/ 2214693 w 2214693"/>
                <a:gd name="connsiteY12" fmla="*/ 490756 h 857719"/>
                <a:gd name="connsiteX0" fmla="*/ 0 w 2214693"/>
                <a:gd name="connsiteY0" fmla="*/ 499145 h 857719"/>
                <a:gd name="connsiteX1" fmla="*/ 239086 w 2214693"/>
                <a:gd name="connsiteY1" fmla="*/ 318781 h 857719"/>
                <a:gd name="connsiteX2" fmla="*/ 478172 w 2214693"/>
                <a:gd name="connsiteY2" fmla="*/ 230697 h 857719"/>
                <a:gd name="connsiteX3" fmla="*/ 721453 w 2214693"/>
                <a:gd name="connsiteY3" fmla="*/ 230697 h 857719"/>
                <a:gd name="connsiteX4" fmla="*/ 784370 w 2214693"/>
                <a:gd name="connsiteY4" fmla="*/ 0 h 857719"/>
                <a:gd name="connsiteX5" fmla="*/ 859871 w 2214693"/>
                <a:gd name="connsiteY5" fmla="*/ 251669 h 857719"/>
                <a:gd name="connsiteX6" fmla="*/ 1019262 w 2214693"/>
                <a:gd name="connsiteY6" fmla="*/ 369115 h 857719"/>
                <a:gd name="connsiteX7" fmla="*/ 1178653 w 2214693"/>
                <a:gd name="connsiteY7" fmla="*/ 557868 h 857719"/>
                <a:gd name="connsiteX8" fmla="*/ 1384183 w 2214693"/>
                <a:gd name="connsiteY8" fmla="*/ 771787 h 857719"/>
                <a:gd name="connsiteX9" fmla="*/ 1610686 w 2214693"/>
                <a:gd name="connsiteY9" fmla="*/ 851482 h 857719"/>
                <a:gd name="connsiteX10" fmla="*/ 1891717 w 2214693"/>
                <a:gd name="connsiteY10" fmla="*/ 775981 h 857719"/>
                <a:gd name="connsiteX11" fmla="*/ 2093053 w 2214693"/>
                <a:gd name="connsiteY11" fmla="*/ 616591 h 857719"/>
                <a:gd name="connsiteX12" fmla="*/ 2214693 w 2214693"/>
                <a:gd name="connsiteY12" fmla="*/ 490756 h 857719"/>
                <a:gd name="connsiteX0" fmla="*/ 0 w 2214693"/>
                <a:gd name="connsiteY0" fmla="*/ 499145 h 857719"/>
                <a:gd name="connsiteX1" fmla="*/ 239086 w 2214693"/>
                <a:gd name="connsiteY1" fmla="*/ 318781 h 857719"/>
                <a:gd name="connsiteX2" fmla="*/ 478172 w 2214693"/>
                <a:gd name="connsiteY2" fmla="*/ 230697 h 857719"/>
                <a:gd name="connsiteX3" fmla="*/ 721453 w 2214693"/>
                <a:gd name="connsiteY3" fmla="*/ 230697 h 857719"/>
                <a:gd name="connsiteX4" fmla="*/ 784370 w 2214693"/>
                <a:gd name="connsiteY4" fmla="*/ 0 h 857719"/>
                <a:gd name="connsiteX5" fmla="*/ 859871 w 2214693"/>
                <a:gd name="connsiteY5" fmla="*/ 251669 h 857719"/>
                <a:gd name="connsiteX6" fmla="*/ 1019262 w 2214693"/>
                <a:gd name="connsiteY6" fmla="*/ 369115 h 857719"/>
                <a:gd name="connsiteX7" fmla="*/ 1178653 w 2214693"/>
                <a:gd name="connsiteY7" fmla="*/ 557868 h 857719"/>
                <a:gd name="connsiteX8" fmla="*/ 1384183 w 2214693"/>
                <a:gd name="connsiteY8" fmla="*/ 771787 h 857719"/>
                <a:gd name="connsiteX9" fmla="*/ 1610686 w 2214693"/>
                <a:gd name="connsiteY9" fmla="*/ 851482 h 857719"/>
                <a:gd name="connsiteX10" fmla="*/ 1891717 w 2214693"/>
                <a:gd name="connsiteY10" fmla="*/ 775981 h 857719"/>
                <a:gd name="connsiteX11" fmla="*/ 2093053 w 2214693"/>
                <a:gd name="connsiteY11" fmla="*/ 616591 h 857719"/>
                <a:gd name="connsiteX12" fmla="*/ 2214693 w 2214693"/>
                <a:gd name="connsiteY12" fmla="*/ 490756 h 857719"/>
                <a:gd name="connsiteX0" fmla="*/ 0 w 2214693"/>
                <a:gd name="connsiteY0" fmla="*/ 499145 h 851823"/>
                <a:gd name="connsiteX1" fmla="*/ 239086 w 2214693"/>
                <a:gd name="connsiteY1" fmla="*/ 318781 h 851823"/>
                <a:gd name="connsiteX2" fmla="*/ 478172 w 2214693"/>
                <a:gd name="connsiteY2" fmla="*/ 230697 h 851823"/>
                <a:gd name="connsiteX3" fmla="*/ 721453 w 2214693"/>
                <a:gd name="connsiteY3" fmla="*/ 230697 h 851823"/>
                <a:gd name="connsiteX4" fmla="*/ 784370 w 2214693"/>
                <a:gd name="connsiteY4" fmla="*/ 0 h 851823"/>
                <a:gd name="connsiteX5" fmla="*/ 859871 w 2214693"/>
                <a:gd name="connsiteY5" fmla="*/ 251669 h 851823"/>
                <a:gd name="connsiteX6" fmla="*/ 1019262 w 2214693"/>
                <a:gd name="connsiteY6" fmla="*/ 369115 h 851823"/>
                <a:gd name="connsiteX7" fmla="*/ 1178653 w 2214693"/>
                <a:gd name="connsiteY7" fmla="*/ 557868 h 851823"/>
                <a:gd name="connsiteX8" fmla="*/ 1384183 w 2214693"/>
                <a:gd name="connsiteY8" fmla="*/ 771787 h 851823"/>
                <a:gd name="connsiteX9" fmla="*/ 1610686 w 2214693"/>
                <a:gd name="connsiteY9" fmla="*/ 851482 h 851823"/>
                <a:gd name="connsiteX10" fmla="*/ 1891717 w 2214693"/>
                <a:gd name="connsiteY10" fmla="*/ 775981 h 851823"/>
                <a:gd name="connsiteX11" fmla="*/ 2093053 w 2214693"/>
                <a:gd name="connsiteY11" fmla="*/ 616591 h 851823"/>
                <a:gd name="connsiteX12" fmla="*/ 2214693 w 2214693"/>
                <a:gd name="connsiteY12" fmla="*/ 490756 h 851823"/>
                <a:gd name="connsiteX0" fmla="*/ 0 w 2214693"/>
                <a:gd name="connsiteY0" fmla="*/ 499145 h 851519"/>
                <a:gd name="connsiteX1" fmla="*/ 239086 w 2214693"/>
                <a:gd name="connsiteY1" fmla="*/ 318781 h 851519"/>
                <a:gd name="connsiteX2" fmla="*/ 478172 w 2214693"/>
                <a:gd name="connsiteY2" fmla="*/ 230697 h 851519"/>
                <a:gd name="connsiteX3" fmla="*/ 721453 w 2214693"/>
                <a:gd name="connsiteY3" fmla="*/ 230697 h 851519"/>
                <a:gd name="connsiteX4" fmla="*/ 784370 w 2214693"/>
                <a:gd name="connsiteY4" fmla="*/ 0 h 851519"/>
                <a:gd name="connsiteX5" fmla="*/ 859871 w 2214693"/>
                <a:gd name="connsiteY5" fmla="*/ 251669 h 851519"/>
                <a:gd name="connsiteX6" fmla="*/ 1019262 w 2214693"/>
                <a:gd name="connsiteY6" fmla="*/ 369115 h 851519"/>
                <a:gd name="connsiteX7" fmla="*/ 1178653 w 2214693"/>
                <a:gd name="connsiteY7" fmla="*/ 557868 h 851519"/>
                <a:gd name="connsiteX8" fmla="*/ 1384183 w 2214693"/>
                <a:gd name="connsiteY8" fmla="*/ 771787 h 851519"/>
                <a:gd name="connsiteX9" fmla="*/ 1610686 w 2214693"/>
                <a:gd name="connsiteY9" fmla="*/ 851482 h 851519"/>
                <a:gd name="connsiteX10" fmla="*/ 1891717 w 2214693"/>
                <a:gd name="connsiteY10" fmla="*/ 775981 h 851519"/>
                <a:gd name="connsiteX11" fmla="*/ 2093053 w 2214693"/>
                <a:gd name="connsiteY11" fmla="*/ 616591 h 851519"/>
                <a:gd name="connsiteX12" fmla="*/ 2214693 w 2214693"/>
                <a:gd name="connsiteY12" fmla="*/ 490756 h 851519"/>
                <a:gd name="connsiteX0" fmla="*/ 0 w 2214693"/>
                <a:gd name="connsiteY0" fmla="*/ 499145 h 851482"/>
                <a:gd name="connsiteX1" fmla="*/ 239086 w 2214693"/>
                <a:gd name="connsiteY1" fmla="*/ 318781 h 851482"/>
                <a:gd name="connsiteX2" fmla="*/ 478172 w 2214693"/>
                <a:gd name="connsiteY2" fmla="*/ 230697 h 851482"/>
                <a:gd name="connsiteX3" fmla="*/ 721453 w 2214693"/>
                <a:gd name="connsiteY3" fmla="*/ 230697 h 851482"/>
                <a:gd name="connsiteX4" fmla="*/ 784370 w 2214693"/>
                <a:gd name="connsiteY4" fmla="*/ 0 h 851482"/>
                <a:gd name="connsiteX5" fmla="*/ 859871 w 2214693"/>
                <a:gd name="connsiteY5" fmla="*/ 251669 h 851482"/>
                <a:gd name="connsiteX6" fmla="*/ 1019262 w 2214693"/>
                <a:gd name="connsiteY6" fmla="*/ 369115 h 851482"/>
                <a:gd name="connsiteX7" fmla="*/ 1178653 w 2214693"/>
                <a:gd name="connsiteY7" fmla="*/ 557868 h 851482"/>
                <a:gd name="connsiteX8" fmla="*/ 1384183 w 2214693"/>
                <a:gd name="connsiteY8" fmla="*/ 771787 h 851482"/>
                <a:gd name="connsiteX9" fmla="*/ 1610686 w 2214693"/>
                <a:gd name="connsiteY9" fmla="*/ 851482 h 851482"/>
                <a:gd name="connsiteX10" fmla="*/ 1891717 w 2214693"/>
                <a:gd name="connsiteY10" fmla="*/ 775981 h 851482"/>
                <a:gd name="connsiteX11" fmla="*/ 2093053 w 2214693"/>
                <a:gd name="connsiteY11" fmla="*/ 616591 h 851482"/>
                <a:gd name="connsiteX12" fmla="*/ 2214693 w 2214693"/>
                <a:gd name="connsiteY12" fmla="*/ 490756 h 851482"/>
                <a:gd name="connsiteX0" fmla="*/ 0 w 2214693"/>
                <a:gd name="connsiteY0" fmla="*/ 499145 h 851482"/>
                <a:gd name="connsiteX1" fmla="*/ 239086 w 2214693"/>
                <a:gd name="connsiteY1" fmla="*/ 318781 h 851482"/>
                <a:gd name="connsiteX2" fmla="*/ 478172 w 2214693"/>
                <a:gd name="connsiteY2" fmla="*/ 230697 h 851482"/>
                <a:gd name="connsiteX3" fmla="*/ 721453 w 2214693"/>
                <a:gd name="connsiteY3" fmla="*/ 230697 h 851482"/>
                <a:gd name="connsiteX4" fmla="*/ 784370 w 2214693"/>
                <a:gd name="connsiteY4" fmla="*/ 0 h 851482"/>
                <a:gd name="connsiteX5" fmla="*/ 859871 w 2214693"/>
                <a:gd name="connsiteY5" fmla="*/ 251669 h 851482"/>
                <a:gd name="connsiteX6" fmla="*/ 1019262 w 2214693"/>
                <a:gd name="connsiteY6" fmla="*/ 369115 h 851482"/>
                <a:gd name="connsiteX7" fmla="*/ 1178653 w 2214693"/>
                <a:gd name="connsiteY7" fmla="*/ 557868 h 851482"/>
                <a:gd name="connsiteX8" fmla="*/ 1384183 w 2214693"/>
                <a:gd name="connsiteY8" fmla="*/ 771787 h 851482"/>
                <a:gd name="connsiteX9" fmla="*/ 1610686 w 2214693"/>
                <a:gd name="connsiteY9" fmla="*/ 851482 h 851482"/>
                <a:gd name="connsiteX10" fmla="*/ 1891717 w 2214693"/>
                <a:gd name="connsiteY10" fmla="*/ 775981 h 851482"/>
                <a:gd name="connsiteX11" fmla="*/ 2093053 w 2214693"/>
                <a:gd name="connsiteY11" fmla="*/ 616591 h 851482"/>
                <a:gd name="connsiteX12" fmla="*/ 2214693 w 2214693"/>
                <a:gd name="connsiteY12" fmla="*/ 490756 h 851482"/>
                <a:gd name="connsiteX0" fmla="*/ 0 w 2214693"/>
                <a:gd name="connsiteY0" fmla="*/ 499145 h 851482"/>
                <a:gd name="connsiteX1" fmla="*/ 239086 w 2214693"/>
                <a:gd name="connsiteY1" fmla="*/ 318781 h 851482"/>
                <a:gd name="connsiteX2" fmla="*/ 478172 w 2214693"/>
                <a:gd name="connsiteY2" fmla="*/ 230697 h 851482"/>
                <a:gd name="connsiteX3" fmla="*/ 721453 w 2214693"/>
                <a:gd name="connsiteY3" fmla="*/ 230697 h 851482"/>
                <a:gd name="connsiteX4" fmla="*/ 784370 w 2214693"/>
                <a:gd name="connsiteY4" fmla="*/ 0 h 851482"/>
                <a:gd name="connsiteX5" fmla="*/ 859871 w 2214693"/>
                <a:gd name="connsiteY5" fmla="*/ 251669 h 851482"/>
                <a:gd name="connsiteX6" fmla="*/ 1019262 w 2214693"/>
                <a:gd name="connsiteY6" fmla="*/ 369115 h 851482"/>
                <a:gd name="connsiteX7" fmla="*/ 1178653 w 2214693"/>
                <a:gd name="connsiteY7" fmla="*/ 557868 h 851482"/>
                <a:gd name="connsiteX8" fmla="*/ 1384183 w 2214693"/>
                <a:gd name="connsiteY8" fmla="*/ 771787 h 851482"/>
                <a:gd name="connsiteX9" fmla="*/ 1610686 w 2214693"/>
                <a:gd name="connsiteY9" fmla="*/ 851482 h 851482"/>
                <a:gd name="connsiteX10" fmla="*/ 1891717 w 2214693"/>
                <a:gd name="connsiteY10" fmla="*/ 775981 h 851482"/>
                <a:gd name="connsiteX11" fmla="*/ 2093053 w 2214693"/>
                <a:gd name="connsiteY11" fmla="*/ 616591 h 851482"/>
                <a:gd name="connsiteX12" fmla="*/ 2214693 w 2214693"/>
                <a:gd name="connsiteY12" fmla="*/ 490756 h 851482"/>
                <a:gd name="connsiteX0" fmla="*/ 0 w 2214693"/>
                <a:gd name="connsiteY0" fmla="*/ 499145 h 851482"/>
                <a:gd name="connsiteX1" fmla="*/ 239086 w 2214693"/>
                <a:gd name="connsiteY1" fmla="*/ 318781 h 851482"/>
                <a:gd name="connsiteX2" fmla="*/ 478172 w 2214693"/>
                <a:gd name="connsiteY2" fmla="*/ 230697 h 851482"/>
                <a:gd name="connsiteX3" fmla="*/ 721453 w 2214693"/>
                <a:gd name="connsiteY3" fmla="*/ 230697 h 851482"/>
                <a:gd name="connsiteX4" fmla="*/ 784370 w 2214693"/>
                <a:gd name="connsiteY4" fmla="*/ 0 h 851482"/>
                <a:gd name="connsiteX5" fmla="*/ 859871 w 2214693"/>
                <a:gd name="connsiteY5" fmla="*/ 251669 h 851482"/>
                <a:gd name="connsiteX6" fmla="*/ 1019262 w 2214693"/>
                <a:gd name="connsiteY6" fmla="*/ 369115 h 851482"/>
                <a:gd name="connsiteX7" fmla="*/ 1178653 w 2214693"/>
                <a:gd name="connsiteY7" fmla="*/ 557868 h 851482"/>
                <a:gd name="connsiteX8" fmla="*/ 1384183 w 2214693"/>
                <a:gd name="connsiteY8" fmla="*/ 771787 h 851482"/>
                <a:gd name="connsiteX9" fmla="*/ 1610686 w 2214693"/>
                <a:gd name="connsiteY9" fmla="*/ 851482 h 851482"/>
                <a:gd name="connsiteX10" fmla="*/ 1891717 w 2214693"/>
                <a:gd name="connsiteY10" fmla="*/ 775981 h 851482"/>
                <a:gd name="connsiteX11" fmla="*/ 2093053 w 2214693"/>
                <a:gd name="connsiteY11" fmla="*/ 616591 h 851482"/>
                <a:gd name="connsiteX12" fmla="*/ 2214693 w 2214693"/>
                <a:gd name="connsiteY12" fmla="*/ 490756 h 851482"/>
                <a:gd name="connsiteX0" fmla="*/ 0 w 2214693"/>
                <a:gd name="connsiteY0" fmla="*/ 499145 h 851482"/>
                <a:gd name="connsiteX1" fmla="*/ 239086 w 2214693"/>
                <a:gd name="connsiteY1" fmla="*/ 318781 h 851482"/>
                <a:gd name="connsiteX2" fmla="*/ 478172 w 2214693"/>
                <a:gd name="connsiteY2" fmla="*/ 230697 h 851482"/>
                <a:gd name="connsiteX3" fmla="*/ 721453 w 2214693"/>
                <a:gd name="connsiteY3" fmla="*/ 230697 h 851482"/>
                <a:gd name="connsiteX4" fmla="*/ 784370 w 2214693"/>
                <a:gd name="connsiteY4" fmla="*/ 0 h 851482"/>
                <a:gd name="connsiteX5" fmla="*/ 859871 w 2214693"/>
                <a:gd name="connsiteY5" fmla="*/ 251669 h 851482"/>
                <a:gd name="connsiteX6" fmla="*/ 1019262 w 2214693"/>
                <a:gd name="connsiteY6" fmla="*/ 369115 h 851482"/>
                <a:gd name="connsiteX7" fmla="*/ 1178653 w 2214693"/>
                <a:gd name="connsiteY7" fmla="*/ 557868 h 851482"/>
                <a:gd name="connsiteX8" fmla="*/ 1384183 w 2214693"/>
                <a:gd name="connsiteY8" fmla="*/ 771787 h 851482"/>
                <a:gd name="connsiteX9" fmla="*/ 1610686 w 2214693"/>
                <a:gd name="connsiteY9" fmla="*/ 851482 h 851482"/>
                <a:gd name="connsiteX10" fmla="*/ 1891717 w 2214693"/>
                <a:gd name="connsiteY10" fmla="*/ 775981 h 851482"/>
                <a:gd name="connsiteX11" fmla="*/ 2093053 w 2214693"/>
                <a:gd name="connsiteY11" fmla="*/ 616591 h 851482"/>
                <a:gd name="connsiteX12" fmla="*/ 2214693 w 2214693"/>
                <a:gd name="connsiteY12" fmla="*/ 490756 h 851482"/>
                <a:gd name="connsiteX0" fmla="*/ 0 w 2214693"/>
                <a:gd name="connsiteY0" fmla="*/ 499145 h 851482"/>
                <a:gd name="connsiteX1" fmla="*/ 239086 w 2214693"/>
                <a:gd name="connsiteY1" fmla="*/ 318781 h 851482"/>
                <a:gd name="connsiteX2" fmla="*/ 478172 w 2214693"/>
                <a:gd name="connsiteY2" fmla="*/ 230697 h 851482"/>
                <a:gd name="connsiteX3" fmla="*/ 721453 w 2214693"/>
                <a:gd name="connsiteY3" fmla="*/ 230697 h 851482"/>
                <a:gd name="connsiteX4" fmla="*/ 784370 w 2214693"/>
                <a:gd name="connsiteY4" fmla="*/ 0 h 851482"/>
                <a:gd name="connsiteX5" fmla="*/ 859871 w 2214693"/>
                <a:gd name="connsiteY5" fmla="*/ 251669 h 851482"/>
                <a:gd name="connsiteX6" fmla="*/ 1019262 w 2214693"/>
                <a:gd name="connsiteY6" fmla="*/ 369115 h 851482"/>
                <a:gd name="connsiteX7" fmla="*/ 1178653 w 2214693"/>
                <a:gd name="connsiteY7" fmla="*/ 557868 h 851482"/>
                <a:gd name="connsiteX8" fmla="*/ 1384183 w 2214693"/>
                <a:gd name="connsiteY8" fmla="*/ 771787 h 851482"/>
                <a:gd name="connsiteX9" fmla="*/ 1610686 w 2214693"/>
                <a:gd name="connsiteY9" fmla="*/ 851482 h 851482"/>
                <a:gd name="connsiteX10" fmla="*/ 1891717 w 2214693"/>
                <a:gd name="connsiteY10" fmla="*/ 775981 h 851482"/>
                <a:gd name="connsiteX11" fmla="*/ 2093053 w 2214693"/>
                <a:gd name="connsiteY11" fmla="*/ 616591 h 851482"/>
                <a:gd name="connsiteX12" fmla="*/ 2214693 w 2214693"/>
                <a:gd name="connsiteY12" fmla="*/ 490756 h 851482"/>
                <a:gd name="connsiteX0" fmla="*/ 0 w 2214693"/>
                <a:gd name="connsiteY0" fmla="*/ 499145 h 851482"/>
                <a:gd name="connsiteX1" fmla="*/ 239086 w 2214693"/>
                <a:gd name="connsiteY1" fmla="*/ 318781 h 851482"/>
                <a:gd name="connsiteX2" fmla="*/ 478172 w 2214693"/>
                <a:gd name="connsiteY2" fmla="*/ 230697 h 851482"/>
                <a:gd name="connsiteX3" fmla="*/ 721453 w 2214693"/>
                <a:gd name="connsiteY3" fmla="*/ 230697 h 851482"/>
                <a:gd name="connsiteX4" fmla="*/ 784370 w 2214693"/>
                <a:gd name="connsiteY4" fmla="*/ 0 h 851482"/>
                <a:gd name="connsiteX5" fmla="*/ 859871 w 2214693"/>
                <a:gd name="connsiteY5" fmla="*/ 251669 h 851482"/>
                <a:gd name="connsiteX6" fmla="*/ 1019262 w 2214693"/>
                <a:gd name="connsiteY6" fmla="*/ 369115 h 851482"/>
                <a:gd name="connsiteX7" fmla="*/ 1178653 w 2214693"/>
                <a:gd name="connsiteY7" fmla="*/ 557868 h 851482"/>
                <a:gd name="connsiteX8" fmla="*/ 1384183 w 2214693"/>
                <a:gd name="connsiteY8" fmla="*/ 771787 h 851482"/>
                <a:gd name="connsiteX9" fmla="*/ 1610686 w 2214693"/>
                <a:gd name="connsiteY9" fmla="*/ 851482 h 851482"/>
                <a:gd name="connsiteX10" fmla="*/ 1891717 w 2214693"/>
                <a:gd name="connsiteY10" fmla="*/ 775981 h 851482"/>
                <a:gd name="connsiteX11" fmla="*/ 2093053 w 2214693"/>
                <a:gd name="connsiteY11" fmla="*/ 616591 h 851482"/>
                <a:gd name="connsiteX12" fmla="*/ 2214693 w 2214693"/>
                <a:gd name="connsiteY12" fmla="*/ 490756 h 851482"/>
                <a:gd name="connsiteX0" fmla="*/ 0 w 2214693"/>
                <a:gd name="connsiteY0" fmla="*/ 499145 h 851809"/>
                <a:gd name="connsiteX1" fmla="*/ 239086 w 2214693"/>
                <a:gd name="connsiteY1" fmla="*/ 318781 h 851809"/>
                <a:gd name="connsiteX2" fmla="*/ 478172 w 2214693"/>
                <a:gd name="connsiteY2" fmla="*/ 230697 h 851809"/>
                <a:gd name="connsiteX3" fmla="*/ 721453 w 2214693"/>
                <a:gd name="connsiteY3" fmla="*/ 230697 h 851809"/>
                <a:gd name="connsiteX4" fmla="*/ 784370 w 2214693"/>
                <a:gd name="connsiteY4" fmla="*/ 0 h 851809"/>
                <a:gd name="connsiteX5" fmla="*/ 859871 w 2214693"/>
                <a:gd name="connsiteY5" fmla="*/ 251669 h 851809"/>
                <a:gd name="connsiteX6" fmla="*/ 1019262 w 2214693"/>
                <a:gd name="connsiteY6" fmla="*/ 369115 h 851809"/>
                <a:gd name="connsiteX7" fmla="*/ 1178653 w 2214693"/>
                <a:gd name="connsiteY7" fmla="*/ 557868 h 851809"/>
                <a:gd name="connsiteX8" fmla="*/ 1371600 w 2214693"/>
                <a:gd name="connsiteY8" fmla="*/ 746620 h 851809"/>
                <a:gd name="connsiteX9" fmla="*/ 1610686 w 2214693"/>
                <a:gd name="connsiteY9" fmla="*/ 851482 h 851809"/>
                <a:gd name="connsiteX10" fmla="*/ 1891717 w 2214693"/>
                <a:gd name="connsiteY10" fmla="*/ 775981 h 851809"/>
                <a:gd name="connsiteX11" fmla="*/ 2093053 w 2214693"/>
                <a:gd name="connsiteY11" fmla="*/ 616591 h 851809"/>
                <a:gd name="connsiteX12" fmla="*/ 2214693 w 2214693"/>
                <a:gd name="connsiteY12" fmla="*/ 490756 h 851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14693" h="851809">
                  <a:moveTo>
                    <a:pt x="0" y="499145"/>
                  </a:moveTo>
                  <a:cubicBezTo>
                    <a:pt x="79695" y="439024"/>
                    <a:pt x="176169" y="355133"/>
                    <a:pt x="239086" y="318781"/>
                  </a:cubicBezTo>
                  <a:cubicBezTo>
                    <a:pt x="302003" y="282429"/>
                    <a:pt x="397078" y="243280"/>
                    <a:pt x="478172" y="230697"/>
                  </a:cubicBezTo>
                  <a:cubicBezTo>
                    <a:pt x="559266" y="218114"/>
                    <a:pt x="640359" y="230697"/>
                    <a:pt x="721453" y="230697"/>
                  </a:cubicBezTo>
                  <a:lnTo>
                    <a:pt x="784370" y="0"/>
                  </a:lnTo>
                  <a:lnTo>
                    <a:pt x="859871" y="251669"/>
                  </a:lnTo>
                  <a:cubicBezTo>
                    <a:pt x="932576" y="300604"/>
                    <a:pt x="966132" y="318082"/>
                    <a:pt x="1019262" y="369115"/>
                  </a:cubicBezTo>
                  <a:cubicBezTo>
                    <a:pt x="1072392" y="420148"/>
                    <a:pt x="1119930" y="494951"/>
                    <a:pt x="1178653" y="557868"/>
                  </a:cubicBezTo>
                  <a:cubicBezTo>
                    <a:pt x="1237376" y="620785"/>
                    <a:pt x="1324762" y="701879"/>
                    <a:pt x="1371600" y="746620"/>
                  </a:cubicBezTo>
                  <a:cubicBezTo>
                    <a:pt x="1418438" y="791361"/>
                    <a:pt x="1524000" y="846589"/>
                    <a:pt x="1610686" y="851482"/>
                  </a:cubicBezTo>
                  <a:cubicBezTo>
                    <a:pt x="1697372" y="856375"/>
                    <a:pt x="1831596" y="805342"/>
                    <a:pt x="1891717" y="775981"/>
                  </a:cubicBezTo>
                  <a:cubicBezTo>
                    <a:pt x="1951838" y="746620"/>
                    <a:pt x="2052506" y="658536"/>
                    <a:pt x="2093053" y="616591"/>
                  </a:cubicBezTo>
                  <a:lnTo>
                    <a:pt x="2214693" y="490756"/>
                  </a:lnTo>
                </a:path>
              </a:pathLst>
            </a:cu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D4FEDEF9-383D-2AC0-F4CA-319C55AF5A02}"/>
              </a:ext>
            </a:extLst>
          </p:cNvPr>
          <p:cNvGrpSpPr/>
          <p:nvPr/>
        </p:nvGrpSpPr>
        <p:grpSpPr>
          <a:xfrm>
            <a:off x="1043608" y="3003798"/>
            <a:ext cx="7920880" cy="1152128"/>
            <a:chOff x="1043608" y="3363838"/>
            <a:chExt cx="7920880" cy="1152128"/>
          </a:xfrm>
        </p:grpSpPr>
        <p:sp>
          <p:nvSpPr>
            <p:cNvPr id="38" name="Triangle 37">
              <a:extLst>
                <a:ext uri="{FF2B5EF4-FFF2-40B4-BE49-F238E27FC236}">
                  <a16:creationId xmlns:a16="http://schemas.microsoft.com/office/drawing/2014/main" id="{0613A43F-79CD-1F6A-0050-B0253F306417}"/>
                </a:ext>
              </a:extLst>
            </p:cNvPr>
            <p:cNvSpPr/>
            <p:nvPr/>
          </p:nvSpPr>
          <p:spPr bwMode="auto">
            <a:xfrm rot="5400000">
              <a:off x="1547664" y="3579862"/>
              <a:ext cx="864096" cy="720080"/>
            </a:xfrm>
            <a:prstGeom prst="triangl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27A06E94-8CBE-520D-478C-B983C7E862CB}"/>
                </a:ext>
              </a:extLst>
            </p:cNvPr>
            <p:cNvCxnSpPr>
              <a:stCxn id="38" idx="1"/>
            </p:cNvCxnSpPr>
            <p:nvPr/>
          </p:nvCxnSpPr>
          <p:spPr bwMode="auto">
            <a:xfrm>
              <a:off x="1979712" y="3723878"/>
              <a:ext cx="2016224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9F06FA84-EB19-AB96-0324-3C19D32C2B3F}"/>
                </a:ext>
              </a:extLst>
            </p:cNvPr>
            <p:cNvCxnSpPr/>
            <p:nvPr/>
          </p:nvCxnSpPr>
          <p:spPr bwMode="auto">
            <a:xfrm>
              <a:off x="1979712" y="4155926"/>
              <a:ext cx="2016224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3F4087FA-AE4F-1652-1247-147DF0E78B2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43608" y="3939902"/>
              <a:ext cx="576064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3B990EFC-6CC8-8876-9D31-73026680186E}"/>
                </a:ext>
              </a:extLst>
            </p:cNvPr>
            <p:cNvSpPr txBox="1"/>
            <p:nvPr/>
          </p:nvSpPr>
          <p:spPr>
            <a:xfrm>
              <a:off x="1763688" y="3579862"/>
              <a:ext cx="144016" cy="648072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US" sz="1800" dirty="0">
                  <a:solidFill>
                    <a:srgbClr val="000000"/>
                  </a:solidFill>
                  <a:latin typeface="Calibri"/>
                </a:rPr>
                <a:t>+</a:t>
              </a:r>
            </a:p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US" sz="2800" dirty="0">
                  <a:solidFill>
                    <a:srgbClr val="000000"/>
                  </a:solidFill>
                  <a:latin typeface="Calibri"/>
                </a:rPr>
                <a:t>-</a:t>
              </a:r>
            </a:p>
          </p:txBody>
        </p:sp>
        <p:sp>
          <p:nvSpPr>
            <p:cNvPr id="43" name="Triangle 42">
              <a:extLst>
                <a:ext uri="{FF2B5EF4-FFF2-40B4-BE49-F238E27FC236}">
                  <a16:creationId xmlns:a16="http://schemas.microsoft.com/office/drawing/2014/main" id="{4B941C6D-2B5F-FA67-3995-28C09FC46A49}"/>
                </a:ext>
              </a:extLst>
            </p:cNvPr>
            <p:cNvSpPr/>
            <p:nvPr/>
          </p:nvSpPr>
          <p:spPr bwMode="auto">
            <a:xfrm rot="5400000">
              <a:off x="7596336" y="3579862"/>
              <a:ext cx="864096" cy="720080"/>
            </a:xfrm>
            <a:prstGeom prst="triangl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79ABB7DE-F0C2-13B3-6A26-EC03960929C2}"/>
                </a:ext>
              </a:extLst>
            </p:cNvPr>
            <p:cNvCxnSpPr/>
            <p:nvPr/>
          </p:nvCxnSpPr>
          <p:spPr bwMode="auto">
            <a:xfrm>
              <a:off x="5652120" y="3723878"/>
              <a:ext cx="2016224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80381D5F-DE99-7F98-3FD9-5D84F2CE0D1E}"/>
                </a:ext>
              </a:extLst>
            </p:cNvPr>
            <p:cNvCxnSpPr/>
            <p:nvPr/>
          </p:nvCxnSpPr>
          <p:spPr bwMode="auto">
            <a:xfrm>
              <a:off x="5652120" y="4155926"/>
              <a:ext cx="2016224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48CF71C0-7546-26BD-634F-D692F77DB441}"/>
                </a:ext>
              </a:extLst>
            </p:cNvPr>
            <p:cNvSpPr txBox="1"/>
            <p:nvPr/>
          </p:nvSpPr>
          <p:spPr>
            <a:xfrm>
              <a:off x="7740352" y="3579862"/>
              <a:ext cx="144016" cy="648072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US" sz="1800" dirty="0">
                  <a:solidFill>
                    <a:srgbClr val="000000"/>
                  </a:solidFill>
                  <a:latin typeface="Calibri"/>
                </a:rPr>
                <a:t>+</a:t>
              </a:r>
            </a:p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US" sz="2800" dirty="0">
                  <a:solidFill>
                    <a:srgbClr val="000000"/>
                  </a:solidFill>
                  <a:latin typeface="Calibri"/>
                </a:rPr>
                <a:t>-</a:t>
              </a: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BE660D3F-110B-FF5A-E6AD-3CFF01029D3F}"/>
                </a:ext>
              </a:extLst>
            </p:cNvPr>
            <p:cNvSpPr/>
            <p:nvPr/>
          </p:nvSpPr>
          <p:spPr bwMode="auto">
            <a:xfrm>
              <a:off x="3995936" y="3363838"/>
              <a:ext cx="1656184" cy="1152128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entury Gothic" panose="020B0502020202020204" pitchFamily="34" charset="0"/>
                </a:rPr>
                <a:t>FPGA</a:t>
              </a:r>
            </a:p>
          </p:txBody>
        </p:sp>
        <p:sp>
          <p:nvSpPr>
            <p:cNvPr id="48" name="Triangle 47">
              <a:extLst>
                <a:ext uri="{FF2B5EF4-FFF2-40B4-BE49-F238E27FC236}">
                  <a16:creationId xmlns:a16="http://schemas.microsoft.com/office/drawing/2014/main" id="{2DDAA262-D2DA-8E19-6FEC-A23A7911E7E3}"/>
                </a:ext>
              </a:extLst>
            </p:cNvPr>
            <p:cNvSpPr/>
            <p:nvPr/>
          </p:nvSpPr>
          <p:spPr bwMode="auto">
            <a:xfrm rot="5400000">
              <a:off x="3995936" y="3795886"/>
              <a:ext cx="432048" cy="288032"/>
            </a:xfrm>
            <a:prstGeom prst="triangl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50" name="Triangle 49">
              <a:extLst>
                <a:ext uri="{FF2B5EF4-FFF2-40B4-BE49-F238E27FC236}">
                  <a16:creationId xmlns:a16="http://schemas.microsoft.com/office/drawing/2014/main" id="{DB2962E7-5763-A980-60D3-85A717CE74AE}"/>
                </a:ext>
              </a:extLst>
            </p:cNvPr>
            <p:cNvSpPr/>
            <p:nvPr/>
          </p:nvSpPr>
          <p:spPr bwMode="auto">
            <a:xfrm rot="5400000">
              <a:off x="5220072" y="3795886"/>
              <a:ext cx="432048" cy="288032"/>
            </a:xfrm>
            <a:prstGeom prst="triangl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CF5DA5EF-90F4-4620-0697-C89A43ECF73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8388424" y="3939902"/>
              <a:ext cx="576064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0A3F0C45-053D-19BC-D324-4481893A2413}"/>
              </a:ext>
            </a:extLst>
          </p:cNvPr>
          <p:cNvSpPr txBox="1"/>
          <p:nvPr/>
        </p:nvSpPr>
        <p:spPr>
          <a:xfrm>
            <a:off x="2339752" y="4515966"/>
            <a:ext cx="5128108" cy="425098"/>
          </a:xfrm>
          <a:prstGeom prst="rect">
            <a:avLst/>
          </a:prstGeom>
          <a:noFill/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lIns="108000" tIns="72000" rIns="108000" bIns="7200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chemeClr val="tx1"/>
                </a:solidFill>
                <a:latin typeface="Century Gothic" panose="020B0502020202020204" pitchFamily="34" charset="0"/>
              </a:rPr>
              <a:t>Do not send low-jitter clocks through FPGAs!</a:t>
            </a:r>
          </a:p>
        </p:txBody>
      </p:sp>
    </p:spTree>
    <p:extLst>
      <p:ext uri="{BB962C8B-B14F-4D97-AF65-F5344CB8AC3E}">
        <p14:creationId xmlns:p14="http://schemas.microsoft.com/office/powerpoint/2010/main" val="3521754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5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64B395-B06F-A75C-7F17-82ADF1F5B0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Optical Signals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CA9FD9-8E00-12D5-58BB-5300B060F2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5 Jan 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10375F-B8B8-FDD1-26E5-C7C40650D0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 Page </a:t>
            </a:r>
            <a:fld id="{914CB362-B5FD-9A4D-A525-F9AE26ED7B7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8" name="Triangle 37">
            <a:extLst>
              <a:ext uri="{FF2B5EF4-FFF2-40B4-BE49-F238E27FC236}">
                <a16:creationId xmlns:a16="http://schemas.microsoft.com/office/drawing/2014/main" id="{0613A43F-79CD-1F6A-0050-B0253F306417}"/>
              </a:ext>
            </a:extLst>
          </p:cNvPr>
          <p:cNvSpPr/>
          <p:nvPr/>
        </p:nvSpPr>
        <p:spPr bwMode="auto">
          <a:xfrm rot="5400000">
            <a:off x="1187624" y="1995686"/>
            <a:ext cx="864096" cy="720080"/>
          </a:xfrm>
          <a:prstGeom prst="triangl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27A06E94-8CBE-520D-478C-B983C7E862CB}"/>
              </a:ext>
            </a:extLst>
          </p:cNvPr>
          <p:cNvCxnSpPr>
            <a:cxnSpLocks/>
            <a:stCxn id="38" idx="1"/>
          </p:cNvCxnSpPr>
          <p:nvPr/>
        </p:nvCxnSpPr>
        <p:spPr bwMode="auto">
          <a:xfrm>
            <a:off x="1619672" y="2139702"/>
            <a:ext cx="115212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9F06FA84-EB19-AB96-0324-3C19D32C2B3F}"/>
              </a:ext>
            </a:extLst>
          </p:cNvPr>
          <p:cNvCxnSpPr>
            <a:cxnSpLocks/>
          </p:cNvCxnSpPr>
          <p:nvPr/>
        </p:nvCxnSpPr>
        <p:spPr bwMode="auto">
          <a:xfrm>
            <a:off x="1619672" y="2571750"/>
            <a:ext cx="115212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3F4087FA-AE4F-1652-1247-147DF0E78B25}"/>
              </a:ext>
            </a:extLst>
          </p:cNvPr>
          <p:cNvCxnSpPr>
            <a:cxnSpLocks/>
          </p:cNvCxnSpPr>
          <p:nvPr/>
        </p:nvCxnSpPr>
        <p:spPr bwMode="auto">
          <a:xfrm>
            <a:off x="683568" y="2355726"/>
            <a:ext cx="57606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3B990EFC-6CC8-8876-9D31-73026680186E}"/>
              </a:ext>
            </a:extLst>
          </p:cNvPr>
          <p:cNvSpPr txBox="1"/>
          <p:nvPr/>
        </p:nvSpPr>
        <p:spPr>
          <a:xfrm>
            <a:off x="1403648" y="1995686"/>
            <a:ext cx="144016" cy="64807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+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2800" dirty="0">
                <a:solidFill>
                  <a:srgbClr val="000000"/>
                </a:solidFill>
                <a:latin typeface="Calibri"/>
              </a:rPr>
              <a:t>-</a:t>
            </a:r>
          </a:p>
        </p:txBody>
      </p:sp>
      <p:sp>
        <p:nvSpPr>
          <p:cNvPr id="43" name="Triangle 42">
            <a:extLst>
              <a:ext uri="{FF2B5EF4-FFF2-40B4-BE49-F238E27FC236}">
                <a16:creationId xmlns:a16="http://schemas.microsoft.com/office/drawing/2014/main" id="{4B941C6D-2B5F-FA67-3995-28C09FC46A49}"/>
              </a:ext>
            </a:extLst>
          </p:cNvPr>
          <p:cNvSpPr/>
          <p:nvPr/>
        </p:nvSpPr>
        <p:spPr bwMode="auto">
          <a:xfrm rot="5400000">
            <a:off x="2699792" y="1995686"/>
            <a:ext cx="864096" cy="720080"/>
          </a:xfrm>
          <a:prstGeom prst="triangl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8CF71C0-7546-26BD-634F-D692F77DB441}"/>
              </a:ext>
            </a:extLst>
          </p:cNvPr>
          <p:cNvSpPr txBox="1"/>
          <p:nvPr/>
        </p:nvSpPr>
        <p:spPr>
          <a:xfrm>
            <a:off x="2843808" y="1995686"/>
            <a:ext cx="144016" cy="64807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+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2800" dirty="0">
                <a:solidFill>
                  <a:srgbClr val="000000"/>
                </a:solidFill>
                <a:latin typeface="Calibri"/>
              </a:rPr>
              <a:t>-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BE660D3F-110B-FF5A-E6AD-3CFF01029D3F}"/>
              </a:ext>
            </a:extLst>
          </p:cNvPr>
          <p:cNvSpPr/>
          <p:nvPr/>
        </p:nvSpPr>
        <p:spPr bwMode="auto">
          <a:xfrm>
            <a:off x="2555776" y="1635646"/>
            <a:ext cx="4464496" cy="1368152"/>
          </a:xfrm>
          <a:prstGeom prst="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entury Gothic" panose="020B0502020202020204" pitchFamily="34" charset="0"/>
            </a:endParaRP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CF5DA5EF-90F4-4620-0697-C89A43ECF73E}"/>
              </a:ext>
            </a:extLst>
          </p:cNvPr>
          <p:cNvCxnSpPr>
            <a:cxnSpLocks/>
          </p:cNvCxnSpPr>
          <p:nvPr/>
        </p:nvCxnSpPr>
        <p:spPr bwMode="auto">
          <a:xfrm>
            <a:off x="3491880" y="2355726"/>
            <a:ext cx="43204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0A3F0C45-053D-19BC-D324-4481893A2413}"/>
              </a:ext>
            </a:extLst>
          </p:cNvPr>
          <p:cNvSpPr txBox="1"/>
          <p:nvPr/>
        </p:nvSpPr>
        <p:spPr>
          <a:xfrm>
            <a:off x="2555776" y="3579862"/>
            <a:ext cx="4464496" cy="425098"/>
          </a:xfrm>
          <a:prstGeom prst="rect">
            <a:avLst/>
          </a:prstGeom>
          <a:noFill/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108000" tIns="72000" rIns="108000" bIns="7200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chemeClr val="tx1"/>
                </a:solidFill>
                <a:latin typeface="Century Gothic" panose="020B0502020202020204" pitchFamily="34" charset="0"/>
              </a:rPr>
              <a:t>Careful with optical clock distribution!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6BD3114F-EF56-BDD5-E4D8-14168111FFA9}"/>
              </a:ext>
            </a:extLst>
          </p:cNvPr>
          <p:cNvCxnSpPr>
            <a:cxnSpLocks/>
          </p:cNvCxnSpPr>
          <p:nvPr/>
        </p:nvCxnSpPr>
        <p:spPr bwMode="auto">
          <a:xfrm>
            <a:off x="3923928" y="2355726"/>
            <a:ext cx="0" cy="1440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5" name="Triangle 34">
            <a:extLst>
              <a:ext uri="{FF2B5EF4-FFF2-40B4-BE49-F238E27FC236}">
                <a16:creationId xmlns:a16="http://schemas.microsoft.com/office/drawing/2014/main" id="{6824EAD5-6975-8002-3E96-2998D988AD8D}"/>
              </a:ext>
            </a:extLst>
          </p:cNvPr>
          <p:cNvSpPr/>
          <p:nvPr/>
        </p:nvSpPr>
        <p:spPr bwMode="auto">
          <a:xfrm rot="10800000">
            <a:off x="3779912" y="2499742"/>
            <a:ext cx="279648" cy="207640"/>
          </a:xfrm>
          <a:prstGeom prst="triangl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72F7E431-93C2-9759-E658-05D56B727724}"/>
              </a:ext>
            </a:extLst>
          </p:cNvPr>
          <p:cNvCxnSpPr>
            <a:cxnSpLocks/>
          </p:cNvCxnSpPr>
          <p:nvPr/>
        </p:nvCxnSpPr>
        <p:spPr bwMode="auto">
          <a:xfrm>
            <a:off x="3779912" y="2715766"/>
            <a:ext cx="288032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6C105CFD-AD79-3F9D-4070-0628841B8152}"/>
              </a:ext>
            </a:extLst>
          </p:cNvPr>
          <p:cNvCxnSpPr>
            <a:cxnSpLocks/>
          </p:cNvCxnSpPr>
          <p:nvPr/>
        </p:nvCxnSpPr>
        <p:spPr bwMode="auto">
          <a:xfrm>
            <a:off x="3923928" y="2715766"/>
            <a:ext cx="0" cy="1440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CCF98245-815F-3434-8063-0923AD38517B}"/>
              </a:ext>
            </a:extLst>
          </p:cNvPr>
          <p:cNvCxnSpPr/>
          <p:nvPr/>
        </p:nvCxnSpPr>
        <p:spPr bwMode="auto">
          <a:xfrm flipV="1">
            <a:off x="4139952" y="2355726"/>
            <a:ext cx="216024" cy="14401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9CC7C323-0FB2-9811-5DA8-25053D2891BC}"/>
              </a:ext>
            </a:extLst>
          </p:cNvPr>
          <p:cNvCxnSpPr/>
          <p:nvPr/>
        </p:nvCxnSpPr>
        <p:spPr bwMode="auto">
          <a:xfrm flipV="1">
            <a:off x="4139952" y="2571750"/>
            <a:ext cx="216024" cy="14401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0" name="Triangle 59">
            <a:extLst>
              <a:ext uri="{FF2B5EF4-FFF2-40B4-BE49-F238E27FC236}">
                <a16:creationId xmlns:a16="http://schemas.microsoft.com/office/drawing/2014/main" id="{4ADEDD53-FB66-2385-6BDE-61EAEAAEB93E}"/>
              </a:ext>
            </a:extLst>
          </p:cNvPr>
          <p:cNvSpPr/>
          <p:nvPr/>
        </p:nvSpPr>
        <p:spPr bwMode="auto">
          <a:xfrm>
            <a:off x="5580112" y="2499742"/>
            <a:ext cx="279648" cy="207640"/>
          </a:xfrm>
          <a:prstGeom prst="triangl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0D376CAD-854B-9FA3-A0FD-79A37C33A748}"/>
              </a:ext>
            </a:extLst>
          </p:cNvPr>
          <p:cNvCxnSpPr>
            <a:cxnSpLocks/>
          </p:cNvCxnSpPr>
          <p:nvPr/>
        </p:nvCxnSpPr>
        <p:spPr bwMode="auto">
          <a:xfrm>
            <a:off x="5580112" y="2499742"/>
            <a:ext cx="288032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86C63166-3E40-3B48-4F8F-4E29C93C09DF}"/>
              </a:ext>
            </a:extLst>
          </p:cNvPr>
          <p:cNvCxnSpPr>
            <a:cxnSpLocks/>
          </p:cNvCxnSpPr>
          <p:nvPr/>
        </p:nvCxnSpPr>
        <p:spPr bwMode="auto">
          <a:xfrm>
            <a:off x="5724128" y="2715766"/>
            <a:ext cx="0" cy="1440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F00FEA25-FE11-638E-7ACC-0C8F8D2FD7BF}"/>
              </a:ext>
            </a:extLst>
          </p:cNvPr>
          <p:cNvCxnSpPr>
            <a:cxnSpLocks/>
          </p:cNvCxnSpPr>
          <p:nvPr/>
        </p:nvCxnSpPr>
        <p:spPr bwMode="auto">
          <a:xfrm>
            <a:off x="5292080" y="2355726"/>
            <a:ext cx="207640" cy="20764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1F339E50-9743-4F3B-45EA-2E0E8AF882F1}"/>
              </a:ext>
            </a:extLst>
          </p:cNvPr>
          <p:cNvCxnSpPr>
            <a:cxnSpLocks/>
          </p:cNvCxnSpPr>
          <p:nvPr/>
        </p:nvCxnSpPr>
        <p:spPr bwMode="auto">
          <a:xfrm>
            <a:off x="5292080" y="2499742"/>
            <a:ext cx="207640" cy="20764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D25283C3-D754-525B-3616-55ED20573B9A}"/>
              </a:ext>
            </a:extLst>
          </p:cNvPr>
          <p:cNvCxnSpPr>
            <a:cxnSpLocks/>
          </p:cNvCxnSpPr>
          <p:nvPr/>
        </p:nvCxnSpPr>
        <p:spPr bwMode="auto">
          <a:xfrm>
            <a:off x="5724128" y="2355726"/>
            <a:ext cx="0" cy="1440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6B7A7AAA-5480-A8F3-6624-2095AA7547CA}"/>
              </a:ext>
            </a:extLst>
          </p:cNvPr>
          <p:cNvCxnSpPr>
            <a:cxnSpLocks/>
          </p:cNvCxnSpPr>
          <p:nvPr/>
        </p:nvCxnSpPr>
        <p:spPr bwMode="auto">
          <a:xfrm>
            <a:off x="5724128" y="2355726"/>
            <a:ext cx="43204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8" name="Triangle 67">
            <a:extLst>
              <a:ext uri="{FF2B5EF4-FFF2-40B4-BE49-F238E27FC236}">
                <a16:creationId xmlns:a16="http://schemas.microsoft.com/office/drawing/2014/main" id="{369A91D7-C97B-0C10-790B-C5887EAE1CEF}"/>
              </a:ext>
            </a:extLst>
          </p:cNvPr>
          <p:cNvSpPr/>
          <p:nvPr/>
        </p:nvSpPr>
        <p:spPr bwMode="auto">
          <a:xfrm rot="5400000">
            <a:off x="6084168" y="1995686"/>
            <a:ext cx="864096" cy="720080"/>
          </a:xfrm>
          <a:prstGeom prst="triangl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E2DABAA-984C-1827-0A5E-0A31C930CC89}"/>
              </a:ext>
            </a:extLst>
          </p:cNvPr>
          <p:cNvSpPr txBox="1"/>
          <p:nvPr/>
        </p:nvSpPr>
        <p:spPr>
          <a:xfrm>
            <a:off x="6228184" y="1995686"/>
            <a:ext cx="144016" cy="64807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+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2800" dirty="0">
                <a:solidFill>
                  <a:srgbClr val="000000"/>
                </a:solidFill>
                <a:latin typeface="Calibri"/>
              </a:rPr>
              <a:t>-</a:t>
            </a:r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51BF853F-57BF-B7A8-7DA8-23FD83DC8F99}"/>
              </a:ext>
            </a:extLst>
          </p:cNvPr>
          <p:cNvCxnSpPr>
            <a:cxnSpLocks/>
          </p:cNvCxnSpPr>
          <p:nvPr/>
        </p:nvCxnSpPr>
        <p:spPr bwMode="auto">
          <a:xfrm>
            <a:off x="6516216" y="2139702"/>
            <a:ext cx="115212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5C961FF9-BEFD-98FA-77CF-F7BFE97F4FF1}"/>
              </a:ext>
            </a:extLst>
          </p:cNvPr>
          <p:cNvCxnSpPr>
            <a:cxnSpLocks/>
          </p:cNvCxnSpPr>
          <p:nvPr/>
        </p:nvCxnSpPr>
        <p:spPr bwMode="auto">
          <a:xfrm>
            <a:off x="6516216" y="2571750"/>
            <a:ext cx="115212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F616DF7A-73DE-BB1F-FD0F-A602EE8EA960}"/>
              </a:ext>
            </a:extLst>
          </p:cNvPr>
          <p:cNvSpPr txBox="1"/>
          <p:nvPr/>
        </p:nvSpPr>
        <p:spPr>
          <a:xfrm>
            <a:off x="4067944" y="1779662"/>
            <a:ext cx="1394613" cy="27969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entury Gothic" panose="020B0502020202020204" pitchFamily="34" charset="0"/>
              </a:rPr>
              <a:t>Optical fiber</a:t>
            </a:r>
          </a:p>
        </p:txBody>
      </p:sp>
      <p:sp>
        <p:nvSpPr>
          <p:cNvPr id="74" name="Lightning Bolt 73">
            <a:extLst>
              <a:ext uri="{FF2B5EF4-FFF2-40B4-BE49-F238E27FC236}">
                <a16:creationId xmlns:a16="http://schemas.microsoft.com/office/drawing/2014/main" id="{1B93EA10-D0EE-90C7-88B2-CB3CEA3A92FE}"/>
              </a:ext>
            </a:extLst>
          </p:cNvPr>
          <p:cNvSpPr/>
          <p:nvPr/>
        </p:nvSpPr>
        <p:spPr bwMode="auto">
          <a:xfrm>
            <a:off x="3563888" y="2067694"/>
            <a:ext cx="216024" cy="288032"/>
          </a:xfrm>
          <a:prstGeom prst="lightningBol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5" name="Lightning Bolt 74">
            <a:extLst>
              <a:ext uri="{FF2B5EF4-FFF2-40B4-BE49-F238E27FC236}">
                <a16:creationId xmlns:a16="http://schemas.microsoft.com/office/drawing/2014/main" id="{5F324042-CBC5-EA1A-DDB0-48095F47E6DC}"/>
              </a:ext>
            </a:extLst>
          </p:cNvPr>
          <p:cNvSpPr/>
          <p:nvPr/>
        </p:nvSpPr>
        <p:spPr bwMode="auto">
          <a:xfrm>
            <a:off x="5796136" y="2067694"/>
            <a:ext cx="216024" cy="288032"/>
          </a:xfrm>
          <a:prstGeom prst="lightningBol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3018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B202E3-5061-410A-8A41-61D70B19AC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Clock stability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337B2F-02CD-41CB-09D6-BC20BD04F9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5 Jan 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74B969-9EEA-68F2-65AD-B5A450BD7A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 Page </a:t>
            </a:r>
            <a:fld id="{914CB362-B5FD-9A4D-A525-F9AE26ED7B7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6" name="Picture 5" descr="A picture containing text, screenshot, map&#10;&#10;Description automatically generated">
            <a:extLst>
              <a:ext uri="{FF2B5EF4-FFF2-40B4-BE49-F238E27FC236}">
                <a16:creationId xmlns:a16="http://schemas.microsoft.com/office/drawing/2014/main" id="{5538538E-1B99-B8C2-090E-37F5F99153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6176" y="267494"/>
            <a:ext cx="2664296" cy="248419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C21B62F-9FAE-AA1D-135C-38FB767C7FAB}"/>
              </a:ext>
            </a:extLst>
          </p:cNvPr>
          <p:cNvSpPr txBox="1"/>
          <p:nvPr/>
        </p:nvSpPr>
        <p:spPr>
          <a:xfrm>
            <a:off x="7524328" y="483518"/>
            <a:ext cx="1213474" cy="27969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entury Gothic" panose="020B0502020202020204" pitchFamily="34" charset="0"/>
              </a:rPr>
              <a:t>T2K, Japan</a:t>
            </a:r>
          </a:p>
        </p:txBody>
      </p:sp>
      <p:pic>
        <p:nvPicPr>
          <p:cNvPr id="8" name="Picture 2" descr="C:\Users\nbcei\AppData\Local\Temp\meg2.png">
            <a:extLst>
              <a:ext uri="{FF2B5EF4-FFF2-40B4-BE49-F238E27FC236}">
                <a16:creationId xmlns:a16="http://schemas.microsoft.com/office/drawing/2014/main" id="{5ABF308E-B9D0-4FF5-5487-C04CEF6B49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2931790"/>
            <a:ext cx="2363750" cy="1668160"/>
          </a:xfrm>
          <a:prstGeom prst="rect">
            <a:avLst/>
          </a:prstGeom>
          <a:noFill/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B6F666E-BDDB-887C-833F-13E85712AFA3}"/>
              </a:ext>
            </a:extLst>
          </p:cNvPr>
          <p:cNvSpPr txBox="1"/>
          <p:nvPr/>
        </p:nvSpPr>
        <p:spPr>
          <a:xfrm>
            <a:off x="7452320" y="4443958"/>
            <a:ext cx="1139736" cy="27969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entury Gothic" panose="020B0502020202020204" pitchFamily="34" charset="0"/>
              </a:rPr>
              <a:t>MEG II, PSI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235B353E-B453-057E-FA26-7F0705EF9841}"/>
              </a:ext>
            </a:extLst>
          </p:cNvPr>
          <p:cNvSpPr txBox="1">
            <a:spLocks/>
          </p:cNvSpPr>
          <p:nvPr/>
        </p:nvSpPr>
        <p:spPr>
          <a:xfrm>
            <a:off x="1042988" y="1006475"/>
            <a:ext cx="4465104" cy="379791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792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700" kern="1200" spc="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355582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defRPr sz="1700" kern="1200" spc="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355582" indent="18414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700" spc="0" baseline="0">
                <a:solidFill>
                  <a:schemeClr val="tx1"/>
                </a:solidFill>
                <a:latin typeface="Century Gothic" panose="020B0502020202020204" pitchFamily="34" charset="0"/>
                <a:ea typeface="ＭＳ Ｐゴシック" charset="-128"/>
                <a:cs typeface="ＭＳ Ｐゴシック" charset="-128"/>
              </a:defRPr>
            </a:lvl3pPr>
            <a:lvl4pPr marL="717515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700" kern="1200" spc="0" baseline="0">
                <a:solidFill>
                  <a:schemeClr val="tx1"/>
                </a:solidFill>
                <a:latin typeface="Century Gothic" panose="020B0502020202020204" pitchFamily="34" charset="0"/>
                <a:ea typeface="ＭＳ Ｐゴシック" charset="0"/>
                <a:cs typeface="ＭＳ Ｐゴシック" charset="0"/>
              </a:defRPr>
            </a:lvl4pPr>
            <a:lvl5pPr marL="895306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700" kern="1200" spc="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700">
                <a:solidFill>
                  <a:schemeClr val="tx1"/>
                </a:solidFill>
                <a:latin typeface="Century Gothic" panose="020B0502020202020204" pitchFamily="34" charset="0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700">
                <a:solidFill>
                  <a:schemeClr val="tx1"/>
                </a:solidFill>
                <a:latin typeface="Century Gothic" panose="020B0502020202020204" pitchFamily="34" charset="0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700">
                <a:solidFill>
                  <a:schemeClr val="tx1"/>
                </a:solidFill>
                <a:latin typeface="Century Gothic" panose="020B0502020202020204" pitchFamily="34" charset="0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700">
                <a:solidFill>
                  <a:schemeClr val="tx1"/>
                </a:solidFill>
                <a:latin typeface="Century Gothic" panose="020B0502020202020204" pitchFamily="34" charset="0"/>
                <a:ea typeface="+mn-ea"/>
              </a:defRPr>
            </a:lvl9pPr>
          </a:lstStyle>
          <a:p>
            <a:r>
              <a:rPr lang="en-US" b="1" dirty="0"/>
              <a:t>GPS</a:t>
            </a:r>
            <a:r>
              <a:rPr lang="en-US" dirty="0"/>
              <a:t> clock for measurements </a:t>
            </a:r>
            <a:r>
              <a:rPr lang="en-US" b="1" dirty="0"/>
              <a:t>far apart</a:t>
            </a:r>
          </a:p>
          <a:p>
            <a:endParaRPr lang="en-US" dirty="0"/>
          </a:p>
          <a:p>
            <a:r>
              <a:rPr lang="en-US" b="1" dirty="0"/>
              <a:t>Atomic</a:t>
            </a:r>
            <a:r>
              <a:rPr lang="en-US" dirty="0"/>
              <a:t> clock for </a:t>
            </a:r>
            <a:r>
              <a:rPr lang="en-US" b="1" dirty="0"/>
              <a:t>long term </a:t>
            </a:r>
            <a:r>
              <a:rPr lang="en-US" dirty="0"/>
              <a:t>measurements</a:t>
            </a:r>
          </a:p>
          <a:p>
            <a:endParaRPr lang="en-US" dirty="0"/>
          </a:p>
          <a:p>
            <a:r>
              <a:rPr lang="en-US" dirty="0"/>
              <a:t>Particle physics: </a:t>
            </a:r>
            <a:br>
              <a:rPr lang="en-US" dirty="0"/>
            </a:br>
            <a:r>
              <a:rPr lang="en-US" dirty="0"/>
              <a:t>Measurement periods </a:t>
            </a:r>
            <a:r>
              <a:rPr lang="en-US" b="1" dirty="0"/>
              <a:t>O(100 ns)</a:t>
            </a:r>
            <a:br>
              <a:rPr lang="en-US" b="1" dirty="0"/>
            </a:br>
            <a:br>
              <a:rPr lang="en-US" b="1" dirty="0"/>
            </a:br>
            <a:r>
              <a:rPr lang="en-US" dirty="0">
                <a:sym typeface="Wingdings" pitchFamily="2" charset="2"/>
              </a:rPr>
              <a:t> Frequency stability of </a:t>
            </a:r>
            <a:r>
              <a:rPr lang="en-US" b="1" dirty="0">
                <a:sym typeface="Wingdings" pitchFamily="2" charset="2"/>
              </a:rPr>
              <a:t>10</a:t>
            </a:r>
            <a:r>
              <a:rPr lang="en-US" b="1" baseline="30000" dirty="0">
                <a:sym typeface="Wingdings" pitchFamily="2" charset="2"/>
              </a:rPr>
              <a:t>-5</a:t>
            </a:r>
            <a:r>
              <a:rPr lang="en-US" dirty="0">
                <a:sym typeface="Wingdings" pitchFamily="2" charset="2"/>
              </a:rPr>
              <a:t> is enough</a:t>
            </a:r>
            <a:br>
              <a:rPr lang="en-US" dirty="0">
                <a:sym typeface="Wingdings" pitchFamily="2" charset="2"/>
              </a:rPr>
            </a:br>
            <a:r>
              <a:rPr lang="en-US" dirty="0">
                <a:sym typeface="Wingdings" pitchFamily="2" charset="2"/>
              </a:rPr>
              <a:t>	100 ns * 10</a:t>
            </a:r>
            <a:r>
              <a:rPr lang="en-US" baseline="30000" dirty="0">
                <a:sym typeface="Wingdings" pitchFamily="2" charset="2"/>
              </a:rPr>
              <a:t>-5</a:t>
            </a:r>
            <a:r>
              <a:rPr lang="en-US" dirty="0">
                <a:sym typeface="Wingdings" pitchFamily="2" charset="2"/>
              </a:rPr>
              <a:t> = 1 </a:t>
            </a:r>
            <a:r>
              <a:rPr lang="en-US" dirty="0" err="1">
                <a:sym typeface="Wingdings" pitchFamily="2" charset="2"/>
              </a:rPr>
              <a:t>ps</a:t>
            </a:r>
            <a:br>
              <a:rPr lang="en-US" dirty="0">
                <a:sym typeface="Wingdings" pitchFamily="2" charset="2"/>
              </a:rPr>
            </a:br>
            <a:br>
              <a:rPr lang="en-US" b="1" dirty="0"/>
            </a:br>
            <a:r>
              <a:rPr lang="en-US" b="1" dirty="0">
                <a:sym typeface="Wingdings" pitchFamily="2" charset="2"/>
              </a:rPr>
              <a:t> </a:t>
            </a:r>
            <a:r>
              <a:rPr lang="en-US" dirty="0">
                <a:sym typeface="Wingdings" pitchFamily="2" charset="2"/>
              </a:rPr>
              <a:t>E</a:t>
            </a:r>
            <a:r>
              <a:rPr lang="en-US" dirty="0"/>
              <a:t>xcellent </a:t>
            </a:r>
            <a:r>
              <a:rPr lang="en-US" b="1" dirty="0"/>
              <a:t>low-jitter</a:t>
            </a:r>
            <a:r>
              <a:rPr lang="en-US" dirty="0"/>
              <a:t> clock distribution to all detector channels needed</a:t>
            </a:r>
          </a:p>
        </p:txBody>
      </p:sp>
    </p:spTree>
    <p:extLst>
      <p:ext uri="{BB962C8B-B14F-4D97-AF65-F5344CB8AC3E}">
        <p14:creationId xmlns:p14="http://schemas.microsoft.com/office/powerpoint/2010/main" val="32991147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06EDC4-0FC8-AA68-3C9D-FDADC5AAAC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WaveDAQ</a:t>
            </a:r>
            <a:r>
              <a:rPr lang="en-US" dirty="0"/>
              <a:t> system for MEG II @ PSI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3E0093-3534-F5F4-1775-CF73803F0C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 May 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0CCB30-DF39-ED8B-48E3-5D410836D3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 Page </a:t>
            </a:r>
            <a:fld id="{914CB362-B5FD-9A4D-A525-F9AE26ED7B7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6" name="Picture 5" descr="2015-05-15 12.50.28.jpg">
            <a:extLst>
              <a:ext uri="{FF2B5EF4-FFF2-40B4-BE49-F238E27FC236}">
                <a16:creationId xmlns:a16="http://schemas.microsoft.com/office/drawing/2014/main" id="{1D6C5158-D34C-78A3-F53F-651F31338DC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4251950" y="647304"/>
            <a:ext cx="1368153" cy="2354749"/>
          </a:xfrm>
          <a:prstGeom prst="rect">
            <a:avLst/>
          </a:prstGeom>
        </p:spPr>
      </p:pic>
      <p:pic>
        <p:nvPicPr>
          <p:cNvPr id="7" name="Picture 6" descr="WDCrate.jpg">
            <a:extLst>
              <a:ext uri="{FF2B5EF4-FFF2-40B4-BE49-F238E27FC236}">
                <a16:creationId xmlns:a16="http://schemas.microsoft.com/office/drawing/2014/main" id="{63A9EBCA-D916-B394-2CD0-04AC798F86F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2891677"/>
            <a:ext cx="5645857" cy="1504621"/>
          </a:xfrm>
          <a:prstGeom prst="rect">
            <a:avLst/>
          </a:prstGeom>
        </p:spPr>
      </p:pic>
      <p:pic>
        <p:nvPicPr>
          <p:cNvPr id="8" name="Content Placeholder 11">
            <a:extLst>
              <a:ext uri="{FF2B5EF4-FFF2-40B4-BE49-F238E27FC236}">
                <a16:creationId xmlns:a16="http://schemas.microsoft.com/office/drawing/2014/main" id="{2C26433A-D35B-D59D-45A2-8DC3BBA4032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0193" y="1060450"/>
            <a:ext cx="2498280" cy="3331040"/>
          </a:xfrm>
          <a:prstGeom prst="rect">
            <a:avLst/>
          </a:prstGeom>
        </p:spPr>
      </p:pic>
      <p:pic>
        <p:nvPicPr>
          <p:cNvPr id="9" name="Picture 1" descr="waveDAQ_sch.png">
            <a:extLst>
              <a:ext uri="{FF2B5EF4-FFF2-40B4-BE49-F238E27FC236}">
                <a16:creationId xmlns:a16="http://schemas.microsoft.com/office/drawing/2014/main" id="{F567A7C2-62A2-5C02-8593-EBC22C4AD40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45"/>
          <a:stretch/>
        </p:blipFill>
        <p:spPr bwMode="auto">
          <a:xfrm>
            <a:off x="750096" y="1068777"/>
            <a:ext cx="2915160" cy="1439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FE1E952-DEF0-D41E-CDF8-28DEF59F35B3}"/>
              </a:ext>
            </a:extLst>
          </p:cNvPr>
          <p:cNvCxnSpPr/>
          <p:nvPr/>
        </p:nvCxnSpPr>
        <p:spPr bwMode="auto">
          <a:xfrm>
            <a:off x="2483768" y="1419622"/>
            <a:ext cx="2448272" cy="14401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EF5B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D77E0D2-D341-F8FA-6171-EE31B8B6255A}"/>
              </a:ext>
            </a:extLst>
          </p:cNvPr>
          <p:cNvCxnSpPr>
            <a:cxnSpLocks/>
          </p:cNvCxnSpPr>
          <p:nvPr/>
        </p:nvCxnSpPr>
        <p:spPr bwMode="auto">
          <a:xfrm flipH="1">
            <a:off x="4139952" y="2385885"/>
            <a:ext cx="288032" cy="66609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EF5B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F83F8AA-28CD-79A3-0DB2-882C1ED00F65}"/>
              </a:ext>
            </a:extLst>
          </p:cNvPr>
          <p:cNvCxnSpPr>
            <a:cxnSpLocks/>
          </p:cNvCxnSpPr>
          <p:nvPr/>
        </p:nvCxnSpPr>
        <p:spPr bwMode="auto">
          <a:xfrm flipV="1">
            <a:off x="5940152" y="2139702"/>
            <a:ext cx="1609181" cy="83212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EF5B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63F40854-9942-259B-5193-4E3CB62CC459}"/>
              </a:ext>
            </a:extLst>
          </p:cNvPr>
          <p:cNvSpPr txBox="1"/>
          <p:nvPr/>
        </p:nvSpPr>
        <p:spPr>
          <a:xfrm>
            <a:off x="5437498" y="4577048"/>
            <a:ext cx="3390352" cy="27969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entury Gothic" panose="020B0502020202020204" pitchFamily="34" charset="0"/>
              </a:rPr>
              <a:t>9000+ channels 5 GSPS / 12 bit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8DF4DEB-7FD7-6B49-7DAE-3988E9F3EBC8}"/>
              </a:ext>
            </a:extLst>
          </p:cNvPr>
          <p:cNvSpPr txBox="1"/>
          <p:nvPr/>
        </p:nvSpPr>
        <p:spPr>
          <a:xfrm>
            <a:off x="1537410" y="747202"/>
            <a:ext cx="740587" cy="18646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DRS4 chip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FF16EBF9-0841-D145-B70B-DBAC8541ED9F}"/>
              </a:ext>
            </a:extLst>
          </p:cNvPr>
          <p:cNvCxnSpPr>
            <a:cxnSpLocks/>
          </p:cNvCxnSpPr>
          <p:nvPr/>
        </p:nvCxnSpPr>
        <p:spPr bwMode="auto">
          <a:xfrm>
            <a:off x="1907704" y="1006475"/>
            <a:ext cx="432048" cy="338665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EF5B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97E67D7-5076-542C-53DC-3B5929FCEFED}"/>
              </a:ext>
            </a:extLst>
          </p:cNvPr>
          <p:cNvCxnSpPr>
            <a:cxnSpLocks/>
          </p:cNvCxnSpPr>
          <p:nvPr/>
        </p:nvCxnSpPr>
        <p:spPr bwMode="auto">
          <a:xfrm>
            <a:off x="1814308" y="1006475"/>
            <a:ext cx="525444" cy="747765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EF5B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EC05C058-5BE2-86F4-6496-1D032F7977DF}"/>
              </a:ext>
            </a:extLst>
          </p:cNvPr>
          <p:cNvSpPr txBox="1"/>
          <p:nvPr/>
        </p:nvSpPr>
        <p:spPr>
          <a:xfrm>
            <a:off x="4155895" y="902350"/>
            <a:ext cx="1471557" cy="18646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WaveDREAM Board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06EA248-F46E-32C6-0A62-8D19BB6AFFB8}"/>
              </a:ext>
            </a:extLst>
          </p:cNvPr>
          <p:cNvSpPr txBox="1"/>
          <p:nvPr/>
        </p:nvSpPr>
        <p:spPr>
          <a:xfrm>
            <a:off x="2555776" y="4483817"/>
            <a:ext cx="1272784" cy="18646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 err="1">
                <a:solidFill>
                  <a:srgbClr val="000000"/>
                </a:solidFill>
                <a:latin typeface="Century Gothic" panose="020B0502020202020204" pitchFamily="34" charset="0"/>
              </a:rPr>
              <a:t>WaveDAQ</a:t>
            </a: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 Crate</a:t>
            </a:r>
          </a:p>
        </p:txBody>
      </p:sp>
    </p:spTree>
    <p:extLst>
      <p:ext uri="{BB962C8B-B14F-4D97-AF65-F5344CB8AC3E}">
        <p14:creationId xmlns:p14="http://schemas.microsoft.com/office/powerpoint/2010/main" val="29351645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CD14A1-4751-4929-DCE7-F4D74B474A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Low-jitter quartz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7366D9-A006-1A79-2653-5FE448E1C2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5 Jan 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E72A34-94B1-C891-7BA4-13F538F4F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 Page </a:t>
            </a:r>
            <a:fld id="{914CB362-B5FD-9A4D-A525-F9AE26ED7B7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7" name="Picture 6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98AD4BDB-ED94-7884-B06B-5E2E636A38B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1059582"/>
            <a:ext cx="4248472" cy="1287007"/>
          </a:xfrm>
          <a:prstGeom prst="rect">
            <a:avLst/>
          </a:prstGeom>
        </p:spPr>
      </p:pic>
      <p:pic>
        <p:nvPicPr>
          <p:cNvPr id="9" name="Picture 8" descr="A picture containing text, number, screenshot, receipt&#10;&#10;Description automatically generated">
            <a:extLst>
              <a:ext uri="{FF2B5EF4-FFF2-40B4-BE49-F238E27FC236}">
                <a16:creationId xmlns:a16="http://schemas.microsoft.com/office/drawing/2014/main" id="{350DE5A1-FBA1-2DF8-046B-1217E36E70B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2427734"/>
            <a:ext cx="4275760" cy="2520280"/>
          </a:xfrm>
          <a:prstGeom prst="rect">
            <a:avLst/>
          </a:prstGeom>
        </p:spPr>
      </p:pic>
      <p:pic>
        <p:nvPicPr>
          <p:cNvPr id="11" name="Picture 10" descr="A picture containing text, number, screenshot, font&#10;&#10;Description automatically generated">
            <a:extLst>
              <a:ext uri="{FF2B5EF4-FFF2-40B4-BE49-F238E27FC236}">
                <a16:creationId xmlns:a16="http://schemas.microsoft.com/office/drawing/2014/main" id="{F5814329-D3F9-59EE-8E94-556211B5F23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699542"/>
            <a:ext cx="3491880" cy="1339060"/>
          </a:xfrm>
          <a:prstGeom prst="rect">
            <a:avLst/>
          </a:prstGeom>
        </p:spPr>
      </p:pic>
      <p:pic>
        <p:nvPicPr>
          <p:cNvPr id="13" name="Picture 12" descr="A picture containing diagram, line, text, screenshot&#10;&#10;Description automatically generated">
            <a:extLst>
              <a:ext uri="{FF2B5EF4-FFF2-40B4-BE49-F238E27FC236}">
                <a16:creationId xmlns:a16="http://schemas.microsoft.com/office/drawing/2014/main" id="{D3D1D5A3-80B4-5650-87E3-3B35322C17D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34340" y="2067694"/>
            <a:ext cx="2478889" cy="1494284"/>
          </a:xfrm>
          <a:prstGeom prst="rect">
            <a:avLst/>
          </a:prstGeom>
        </p:spPr>
      </p:pic>
      <p:pic>
        <p:nvPicPr>
          <p:cNvPr id="15" name="Picture 14" descr="A picture containing text, line, number, plot&#10;&#10;Description automatically generated">
            <a:extLst>
              <a:ext uri="{FF2B5EF4-FFF2-40B4-BE49-F238E27FC236}">
                <a16:creationId xmlns:a16="http://schemas.microsoft.com/office/drawing/2014/main" id="{90E81AB7-645E-8F08-3539-2AE7D538BA66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4128" y="3435846"/>
            <a:ext cx="2304256" cy="1591719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6F267280-CAB9-F295-0E36-E67B0FF3865E}"/>
              </a:ext>
            </a:extLst>
          </p:cNvPr>
          <p:cNvCxnSpPr>
            <a:cxnSpLocks/>
          </p:cNvCxnSpPr>
          <p:nvPr/>
        </p:nvCxnSpPr>
        <p:spPr bwMode="auto">
          <a:xfrm>
            <a:off x="7308304" y="1275606"/>
            <a:ext cx="288032" cy="360040"/>
          </a:xfrm>
          <a:prstGeom prst="straightConnector1">
            <a:avLst/>
          </a:prstGeom>
          <a:ln w="28575">
            <a:headEnd type="none" w="med" len="med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9CFE306D-FBED-BF79-7BCC-EB9C183E99E3}"/>
              </a:ext>
            </a:extLst>
          </p:cNvPr>
          <p:cNvCxnSpPr>
            <a:cxnSpLocks/>
          </p:cNvCxnSpPr>
          <p:nvPr/>
        </p:nvCxnSpPr>
        <p:spPr bwMode="auto">
          <a:xfrm flipH="1">
            <a:off x="8028384" y="2283718"/>
            <a:ext cx="648072" cy="72008"/>
          </a:xfrm>
          <a:prstGeom prst="straightConnector1">
            <a:avLst/>
          </a:prstGeom>
          <a:ln w="28575">
            <a:headEnd type="none" w="med" len="med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FA50A9F3-1365-BFAB-E186-26A5F7BB33AE}"/>
              </a:ext>
            </a:extLst>
          </p:cNvPr>
          <p:cNvCxnSpPr>
            <a:cxnSpLocks/>
          </p:cNvCxnSpPr>
          <p:nvPr/>
        </p:nvCxnSpPr>
        <p:spPr bwMode="auto">
          <a:xfrm flipH="1">
            <a:off x="4649920" y="3832381"/>
            <a:ext cx="432048" cy="0"/>
          </a:xfrm>
          <a:prstGeom prst="straightConnector1">
            <a:avLst/>
          </a:prstGeom>
          <a:ln w="28575">
            <a:headEnd type="none" w="med" len="med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05780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A screenshot of a test&#10;&#10;Description automatically generated with low confidence">
            <a:extLst>
              <a:ext uri="{FF2B5EF4-FFF2-40B4-BE49-F238E27FC236}">
                <a16:creationId xmlns:a16="http://schemas.microsoft.com/office/drawing/2014/main" id="{271573AA-385E-D3E5-A156-5653F7C569E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219" y="3523667"/>
            <a:ext cx="5615676" cy="99277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2C0B05C-1193-DECF-FFF0-401E8BCA48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LVDS clock distribution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139FB0-E277-DD1E-2B91-D093ABD457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5 Jan 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975FF5-83B3-9AF8-1FA5-950102818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 Page </a:t>
            </a:r>
            <a:fld id="{914CB362-B5FD-9A4D-A525-F9AE26ED7B7E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9" name="Picture 8" descr="A picture containing diagram, line, technical drawing, plan&#10;&#10;Description automatically generated">
            <a:extLst>
              <a:ext uri="{FF2B5EF4-FFF2-40B4-BE49-F238E27FC236}">
                <a16:creationId xmlns:a16="http://schemas.microsoft.com/office/drawing/2014/main" id="{B103C7F0-2AF5-2ED0-5514-11835D4FCA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9992" y="1563638"/>
            <a:ext cx="4381858" cy="2376264"/>
          </a:xfrm>
          <a:prstGeom prst="rect">
            <a:avLst/>
          </a:prstGeom>
        </p:spPr>
      </p:pic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B76D116C-6873-FE5A-F810-D326584FBFFF}"/>
              </a:ext>
            </a:extLst>
          </p:cNvPr>
          <p:cNvSpPr/>
          <p:nvPr/>
        </p:nvSpPr>
        <p:spPr bwMode="auto">
          <a:xfrm>
            <a:off x="919911" y="4179536"/>
            <a:ext cx="1368524" cy="264422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AA2EC762-F25A-757B-9530-0B98D1B78C77}"/>
              </a:ext>
            </a:extLst>
          </p:cNvPr>
          <p:cNvCxnSpPr/>
          <p:nvPr/>
        </p:nvCxnSpPr>
        <p:spPr bwMode="auto">
          <a:xfrm flipH="1">
            <a:off x="5868144" y="2283718"/>
            <a:ext cx="72008" cy="288032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9B9B84C-033F-9F15-36FA-D120501DEF66}"/>
              </a:ext>
            </a:extLst>
          </p:cNvPr>
          <p:cNvCxnSpPr>
            <a:cxnSpLocks/>
          </p:cNvCxnSpPr>
          <p:nvPr/>
        </p:nvCxnSpPr>
        <p:spPr bwMode="auto">
          <a:xfrm>
            <a:off x="6012160" y="2283718"/>
            <a:ext cx="144016" cy="576064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34D201D3-6F00-97A3-53CA-9BDF9FCE7F31}"/>
              </a:ext>
            </a:extLst>
          </p:cNvPr>
          <p:cNvSpPr txBox="1"/>
          <p:nvPr/>
        </p:nvSpPr>
        <p:spPr>
          <a:xfrm>
            <a:off x="5482952" y="1939248"/>
            <a:ext cx="914400" cy="38137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900" dirty="0">
                <a:solidFill>
                  <a:srgbClr val="FF0000"/>
                </a:solidFill>
                <a:latin typeface="Century Gothic" panose="020B0502020202020204" pitchFamily="34" charset="0"/>
              </a:rPr>
              <a:t>fully </a:t>
            </a:r>
          </a:p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900" dirty="0">
                <a:solidFill>
                  <a:srgbClr val="FF0000"/>
                </a:solidFill>
                <a:latin typeface="Century Gothic" panose="020B0502020202020204" pitchFamily="34" charset="0"/>
              </a:rPr>
              <a:t>differential</a:t>
            </a:r>
          </a:p>
        </p:txBody>
      </p:sp>
      <p:pic>
        <p:nvPicPr>
          <p:cNvPr id="22" name="Picture 21" descr="A picture containing text, screenshot, font, document&#10;&#10;Description automatically generated">
            <a:extLst>
              <a:ext uri="{FF2B5EF4-FFF2-40B4-BE49-F238E27FC236}">
                <a16:creationId xmlns:a16="http://schemas.microsoft.com/office/drawing/2014/main" id="{92EA8592-D4A4-AC41-DDCA-8A0AD8F51D7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506" y="1008285"/>
            <a:ext cx="3749146" cy="1995513"/>
          </a:xfrm>
          <a:prstGeom prst="rect">
            <a:avLst/>
          </a:prstGeom>
        </p:spPr>
      </p:pic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BAC115DB-7000-A370-A0F7-4DC2A54116F9}"/>
              </a:ext>
            </a:extLst>
          </p:cNvPr>
          <p:cNvSpPr/>
          <p:nvPr/>
        </p:nvSpPr>
        <p:spPr bwMode="auto">
          <a:xfrm>
            <a:off x="4952731" y="4179536"/>
            <a:ext cx="936104" cy="264422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3" name="Picture 2" descr="A close up of a circuit board&#10;&#10;Description automatically generated">
            <a:extLst>
              <a:ext uri="{FF2B5EF4-FFF2-40B4-BE49-F238E27FC236}">
                <a16:creationId xmlns:a16="http://schemas.microsoft.com/office/drawing/2014/main" id="{99F5607C-92C7-A714-29D8-057DBC88B1D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8054" y="148328"/>
            <a:ext cx="957469" cy="957469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D848E2-1946-5996-DD07-F6E84886FB69}"/>
              </a:ext>
            </a:extLst>
          </p:cNvPr>
          <p:cNvCxnSpPr/>
          <p:nvPr/>
        </p:nvCxnSpPr>
        <p:spPr bwMode="auto">
          <a:xfrm flipH="1">
            <a:off x="4952731" y="1105797"/>
            <a:ext cx="1563485" cy="45784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C5000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2D57AB4-31ED-38F6-3673-DB05AA49B69A}"/>
              </a:ext>
            </a:extLst>
          </p:cNvPr>
          <p:cNvCxnSpPr>
            <a:cxnSpLocks/>
          </p:cNvCxnSpPr>
          <p:nvPr/>
        </p:nvCxnSpPr>
        <p:spPr bwMode="auto">
          <a:xfrm>
            <a:off x="7596336" y="1105797"/>
            <a:ext cx="1152128" cy="38536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C5000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6048495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2C0D75-F364-A83F-4196-A5E9568FF5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DRS4 Phase Locked Loop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369C79-AFC2-FEC7-0C98-7DE2D333A7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5 Jan 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A28AC9-97E9-C6E2-A7EB-E920866983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 Page </a:t>
            </a:r>
            <a:fld id="{914CB362-B5FD-9A4D-A525-F9AE26ED7B7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6" name="Line 4">
            <a:extLst>
              <a:ext uri="{FF2B5EF4-FFF2-40B4-BE49-F238E27FC236}">
                <a16:creationId xmlns:a16="http://schemas.microsoft.com/office/drawing/2014/main" id="{BED64F08-C630-551D-D0E4-8919EC47FD76}"/>
              </a:ext>
            </a:extLst>
          </p:cNvPr>
          <p:cNvSpPr>
            <a:spLocks noChangeShapeType="1"/>
          </p:cNvSpPr>
          <p:nvPr/>
        </p:nvSpPr>
        <p:spPr bwMode="auto">
          <a:xfrm>
            <a:off x="6228060" y="1851298"/>
            <a:ext cx="10795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74D8A9F4-153C-570C-A8E7-23BDAE87B0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27610" y="2930798"/>
            <a:ext cx="503238" cy="720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1pPr>
            <a:lvl2pPr marL="37931725" indent="-37474525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2pPr>
            <a:lvl3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3pPr>
            <a:lvl4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4pPr>
            <a:lvl5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9pPr>
          </a:lstStyle>
          <a:p>
            <a:endParaRPr lang="en-US" altLang="en-DE">
              <a:latin typeface="Century Gothic" panose="020B0502020202020204" pitchFamily="34" charset="0"/>
            </a:endParaRPr>
          </a:p>
        </p:txBody>
      </p:sp>
      <p:sp>
        <p:nvSpPr>
          <p:cNvPr id="8" name="Text Box 6">
            <a:extLst>
              <a:ext uri="{FF2B5EF4-FFF2-40B4-BE49-F238E27FC236}">
                <a16:creationId xmlns:a16="http://schemas.microsoft.com/office/drawing/2014/main" id="{D92047F8-D201-4A34-A391-9E7D453A89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6973" y="2929211"/>
            <a:ext cx="26161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1pPr>
            <a:lvl2pPr marL="37931725" indent="-37474525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2pPr>
            <a:lvl3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3pPr>
            <a:lvl4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4pPr>
            <a:lvl5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9pPr>
          </a:lstStyle>
          <a:p>
            <a:pPr eaLnBrk="1" hangingPunct="1"/>
            <a:r>
              <a:rPr lang="en-US" altLang="en-DE" sz="1400">
                <a:latin typeface="Century Gothic" panose="020B0502020202020204" pitchFamily="34" charset="0"/>
              </a:rPr>
              <a:t>T</a:t>
            </a:r>
          </a:p>
        </p:txBody>
      </p:sp>
      <p:sp>
        <p:nvSpPr>
          <p:cNvPr id="9" name="Line 7">
            <a:extLst>
              <a:ext uri="{FF2B5EF4-FFF2-40B4-BE49-F238E27FC236}">
                <a16:creationId xmlns:a16="http://schemas.microsoft.com/office/drawing/2014/main" id="{ECC185BF-F9E8-D824-6B80-20F420535DF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627610" y="3507061"/>
            <a:ext cx="144463" cy="71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10" name="Line 8">
            <a:extLst>
              <a:ext uri="{FF2B5EF4-FFF2-40B4-BE49-F238E27FC236}">
                <a16:creationId xmlns:a16="http://schemas.microsoft.com/office/drawing/2014/main" id="{5484B1FD-9BC1-B6B2-6473-2D30D5EA1FC5}"/>
              </a:ext>
            </a:extLst>
          </p:cNvPr>
          <p:cNvSpPr>
            <a:spLocks noChangeShapeType="1"/>
          </p:cNvSpPr>
          <p:nvPr/>
        </p:nvSpPr>
        <p:spPr bwMode="auto">
          <a:xfrm>
            <a:off x="2627610" y="3435623"/>
            <a:ext cx="144463" cy="714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11" name="Text Box 9">
            <a:extLst>
              <a:ext uri="{FF2B5EF4-FFF2-40B4-BE49-F238E27FC236}">
                <a16:creationId xmlns:a16="http://schemas.microsoft.com/office/drawing/2014/main" id="{C0B8A905-B7DA-2BD6-A25C-B5BB31681C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43510" y="2930798"/>
            <a:ext cx="34176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1pPr>
            <a:lvl2pPr marL="37931725" indent="-37474525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2pPr>
            <a:lvl3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3pPr>
            <a:lvl4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4pPr>
            <a:lvl5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9pPr>
          </a:lstStyle>
          <a:p>
            <a:pPr eaLnBrk="1" hangingPunct="1"/>
            <a:r>
              <a:rPr lang="en-US" altLang="en-DE" sz="1400">
                <a:latin typeface="Century Gothic" panose="020B0502020202020204" pitchFamily="34" charset="0"/>
              </a:rPr>
              <a:t>Q</a:t>
            </a:r>
          </a:p>
        </p:txBody>
      </p:sp>
      <p:sp>
        <p:nvSpPr>
          <p:cNvPr id="12" name="Line 10">
            <a:extLst>
              <a:ext uri="{FF2B5EF4-FFF2-40B4-BE49-F238E27FC236}">
                <a16:creationId xmlns:a16="http://schemas.microsoft.com/office/drawing/2014/main" id="{47946069-7F90-034A-D66D-91E71BC645D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411710" y="3075261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13" name="Line 11">
            <a:extLst>
              <a:ext uri="{FF2B5EF4-FFF2-40B4-BE49-F238E27FC236}">
                <a16:creationId xmlns:a16="http://schemas.microsoft.com/office/drawing/2014/main" id="{C18D55EC-DC5D-093B-A26F-5C4FEEF302FC}"/>
              </a:ext>
            </a:extLst>
          </p:cNvPr>
          <p:cNvSpPr>
            <a:spLocks noChangeShapeType="1"/>
          </p:cNvSpPr>
          <p:nvPr/>
        </p:nvSpPr>
        <p:spPr bwMode="auto">
          <a:xfrm>
            <a:off x="2411710" y="2930798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14" name="Line 12">
            <a:extLst>
              <a:ext uri="{FF2B5EF4-FFF2-40B4-BE49-F238E27FC236}">
                <a16:creationId xmlns:a16="http://schemas.microsoft.com/office/drawing/2014/main" id="{6A2B55DD-6DA6-8E99-4406-605617C29750}"/>
              </a:ext>
            </a:extLst>
          </p:cNvPr>
          <p:cNvSpPr>
            <a:spLocks noChangeShapeType="1"/>
          </p:cNvSpPr>
          <p:nvPr/>
        </p:nvSpPr>
        <p:spPr bwMode="auto">
          <a:xfrm>
            <a:off x="2338685" y="2930798"/>
            <a:ext cx="144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15" name="Rectangle 13">
            <a:extLst>
              <a:ext uri="{FF2B5EF4-FFF2-40B4-BE49-F238E27FC236}">
                <a16:creationId xmlns:a16="http://schemas.microsoft.com/office/drawing/2014/main" id="{6427F468-00C3-E1DF-1121-290DD91916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29423" y="2930798"/>
            <a:ext cx="935037" cy="14398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1pPr>
            <a:lvl2pPr marL="37931725" indent="-37474525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2pPr>
            <a:lvl3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3pPr>
            <a:lvl4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4pPr>
            <a:lvl5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9pPr>
          </a:lstStyle>
          <a:p>
            <a:pPr algn="ctr" eaLnBrk="1" hangingPunct="1"/>
            <a:r>
              <a:rPr lang="en-US" altLang="en-DE" sz="1100" dirty="0">
                <a:latin typeface="Century Gothic" panose="020B0502020202020204" pitchFamily="34" charset="0"/>
              </a:rPr>
              <a:t>Phase</a:t>
            </a:r>
          </a:p>
          <a:p>
            <a:pPr algn="ctr" eaLnBrk="1" hangingPunct="1"/>
            <a:r>
              <a:rPr lang="en-US" altLang="en-DE" sz="1100" dirty="0">
                <a:latin typeface="Century Gothic" panose="020B0502020202020204" pitchFamily="34" charset="0"/>
              </a:rPr>
              <a:t>Comparator</a:t>
            </a:r>
          </a:p>
        </p:txBody>
      </p:sp>
      <p:sp>
        <p:nvSpPr>
          <p:cNvPr id="16" name="Line 14">
            <a:extLst>
              <a:ext uri="{FF2B5EF4-FFF2-40B4-BE49-F238E27FC236}">
                <a16:creationId xmlns:a16="http://schemas.microsoft.com/office/drawing/2014/main" id="{654256B2-C5B7-6101-97F5-94C1B5152C15}"/>
              </a:ext>
            </a:extLst>
          </p:cNvPr>
          <p:cNvSpPr>
            <a:spLocks noChangeShapeType="1"/>
          </p:cNvSpPr>
          <p:nvPr/>
        </p:nvSpPr>
        <p:spPr bwMode="auto">
          <a:xfrm>
            <a:off x="3132435" y="3075261"/>
            <a:ext cx="12969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17" name="Line 15">
            <a:extLst>
              <a:ext uri="{FF2B5EF4-FFF2-40B4-BE49-F238E27FC236}">
                <a16:creationId xmlns:a16="http://schemas.microsoft.com/office/drawing/2014/main" id="{20D4338E-8E04-EBFE-269E-52F9AB014254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2843510" y="4227786"/>
            <a:ext cx="15843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18" name="Oval 16">
            <a:extLst>
              <a:ext uri="{FF2B5EF4-FFF2-40B4-BE49-F238E27FC236}">
                <a16:creationId xmlns:a16="http://schemas.microsoft.com/office/drawing/2014/main" id="{A31BA1D9-D9F0-B7CA-69A7-D0AC00FBD5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99048" y="4156348"/>
            <a:ext cx="144462" cy="144463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1pPr>
            <a:lvl2pPr marL="37931725" indent="-37474525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2pPr>
            <a:lvl3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3pPr>
            <a:lvl4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4pPr>
            <a:lvl5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9pPr>
          </a:lstStyle>
          <a:p>
            <a:endParaRPr lang="en-US" altLang="en-DE">
              <a:latin typeface="Century Gothic" panose="020B0502020202020204" pitchFamily="34" charset="0"/>
            </a:endParaRPr>
          </a:p>
        </p:txBody>
      </p:sp>
      <p:sp>
        <p:nvSpPr>
          <p:cNvPr id="19" name="Text Box 17">
            <a:extLst>
              <a:ext uri="{FF2B5EF4-FFF2-40B4-BE49-F238E27FC236}">
                <a16:creationId xmlns:a16="http://schemas.microsoft.com/office/drawing/2014/main" id="{439DFE0E-0E84-11A9-6A64-23A62F4B2F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53048" y="3869011"/>
            <a:ext cx="1096775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1pPr>
            <a:lvl2pPr marL="37931725" indent="-37474525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2pPr>
            <a:lvl3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3pPr>
            <a:lvl4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4pPr>
            <a:lvl5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9pPr>
          </a:lstStyle>
          <a:p>
            <a:pPr algn="r" eaLnBrk="1" hangingPunct="1">
              <a:spcBef>
                <a:spcPts val="0"/>
              </a:spcBef>
            </a:pPr>
            <a:r>
              <a:rPr lang="en-US" altLang="en-DE" sz="1400" dirty="0">
                <a:latin typeface="Century Gothic" panose="020B0502020202020204" pitchFamily="34" charset="0"/>
              </a:rPr>
              <a:t>External</a:t>
            </a:r>
          </a:p>
          <a:p>
            <a:pPr algn="r" eaLnBrk="1" hangingPunct="1">
              <a:spcBef>
                <a:spcPts val="0"/>
              </a:spcBef>
            </a:pPr>
            <a:r>
              <a:rPr lang="en-US" altLang="en-DE" sz="1400" dirty="0">
                <a:latin typeface="Century Gothic" panose="020B0502020202020204" pitchFamily="34" charset="0"/>
              </a:rPr>
              <a:t>Reference</a:t>
            </a:r>
          </a:p>
          <a:p>
            <a:pPr algn="r" eaLnBrk="1" hangingPunct="1">
              <a:spcBef>
                <a:spcPts val="0"/>
              </a:spcBef>
            </a:pPr>
            <a:r>
              <a:rPr lang="en-US" altLang="en-DE" sz="1400" dirty="0">
                <a:latin typeface="Century Gothic" panose="020B0502020202020204" pitchFamily="34" charset="0"/>
              </a:rPr>
              <a:t>Clock</a:t>
            </a:r>
          </a:p>
        </p:txBody>
      </p:sp>
      <p:sp>
        <p:nvSpPr>
          <p:cNvPr id="20" name="Line 18">
            <a:extLst>
              <a:ext uri="{FF2B5EF4-FFF2-40B4-BE49-F238E27FC236}">
                <a16:creationId xmlns:a16="http://schemas.microsoft.com/office/drawing/2014/main" id="{9FC2A9CB-23CE-8145-99A9-3916D495CDB3}"/>
              </a:ext>
            </a:extLst>
          </p:cNvPr>
          <p:cNvSpPr>
            <a:spLocks noChangeShapeType="1"/>
          </p:cNvSpPr>
          <p:nvPr/>
        </p:nvSpPr>
        <p:spPr bwMode="auto">
          <a:xfrm>
            <a:off x="1906885" y="1851298"/>
            <a:ext cx="32416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21" name="Line 19">
            <a:extLst>
              <a:ext uri="{FF2B5EF4-FFF2-40B4-BE49-F238E27FC236}">
                <a16:creationId xmlns:a16="http://schemas.microsoft.com/office/drawing/2014/main" id="{31070211-E12E-80F6-1534-79BF345C228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307560" y="1203598"/>
            <a:ext cx="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22" name="Line 20">
            <a:extLst>
              <a:ext uri="{FF2B5EF4-FFF2-40B4-BE49-F238E27FC236}">
                <a16:creationId xmlns:a16="http://schemas.microsoft.com/office/drawing/2014/main" id="{ED5BEC97-8BA3-9AF1-3D3D-DDBBF4F17AB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403648" y="1203598"/>
            <a:ext cx="59039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23" name="Line 21">
            <a:extLst>
              <a:ext uri="{FF2B5EF4-FFF2-40B4-BE49-F238E27FC236}">
                <a16:creationId xmlns:a16="http://schemas.microsoft.com/office/drawing/2014/main" id="{01444E4A-D734-C589-9E82-DA9BA1A4C3FB}"/>
              </a:ext>
            </a:extLst>
          </p:cNvPr>
          <p:cNvSpPr>
            <a:spLocks noChangeShapeType="1"/>
          </p:cNvSpPr>
          <p:nvPr/>
        </p:nvSpPr>
        <p:spPr bwMode="auto">
          <a:xfrm>
            <a:off x="1403648" y="1203598"/>
            <a:ext cx="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24" name="Line 22">
            <a:extLst>
              <a:ext uri="{FF2B5EF4-FFF2-40B4-BE49-F238E27FC236}">
                <a16:creationId xmlns:a16="http://schemas.microsoft.com/office/drawing/2014/main" id="{B874BE71-81A4-F0F0-691D-630FB602257E}"/>
              </a:ext>
            </a:extLst>
          </p:cNvPr>
          <p:cNvSpPr>
            <a:spLocks noChangeShapeType="1"/>
          </p:cNvSpPr>
          <p:nvPr/>
        </p:nvSpPr>
        <p:spPr bwMode="auto">
          <a:xfrm>
            <a:off x="1403648" y="1851298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25" name="Text Box 23">
            <a:extLst>
              <a:ext uri="{FF2B5EF4-FFF2-40B4-BE49-F238E27FC236}">
                <a16:creationId xmlns:a16="http://schemas.microsoft.com/office/drawing/2014/main" id="{A53D19A5-9A49-E288-BE6B-455E4615A2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35673" y="1203598"/>
            <a:ext cx="194316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1pPr>
            <a:lvl2pPr marL="37931725" indent="-37474525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2pPr>
            <a:lvl3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3pPr>
            <a:lvl4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4pPr>
            <a:lvl5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9pPr>
          </a:lstStyle>
          <a:p>
            <a:pPr eaLnBrk="1" hangingPunct="1"/>
            <a:r>
              <a:rPr lang="en-US" altLang="en-DE" sz="1400" dirty="0">
                <a:latin typeface="Century Gothic" panose="020B0502020202020204" pitchFamily="34" charset="0"/>
              </a:rPr>
              <a:t>Inverter Chain 1024x</a:t>
            </a:r>
          </a:p>
        </p:txBody>
      </p:sp>
      <p:sp>
        <p:nvSpPr>
          <p:cNvPr id="26" name="Line 24">
            <a:extLst>
              <a:ext uri="{FF2B5EF4-FFF2-40B4-BE49-F238E27FC236}">
                <a16:creationId xmlns:a16="http://schemas.microsoft.com/office/drawing/2014/main" id="{67867852-8973-7D81-E444-5953180E2CBF}"/>
              </a:ext>
            </a:extLst>
          </p:cNvPr>
          <p:cNvSpPr>
            <a:spLocks noChangeShapeType="1"/>
          </p:cNvSpPr>
          <p:nvPr/>
        </p:nvSpPr>
        <p:spPr bwMode="auto">
          <a:xfrm>
            <a:off x="6012160" y="2932386"/>
            <a:ext cx="144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27" name="Line 25">
            <a:extLst>
              <a:ext uri="{FF2B5EF4-FFF2-40B4-BE49-F238E27FC236}">
                <a16:creationId xmlns:a16="http://schemas.microsoft.com/office/drawing/2014/main" id="{4A7B59A5-8DD0-DE19-6108-6C1CCDA7A530}"/>
              </a:ext>
            </a:extLst>
          </p:cNvPr>
          <p:cNvSpPr>
            <a:spLocks noChangeShapeType="1"/>
          </p:cNvSpPr>
          <p:nvPr/>
        </p:nvSpPr>
        <p:spPr bwMode="auto">
          <a:xfrm>
            <a:off x="6083598" y="2932386"/>
            <a:ext cx="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28" name="Line 26">
            <a:extLst>
              <a:ext uri="{FF2B5EF4-FFF2-40B4-BE49-F238E27FC236}">
                <a16:creationId xmlns:a16="http://schemas.microsoft.com/office/drawing/2014/main" id="{8FCE1CAB-33F1-F771-FE44-E8AA9C31B60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012160" y="3221311"/>
            <a:ext cx="714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29" name="Line 27">
            <a:extLst>
              <a:ext uri="{FF2B5EF4-FFF2-40B4-BE49-F238E27FC236}">
                <a16:creationId xmlns:a16="http://schemas.microsoft.com/office/drawing/2014/main" id="{E6991689-43ED-4F55-C33C-1BDE33648FB3}"/>
              </a:ext>
            </a:extLst>
          </p:cNvPr>
          <p:cNvSpPr>
            <a:spLocks noChangeShapeType="1"/>
          </p:cNvSpPr>
          <p:nvPr/>
        </p:nvSpPr>
        <p:spPr bwMode="auto">
          <a:xfrm>
            <a:off x="6012160" y="3221311"/>
            <a:ext cx="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30" name="Line 28">
            <a:extLst>
              <a:ext uri="{FF2B5EF4-FFF2-40B4-BE49-F238E27FC236}">
                <a16:creationId xmlns:a16="http://schemas.microsoft.com/office/drawing/2014/main" id="{C552DD2B-7747-D041-3F96-B08A0818878F}"/>
              </a:ext>
            </a:extLst>
          </p:cNvPr>
          <p:cNvSpPr>
            <a:spLocks noChangeShapeType="1"/>
          </p:cNvSpPr>
          <p:nvPr/>
        </p:nvSpPr>
        <p:spPr bwMode="auto">
          <a:xfrm>
            <a:off x="5940723" y="3221311"/>
            <a:ext cx="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31" name="Line 29">
            <a:extLst>
              <a:ext uri="{FF2B5EF4-FFF2-40B4-BE49-F238E27FC236}">
                <a16:creationId xmlns:a16="http://schemas.microsoft.com/office/drawing/2014/main" id="{BE4B6994-1A52-6AF7-72C2-75457C8EE69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364460" y="3365773"/>
            <a:ext cx="5762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32" name="Line 30">
            <a:extLst>
              <a:ext uri="{FF2B5EF4-FFF2-40B4-BE49-F238E27FC236}">
                <a16:creationId xmlns:a16="http://schemas.microsoft.com/office/drawing/2014/main" id="{A7293531-55EF-76CC-9632-D077066180D6}"/>
              </a:ext>
            </a:extLst>
          </p:cNvPr>
          <p:cNvSpPr>
            <a:spLocks noChangeShapeType="1"/>
          </p:cNvSpPr>
          <p:nvPr/>
        </p:nvSpPr>
        <p:spPr bwMode="auto">
          <a:xfrm>
            <a:off x="6012160" y="3508648"/>
            <a:ext cx="714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33" name="Line 31">
            <a:extLst>
              <a:ext uri="{FF2B5EF4-FFF2-40B4-BE49-F238E27FC236}">
                <a16:creationId xmlns:a16="http://schemas.microsoft.com/office/drawing/2014/main" id="{2DF16B19-B56A-D341-8D8F-91D3BAF633D9}"/>
              </a:ext>
            </a:extLst>
          </p:cNvPr>
          <p:cNvSpPr>
            <a:spLocks noChangeShapeType="1"/>
          </p:cNvSpPr>
          <p:nvPr/>
        </p:nvSpPr>
        <p:spPr bwMode="auto">
          <a:xfrm>
            <a:off x="6083598" y="3508648"/>
            <a:ext cx="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34" name="Line 32">
            <a:extLst>
              <a:ext uri="{FF2B5EF4-FFF2-40B4-BE49-F238E27FC236}">
                <a16:creationId xmlns:a16="http://schemas.microsoft.com/office/drawing/2014/main" id="{5262E68E-403A-3996-3C9C-61630194851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012160" y="3797573"/>
            <a:ext cx="714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35" name="Line 33">
            <a:extLst>
              <a:ext uri="{FF2B5EF4-FFF2-40B4-BE49-F238E27FC236}">
                <a16:creationId xmlns:a16="http://schemas.microsoft.com/office/drawing/2014/main" id="{1EFA30F0-D163-903E-A6B3-9BEE277E5E96}"/>
              </a:ext>
            </a:extLst>
          </p:cNvPr>
          <p:cNvSpPr>
            <a:spLocks noChangeShapeType="1"/>
          </p:cNvSpPr>
          <p:nvPr/>
        </p:nvSpPr>
        <p:spPr bwMode="auto">
          <a:xfrm>
            <a:off x="6012160" y="3797573"/>
            <a:ext cx="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36" name="Line 34">
            <a:extLst>
              <a:ext uri="{FF2B5EF4-FFF2-40B4-BE49-F238E27FC236}">
                <a16:creationId xmlns:a16="http://schemas.microsoft.com/office/drawing/2014/main" id="{64015E01-8AD3-D52E-5B5F-BD53F0BA72D4}"/>
              </a:ext>
            </a:extLst>
          </p:cNvPr>
          <p:cNvSpPr>
            <a:spLocks noChangeShapeType="1"/>
          </p:cNvSpPr>
          <p:nvPr/>
        </p:nvSpPr>
        <p:spPr bwMode="auto">
          <a:xfrm>
            <a:off x="5940723" y="3797573"/>
            <a:ext cx="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37" name="Line 35">
            <a:extLst>
              <a:ext uri="{FF2B5EF4-FFF2-40B4-BE49-F238E27FC236}">
                <a16:creationId xmlns:a16="http://schemas.microsoft.com/office/drawing/2014/main" id="{BA9A55B1-765C-836D-A190-76724451F434}"/>
              </a:ext>
            </a:extLst>
          </p:cNvPr>
          <p:cNvSpPr>
            <a:spLocks noChangeShapeType="1"/>
          </p:cNvSpPr>
          <p:nvPr/>
        </p:nvSpPr>
        <p:spPr bwMode="auto">
          <a:xfrm>
            <a:off x="6012160" y="4084911"/>
            <a:ext cx="714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38" name="Line 36">
            <a:extLst>
              <a:ext uri="{FF2B5EF4-FFF2-40B4-BE49-F238E27FC236}">
                <a16:creationId xmlns:a16="http://schemas.microsoft.com/office/drawing/2014/main" id="{6FF39630-9A86-D0CF-183B-BC61DC9DA870}"/>
              </a:ext>
            </a:extLst>
          </p:cNvPr>
          <p:cNvSpPr>
            <a:spLocks noChangeShapeType="1"/>
          </p:cNvSpPr>
          <p:nvPr/>
        </p:nvSpPr>
        <p:spPr bwMode="auto">
          <a:xfrm>
            <a:off x="6083598" y="4084911"/>
            <a:ext cx="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39" name="Line 37">
            <a:extLst>
              <a:ext uri="{FF2B5EF4-FFF2-40B4-BE49-F238E27FC236}">
                <a16:creationId xmlns:a16="http://schemas.microsoft.com/office/drawing/2014/main" id="{6282B01C-1AB7-BAFF-8CB1-9458E3C90431}"/>
              </a:ext>
            </a:extLst>
          </p:cNvPr>
          <p:cNvSpPr>
            <a:spLocks noChangeShapeType="1"/>
          </p:cNvSpPr>
          <p:nvPr/>
        </p:nvSpPr>
        <p:spPr bwMode="auto">
          <a:xfrm>
            <a:off x="6012160" y="4373836"/>
            <a:ext cx="144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40" name="Line 38">
            <a:extLst>
              <a:ext uri="{FF2B5EF4-FFF2-40B4-BE49-F238E27FC236}">
                <a16:creationId xmlns:a16="http://schemas.microsoft.com/office/drawing/2014/main" id="{DFDE37E2-BD24-C957-ED7F-9FF582C05BE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364460" y="3940448"/>
            <a:ext cx="5762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41" name="Text Box 39">
            <a:extLst>
              <a:ext uri="{FF2B5EF4-FFF2-40B4-BE49-F238E27FC236}">
                <a16:creationId xmlns:a16="http://schemas.microsoft.com/office/drawing/2014/main" id="{7BCF6D2E-F7BB-08BC-1CE5-4CAE7380D2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16216" y="3147814"/>
            <a:ext cx="5758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1pPr>
            <a:lvl2pPr marL="37931725" indent="-37474525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2pPr>
            <a:lvl3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3pPr>
            <a:lvl4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4pPr>
            <a:lvl5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9pPr>
          </a:lstStyle>
          <a:p>
            <a:pPr algn="ctr" eaLnBrk="1" hangingPunct="1">
              <a:spcBef>
                <a:spcPts val="0"/>
              </a:spcBef>
            </a:pPr>
            <a:r>
              <a:rPr lang="en-US" altLang="en-DE" sz="1400" dirty="0">
                <a:latin typeface="Century Gothic" panose="020B0502020202020204" pitchFamily="34" charset="0"/>
              </a:rPr>
              <a:t>loop</a:t>
            </a:r>
          </a:p>
          <a:p>
            <a:pPr algn="ctr" eaLnBrk="1" hangingPunct="1">
              <a:spcBef>
                <a:spcPts val="0"/>
              </a:spcBef>
            </a:pPr>
            <a:r>
              <a:rPr lang="en-US" altLang="en-DE" sz="1400" dirty="0">
                <a:latin typeface="Century Gothic" panose="020B0502020202020204" pitchFamily="34" charset="0"/>
              </a:rPr>
              <a:t>filter</a:t>
            </a:r>
          </a:p>
        </p:txBody>
      </p:sp>
      <p:sp>
        <p:nvSpPr>
          <p:cNvPr id="42" name="Text Box 40">
            <a:extLst>
              <a:ext uri="{FF2B5EF4-FFF2-40B4-BE49-F238E27FC236}">
                <a16:creationId xmlns:a16="http://schemas.microsoft.com/office/drawing/2014/main" id="{5B442DA2-B3AF-2C43-3103-DCDCCD101C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2710" y="3635648"/>
            <a:ext cx="6832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1pPr>
            <a:lvl2pPr marL="37931725" indent="-37474525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2pPr>
            <a:lvl3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3pPr>
            <a:lvl4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4pPr>
            <a:lvl5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9pPr>
          </a:lstStyle>
          <a:p>
            <a:pPr eaLnBrk="1" hangingPunct="1"/>
            <a:r>
              <a:rPr lang="en-US" altLang="en-DE" sz="1400">
                <a:latin typeface="Century Gothic" panose="020B0502020202020204" pitchFamily="34" charset="0"/>
              </a:rPr>
              <a:t>down</a:t>
            </a:r>
          </a:p>
        </p:txBody>
      </p:sp>
      <p:sp>
        <p:nvSpPr>
          <p:cNvPr id="43" name="Line 41">
            <a:extLst>
              <a:ext uri="{FF2B5EF4-FFF2-40B4-BE49-F238E27FC236}">
                <a16:creationId xmlns:a16="http://schemas.microsoft.com/office/drawing/2014/main" id="{D6817240-8887-A4C2-D8C1-9BBB43F0C268}"/>
              </a:ext>
            </a:extLst>
          </p:cNvPr>
          <p:cNvSpPr>
            <a:spLocks noChangeShapeType="1"/>
          </p:cNvSpPr>
          <p:nvPr/>
        </p:nvSpPr>
        <p:spPr bwMode="auto">
          <a:xfrm>
            <a:off x="6085185" y="3653111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44" name="Line 42">
            <a:extLst>
              <a:ext uri="{FF2B5EF4-FFF2-40B4-BE49-F238E27FC236}">
                <a16:creationId xmlns:a16="http://schemas.microsoft.com/office/drawing/2014/main" id="{499CF400-4F51-D8ED-CBDF-0EDD92FB242A}"/>
              </a:ext>
            </a:extLst>
          </p:cNvPr>
          <p:cNvSpPr>
            <a:spLocks noChangeShapeType="1"/>
          </p:cNvSpPr>
          <p:nvPr/>
        </p:nvSpPr>
        <p:spPr bwMode="auto">
          <a:xfrm>
            <a:off x="1764010" y="2427561"/>
            <a:ext cx="54006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45" name="Line 43">
            <a:extLst>
              <a:ext uri="{FF2B5EF4-FFF2-40B4-BE49-F238E27FC236}">
                <a16:creationId xmlns:a16="http://schemas.microsoft.com/office/drawing/2014/main" id="{F540BFCD-8930-F908-B508-37EB79517934}"/>
              </a:ext>
            </a:extLst>
          </p:cNvPr>
          <p:cNvSpPr>
            <a:spLocks noChangeShapeType="1"/>
          </p:cNvSpPr>
          <p:nvPr/>
        </p:nvSpPr>
        <p:spPr bwMode="auto">
          <a:xfrm>
            <a:off x="7164685" y="2427561"/>
            <a:ext cx="0" cy="12239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46" name="Line 44">
            <a:extLst>
              <a:ext uri="{FF2B5EF4-FFF2-40B4-BE49-F238E27FC236}">
                <a16:creationId xmlns:a16="http://schemas.microsoft.com/office/drawing/2014/main" id="{1714A34D-D54B-B0EC-75F3-75CBEB11B74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764010" y="1922736"/>
            <a:ext cx="0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47" name="Line 45">
            <a:extLst>
              <a:ext uri="{FF2B5EF4-FFF2-40B4-BE49-F238E27FC236}">
                <a16:creationId xmlns:a16="http://schemas.microsoft.com/office/drawing/2014/main" id="{D7C3C455-F1C0-274F-3276-65339E96CD1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340273" y="1922736"/>
            <a:ext cx="0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48" name="Line 46">
            <a:extLst>
              <a:ext uri="{FF2B5EF4-FFF2-40B4-BE49-F238E27FC236}">
                <a16:creationId xmlns:a16="http://schemas.microsoft.com/office/drawing/2014/main" id="{1B4B41E6-86AE-9B95-BF5F-21907E6A60AA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2914948" y="1922736"/>
            <a:ext cx="1587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49" name="Line 47">
            <a:extLst>
              <a:ext uri="{FF2B5EF4-FFF2-40B4-BE49-F238E27FC236}">
                <a16:creationId xmlns:a16="http://schemas.microsoft.com/office/drawing/2014/main" id="{EECEB38B-70EC-AD06-15FD-60BB530EFCAD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491210" y="1922736"/>
            <a:ext cx="1588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50" name="Line 48">
            <a:extLst>
              <a:ext uri="{FF2B5EF4-FFF2-40B4-BE49-F238E27FC236}">
                <a16:creationId xmlns:a16="http://schemas.microsoft.com/office/drawing/2014/main" id="{F4F08BA4-8D78-65ED-855B-C04390DE408E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067473" y="1922736"/>
            <a:ext cx="1587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51" name="Line 49">
            <a:extLst>
              <a:ext uri="{FF2B5EF4-FFF2-40B4-BE49-F238E27FC236}">
                <a16:creationId xmlns:a16="http://schemas.microsoft.com/office/drawing/2014/main" id="{2CA1D11C-B35F-C033-96F9-EC51B24D338A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643735" y="1922736"/>
            <a:ext cx="1588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52" name="Line 50">
            <a:extLst>
              <a:ext uri="{FF2B5EF4-FFF2-40B4-BE49-F238E27FC236}">
                <a16:creationId xmlns:a16="http://schemas.microsoft.com/office/drawing/2014/main" id="{03E59610-01F0-7C1F-2EB0-88CD216BFE04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219998" y="1922736"/>
            <a:ext cx="1587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53" name="Line 51">
            <a:extLst>
              <a:ext uri="{FF2B5EF4-FFF2-40B4-BE49-F238E27FC236}">
                <a16:creationId xmlns:a16="http://schemas.microsoft.com/office/drawing/2014/main" id="{B7DB3468-9AE1-936C-54F9-BE64CE17DCE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797848" y="2211661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54" name="Line 52">
            <a:extLst>
              <a:ext uri="{FF2B5EF4-FFF2-40B4-BE49-F238E27FC236}">
                <a16:creationId xmlns:a16="http://schemas.microsoft.com/office/drawing/2014/main" id="{243EFAC5-384F-325B-8730-4AB8925B8512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372523" y="1922736"/>
            <a:ext cx="1587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55" name="Line 53">
            <a:extLst>
              <a:ext uri="{FF2B5EF4-FFF2-40B4-BE49-F238E27FC236}">
                <a16:creationId xmlns:a16="http://schemas.microsoft.com/office/drawing/2014/main" id="{3F64DEFE-9FAF-8B1F-7B28-7F8B6FD0EEDB}"/>
              </a:ext>
            </a:extLst>
          </p:cNvPr>
          <p:cNvSpPr>
            <a:spLocks noChangeShapeType="1"/>
          </p:cNvSpPr>
          <p:nvPr/>
        </p:nvSpPr>
        <p:spPr bwMode="auto">
          <a:xfrm>
            <a:off x="2051348" y="1851298"/>
            <a:ext cx="0" cy="16557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56" name="Line 54">
            <a:extLst>
              <a:ext uri="{FF2B5EF4-FFF2-40B4-BE49-F238E27FC236}">
                <a16:creationId xmlns:a16="http://schemas.microsoft.com/office/drawing/2014/main" id="{BF93CD9C-81F9-27BF-2D4E-2AA46726190F}"/>
              </a:ext>
            </a:extLst>
          </p:cNvPr>
          <p:cNvSpPr>
            <a:spLocks noChangeShapeType="1"/>
          </p:cNvSpPr>
          <p:nvPr/>
        </p:nvSpPr>
        <p:spPr bwMode="auto">
          <a:xfrm>
            <a:off x="2051348" y="3507061"/>
            <a:ext cx="5762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57" name="Oval 55">
            <a:extLst>
              <a:ext uri="{FF2B5EF4-FFF2-40B4-BE49-F238E27FC236}">
                <a16:creationId xmlns:a16="http://schemas.microsoft.com/office/drawing/2014/main" id="{F25F1660-4EDB-DD99-628A-CED80C0AF6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16423" y="1816373"/>
            <a:ext cx="73025" cy="71438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1pPr>
            <a:lvl2pPr marL="37931725" indent="-37474525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2pPr>
            <a:lvl3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3pPr>
            <a:lvl4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4pPr>
            <a:lvl5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9pPr>
          </a:lstStyle>
          <a:p>
            <a:endParaRPr lang="en-US" altLang="en-DE">
              <a:latin typeface="Century Gothic" panose="020B0502020202020204" pitchFamily="34" charset="0"/>
            </a:endParaRPr>
          </a:p>
        </p:txBody>
      </p:sp>
      <p:sp>
        <p:nvSpPr>
          <p:cNvPr id="58" name="Oval 56">
            <a:extLst>
              <a:ext uri="{FF2B5EF4-FFF2-40B4-BE49-F238E27FC236}">
                <a16:creationId xmlns:a16="http://schemas.microsoft.com/office/drawing/2014/main" id="{7EE70A38-C6C4-096E-6901-576FB5CE5A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45498" y="3610248"/>
            <a:ext cx="73025" cy="71438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1pPr>
            <a:lvl2pPr marL="37931725" indent="-37474525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2pPr>
            <a:lvl3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3pPr>
            <a:lvl4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4pPr>
            <a:lvl5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9pPr>
          </a:lstStyle>
          <a:p>
            <a:endParaRPr lang="en-US" altLang="en-DE">
              <a:latin typeface="Century Gothic" panose="020B0502020202020204" pitchFamily="34" charset="0"/>
            </a:endParaRPr>
          </a:p>
        </p:txBody>
      </p:sp>
      <p:sp>
        <p:nvSpPr>
          <p:cNvPr id="59" name="Freeform 57">
            <a:extLst>
              <a:ext uri="{FF2B5EF4-FFF2-40B4-BE49-F238E27FC236}">
                <a16:creationId xmlns:a16="http://schemas.microsoft.com/office/drawing/2014/main" id="{89FFA510-41AC-914F-6E17-DC174EC2F0FF}"/>
              </a:ext>
            </a:extLst>
          </p:cNvPr>
          <p:cNvSpPr>
            <a:spLocks/>
          </p:cNvSpPr>
          <p:nvPr/>
        </p:nvSpPr>
        <p:spPr bwMode="auto">
          <a:xfrm>
            <a:off x="3205460" y="2859361"/>
            <a:ext cx="1008063" cy="142875"/>
          </a:xfrm>
          <a:custGeom>
            <a:avLst/>
            <a:gdLst>
              <a:gd name="T0" fmla="*/ 0 w 635"/>
              <a:gd name="T1" fmla="*/ 90 h 90"/>
              <a:gd name="T2" fmla="*/ 91 w 635"/>
              <a:gd name="T3" fmla="*/ 90 h 90"/>
              <a:gd name="T4" fmla="*/ 91 w 635"/>
              <a:gd name="T5" fmla="*/ 0 h 90"/>
              <a:gd name="T6" fmla="*/ 318 w 635"/>
              <a:gd name="T7" fmla="*/ 0 h 90"/>
              <a:gd name="T8" fmla="*/ 318 w 635"/>
              <a:gd name="T9" fmla="*/ 90 h 90"/>
              <a:gd name="T10" fmla="*/ 545 w 635"/>
              <a:gd name="T11" fmla="*/ 90 h 90"/>
              <a:gd name="T12" fmla="*/ 545 w 635"/>
              <a:gd name="T13" fmla="*/ 0 h 90"/>
              <a:gd name="T14" fmla="*/ 635 w 635"/>
              <a:gd name="T15" fmla="*/ 0 h 9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635"/>
              <a:gd name="T25" fmla="*/ 0 h 90"/>
              <a:gd name="T26" fmla="*/ 635 w 635"/>
              <a:gd name="T27" fmla="*/ 90 h 9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635" h="90">
                <a:moveTo>
                  <a:pt x="0" y="90"/>
                </a:moveTo>
                <a:lnTo>
                  <a:pt x="91" y="90"/>
                </a:lnTo>
                <a:lnTo>
                  <a:pt x="91" y="0"/>
                </a:lnTo>
                <a:lnTo>
                  <a:pt x="318" y="0"/>
                </a:lnTo>
                <a:lnTo>
                  <a:pt x="318" y="90"/>
                </a:lnTo>
                <a:lnTo>
                  <a:pt x="545" y="90"/>
                </a:lnTo>
                <a:lnTo>
                  <a:pt x="545" y="0"/>
                </a:lnTo>
                <a:lnTo>
                  <a:pt x="635" y="0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1pPr>
            <a:lvl2pPr marL="37931725" indent="-37474525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2pPr>
            <a:lvl3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3pPr>
            <a:lvl4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4pPr>
            <a:lvl5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9pPr>
          </a:lstStyle>
          <a:p>
            <a:endParaRPr lang="en-US" altLang="en-DE">
              <a:latin typeface="Century Gothic" panose="020B0502020202020204" pitchFamily="34" charset="0"/>
            </a:endParaRPr>
          </a:p>
        </p:txBody>
      </p:sp>
      <p:sp>
        <p:nvSpPr>
          <p:cNvPr id="60" name="Freeform 58">
            <a:extLst>
              <a:ext uri="{FF2B5EF4-FFF2-40B4-BE49-F238E27FC236}">
                <a16:creationId xmlns:a16="http://schemas.microsoft.com/office/drawing/2014/main" id="{A5A3C3D1-3A6C-CA1E-958E-C0AE36486703}"/>
              </a:ext>
            </a:extLst>
          </p:cNvPr>
          <p:cNvSpPr>
            <a:spLocks/>
          </p:cNvSpPr>
          <p:nvPr/>
        </p:nvSpPr>
        <p:spPr bwMode="auto">
          <a:xfrm rot="16200000">
            <a:off x="1402854" y="3004617"/>
            <a:ext cx="1008063" cy="142875"/>
          </a:xfrm>
          <a:custGeom>
            <a:avLst/>
            <a:gdLst>
              <a:gd name="T0" fmla="*/ 0 w 635"/>
              <a:gd name="T1" fmla="*/ 90 h 90"/>
              <a:gd name="T2" fmla="*/ 91 w 635"/>
              <a:gd name="T3" fmla="*/ 90 h 90"/>
              <a:gd name="T4" fmla="*/ 91 w 635"/>
              <a:gd name="T5" fmla="*/ 0 h 90"/>
              <a:gd name="T6" fmla="*/ 136 w 635"/>
              <a:gd name="T7" fmla="*/ 0 h 90"/>
              <a:gd name="T8" fmla="*/ 136 w 635"/>
              <a:gd name="T9" fmla="*/ 90 h 90"/>
              <a:gd name="T10" fmla="*/ 318 w 635"/>
              <a:gd name="T11" fmla="*/ 90 h 90"/>
              <a:gd name="T12" fmla="*/ 318 w 635"/>
              <a:gd name="T13" fmla="*/ 0 h 90"/>
              <a:gd name="T14" fmla="*/ 363 w 635"/>
              <a:gd name="T15" fmla="*/ 0 h 90"/>
              <a:gd name="T16" fmla="*/ 363 w 635"/>
              <a:gd name="T17" fmla="*/ 90 h 90"/>
              <a:gd name="T18" fmla="*/ 545 w 635"/>
              <a:gd name="T19" fmla="*/ 90 h 90"/>
              <a:gd name="T20" fmla="*/ 545 w 635"/>
              <a:gd name="T21" fmla="*/ 0 h 90"/>
              <a:gd name="T22" fmla="*/ 590 w 635"/>
              <a:gd name="T23" fmla="*/ 0 h 90"/>
              <a:gd name="T24" fmla="*/ 590 w 635"/>
              <a:gd name="T25" fmla="*/ 90 h 90"/>
              <a:gd name="T26" fmla="*/ 635 w 635"/>
              <a:gd name="T27" fmla="*/ 90 h 90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635"/>
              <a:gd name="T43" fmla="*/ 0 h 90"/>
              <a:gd name="T44" fmla="*/ 635 w 635"/>
              <a:gd name="T45" fmla="*/ 90 h 90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635" h="90">
                <a:moveTo>
                  <a:pt x="0" y="90"/>
                </a:moveTo>
                <a:lnTo>
                  <a:pt x="91" y="90"/>
                </a:lnTo>
                <a:lnTo>
                  <a:pt x="91" y="0"/>
                </a:lnTo>
                <a:lnTo>
                  <a:pt x="136" y="0"/>
                </a:lnTo>
                <a:lnTo>
                  <a:pt x="136" y="90"/>
                </a:lnTo>
                <a:lnTo>
                  <a:pt x="318" y="90"/>
                </a:lnTo>
                <a:lnTo>
                  <a:pt x="318" y="0"/>
                </a:lnTo>
                <a:lnTo>
                  <a:pt x="363" y="0"/>
                </a:lnTo>
                <a:lnTo>
                  <a:pt x="363" y="90"/>
                </a:lnTo>
                <a:lnTo>
                  <a:pt x="545" y="90"/>
                </a:lnTo>
                <a:lnTo>
                  <a:pt x="545" y="0"/>
                </a:lnTo>
                <a:lnTo>
                  <a:pt x="590" y="0"/>
                </a:lnTo>
                <a:lnTo>
                  <a:pt x="590" y="90"/>
                </a:lnTo>
                <a:lnTo>
                  <a:pt x="635" y="90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1pPr>
            <a:lvl2pPr marL="37931725" indent="-37474525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2pPr>
            <a:lvl3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3pPr>
            <a:lvl4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4pPr>
            <a:lvl5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9pPr>
          </a:lstStyle>
          <a:p>
            <a:endParaRPr lang="en-US" altLang="en-DE">
              <a:latin typeface="Century Gothic" panose="020B0502020202020204" pitchFamily="34" charset="0"/>
            </a:endParaRPr>
          </a:p>
        </p:txBody>
      </p:sp>
      <p:sp>
        <p:nvSpPr>
          <p:cNvPr id="61" name="Line 59">
            <a:extLst>
              <a:ext uri="{FF2B5EF4-FFF2-40B4-BE49-F238E27FC236}">
                <a16:creationId xmlns:a16="http://schemas.microsoft.com/office/drawing/2014/main" id="{FCF6171E-C1C0-B637-7199-1BD89B93892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948785" y="1922736"/>
            <a:ext cx="0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62" name="Freeform 60">
            <a:extLst>
              <a:ext uri="{FF2B5EF4-FFF2-40B4-BE49-F238E27FC236}">
                <a16:creationId xmlns:a16="http://schemas.microsoft.com/office/drawing/2014/main" id="{028347A4-BD64-6F24-B232-9AED6C7AB88B}"/>
              </a:ext>
            </a:extLst>
          </p:cNvPr>
          <p:cNvSpPr>
            <a:spLocks/>
          </p:cNvSpPr>
          <p:nvPr/>
        </p:nvSpPr>
        <p:spPr bwMode="auto">
          <a:xfrm>
            <a:off x="3205460" y="4011886"/>
            <a:ext cx="1008063" cy="142875"/>
          </a:xfrm>
          <a:custGeom>
            <a:avLst/>
            <a:gdLst>
              <a:gd name="T0" fmla="*/ 0 w 635"/>
              <a:gd name="T1" fmla="*/ 90 h 90"/>
              <a:gd name="T2" fmla="*/ 91 w 635"/>
              <a:gd name="T3" fmla="*/ 90 h 90"/>
              <a:gd name="T4" fmla="*/ 91 w 635"/>
              <a:gd name="T5" fmla="*/ 0 h 90"/>
              <a:gd name="T6" fmla="*/ 318 w 635"/>
              <a:gd name="T7" fmla="*/ 0 h 90"/>
              <a:gd name="T8" fmla="*/ 318 w 635"/>
              <a:gd name="T9" fmla="*/ 90 h 90"/>
              <a:gd name="T10" fmla="*/ 545 w 635"/>
              <a:gd name="T11" fmla="*/ 90 h 90"/>
              <a:gd name="T12" fmla="*/ 545 w 635"/>
              <a:gd name="T13" fmla="*/ 0 h 90"/>
              <a:gd name="T14" fmla="*/ 635 w 635"/>
              <a:gd name="T15" fmla="*/ 0 h 9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635"/>
              <a:gd name="T25" fmla="*/ 0 h 90"/>
              <a:gd name="T26" fmla="*/ 635 w 635"/>
              <a:gd name="T27" fmla="*/ 90 h 9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635" h="90">
                <a:moveTo>
                  <a:pt x="0" y="90"/>
                </a:moveTo>
                <a:lnTo>
                  <a:pt x="91" y="90"/>
                </a:lnTo>
                <a:lnTo>
                  <a:pt x="91" y="0"/>
                </a:lnTo>
                <a:lnTo>
                  <a:pt x="318" y="0"/>
                </a:lnTo>
                <a:lnTo>
                  <a:pt x="318" y="90"/>
                </a:lnTo>
                <a:lnTo>
                  <a:pt x="545" y="90"/>
                </a:lnTo>
                <a:lnTo>
                  <a:pt x="545" y="0"/>
                </a:lnTo>
                <a:lnTo>
                  <a:pt x="635" y="0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1pPr>
            <a:lvl2pPr marL="37931725" indent="-37474525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2pPr>
            <a:lvl3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3pPr>
            <a:lvl4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4pPr>
            <a:lvl5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9pPr>
          </a:lstStyle>
          <a:p>
            <a:endParaRPr lang="en-US" altLang="en-DE">
              <a:latin typeface="Century Gothic" panose="020B0502020202020204" pitchFamily="34" charset="0"/>
            </a:endParaRPr>
          </a:p>
        </p:txBody>
      </p:sp>
      <p:sp>
        <p:nvSpPr>
          <p:cNvPr id="63" name="Text Box 61">
            <a:extLst>
              <a:ext uri="{FF2B5EF4-FFF2-40B4-BE49-F238E27FC236}">
                <a16:creationId xmlns:a16="http://schemas.microsoft.com/office/drawing/2014/main" id="{E274A4B5-6822-ACB9-5478-6E6F48D49A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29423" y="2926036"/>
            <a:ext cx="38664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1pPr>
            <a:lvl2pPr marL="37931725" indent="-37474525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2pPr>
            <a:lvl3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3pPr>
            <a:lvl4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4pPr>
            <a:lvl5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9pPr>
          </a:lstStyle>
          <a:p>
            <a:pPr eaLnBrk="1" hangingPunct="1"/>
            <a:r>
              <a:rPr lang="en-US" altLang="en-DE" sz="1400" dirty="0">
                <a:latin typeface="Symbol" pitchFamily="2" charset="2"/>
              </a:rPr>
              <a:t>F</a:t>
            </a:r>
            <a:r>
              <a:rPr lang="en-US" altLang="en-DE" sz="1400" baseline="-25000" dirty="0">
                <a:latin typeface="Century Gothic" panose="020B0502020202020204" pitchFamily="34" charset="0"/>
              </a:rPr>
              <a:t>1</a:t>
            </a:r>
          </a:p>
        </p:txBody>
      </p:sp>
      <p:sp>
        <p:nvSpPr>
          <p:cNvPr id="64" name="Text Box 62">
            <a:extLst>
              <a:ext uri="{FF2B5EF4-FFF2-40B4-BE49-F238E27FC236}">
                <a16:creationId xmlns:a16="http://schemas.microsoft.com/office/drawing/2014/main" id="{39BDD686-CD19-B7BB-EA09-BE347E35E0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29423" y="4067448"/>
            <a:ext cx="38664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1pPr>
            <a:lvl2pPr marL="37931725" indent="-37474525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2pPr>
            <a:lvl3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3pPr>
            <a:lvl4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4pPr>
            <a:lvl5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9pPr>
          </a:lstStyle>
          <a:p>
            <a:pPr eaLnBrk="1" hangingPunct="1"/>
            <a:r>
              <a:rPr lang="en-US" altLang="en-DE" sz="1400" dirty="0">
                <a:latin typeface="Symbol" pitchFamily="2" charset="2"/>
              </a:rPr>
              <a:t>F</a:t>
            </a:r>
            <a:r>
              <a:rPr lang="en-US" altLang="en-DE" sz="1400" baseline="-25000" dirty="0">
                <a:latin typeface="Century Gothic" panose="020B0502020202020204" pitchFamily="34" charset="0"/>
              </a:rPr>
              <a:t>2</a:t>
            </a:r>
          </a:p>
        </p:txBody>
      </p:sp>
      <p:sp>
        <p:nvSpPr>
          <p:cNvPr id="65" name="Text Box 63">
            <a:extLst>
              <a:ext uri="{FF2B5EF4-FFF2-40B4-BE49-F238E27FC236}">
                <a16:creationId xmlns:a16="http://schemas.microsoft.com/office/drawing/2014/main" id="{0D012D0E-084D-B481-4AD4-782AF27397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40273" y="2368823"/>
            <a:ext cx="193835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1pPr>
            <a:lvl2pPr marL="37931725" indent="-37474525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2pPr>
            <a:lvl3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3pPr>
            <a:lvl4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4pPr>
            <a:lvl5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9pPr>
          </a:lstStyle>
          <a:p>
            <a:pPr eaLnBrk="1" hangingPunct="1"/>
            <a:r>
              <a:rPr lang="en-US" altLang="en-DE" sz="1200">
                <a:latin typeface="Century Gothic" panose="020B0502020202020204" pitchFamily="34" charset="0"/>
              </a:rPr>
              <a:t>sampling speed control</a:t>
            </a:r>
          </a:p>
        </p:txBody>
      </p:sp>
      <p:sp>
        <p:nvSpPr>
          <p:cNvPr id="66" name="Oval 64">
            <a:extLst>
              <a:ext uri="{FF2B5EF4-FFF2-40B4-BE49-F238E27FC236}">
                <a16:creationId xmlns:a16="http://schemas.microsoft.com/office/drawing/2014/main" id="{57B544E2-65E0-432F-23C8-1F9D17258E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45435" y="1813198"/>
            <a:ext cx="73025" cy="71438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1pPr>
            <a:lvl2pPr marL="37931725" indent="-37474525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2pPr>
            <a:lvl3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3pPr>
            <a:lvl4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4pPr>
            <a:lvl5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9pPr>
          </a:lstStyle>
          <a:p>
            <a:endParaRPr lang="en-US" altLang="en-DE">
              <a:latin typeface="Century Gothic" panose="020B0502020202020204" pitchFamily="34" charset="0"/>
            </a:endParaRPr>
          </a:p>
        </p:txBody>
      </p:sp>
      <p:sp>
        <p:nvSpPr>
          <p:cNvPr id="67" name="Oval 65">
            <a:extLst>
              <a:ext uri="{FF2B5EF4-FFF2-40B4-BE49-F238E27FC236}">
                <a16:creationId xmlns:a16="http://schemas.microsoft.com/office/drawing/2014/main" id="{835A2375-3E86-CBD8-14C5-F75A1E7DE6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61335" y="1813198"/>
            <a:ext cx="73025" cy="71438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1pPr>
            <a:lvl2pPr marL="37931725" indent="-37474525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2pPr>
            <a:lvl3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3pPr>
            <a:lvl4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4pPr>
            <a:lvl5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9pPr>
          </a:lstStyle>
          <a:p>
            <a:endParaRPr lang="en-US" altLang="en-DE">
              <a:latin typeface="Century Gothic" panose="020B0502020202020204" pitchFamily="34" charset="0"/>
            </a:endParaRPr>
          </a:p>
        </p:txBody>
      </p:sp>
      <p:sp>
        <p:nvSpPr>
          <p:cNvPr id="68" name="Oval 66">
            <a:extLst>
              <a:ext uri="{FF2B5EF4-FFF2-40B4-BE49-F238E27FC236}">
                <a16:creationId xmlns:a16="http://schemas.microsoft.com/office/drawing/2014/main" id="{20DF40F0-8B86-48CF-C812-885F0B1DFD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8823" y="1813198"/>
            <a:ext cx="73025" cy="71438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1pPr>
            <a:lvl2pPr marL="37931725" indent="-37474525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2pPr>
            <a:lvl3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3pPr>
            <a:lvl4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4pPr>
            <a:lvl5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9pPr>
          </a:lstStyle>
          <a:p>
            <a:endParaRPr lang="en-US" altLang="en-DE">
              <a:latin typeface="Century Gothic" panose="020B0502020202020204" pitchFamily="34" charset="0"/>
            </a:endParaRPr>
          </a:p>
        </p:txBody>
      </p:sp>
      <p:sp>
        <p:nvSpPr>
          <p:cNvPr id="69" name="Rectangle 67">
            <a:extLst>
              <a:ext uri="{FF2B5EF4-FFF2-40B4-BE49-F238E27FC236}">
                <a16:creationId xmlns:a16="http://schemas.microsoft.com/office/drawing/2014/main" id="{8894B710-83EB-5219-646B-907B79D324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86548" y="2714898"/>
            <a:ext cx="2805112" cy="1873250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1pPr>
            <a:lvl2pPr marL="37931725" indent="-37474525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2pPr>
            <a:lvl3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3pPr>
            <a:lvl4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4pPr>
            <a:lvl5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9pPr>
          </a:lstStyle>
          <a:p>
            <a:endParaRPr lang="en-US" altLang="en-DE">
              <a:latin typeface="Century Gothic" panose="020B0502020202020204" pitchFamily="34" charset="0"/>
            </a:endParaRPr>
          </a:p>
        </p:txBody>
      </p:sp>
      <p:sp>
        <p:nvSpPr>
          <p:cNvPr id="70" name="Text Box 68">
            <a:extLst>
              <a:ext uri="{FF2B5EF4-FFF2-40B4-BE49-F238E27FC236}">
                <a16:creationId xmlns:a16="http://schemas.microsoft.com/office/drawing/2014/main" id="{29A39064-B173-EBFD-A997-B10FC0DDA6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15398" y="2714898"/>
            <a:ext cx="53572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1pPr>
            <a:lvl2pPr marL="37931725" indent="-37474525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2pPr>
            <a:lvl3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3pPr>
            <a:lvl4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4pPr>
            <a:lvl5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9pPr>
          </a:lstStyle>
          <a:p>
            <a:pPr eaLnBrk="1" hangingPunct="1"/>
            <a:r>
              <a:rPr lang="en-US" altLang="en-DE" sz="1800">
                <a:latin typeface="Century Gothic" panose="020B0502020202020204" pitchFamily="34" charset="0"/>
              </a:rPr>
              <a:t>PLL</a:t>
            </a:r>
          </a:p>
        </p:txBody>
      </p:sp>
      <p:sp>
        <p:nvSpPr>
          <p:cNvPr id="71" name="Rectangle 69">
            <a:extLst>
              <a:ext uri="{FF2B5EF4-FFF2-40B4-BE49-F238E27FC236}">
                <a16:creationId xmlns:a16="http://schemas.microsoft.com/office/drawing/2014/main" id="{AB48991E-D979-A1D0-67AB-6C02426AC1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97910" y="3581673"/>
            <a:ext cx="288925" cy="1428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1pPr>
            <a:lvl2pPr marL="37931725" indent="-37474525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2pPr>
            <a:lvl3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3pPr>
            <a:lvl4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4pPr>
            <a:lvl5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9pPr>
          </a:lstStyle>
          <a:p>
            <a:endParaRPr lang="en-US" altLang="en-DE">
              <a:latin typeface="Century Gothic" panose="020B0502020202020204" pitchFamily="34" charset="0"/>
            </a:endParaRPr>
          </a:p>
        </p:txBody>
      </p:sp>
      <p:sp>
        <p:nvSpPr>
          <p:cNvPr id="72" name="Line 70">
            <a:extLst>
              <a:ext uri="{FF2B5EF4-FFF2-40B4-BE49-F238E27FC236}">
                <a16:creationId xmlns:a16="http://schemas.microsoft.com/office/drawing/2014/main" id="{4090AB94-5E74-C271-304F-2EA7E9EF401C}"/>
              </a:ext>
            </a:extLst>
          </p:cNvPr>
          <p:cNvSpPr>
            <a:spLocks noChangeShapeType="1"/>
          </p:cNvSpPr>
          <p:nvPr/>
        </p:nvSpPr>
        <p:spPr bwMode="auto">
          <a:xfrm>
            <a:off x="6588423" y="3651523"/>
            <a:ext cx="5762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73" name="Line 71">
            <a:extLst>
              <a:ext uri="{FF2B5EF4-FFF2-40B4-BE49-F238E27FC236}">
                <a16:creationId xmlns:a16="http://schemas.microsoft.com/office/drawing/2014/main" id="{27DB54D0-0091-B523-ADC4-E997C46B3A70}"/>
              </a:ext>
            </a:extLst>
          </p:cNvPr>
          <p:cNvSpPr>
            <a:spLocks noChangeShapeType="1"/>
          </p:cNvSpPr>
          <p:nvPr/>
        </p:nvSpPr>
        <p:spPr bwMode="auto">
          <a:xfrm>
            <a:off x="6804323" y="3651523"/>
            <a:ext cx="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74" name="Line 72">
            <a:extLst>
              <a:ext uri="{FF2B5EF4-FFF2-40B4-BE49-F238E27FC236}">
                <a16:creationId xmlns:a16="http://schemas.microsoft.com/office/drawing/2014/main" id="{A539CEF9-1C0D-4A34-A396-F1D372D5CAA1}"/>
              </a:ext>
            </a:extLst>
          </p:cNvPr>
          <p:cNvSpPr>
            <a:spLocks noChangeShapeType="1"/>
          </p:cNvSpPr>
          <p:nvPr/>
        </p:nvSpPr>
        <p:spPr bwMode="auto">
          <a:xfrm>
            <a:off x="6588423" y="3938861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75" name="Line 73">
            <a:extLst>
              <a:ext uri="{FF2B5EF4-FFF2-40B4-BE49-F238E27FC236}">
                <a16:creationId xmlns:a16="http://schemas.microsoft.com/office/drawing/2014/main" id="{B5B59E48-2D09-AA1F-09BC-E3CFA0B0D2B0}"/>
              </a:ext>
            </a:extLst>
          </p:cNvPr>
          <p:cNvSpPr>
            <a:spLocks noChangeShapeType="1"/>
          </p:cNvSpPr>
          <p:nvPr/>
        </p:nvSpPr>
        <p:spPr bwMode="auto">
          <a:xfrm>
            <a:off x="6588423" y="4011886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76" name="Line 74">
            <a:extLst>
              <a:ext uri="{FF2B5EF4-FFF2-40B4-BE49-F238E27FC236}">
                <a16:creationId xmlns:a16="http://schemas.microsoft.com/office/drawing/2014/main" id="{DDFACBAE-55D5-4718-ACAE-B42581732280}"/>
              </a:ext>
            </a:extLst>
          </p:cNvPr>
          <p:cNvSpPr>
            <a:spLocks noChangeShapeType="1"/>
          </p:cNvSpPr>
          <p:nvPr/>
        </p:nvSpPr>
        <p:spPr bwMode="auto">
          <a:xfrm>
            <a:off x="6804323" y="4011886"/>
            <a:ext cx="0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77" name="Line 75">
            <a:extLst>
              <a:ext uri="{FF2B5EF4-FFF2-40B4-BE49-F238E27FC236}">
                <a16:creationId xmlns:a16="http://schemas.microsoft.com/office/drawing/2014/main" id="{7ED8AEE1-8CA5-E861-5DBE-47EED8E87C5A}"/>
              </a:ext>
            </a:extLst>
          </p:cNvPr>
          <p:cNvSpPr>
            <a:spLocks noChangeShapeType="1"/>
          </p:cNvSpPr>
          <p:nvPr/>
        </p:nvSpPr>
        <p:spPr bwMode="auto">
          <a:xfrm>
            <a:off x="6732885" y="4372248"/>
            <a:ext cx="144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78" name="Text Box 76">
            <a:extLst>
              <a:ext uri="{FF2B5EF4-FFF2-40B4-BE49-F238E27FC236}">
                <a16:creationId xmlns:a16="http://schemas.microsoft.com/office/drawing/2014/main" id="{06E5F0F8-379A-9A37-AD4F-B0C3526495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15260" y="3075261"/>
            <a:ext cx="41549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1pPr>
            <a:lvl2pPr marL="37931725" indent="-37474525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2pPr>
            <a:lvl3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3pPr>
            <a:lvl4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4pPr>
            <a:lvl5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9pPr>
          </a:lstStyle>
          <a:p>
            <a:pPr eaLnBrk="1" hangingPunct="1"/>
            <a:r>
              <a:rPr lang="en-US" altLang="en-DE" sz="1400">
                <a:latin typeface="Century Gothic" panose="020B0502020202020204" pitchFamily="34" charset="0"/>
              </a:rPr>
              <a:t>up</a:t>
            </a:r>
          </a:p>
        </p:txBody>
      </p:sp>
      <p:grpSp>
        <p:nvGrpSpPr>
          <p:cNvPr id="79" name="Group 77">
            <a:extLst>
              <a:ext uri="{FF2B5EF4-FFF2-40B4-BE49-F238E27FC236}">
                <a16:creationId xmlns:a16="http://schemas.microsoft.com/office/drawing/2014/main" id="{5B9F5168-E517-FF59-6532-24619529189A}"/>
              </a:ext>
            </a:extLst>
          </p:cNvPr>
          <p:cNvGrpSpPr>
            <a:grpSpLocks/>
          </p:cNvGrpSpPr>
          <p:nvPr/>
        </p:nvGrpSpPr>
        <p:grpSpPr bwMode="auto">
          <a:xfrm>
            <a:off x="1690985" y="1706836"/>
            <a:ext cx="244475" cy="288925"/>
            <a:chOff x="1156" y="935"/>
            <a:chExt cx="154" cy="182"/>
          </a:xfrm>
        </p:grpSpPr>
        <p:sp>
          <p:nvSpPr>
            <p:cNvPr id="80" name="Freeform 78">
              <a:extLst>
                <a:ext uri="{FF2B5EF4-FFF2-40B4-BE49-F238E27FC236}">
                  <a16:creationId xmlns:a16="http://schemas.microsoft.com/office/drawing/2014/main" id="{784578B3-5974-7FAE-49A2-DE28F0D1C2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" y="935"/>
              <a:ext cx="136" cy="182"/>
            </a:xfrm>
            <a:custGeom>
              <a:avLst/>
              <a:gdLst>
                <a:gd name="T0" fmla="*/ 0 w 136"/>
                <a:gd name="T1" fmla="*/ 0 h 182"/>
                <a:gd name="T2" fmla="*/ 136 w 136"/>
                <a:gd name="T3" fmla="*/ 91 h 182"/>
                <a:gd name="T4" fmla="*/ 0 w 136"/>
                <a:gd name="T5" fmla="*/ 182 h 182"/>
                <a:gd name="T6" fmla="*/ 0 w 136"/>
                <a:gd name="T7" fmla="*/ 0 h 18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6"/>
                <a:gd name="T13" fmla="*/ 0 h 182"/>
                <a:gd name="T14" fmla="*/ 136 w 136"/>
                <a:gd name="T15" fmla="*/ 182 h 18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6" h="182">
                  <a:moveTo>
                    <a:pt x="0" y="0"/>
                  </a:moveTo>
                  <a:lnTo>
                    <a:pt x="136" y="91"/>
                  </a:lnTo>
                  <a:lnTo>
                    <a:pt x="0" y="1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1pPr>
              <a:lvl2pPr marL="37931725" indent="-37474525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2pPr>
              <a:lvl3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3pPr>
              <a:lvl4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4pPr>
              <a:lvl5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9pPr>
            </a:lstStyle>
            <a:p>
              <a:endParaRPr lang="en-US" altLang="en-DE">
                <a:latin typeface="Century Gothic" panose="020B0502020202020204" pitchFamily="34" charset="0"/>
              </a:endParaRPr>
            </a:p>
          </p:txBody>
        </p:sp>
        <p:sp>
          <p:nvSpPr>
            <p:cNvPr id="81" name="Oval 79">
              <a:extLst>
                <a:ext uri="{FF2B5EF4-FFF2-40B4-BE49-F238E27FC236}">
                  <a16:creationId xmlns:a16="http://schemas.microsoft.com/office/drawing/2014/main" id="{7989F7C4-B193-3F4C-F673-0F12F1725F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4" y="1003"/>
              <a:ext cx="46" cy="4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1pPr>
              <a:lvl2pPr marL="37931725" indent="-37474525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2pPr>
              <a:lvl3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3pPr>
              <a:lvl4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4pPr>
              <a:lvl5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9pPr>
            </a:lstStyle>
            <a:p>
              <a:endParaRPr lang="en-US" altLang="en-DE">
                <a:latin typeface="Century Gothic" panose="020B0502020202020204" pitchFamily="34" charset="0"/>
              </a:endParaRPr>
            </a:p>
          </p:txBody>
        </p:sp>
      </p:grpSp>
      <p:grpSp>
        <p:nvGrpSpPr>
          <p:cNvPr id="82" name="Group 80">
            <a:extLst>
              <a:ext uri="{FF2B5EF4-FFF2-40B4-BE49-F238E27FC236}">
                <a16:creationId xmlns:a16="http://schemas.microsoft.com/office/drawing/2014/main" id="{6FD22ED1-5137-FB63-1E85-EB6DE464471F}"/>
              </a:ext>
            </a:extLst>
          </p:cNvPr>
          <p:cNvGrpSpPr>
            <a:grpSpLocks/>
          </p:cNvGrpSpPr>
          <p:nvPr/>
        </p:nvGrpSpPr>
        <p:grpSpPr bwMode="auto">
          <a:xfrm>
            <a:off x="2267248" y="1706836"/>
            <a:ext cx="244475" cy="288925"/>
            <a:chOff x="1156" y="935"/>
            <a:chExt cx="154" cy="182"/>
          </a:xfrm>
        </p:grpSpPr>
        <p:sp>
          <p:nvSpPr>
            <p:cNvPr id="83" name="Freeform 81">
              <a:extLst>
                <a:ext uri="{FF2B5EF4-FFF2-40B4-BE49-F238E27FC236}">
                  <a16:creationId xmlns:a16="http://schemas.microsoft.com/office/drawing/2014/main" id="{A5A45BE6-F39D-9355-6149-11DA89AB0B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" y="935"/>
              <a:ext cx="136" cy="182"/>
            </a:xfrm>
            <a:custGeom>
              <a:avLst/>
              <a:gdLst>
                <a:gd name="T0" fmla="*/ 0 w 136"/>
                <a:gd name="T1" fmla="*/ 0 h 182"/>
                <a:gd name="T2" fmla="*/ 136 w 136"/>
                <a:gd name="T3" fmla="*/ 91 h 182"/>
                <a:gd name="T4" fmla="*/ 0 w 136"/>
                <a:gd name="T5" fmla="*/ 182 h 182"/>
                <a:gd name="T6" fmla="*/ 0 w 136"/>
                <a:gd name="T7" fmla="*/ 0 h 18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6"/>
                <a:gd name="T13" fmla="*/ 0 h 182"/>
                <a:gd name="T14" fmla="*/ 136 w 136"/>
                <a:gd name="T15" fmla="*/ 182 h 18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6" h="182">
                  <a:moveTo>
                    <a:pt x="0" y="0"/>
                  </a:moveTo>
                  <a:lnTo>
                    <a:pt x="136" y="91"/>
                  </a:lnTo>
                  <a:lnTo>
                    <a:pt x="0" y="1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1pPr>
              <a:lvl2pPr marL="37931725" indent="-37474525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2pPr>
              <a:lvl3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3pPr>
              <a:lvl4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4pPr>
              <a:lvl5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9pPr>
            </a:lstStyle>
            <a:p>
              <a:endParaRPr lang="en-US" altLang="en-DE">
                <a:latin typeface="Century Gothic" panose="020B0502020202020204" pitchFamily="34" charset="0"/>
              </a:endParaRPr>
            </a:p>
          </p:txBody>
        </p:sp>
        <p:sp>
          <p:nvSpPr>
            <p:cNvPr id="84" name="Oval 82">
              <a:extLst>
                <a:ext uri="{FF2B5EF4-FFF2-40B4-BE49-F238E27FC236}">
                  <a16:creationId xmlns:a16="http://schemas.microsoft.com/office/drawing/2014/main" id="{9E85E47C-1A21-1B7B-7511-EF326404F4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4" y="1003"/>
              <a:ext cx="46" cy="4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1pPr>
              <a:lvl2pPr marL="37931725" indent="-37474525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2pPr>
              <a:lvl3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3pPr>
              <a:lvl4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4pPr>
              <a:lvl5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9pPr>
            </a:lstStyle>
            <a:p>
              <a:endParaRPr lang="en-US" altLang="en-DE">
                <a:latin typeface="Century Gothic" panose="020B0502020202020204" pitchFamily="34" charset="0"/>
              </a:endParaRPr>
            </a:p>
          </p:txBody>
        </p:sp>
      </p:grpSp>
      <p:grpSp>
        <p:nvGrpSpPr>
          <p:cNvPr id="85" name="Group 83">
            <a:extLst>
              <a:ext uri="{FF2B5EF4-FFF2-40B4-BE49-F238E27FC236}">
                <a16:creationId xmlns:a16="http://schemas.microsoft.com/office/drawing/2014/main" id="{CA4A0B1E-EB6C-BFE4-14EB-0AADD4631BF6}"/>
              </a:ext>
            </a:extLst>
          </p:cNvPr>
          <p:cNvGrpSpPr>
            <a:grpSpLocks/>
          </p:cNvGrpSpPr>
          <p:nvPr/>
        </p:nvGrpSpPr>
        <p:grpSpPr bwMode="auto">
          <a:xfrm>
            <a:off x="2843510" y="1706836"/>
            <a:ext cx="244475" cy="288925"/>
            <a:chOff x="1156" y="935"/>
            <a:chExt cx="154" cy="182"/>
          </a:xfrm>
        </p:grpSpPr>
        <p:sp>
          <p:nvSpPr>
            <p:cNvPr id="86" name="Freeform 84">
              <a:extLst>
                <a:ext uri="{FF2B5EF4-FFF2-40B4-BE49-F238E27FC236}">
                  <a16:creationId xmlns:a16="http://schemas.microsoft.com/office/drawing/2014/main" id="{E44AC836-A72D-2ABC-CE1D-31DAD190B5E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" y="935"/>
              <a:ext cx="136" cy="182"/>
            </a:xfrm>
            <a:custGeom>
              <a:avLst/>
              <a:gdLst>
                <a:gd name="T0" fmla="*/ 0 w 136"/>
                <a:gd name="T1" fmla="*/ 0 h 182"/>
                <a:gd name="T2" fmla="*/ 136 w 136"/>
                <a:gd name="T3" fmla="*/ 91 h 182"/>
                <a:gd name="T4" fmla="*/ 0 w 136"/>
                <a:gd name="T5" fmla="*/ 182 h 182"/>
                <a:gd name="T6" fmla="*/ 0 w 136"/>
                <a:gd name="T7" fmla="*/ 0 h 18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6"/>
                <a:gd name="T13" fmla="*/ 0 h 182"/>
                <a:gd name="T14" fmla="*/ 136 w 136"/>
                <a:gd name="T15" fmla="*/ 182 h 18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6" h="182">
                  <a:moveTo>
                    <a:pt x="0" y="0"/>
                  </a:moveTo>
                  <a:lnTo>
                    <a:pt x="136" y="91"/>
                  </a:lnTo>
                  <a:lnTo>
                    <a:pt x="0" y="1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1pPr>
              <a:lvl2pPr marL="37931725" indent="-37474525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2pPr>
              <a:lvl3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3pPr>
              <a:lvl4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4pPr>
              <a:lvl5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9pPr>
            </a:lstStyle>
            <a:p>
              <a:endParaRPr lang="en-US" altLang="en-DE">
                <a:latin typeface="Century Gothic" panose="020B0502020202020204" pitchFamily="34" charset="0"/>
              </a:endParaRPr>
            </a:p>
          </p:txBody>
        </p:sp>
        <p:sp>
          <p:nvSpPr>
            <p:cNvPr id="87" name="Oval 85">
              <a:extLst>
                <a:ext uri="{FF2B5EF4-FFF2-40B4-BE49-F238E27FC236}">
                  <a16:creationId xmlns:a16="http://schemas.microsoft.com/office/drawing/2014/main" id="{2D9D2744-3484-DCD1-3865-AF5C12EC09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4" y="1003"/>
              <a:ext cx="46" cy="4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1pPr>
              <a:lvl2pPr marL="37931725" indent="-37474525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2pPr>
              <a:lvl3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3pPr>
              <a:lvl4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4pPr>
              <a:lvl5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9pPr>
            </a:lstStyle>
            <a:p>
              <a:endParaRPr lang="en-US" altLang="en-DE">
                <a:latin typeface="Century Gothic" panose="020B0502020202020204" pitchFamily="34" charset="0"/>
              </a:endParaRPr>
            </a:p>
          </p:txBody>
        </p:sp>
      </p:grpSp>
      <p:grpSp>
        <p:nvGrpSpPr>
          <p:cNvPr id="88" name="Group 86">
            <a:extLst>
              <a:ext uri="{FF2B5EF4-FFF2-40B4-BE49-F238E27FC236}">
                <a16:creationId xmlns:a16="http://schemas.microsoft.com/office/drawing/2014/main" id="{3EFE6042-04D0-7744-AACA-0FC78F8DC2CC}"/>
              </a:ext>
            </a:extLst>
          </p:cNvPr>
          <p:cNvGrpSpPr>
            <a:grpSpLocks/>
          </p:cNvGrpSpPr>
          <p:nvPr/>
        </p:nvGrpSpPr>
        <p:grpSpPr bwMode="auto">
          <a:xfrm>
            <a:off x="3419773" y="1706836"/>
            <a:ext cx="244475" cy="288925"/>
            <a:chOff x="1156" y="935"/>
            <a:chExt cx="154" cy="182"/>
          </a:xfrm>
        </p:grpSpPr>
        <p:sp>
          <p:nvSpPr>
            <p:cNvPr id="89" name="Freeform 87">
              <a:extLst>
                <a:ext uri="{FF2B5EF4-FFF2-40B4-BE49-F238E27FC236}">
                  <a16:creationId xmlns:a16="http://schemas.microsoft.com/office/drawing/2014/main" id="{BCCF0DA5-6FBF-A090-211F-398B6DE6B1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" y="935"/>
              <a:ext cx="136" cy="182"/>
            </a:xfrm>
            <a:custGeom>
              <a:avLst/>
              <a:gdLst>
                <a:gd name="T0" fmla="*/ 0 w 136"/>
                <a:gd name="T1" fmla="*/ 0 h 182"/>
                <a:gd name="T2" fmla="*/ 136 w 136"/>
                <a:gd name="T3" fmla="*/ 91 h 182"/>
                <a:gd name="T4" fmla="*/ 0 w 136"/>
                <a:gd name="T5" fmla="*/ 182 h 182"/>
                <a:gd name="T6" fmla="*/ 0 w 136"/>
                <a:gd name="T7" fmla="*/ 0 h 18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6"/>
                <a:gd name="T13" fmla="*/ 0 h 182"/>
                <a:gd name="T14" fmla="*/ 136 w 136"/>
                <a:gd name="T15" fmla="*/ 182 h 18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6" h="182">
                  <a:moveTo>
                    <a:pt x="0" y="0"/>
                  </a:moveTo>
                  <a:lnTo>
                    <a:pt x="136" y="91"/>
                  </a:lnTo>
                  <a:lnTo>
                    <a:pt x="0" y="1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1pPr>
              <a:lvl2pPr marL="37931725" indent="-37474525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2pPr>
              <a:lvl3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3pPr>
              <a:lvl4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4pPr>
              <a:lvl5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9pPr>
            </a:lstStyle>
            <a:p>
              <a:endParaRPr lang="en-US" altLang="en-DE">
                <a:latin typeface="Century Gothic" panose="020B0502020202020204" pitchFamily="34" charset="0"/>
              </a:endParaRPr>
            </a:p>
          </p:txBody>
        </p:sp>
        <p:sp>
          <p:nvSpPr>
            <p:cNvPr id="90" name="Oval 88">
              <a:extLst>
                <a:ext uri="{FF2B5EF4-FFF2-40B4-BE49-F238E27FC236}">
                  <a16:creationId xmlns:a16="http://schemas.microsoft.com/office/drawing/2014/main" id="{1F81F907-F6D2-CC66-6E85-ED6591DBE9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4" y="1003"/>
              <a:ext cx="46" cy="4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1pPr>
              <a:lvl2pPr marL="37931725" indent="-37474525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2pPr>
              <a:lvl3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3pPr>
              <a:lvl4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4pPr>
              <a:lvl5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9pPr>
            </a:lstStyle>
            <a:p>
              <a:endParaRPr lang="en-US" altLang="en-DE">
                <a:latin typeface="Century Gothic" panose="020B0502020202020204" pitchFamily="34" charset="0"/>
              </a:endParaRPr>
            </a:p>
          </p:txBody>
        </p:sp>
      </p:grpSp>
      <p:grpSp>
        <p:nvGrpSpPr>
          <p:cNvPr id="91" name="Group 89">
            <a:extLst>
              <a:ext uri="{FF2B5EF4-FFF2-40B4-BE49-F238E27FC236}">
                <a16:creationId xmlns:a16="http://schemas.microsoft.com/office/drawing/2014/main" id="{0274E44C-01AA-AB85-882B-50900763B9A4}"/>
              </a:ext>
            </a:extLst>
          </p:cNvPr>
          <p:cNvGrpSpPr>
            <a:grpSpLocks/>
          </p:cNvGrpSpPr>
          <p:nvPr/>
        </p:nvGrpSpPr>
        <p:grpSpPr bwMode="auto">
          <a:xfrm>
            <a:off x="3996035" y="1706836"/>
            <a:ext cx="244475" cy="288925"/>
            <a:chOff x="1156" y="935"/>
            <a:chExt cx="154" cy="182"/>
          </a:xfrm>
        </p:grpSpPr>
        <p:sp>
          <p:nvSpPr>
            <p:cNvPr id="92" name="Freeform 90">
              <a:extLst>
                <a:ext uri="{FF2B5EF4-FFF2-40B4-BE49-F238E27FC236}">
                  <a16:creationId xmlns:a16="http://schemas.microsoft.com/office/drawing/2014/main" id="{BA8AF9AE-FA4D-51CD-E74F-BCC4C4DAE07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" y="935"/>
              <a:ext cx="136" cy="182"/>
            </a:xfrm>
            <a:custGeom>
              <a:avLst/>
              <a:gdLst>
                <a:gd name="T0" fmla="*/ 0 w 136"/>
                <a:gd name="T1" fmla="*/ 0 h 182"/>
                <a:gd name="T2" fmla="*/ 136 w 136"/>
                <a:gd name="T3" fmla="*/ 91 h 182"/>
                <a:gd name="T4" fmla="*/ 0 w 136"/>
                <a:gd name="T5" fmla="*/ 182 h 182"/>
                <a:gd name="T6" fmla="*/ 0 w 136"/>
                <a:gd name="T7" fmla="*/ 0 h 18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6"/>
                <a:gd name="T13" fmla="*/ 0 h 182"/>
                <a:gd name="T14" fmla="*/ 136 w 136"/>
                <a:gd name="T15" fmla="*/ 182 h 18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6" h="182">
                  <a:moveTo>
                    <a:pt x="0" y="0"/>
                  </a:moveTo>
                  <a:lnTo>
                    <a:pt x="136" y="91"/>
                  </a:lnTo>
                  <a:lnTo>
                    <a:pt x="0" y="1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1pPr>
              <a:lvl2pPr marL="37931725" indent="-37474525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2pPr>
              <a:lvl3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3pPr>
              <a:lvl4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4pPr>
              <a:lvl5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9pPr>
            </a:lstStyle>
            <a:p>
              <a:endParaRPr lang="en-US" altLang="en-DE">
                <a:latin typeface="Century Gothic" panose="020B0502020202020204" pitchFamily="34" charset="0"/>
              </a:endParaRPr>
            </a:p>
          </p:txBody>
        </p:sp>
        <p:sp>
          <p:nvSpPr>
            <p:cNvPr id="93" name="Oval 91">
              <a:extLst>
                <a:ext uri="{FF2B5EF4-FFF2-40B4-BE49-F238E27FC236}">
                  <a16:creationId xmlns:a16="http://schemas.microsoft.com/office/drawing/2014/main" id="{AEB87C68-65D3-BF07-DB2B-6907759923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4" y="1003"/>
              <a:ext cx="46" cy="4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1pPr>
              <a:lvl2pPr marL="37931725" indent="-37474525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2pPr>
              <a:lvl3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3pPr>
              <a:lvl4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4pPr>
              <a:lvl5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9pPr>
            </a:lstStyle>
            <a:p>
              <a:endParaRPr lang="en-US" altLang="en-DE">
                <a:latin typeface="Century Gothic" panose="020B0502020202020204" pitchFamily="34" charset="0"/>
              </a:endParaRPr>
            </a:p>
          </p:txBody>
        </p:sp>
      </p:grpSp>
      <p:grpSp>
        <p:nvGrpSpPr>
          <p:cNvPr id="94" name="Group 92">
            <a:extLst>
              <a:ext uri="{FF2B5EF4-FFF2-40B4-BE49-F238E27FC236}">
                <a16:creationId xmlns:a16="http://schemas.microsoft.com/office/drawing/2014/main" id="{262F89E6-45D2-30F7-5F3A-A5065423EF8F}"/>
              </a:ext>
            </a:extLst>
          </p:cNvPr>
          <p:cNvGrpSpPr>
            <a:grpSpLocks/>
          </p:cNvGrpSpPr>
          <p:nvPr/>
        </p:nvGrpSpPr>
        <p:grpSpPr bwMode="auto">
          <a:xfrm>
            <a:off x="4572298" y="1706836"/>
            <a:ext cx="244475" cy="288925"/>
            <a:chOff x="1156" y="935"/>
            <a:chExt cx="154" cy="182"/>
          </a:xfrm>
        </p:grpSpPr>
        <p:sp>
          <p:nvSpPr>
            <p:cNvPr id="95" name="Freeform 93">
              <a:extLst>
                <a:ext uri="{FF2B5EF4-FFF2-40B4-BE49-F238E27FC236}">
                  <a16:creationId xmlns:a16="http://schemas.microsoft.com/office/drawing/2014/main" id="{C93FB990-8132-2777-9318-A518C08127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" y="935"/>
              <a:ext cx="136" cy="182"/>
            </a:xfrm>
            <a:custGeom>
              <a:avLst/>
              <a:gdLst>
                <a:gd name="T0" fmla="*/ 0 w 136"/>
                <a:gd name="T1" fmla="*/ 0 h 182"/>
                <a:gd name="T2" fmla="*/ 136 w 136"/>
                <a:gd name="T3" fmla="*/ 91 h 182"/>
                <a:gd name="T4" fmla="*/ 0 w 136"/>
                <a:gd name="T5" fmla="*/ 182 h 182"/>
                <a:gd name="T6" fmla="*/ 0 w 136"/>
                <a:gd name="T7" fmla="*/ 0 h 18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6"/>
                <a:gd name="T13" fmla="*/ 0 h 182"/>
                <a:gd name="T14" fmla="*/ 136 w 136"/>
                <a:gd name="T15" fmla="*/ 182 h 18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6" h="182">
                  <a:moveTo>
                    <a:pt x="0" y="0"/>
                  </a:moveTo>
                  <a:lnTo>
                    <a:pt x="136" y="91"/>
                  </a:lnTo>
                  <a:lnTo>
                    <a:pt x="0" y="1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1pPr>
              <a:lvl2pPr marL="37931725" indent="-37474525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2pPr>
              <a:lvl3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3pPr>
              <a:lvl4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4pPr>
              <a:lvl5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9pPr>
            </a:lstStyle>
            <a:p>
              <a:endParaRPr lang="en-US" altLang="en-DE">
                <a:latin typeface="Century Gothic" panose="020B0502020202020204" pitchFamily="34" charset="0"/>
              </a:endParaRPr>
            </a:p>
          </p:txBody>
        </p:sp>
        <p:sp>
          <p:nvSpPr>
            <p:cNvPr id="96" name="Oval 94">
              <a:extLst>
                <a:ext uri="{FF2B5EF4-FFF2-40B4-BE49-F238E27FC236}">
                  <a16:creationId xmlns:a16="http://schemas.microsoft.com/office/drawing/2014/main" id="{310011A0-0CD0-5E87-BBD7-6B7AACB895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4" y="1003"/>
              <a:ext cx="46" cy="4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1pPr>
              <a:lvl2pPr marL="37931725" indent="-37474525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2pPr>
              <a:lvl3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3pPr>
              <a:lvl4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4pPr>
              <a:lvl5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9pPr>
            </a:lstStyle>
            <a:p>
              <a:endParaRPr lang="en-US" altLang="en-DE">
                <a:latin typeface="Century Gothic" panose="020B0502020202020204" pitchFamily="34" charset="0"/>
              </a:endParaRPr>
            </a:p>
          </p:txBody>
        </p:sp>
      </p:grpSp>
      <p:grpSp>
        <p:nvGrpSpPr>
          <p:cNvPr id="97" name="Group 95">
            <a:extLst>
              <a:ext uri="{FF2B5EF4-FFF2-40B4-BE49-F238E27FC236}">
                <a16:creationId xmlns:a16="http://schemas.microsoft.com/office/drawing/2014/main" id="{F4B597A8-A678-5EB4-B42D-D1608B6EAD96}"/>
              </a:ext>
            </a:extLst>
          </p:cNvPr>
          <p:cNvGrpSpPr>
            <a:grpSpLocks/>
          </p:cNvGrpSpPr>
          <p:nvPr/>
        </p:nvGrpSpPr>
        <p:grpSpPr bwMode="auto">
          <a:xfrm>
            <a:off x="5148560" y="1706836"/>
            <a:ext cx="244475" cy="288925"/>
            <a:chOff x="1156" y="935"/>
            <a:chExt cx="154" cy="182"/>
          </a:xfrm>
        </p:grpSpPr>
        <p:sp>
          <p:nvSpPr>
            <p:cNvPr id="98" name="Freeform 96">
              <a:extLst>
                <a:ext uri="{FF2B5EF4-FFF2-40B4-BE49-F238E27FC236}">
                  <a16:creationId xmlns:a16="http://schemas.microsoft.com/office/drawing/2014/main" id="{D0081674-9812-1B07-257D-DC8B596044E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" y="935"/>
              <a:ext cx="136" cy="182"/>
            </a:xfrm>
            <a:custGeom>
              <a:avLst/>
              <a:gdLst>
                <a:gd name="T0" fmla="*/ 0 w 136"/>
                <a:gd name="T1" fmla="*/ 0 h 182"/>
                <a:gd name="T2" fmla="*/ 136 w 136"/>
                <a:gd name="T3" fmla="*/ 91 h 182"/>
                <a:gd name="T4" fmla="*/ 0 w 136"/>
                <a:gd name="T5" fmla="*/ 182 h 182"/>
                <a:gd name="T6" fmla="*/ 0 w 136"/>
                <a:gd name="T7" fmla="*/ 0 h 18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6"/>
                <a:gd name="T13" fmla="*/ 0 h 182"/>
                <a:gd name="T14" fmla="*/ 136 w 136"/>
                <a:gd name="T15" fmla="*/ 182 h 18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6" h="182">
                  <a:moveTo>
                    <a:pt x="0" y="0"/>
                  </a:moveTo>
                  <a:lnTo>
                    <a:pt x="136" y="91"/>
                  </a:lnTo>
                  <a:lnTo>
                    <a:pt x="0" y="1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1pPr>
              <a:lvl2pPr marL="37931725" indent="-37474525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2pPr>
              <a:lvl3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3pPr>
              <a:lvl4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4pPr>
              <a:lvl5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9pPr>
            </a:lstStyle>
            <a:p>
              <a:endParaRPr lang="en-US" altLang="en-DE">
                <a:latin typeface="Century Gothic" panose="020B0502020202020204" pitchFamily="34" charset="0"/>
              </a:endParaRPr>
            </a:p>
          </p:txBody>
        </p:sp>
        <p:sp>
          <p:nvSpPr>
            <p:cNvPr id="99" name="Oval 97">
              <a:extLst>
                <a:ext uri="{FF2B5EF4-FFF2-40B4-BE49-F238E27FC236}">
                  <a16:creationId xmlns:a16="http://schemas.microsoft.com/office/drawing/2014/main" id="{7593A639-3328-D474-7F7F-722F2A2514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4" y="1003"/>
              <a:ext cx="46" cy="4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1pPr>
              <a:lvl2pPr marL="37931725" indent="-37474525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2pPr>
              <a:lvl3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3pPr>
              <a:lvl4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4pPr>
              <a:lvl5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9pPr>
            </a:lstStyle>
            <a:p>
              <a:endParaRPr lang="en-US" altLang="en-DE">
                <a:latin typeface="Century Gothic" panose="020B0502020202020204" pitchFamily="34" charset="0"/>
              </a:endParaRPr>
            </a:p>
          </p:txBody>
        </p:sp>
      </p:grpSp>
      <p:grpSp>
        <p:nvGrpSpPr>
          <p:cNvPr id="100" name="Group 98">
            <a:extLst>
              <a:ext uri="{FF2B5EF4-FFF2-40B4-BE49-F238E27FC236}">
                <a16:creationId xmlns:a16="http://schemas.microsoft.com/office/drawing/2014/main" id="{E50DADB5-247C-7631-B041-7772609ECA98}"/>
              </a:ext>
            </a:extLst>
          </p:cNvPr>
          <p:cNvGrpSpPr>
            <a:grpSpLocks/>
          </p:cNvGrpSpPr>
          <p:nvPr/>
        </p:nvGrpSpPr>
        <p:grpSpPr bwMode="auto">
          <a:xfrm>
            <a:off x="6301085" y="1706836"/>
            <a:ext cx="244475" cy="288925"/>
            <a:chOff x="1156" y="935"/>
            <a:chExt cx="154" cy="182"/>
          </a:xfrm>
        </p:grpSpPr>
        <p:sp>
          <p:nvSpPr>
            <p:cNvPr id="101" name="Freeform 99">
              <a:extLst>
                <a:ext uri="{FF2B5EF4-FFF2-40B4-BE49-F238E27FC236}">
                  <a16:creationId xmlns:a16="http://schemas.microsoft.com/office/drawing/2014/main" id="{7FE28184-FA81-CAA8-F39F-AB9AF2B93F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" y="935"/>
              <a:ext cx="136" cy="182"/>
            </a:xfrm>
            <a:custGeom>
              <a:avLst/>
              <a:gdLst>
                <a:gd name="T0" fmla="*/ 0 w 136"/>
                <a:gd name="T1" fmla="*/ 0 h 182"/>
                <a:gd name="T2" fmla="*/ 136 w 136"/>
                <a:gd name="T3" fmla="*/ 91 h 182"/>
                <a:gd name="T4" fmla="*/ 0 w 136"/>
                <a:gd name="T5" fmla="*/ 182 h 182"/>
                <a:gd name="T6" fmla="*/ 0 w 136"/>
                <a:gd name="T7" fmla="*/ 0 h 18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6"/>
                <a:gd name="T13" fmla="*/ 0 h 182"/>
                <a:gd name="T14" fmla="*/ 136 w 136"/>
                <a:gd name="T15" fmla="*/ 182 h 18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6" h="182">
                  <a:moveTo>
                    <a:pt x="0" y="0"/>
                  </a:moveTo>
                  <a:lnTo>
                    <a:pt x="136" y="91"/>
                  </a:lnTo>
                  <a:lnTo>
                    <a:pt x="0" y="1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1pPr>
              <a:lvl2pPr marL="37931725" indent="-37474525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2pPr>
              <a:lvl3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3pPr>
              <a:lvl4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4pPr>
              <a:lvl5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9pPr>
            </a:lstStyle>
            <a:p>
              <a:endParaRPr lang="en-US" altLang="en-DE">
                <a:latin typeface="Century Gothic" panose="020B0502020202020204" pitchFamily="34" charset="0"/>
              </a:endParaRPr>
            </a:p>
          </p:txBody>
        </p:sp>
        <p:sp>
          <p:nvSpPr>
            <p:cNvPr id="102" name="Oval 100">
              <a:extLst>
                <a:ext uri="{FF2B5EF4-FFF2-40B4-BE49-F238E27FC236}">
                  <a16:creationId xmlns:a16="http://schemas.microsoft.com/office/drawing/2014/main" id="{DFA6A02E-4570-49E7-EF15-20E3CAAEA5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4" y="1003"/>
              <a:ext cx="46" cy="4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1pPr>
              <a:lvl2pPr marL="37931725" indent="-37474525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2pPr>
              <a:lvl3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3pPr>
              <a:lvl4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4pPr>
              <a:lvl5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9pPr>
            </a:lstStyle>
            <a:p>
              <a:endParaRPr lang="en-US" altLang="en-DE">
                <a:latin typeface="Century Gothic" panose="020B0502020202020204" pitchFamily="34" charset="0"/>
              </a:endParaRPr>
            </a:p>
          </p:txBody>
        </p:sp>
      </p:grpSp>
      <p:grpSp>
        <p:nvGrpSpPr>
          <p:cNvPr id="103" name="Group 101">
            <a:extLst>
              <a:ext uri="{FF2B5EF4-FFF2-40B4-BE49-F238E27FC236}">
                <a16:creationId xmlns:a16="http://schemas.microsoft.com/office/drawing/2014/main" id="{ED123A8E-ABD6-A3C9-10EA-BB1A5E3815E9}"/>
              </a:ext>
            </a:extLst>
          </p:cNvPr>
          <p:cNvGrpSpPr>
            <a:grpSpLocks/>
          </p:cNvGrpSpPr>
          <p:nvPr/>
        </p:nvGrpSpPr>
        <p:grpSpPr bwMode="auto">
          <a:xfrm>
            <a:off x="6877348" y="1706836"/>
            <a:ext cx="244475" cy="288925"/>
            <a:chOff x="1156" y="935"/>
            <a:chExt cx="154" cy="182"/>
          </a:xfrm>
        </p:grpSpPr>
        <p:sp>
          <p:nvSpPr>
            <p:cNvPr id="104" name="Freeform 102">
              <a:extLst>
                <a:ext uri="{FF2B5EF4-FFF2-40B4-BE49-F238E27FC236}">
                  <a16:creationId xmlns:a16="http://schemas.microsoft.com/office/drawing/2014/main" id="{4DB734CD-DC5C-F63A-D357-26F149DE74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" y="935"/>
              <a:ext cx="136" cy="182"/>
            </a:xfrm>
            <a:custGeom>
              <a:avLst/>
              <a:gdLst>
                <a:gd name="T0" fmla="*/ 0 w 136"/>
                <a:gd name="T1" fmla="*/ 0 h 182"/>
                <a:gd name="T2" fmla="*/ 136 w 136"/>
                <a:gd name="T3" fmla="*/ 91 h 182"/>
                <a:gd name="T4" fmla="*/ 0 w 136"/>
                <a:gd name="T5" fmla="*/ 182 h 182"/>
                <a:gd name="T6" fmla="*/ 0 w 136"/>
                <a:gd name="T7" fmla="*/ 0 h 18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6"/>
                <a:gd name="T13" fmla="*/ 0 h 182"/>
                <a:gd name="T14" fmla="*/ 136 w 136"/>
                <a:gd name="T15" fmla="*/ 182 h 18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6" h="182">
                  <a:moveTo>
                    <a:pt x="0" y="0"/>
                  </a:moveTo>
                  <a:lnTo>
                    <a:pt x="136" y="91"/>
                  </a:lnTo>
                  <a:lnTo>
                    <a:pt x="0" y="1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1pPr>
              <a:lvl2pPr marL="37931725" indent="-37474525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2pPr>
              <a:lvl3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3pPr>
              <a:lvl4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4pPr>
              <a:lvl5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9pPr>
            </a:lstStyle>
            <a:p>
              <a:endParaRPr lang="en-US" altLang="en-DE">
                <a:latin typeface="Century Gothic" panose="020B0502020202020204" pitchFamily="34" charset="0"/>
              </a:endParaRPr>
            </a:p>
          </p:txBody>
        </p:sp>
        <p:sp>
          <p:nvSpPr>
            <p:cNvPr id="105" name="Oval 103">
              <a:extLst>
                <a:ext uri="{FF2B5EF4-FFF2-40B4-BE49-F238E27FC236}">
                  <a16:creationId xmlns:a16="http://schemas.microsoft.com/office/drawing/2014/main" id="{9D16E03D-AE9A-E4F7-E4EA-751C48677A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4" y="1003"/>
              <a:ext cx="46" cy="4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1pPr>
              <a:lvl2pPr marL="37931725" indent="-37474525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2pPr>
              <a:lvl3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3pPr>
              <a:lvl4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4pPr>
              <a:lvl5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9pPr>
            </a:lstStyle>
            <a:p>
              <a:endParaRPr lang="en-US" altLang="en-DE">
                <a:latin typeface="Century Gothic" panose="020B0502020202020204" pitchFamily="34" charset="0"/>
              </a:endParaRPr>
            </a:p>
          </p:txBody>
        </p:sp>
      </p:grpSp>
      <p:sp>
        <p:nvSpPr>
          <p:cNvPr id="3" name="Text Box 39">
            <a:extLst>
              <a:ext uri="{FF2B5EF4-FFF2-40B4-BE49-F238E27FC236}">
                <a16:creationId xmlns:a16="http://schemas.microsoft.com/office/drawing/2014/main" id="{2804E426-52E4-6A7E-075C-6955831766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00192" y="3291830"/>
            <a:ext cx="29367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1pPr>
            <a:lvl2pPr marL="37931725" indent="-37474525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2pPr>
            <a:lvl3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3pPr>
            <a:lvl4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4pPr>
            <a:lvl5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9pPr>
          </a:lstStyle>
          <a:p>
            <a:pPr algn="ctr" eaLnBrk="1" hangingPunct="1">
              <a:spcBef>
                <a:spcPts val="0"/>
              </a:spcBef>
            </a:pPr>
            <a:r>
              <a:rPr lang="en-US" altLang="en-DE" sz="1400" dirty="0">
                <a:latin typeface="Century Gothic" panose="020B0502020202020204" pitchFamily="34" charset="0"/>
              </a:rPr>
              <a:t>R</a:t>
            </a:r>
          </a:p>
        </p:txBody>
      </p:sp>
      <p:sp>
        <p:nvSpPr>
          <p:cNvPr id="106" name="Text Box 39">
            <a:extLst>
              <a:ext uri="{FF2B5EF4-FFF2-40B4-BE49-F238E27FC236}">
                <a16:creationId xmlns:a16="http://schemas.microsoft.com/office/drawing/2014/main" id="{B7D8DA5B-DF8F-919E-1944-6A517850B3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00192" y="3867894"/>
            <a:ext cx="33054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1pPr>
            <a:lvl2pPr marL="37931725" indent="-37474525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2pPr>
            <a:lvl3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3pPr>
            <a:lvl4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4pPr>
            <a:lvl5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9pPr>
          </a:lstStyle>
          <a:p>
            <a:pPr algn="ctr" eaLnBrk="1" hangingPunct="1">
              <a:spcBef>
                <a:spcPts val="0"/>
              </a:spcBef>
            </a:pPr>
            <a:r>
              <a:rPr lang="en-US" altLang="en-DE" sz="1400" dirty="0">
                <a:latin typeface="Century Gothic" panose="020B0502020202020204" pitchFamily="34" charset="0"/>
              </a:rPr>
              <a:t>C</a:t>
            </a:r>
          </a:p>
        </p:txBody>
      </p:sp>
      <p:sp>
        <p:nvSpPr>
          <p:cNvPr id="107" name="Text Box 39">
            <a:extLst>
              <a:ext uri="{FF2B5EF4-FFF2-40B4-BE49-F238E27FC236}">
                <a16:creationId xmlns:a16="http://schemas.microsoft.com/office/drawing/2014/main" id="{A96CAB77-3E16-C4E9-F3D0-B8DC673DF9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77040" y="3651870"/>
            <a:ext cx="72167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1pPr>
            <a:lvl2pPr marL="37931725" indent="-37474525"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2pPr>
            <a:lvl3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3pPr>
            <a:lvl4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4pPr>
            <a:lvl5pPr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9pPr>
          </a:lstStyle>
          <a:p>
            <a:pPr algn="ctr" eaLnBrk="1" hangingPunct="1">
              <a:spcBef>
                <a:spcPts val="0"/>
              </a:spcBef>
            </a:pPr>
            <a:r>
              <a:rPr lang="en-US" altLang="en-DE" sz="1400" dirty="0">
                <a:latin typeface="Symbol" pitchFamily="2" charset="2"/>
              </a:rPr>
              <a:t>t </a:t>
            </a:r>
            <a:r>
              <a:rPr lang="en-US" altLang="en-DE" sz="1400" dirty="0">
                <a:latin typeface="Century Gothic" panose="020B0502020202020204" pitchFamily="34" charset="0"/>
              </a:rPr>
              <a:t>= RC</a:t>
            </a:r>
          </a:p>
        </p:txBody>
      </p:sp>
    </p:spTree>
    <p:extLst>
      <p:ext uri="{BB962C8B-B14F-4D97-AF65-F5344CB8AC3E}">
        <p14:creationId xmlns:p14="http://schemas.microsoft.com/office/powerpoint/2010/main" val="25812255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1E79B3-B896-B56F-BF5A-EC109678BA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PLL Jitter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2FC9AE-3F96-D31C-6EEE-42784B43F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5 Jan 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2F8C21-73E0-2723-E122-B9F6662FD3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 Page </a:t>
            </a:r>
            <a:fld id="{914CB362-B5FD-9A4D-A525-F9AE26ED7B7E}" type="slidenum">
              <a:rPr lang="en-US" smtClean="0"/>
              <a:pPr/>
              <a:t>18</a:t>
            </a:fld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AF8421B-B034-AC16-E725-1E7BBE0F2EDB}"/>
              </a:ext>
            </a:extLst>
          </p:cNvPr>
          <p:cNvCxnSpPr/>
          <p:nvPr/>
        </p:nvCxnSpPr>
        <p:spPr bwMode="auto">
          <a:xfrm>
            <a:off x="1331640" y="2211710"/>
            <a:ext cx="72008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DA42163-2EEF-21CB-AD4B-6F5E99A822AB}"/>
              </a:ext>
            </a:extLst>
          </p:cNvPr>
          <p:cNvCxnSpPr>
            <a:cxnSpLocks/>
          </p:cNvCxnSpPr>
          <p:nvPr/>
        </p:nvCxnSpPr>
        <p:spPr bwMode="auto">
          <a:xfrm flipV="1">
            <a:off x="2051720" y="1491630"/>
            <a:ext cx="0" cy="72008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D5AE83F-F872-9015-B60C-80E7C557509C}"/>
              </a:ext>
            </a:extLst>
          </p:cNvPr>
          <p:cNvCxnSpPr/>
          <p:nvPr/>
        </p:nvCxnSpPr>
        <p:spPr bwMode="auto">
          <a:xfrm>
            <a:off x="2051720" y="1491630"/>
            <a:ext cx="72008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E28505C-18EE-51E3-1475-586AB125853B}"/>
              </a:ext>
            </a:extLst>
          </p:cNvPr>
          <p:cNvCxnSpPr>
            <a:cxnSpLocks/>
          </p:cNvCxnSpPr>
          <p:nvPr/>
        </p:nvCxnSpPr>
        <p:spPr bwMode="auto">
          <a:xfrm flipV="1">
            <a:off x="2771800" y="1491630"/>
            <a:ext cx="0" cy="72008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A045F93-B719-ACE2-B6A0-DBD182C4C7EC}"/>
              </a:ext>
            </a:extLst>
          </p:cNvPr>
          <p:cNvCxnSpPr/>
          <p:nvPr/>
        </p:nvCxnSpPr>
        <p:spPr bwMode="auto">
          <a:xfrm>
            <a:off x="2771800" y="2211710"/>
            <a:ext cx="72008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F9A69CC-0915-8142-A5FA-8B967184D384}"/>
              </a:ext>
            </a:extLst>
          </p:cNvPr>
          <p:cNvCxnSpPr>
            <a:cxnSpLocks/>
          </p:cNvCxnSpPr>
          <p:nvPr/>
        </p:nvCxnSpPr>
        <p:spPr bwMode="auto">
          <a:xfrm flipV="1">
            <a:off x="3491880" y="1491630"/>
            <a:ext cx="0" cy="72008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C902221-BEAF-7522-41EF-78134EC597A1}"/>
              </a:ext>
            </a:extLst>
          </p:cNvPr>
          <p:cNvCxnSpPr/>
          <p:nvPr/>
        </p:nvCxnSpPr>
        <p:spPr bwMode="auto">
          <a:xfrm>
            <a:off x="3491880" y="1491630"/>
            <a:ext cx="72008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A0C9CC5-B958-A4B8-CD73-807A7BC05D99}"/>
              </a:ext>
            </a:extLst>
          </p:cNvPr>
          <p:cNvCxnSpPr>
            <a:cxnSpLocks/>
          </p:cNvCxnSpPr>
          <p:nvPr/>
        </p:nvCxnSpPr>
        <p:spPr bwMode="auto">
          <a:xfrm flipV="1">
            <a:off x="4211960" y="1491630"/>
            <a:ext cx="0" cy="72008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84EC54F-066C-7889-425D-DE134EA17ECE}"/>
              </a:ext>
            </a:extLst>
          </p:cNvPr>
          <p:cNvCxnSpPr/>
          <p:nvPr/>
        </p:nvCxnSpPr>
        <p:spPr bwMode="auto">
          <a:xfrm>
            <a:off x="4211960" y="2211710"/>
            <a:ext cx="72008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245FDE3-034F-8B27-2602-F69901FF43C8}"/>
              </a:ext>
            </a:extLst>
          </p:cNvPr>
          <p:cNvCxnSpPr>
            <a:cxnSpLocks/>
          </p:cNvCxnSpPr>
          <p:nvPr/>
        </p:nvCxnSpPr>
        <p:spPr bwMode="auto">
          <a:xfrm flipV="1">
            <a:off x="4932040" y="1491630"/>
            <a:ext cx="0" cy="72008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A0446C5D-4FA1-954F-D38E-92AC905DD8E4}"/>
              </a:ext>
            </a:extLst>
          </p:cNvPr>
          <p:cNvCxnSpPr/>
          <p:nvPr/>
        </p:nvCxnSpPr>
        <p:spPr bwMode="auto">
          <a:xfrm>
            <a:off x="4932040" y="1491630"/>
            <a:ext cx="72008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5FBDF63-31A0-7A20-41E3-6C0FF0E12050}"/>
              </a:ext>
            </a:extLst>
          </p:cNvPr>
          <p:cNvCxnSpPr/>
          <p:nvPr/>
        </p:nvCxnSpPr>
        <p:spPr bwMode="auto">
          <a:xfrm>
            <a:off x="5652120" y="2211710"/>
            <a:ext cx="72008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E41B222-9DB6-18D7-2E2F-50577A918F71}"/>
              </a:ext>
            </a:extLst>
          </p:cNvPr>
          <p:cNvCxnSpPr>
            <a:cxnSpLocks/>
          </p:cNvCxnSpPr>
          <p:nvPr/>
        </p:nvCxnSpPr>
        <p:spPr bwMode="auto">
          <a:xfrm flipV="1">
            <a:off x="6372200" y="1491630"/>
            <a:ext cx="0" cy="72008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0344FC1-C9DF-2F5D-7917-805631E7F998}"/>
              </a:ext>
            </a:extLst>
          </p:cNvPr>
          <p:cNvCxnSpPr/>
          <p:nvPr/>
        </p:nvCxnSpPr>
        <p:spPr bwMode="auto">
          <a:xfrm>
            <a:off x="6372200" y="1491630"/>
            <a:ext cx="72008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0D3FA9A-A5CD-FD8E-57CF-3B730DEC1434}"/>
              </a:ext>
            </a:extLst>
          </p:cNvPr>
          <p:cNvCxnSpPr/>
          <p:nvPr/>
        </p:nvCxnSpPr>
        <p:spPr bwMode="auto">
          <a:xfrm>
            <a:off x="7092280" y="2211710"/>
            <a:ext cx="72008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D9C04BA-7635-2D8D-BE12-A156E1C43DE4}"/>
              </a:ext>
            </a:extLst>
          </p:cNvPr>
          <p:cNvCxnSpPr>
            <a:cxnSpLocks/>
          </p:cNvCxnSpPr>
          <p:nvPr/>
        </p:nvCxnSpPr>
        <p:spPr bwMode="auto">
          <a:xfrm flipV="1">
            <a:off x="7812360" y="1491630"/>
            <a:ext cx="0" cy="72008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AA032A4-685F-EDE3-9B70-6AA84AE07F21}"/>
              </a:ext>
            </a:extLst>
          </p:cNvPr>
          <p:cNvCxnSpPr/>
          <p:nvPr/>
        </p:nvCxnSpPr>
        <p:spPr bwMode="auto">
          <a:xfrm>
            <a:off x="7812360" y="1491630"/>
            <a:ext cx="72008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0F1CCEE6-ECEC-0712-624C-C6BEDBA4265F}"/>
              </a:ext>
            </a:extLst>
          </p:cNvPr>
          <p:cNvCxnSpPr>
            <a:cxnSpLocks/>
          </p:cNvCxnSpPr>
          <p:nvPr/>
        </p:nvCxnSpPr>
        <p:spPr bwMode="auto">
          <a:xfrm flipV="1">
            <a:off x="5652120" y="1491630"/>
            <a:ext cx="0" cy="72008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4E1A7841-824A-0051-7928-C6574A0366D6}"/>
              </a:ext>
            </a:extLst>
          </p:cNvPr>
          <p:cNvCxnSpPr>
            <a:cxnSpLocks/>
          </p:cNvCxnSpPr>
          <p:nvPr/>
        </p:nvCxnSpPr>
        <p:spPr bwMode="auto">
          <a:xfrm flipV="1">
            <a:off x="7092280" y="1491630"/>
            <a:ext cx="0" cy="72008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76FF169E-3946-2285-EDAA-B250D1D8F322}"/>
              </a:ext>
            </a:extLst>
          </p:cNvPr>
          <p:cNvCxnSpPr/>
          <p:nvPr/>
        </p:nvCxnSpPr>
        <p:spPr bwMode="auto">
          <a:xfrm>
            <a:off x="1331640" y="3795886"/>
            <a:ext cx="72008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85FD3C46-759E-41CF-3EBA-1139AC4F8A6B}"/>
              </a:ext>
            </a:extLst>
          </p:cNvPr>
          <p:cNvCxnSpPr>
            <a:cxnSpLocks/>
          </p:cNvCxnSpPr>
          <p:nvPr/>
        </p:nvCxnSpPr>
        <p:spPr bwMode="auto">
          <a:xfrm flipV="1">
            <a:off x="2051720" y="3075806"/>
            <a:ext cx="0" cy="72008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6C443459-5014-E40D-0E24-D76836A6BFF3}"/>
              </a:ext>
            </a:extLst>
          </p:cNvPr>
          <p:cNvCxnSpPr>
            <a:cxnSpLocks/>
          </p:cNvCxnSpPr>
          <p:nvPr/>
        </p:nvCxnSpPr>
        <p:spPr bwMode="auto">
          <a:xfrm>
            <a:off x="2051720" y="3075806"/>
            <a:ext cx="792088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055627F4-DD05-2ACC-633B-71255090400A}"/>
              </a:ext>
            </a:extLst>
          </p:cNvPr>
          <p:cNvCxnSpPr>
            <a:cxnSpLocks/>
          </p:cNvCxnSpPr>
          <p:nvPr/>
        </p:nvCxnSpPr>
        <p:spPr bwMode="auto">
          <a:xfrm flipV="1">
            <a:off x="2843808" y="3075806"/>
            <a:ext cx="0" cy="72008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E82DF6C9-C549-D3E2-13FE-DEC2244D8658}"/>
              </a:ext>
            </a:extLst>
          </p:cNvPr>
          <p:cNvCxnSpPr>
            <a:cxnSpLocks/>
          </p:cNvCxnSpPr>
          <p:nvPr/>
        </p:nvCxnSpPr>
        <p:spPr bwMode="auto">
          <a:xfrm>
            <a:off x="2843808" y="3795886"/>
            <a:ext cx="792088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52CBFC41-2C2B-6F50-E865-4F999C2F5098}"/>
              </a:ext>
            </a:extLst>
          </p:cNvPr>
          <p:cNvCxnSpPr>
            <a:cxnSpLocks/>
          </p:cNvCxnSpPr>
          <p:nvPr/>
        </p:nvCxnSpPr>
        <p:spPr bwMode="auto">
          <a:xfrm flipV="1">
            <a:off x="3635896" y="3075806"/>
            <a:ext cx="0" cy="72008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4B342DC2-5902-47BE-0816-57837BBAECA7}"/>
              </a:ext>
            </a:extLst>
          </p:cNvPr>
          <p:cNvCxnSpPr>
            <a:cxnSpLocks/>
          </p:cNvCxnSpPr>
          <p:nvPr/>
        </p:nvCxnSpPr>
        <p:spPr bwMode="auto">
          <a:xfrm>
            <a:off x="3635896" y="3075806"/>
            <a:ext cx="792088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9E93305B-F2E1-AEA5-2791-B6F98369F57E}"/>
              </a:ext>
            </a:extLst>
          </p:cNvPr>
          <p:cNvCxnSpPr>
            <a:cxnSpLocks/>
          </p:cNvCxnSpPr>
          <p:nvPr/>
        </p:nvCxnSpPr>
        <p:spPr bwMode="auto">
          <a:xfrm flipV="1">
            <a:off x="4427984" y="3075806"/>
            <a:ext cx="0" cy="72008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89C292AA-A2E8-1A53-5CE4-D72EE337DC65}"/>
              </a:ext>
            </a:extLst>
          </p:cNvPr>
          <p:cNvCxnSpPr>
            <a:cxnSpLocks/>
          </p:cNvCxnSpPr>
          <p:nvPr/>
        </p:nvCxnSpPr>
        <p:spPr bwMode="auto">
          <a:xfrm>
            <a:off x="4427984" y="3795886"/>
            <a:ext cx="648072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6A3198CB-8A08-6609-F74D-943ED45454E2}"/>
              </a:ext>
            </a:extLst>
          </p:cNvPr>
          <p:cNvCxnSpPr>
            <a:cxnSpLocks/>
          </p:cNvCxnSpPr>
          <p:nvPr/>
        </p:nvCxnSpPr>
        <p:spPr bwMode="auto">
          <a:xfrm flipV="1">
            <a:off x="5076056" y="3075806"/>
            <a:ext cx="0" cy="72008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AF211759-09CD-987E-47CF-8CF45D0334AD}"/>
              </a:ext>
            </a:extLst>
          </p:cNvPr>
          <p:cNvCxnSpPr/>
          <p:nvPr/>
        </p:nvCxnSpPr>
        <p:spPr bwMode="auto">
          <a:xfrm>
            <a:off x="5076056" y="3075806"/>
            <a:ext cx="72008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104AF5F6-119B-9626-477D-33761A30161A}"/>
              </a:ext>
            </a:extLst>
          </p:cNvPr>
          <p:cNvCxnSpPr>
            <a:cxnSpLocks/>
          </p:cNvCxnSpPr>
          <p:nvPr/>
        </p:nvCxnSpPr>
        <p:spPr bwMode="auto">
          <a:xfrm>
            <a:off x="5796136" y="3795886"/>
            <a:ext cx="648072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39F23D68-8BD8-280A-1D6A-11605C2287C7}"/>
              </a:ext>
            </a:extLst>
          </p:cNvPr>
          <p:cNvCxnSpPr>
            <a:cxnSpLocks/>
          </p:cNvCxnSpPr>
          <p:nvPr/>
        </p:nvCxnSpPr>
        <p:spPr bwMode="auto">
          <a:xfrm flipV="1">
            <a:off x="6444208" y="3075806"/>
            <a:ext cx="0" cy="72008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4007DF37-01BD-0F44-11DB-A97FE74BFECE}"/>
              </a:ext>
            </a:extLst>
          </p:cNvPr>
          <p:cNvCxnSpPr>
            <a:cxnSpLocks/>
          </p:cNvCxnSpPr>
          <p:nvPr/>
        </p:nvCxnSpPr>
        <p:spPr bwMode="auto">
          <a:xfrm>
            <a:off x="6444208" y="3075806"/>
            <a:ext cx="648072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A4848F5D-F8BE-3A64-845F-E4E345368DC3}"/>
              </a:ext>
            </a:extLst>
          </p:cNvPr>
          <p:cNvCxnSpPr/>
          <p:nvPr/>
        </p:nvCxnSpPr>
        <p:spPr bwMode="auto">
          <a:xfrm>
            <a:off x="7092280" y="3795886"/>
            <a:ext cx="72008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CB369E6E-E1E0-5A91-5F43-F05AAC0EF08F}"/>
              </a:ext>
            </a:extLst>
          </p:cNvPr>
          <p:cNvCxnSpPr>
            <a:cxnSpLocks/>
          </p:cNvCxnSpPr>
          <p:nvPr/>
        </p:nvCxnSpPr>
        <p:spPr bwMode="auto">
          <a:xfrm flipV="1">
            <a:off x="7812360" y="3075806"/>
            <a:ext cx="0" cy="72008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D6218EB0-FDC7-7186-E5B2-CBB92E514DC2}"/>
              </a:ext>
            </a:extLst>
          </p:cNvPr>
          <p:cNvCxnSpPr/>
          <p:nvPr/>
        </p:nvCxnSpPr>
        <p:spPr bwMode="auto">
          <a:xfrm>
            <a:off x="7812360" y="3075806"/>
            <a:ext cx="72008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69536051-B229-FC50-E1CA-85394677B81B}"/>
              </a:ext>
            </a:extLst>
          </p:cNvPr>
          <p:cNvCxnSpPr>
            <a:cxnSpLocks/>
          </p:cNvCxnSpPr>
          <p:nvPr/>
        </p:nvCxnSpPr>
        <p:spPr bwMode="auto">
          <a:xfrm flipV="1">
            <a:off x="5796136" y="3075806"/>
            <a:ext cx="0" cy="72008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CA2A9B3B-6010-093D-6050-5CE89AC2A730}"/>
              </a:ext>
            </a:extLst>
          </p:cNvPr>
          <p:cNvCxnSpPr>
            <a:cxnSpLocks/>
          </p:cNvCxnSpPr>
          <p:nvPr/>
        </p:nvCxnSpPr>
        <p:spPr bwMode="auto">
          <a:xfrm flipV="1">
            <a:off x="7092280" y="3075806"/>
            <a:ext cx="0" cy="72008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52646BB8-D4FF-CA9D-FA85-D8DC311324A9}"/>
              </a:ext>
            </a:extLst>
          </p:cNvPr>
          <p:cNvCxnSpPr>
            <a:cxnSpLocks/>
          </p:cNvCxnSpPr>
          <p:nvPr/>
        </p:nvCxnSpPr>
        <p:spPr bwMode="auto">
          <a:xfrm flipV="1">
            <a:off x="2051720" y="1131590"/>
            <a:ext cx="0" cy="3096344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53DD380E-CFA6-CE17-2F84-2E8FA37D3849}"/>
              </a:ext>
            </a:extLst>
          </p:cNvPr>
          <p:cNvCxnSpPr>
            <a:cxnSpLocks/>
          </p:cNvCxnSpPr>
          <p:nvPr/>
        </p:nvCxnSpPr>
        <p:spPr bwMode="auto">
          <a:xfrm flipV="1">
            <a:off x="2771800" y="1131590"/>
            <a:ext cx="0" cy="3096344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3FA8321D-959E-6FFA-15B2-B53F9BEA7DDA}"/>
              </a:ext>
            </a:extLst>
          </p:cNvPr>
          <p:cNvCxnSpPr>
            <a:cxnSpLocks/>
          </p:cNvCxnSpPr>
          <p:nvPr/>
        </p:nvCxnSpPr>
        <p:spPr bwMode="auto">
          <a:xfrm flipV="1">
            <a:off x="3491880" y="1131590"/>
            <a:ext cx="0" cy="3096344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98AAE1A3-7C85-7053-E188-9090FCA09031}"/>
              </a:ext>
            </a:extLst>
          </p:cNvPr>
          <p:cNvCxnSpPr>
            <a:cxnSpLocks/>
          </p:cNvCxnSpPr>
          <p:nvPr/>
        </p:nvCxnSpPr>
        <p:spPr bwMode="auto">
          <a:xfrm flipV="1">
            <a:off x="4211960" y="1131590"/>
            <a:ext cx="0" cy="3096344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00996145-2D77-C62B-8904-7AC3BAAAEA51}"/>
              </a:ext>
            </a:extLst>
          </p:cNvPr>
          <p:cNvCxnSpPr>
            <a:cxnSpLocks/>
          </p:cNvCxnSpPr>
          <p:nvPr/>
        </p:nvCxnSpPr>
        <p:spPr bwMode="auto">
          <a:xfrm flipV="1">
            <a:off x="4932040" y="1131590"/>
            <a:ext cx="0" cy="3096344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B9F0DD8A-27F1-B8B9-0C80-BC69550B6105}"/>
              </a:ext>
            </a:extLst>
          </p:cNvPr>
          <p:cNvCxnSpPr>
            <a:cxnSpLocks/>
          </p:cNvCxnSpPr>
          <p:nvPr/>
        </p:nvCxnSpPr>
        <p:spPr bwMode="auto">
          <a:xfrm flipV="1">
            <a:off x="5652120" y="1131590"/>
            <a:ext cx="0" cy="3096344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A29639FA-1B2F-0D47-E3F8-C8110AF4A56D}"/>
              </a:ext>
            </a:extLst>
          </p:cNvPr>
          <p:cNvCxnSpPr>
            <a:cxnSpLocks/>
          </p:cNvCxnSpPr>
          <p:nvPr/>
        </p:nvCxnSpPr>
        <p:spPr bwMode="auto">
          <a:xfrm flipV="1">
            <a:off x="6372200" y="1131590"/>
            <a:ext cx="0" cy="3096344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70F44ACF-EF77-EDAA-711A-4FC733F91841}"/>
              </a:ext>
            </a:extLst>
          </p:cNvPr>
          <p:cNvCxnSpPr>
            <a:cxnSpLocks/>
          </p:cNvCxnSpPr>
          <p:nvPr/>
        </p:nvCxnSpPr>
        <p:spPr bwMode="auto">
          <a:xfrm flipV="1">
            <a:off x="7092280" y="1131590"/>
            <a:ext cx="0" cy="3096344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8C00A719-74C6-5782-0203-6CFD679D8FCB}"/>
              </a:ext>
            </a:extLst>
          </p:cNvPr>
          <p:cNvCxnSpPr>
            <a:cxnSpLocks/>
          </p:cNvCxnSpPr>
          <p:nvPr/>
        </p:nvCxnSpPr>
        <p:spPr bwMode="auto">
          <a:xfrm flipV="1">
            <a:off x="7812360" y="1131590"/>
            <a:ext cx="0" cy="3096344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BC90FD65-1545-D054-4051-C4FD7E24DBA6}"/>
              </a:ext>
            </a:extLst>
          </p:cNvPr>
          <p:cNvSpPr txBox="1"/>
          <p:nvPr/>
        </p:nvSpPr>
        <p:spPr>
          <a:xfrm>
            <a:off x="251520" y="1851670"/>
            <a:ext cx="806311" cy="58439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entury Gothic" panose="020B0502020202020204" pitchFamily="34" charset="0"/>
              </a:rPr>
              <a:t>Perfect</a:t>
            </a:r>
          </a:p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entury Gothic" panose="020B0502020202020204" pitchFamily="34" charset="0"/>
              </a:rPr>
              <a:t>Clock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A3B2579-6FB2-B1AF-769B-A29DEB700318}"/>
              </a:ext>
            </a:extLst>
          </p:cNvPr>
          <p:cNvSpPr txBox="1"/>
          <p:nvPr/>
        </p:nvSpPr>
        <p:spPr>
          <a:xfrm>
            <a:off x="323528" y="3507854"/>
            <a:ext cx="649216" cy="58439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entury Gothic" panose="020B0502020202020204" pitchFamily="34" charset="0"/>
              </a:rPr>
              <a:t>PLL</a:t>
            </a:r>
          </a:p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entury Gothic" panose="020B0502020202020204" pitchFamily="34" charset="0"/>
              </a:rPr>
              <a:t>Clock</a:t>
            </a:r>
          </a:p>
        </p:txBody>
      </p: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54F605EA-3E03-1B58-D326-98597F6AD543}"/>
              </a:ext>
            </a:extLst>
          </p:cNvPr>
          <p:cNvCxnSpPr/>
          <p:nvPr/>
        </p:nvCxnSpPr>
        <p:spPr bwMode="auto">
          <a:xfrm>
            <a:off x="2843808" y="3435846"/>
            <a:ext cx="792088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4AB2F154-DBD5-72F9-24B2-5F1C5497303C}"/>
              </a:ext>
            </a:extLst>
          </p:cNvPr>
          <p:cNvCxnSpPr>
            <a:cxnSpLocks/>
          </p:cNvCxnSpPr>
          <p:nvPr/>
        </p:nvCxnSpPr>
        <p:spPr bwMode="auto">
          <a:xfrm>
            <a:off x="4427984" y="3435846"/>
            <a:ext cx="648072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DBAF7A97-E231-C8AC-AC66-3B3B0BA6D836}"/>
              </a:ext>
            </a:extLst>
          </p:cNvPr>
          <p:cNvSpPr txBox="1"/>
          <p:nvPr/>
        </p:nvSpPr>
        <p:spPr>
          <a:xfrm>
            <a:off x="3707904" y="4155926"/>
            <a:ext cx="711733" cy="58439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entury Gothic" panose="020B0502020202020204" pitchFamily="34" charset="0"/>
              </a:rPr>
              <a:t>Period</a:t>
            </a:r>
          </a:p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entury Gothic" panose="020B0502020202020204" pitchFamily="34" charset="0"/>
              </a:rPr>
              <a:t>Jitter</a:t>
            </a:r>
          </a:p>
        </p:txBody>
      </p: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317E9A69-31E3-089C-4415-0E9294AAC787}"/>
              </a:ext>
            </a:extLst>
          </p:cNvPr>
          <p:cNvCxnSpPr/>
          <p:nvPr/>
        </p:nvCxnSpPr>
        <p:spPr bwMode="auto">
          <a:xfrm flipH="1" flipV="1">
            <a:off x="3275856" y="3507854"/>
            <a:ext cx="432048" cy="64807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26E6899F-CFF3-0A75-C1A3-E36BB26E667D}"/>
              </a:ext>
            </a:extLst>
          </p:cNvPr>
          <p:cNvCxnSpPr>
            <a:cxnSpLocks/>
          </p:cNvCxnSpPr>
          <p:nvPr/>
        </p:nvCxnSpPr>
        <p:spPr bwMode="auto">
          <a:xfrm flipV="1">
            <a:off x="4427984" y="3507854"/>
            <a:ext cx="360040" cy="57606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274CA853-C53D-B605-3813-F9A5167A309C}"/>
              </a:ext>
            </a:extLst>
          </p:cNvPr>
          <p:cNvCxnSpPr>
            <a:cxnSpLocks/>
          </p:cNvCxnSpPr>
          <p:nvPr/>
        </p:nvCxnSpPr>
        <p:spPr bwMode="auto">
          <a:xfrm>
            <a:off x="5436096" y="3579862"/>
            <a:ext cx="216024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AEF3271E-4F66-23F5-6770-75F7EE7461A5}"/>
              </a:ext>
            </a:extLst>
          </p:cNvPr>
          <p:cNvCxnSpPr>
            <a:cxnSpLocks/>
          </p:cNvCxnSpPr>
          <p:nvPr/>
        </p:nvCxnSpPr>
        <p:spPr bwMode="auto">
          <a:xfrm flipH="1">
            <a:off x="5796136" y="3579862"/>
            <a:ext cx="216024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17A97924-F862-29B8-9B4A-7C9849B810C7}"/>
              </a:ext>
            </a:extLst>
          </p:cNvPr>
          <p:cNvCxnSpPr>
            <a:cxnSpLocks/>
          </p:cNvCxnSpPr>
          <p:nvPr/>
        </p:nvCxnSpPr>
        <p:spPr bwMode="auto">
          <a:xfrm flipH="1">
            <a:off x="6444208" y="3579862"/>
            <a:ext cx="216024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460C9749-2F38-52AF-80FE-A773704ACC3F}"/>
              </a:ext>
            </a:extLst>
          </p:cNvPr>
          <p:cNvCxnSpPr>
            <a:cxnSpLocks/>
          </p:cNvCxnSpPr>
          <p:nvPr/>
        </p:nvCxnSpPr>
        <p:spPr bwMode="auto">
          <a:xfrm>
            <a:off x="6156176" y="3579862"/>
            <a:ext cx="216024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84" name="TextBox 83">
            <a:extLst>
              <a:ext uri="{FF2B5EF4-FFF2-40B4-BE49-F238E27FC236}">
                <a16:creationId xmlns:a16="http://schemas.microsoft.com/office/drawing/2014/main" id="{D379424C-0998-99EB-B07A-E506A20D73AD}"/>
              </a:ext>
            </a:extLst>
          </p:cNvPr>
          <p:cNvSpPr txBox="1"/>
          <p:nvPr/>
        </p:nvSpPr>
        <p:spPr>
          <a:xfrm>
            <a:off x="5742562" y="4155926"/>
            <a:ext cx="674865" cy="58439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entury Gothic" panose="020B0502020202020204" pitchFamily="34" charset="0"/>
              </a:rPr>
              <a:t>Phase</a:t>
            </a:r>
          </a:p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entury Gothic" panose="020B0502020202020204" pitchFamily="34" charset="0"/>
              </a:rPr>
              <a:t>Jitter</a:t>
            </a:r>
          </a:p>
        </p:txBody>
      </p: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8EC8A9D2-DC28-9412-6CEB-92404787E668}"/>
              </a:ext>
            </a:extLst>
          </p:cNvPr>
          <p:cNvCxnSpPr>
            <a:cxnSpLocks/>
          </p:cNvCxnSpPr>
          <p:nvPr/>
        </p:nvCxnSpPr>
        <p:spPr bwMode="auto">
          <a:xfrm flipV="1">
            <a:off x="6300192" y="3695700"/>
            <a:ext cx="106051" cy="46022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5E9E463F-27AF-217C-4F0C-507799498791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5724128" y="3651870"/>
            <a:ext cx="144016" cy="50405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ED5ED90-E05F-4E1F-1981-09A111FD4EF6}"/>
              </a:ext>
            </a:extLst>
          </p:cNvPr>
          <p:cNvCxnSpPr>
            <a:cxnSpLocks/>
          </p:cNvCxnSpPr>
          <p:nvPr/>
        </p:nvCxnSpPr>
        <p:spPr bwMode="auto">
          <a:xfrm flipV="1">
            <a:off x="2699792" y="3075806"/>
            <a:ext cx="0" cy="72008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C0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90D9C86-4C11-8EED-021B-B30651B1E5F6}"/>
              </a:ext>
            </a:extLst>
          </p:cNvPr>
          <p:cNvCxnSpPr>
            <a:cxnSpLocks/>
          </p:cNvCxnSpPr>
          <p:nvPr/>
        </p:nvCxnSpPr>
        <p:spPr bwMode="auto">
          <a:xfrm flipV="1">
            <a:off x="2734195" y="3066885"/>
            <a:ext cx="0" cy="72008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C0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B3D806C-BDBD-5F2D-CA1E-7C51A5CCCEEE}"/>
              </a:ext>
            </a:extLst>
          </p:cNvPr>
          <p:cNvCxnSpPr>
            <a:cxnSpLocks/>
          </p:cNvCxnSpPr>
          <p:nvPr/>
        </p:nvCxnSpPr>
        <p:spPr bwMode="auto">
          <a:xfrm flipV="1">
            <a:off x="2810023" y="3075806"/>
            <a:ext cx="0" cy="72008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C0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664D50B4-FDCB-5779-8833-49201CF61313}"/>
              </a:ext>
            </a:extLst>
          </p:cNvPr>
          <p:cNvCxnSpPr>
            <a:cxnSpLocks/>
          </p:cNvCxnSpPr>
          <p:nvPr/>
        </p:nvCxnSpPr>
        <p:spPr bwMode="auto">
          <a:xfrm flipV="1">
            <a:off x="2885852" y="3080266"/>
            <a:ext cx="0" cy="72008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C0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B785B84B-FFDF-8DE2-4B37-03A235CB4EB4}"/>
              </a:ext>
            </a:extLst>
          </p:cNvPr>
          <p:cNvCxnSpPr>
            <a:cxnSpLocks/>
          </p:cNvCxnSpPr>
          <p:nvPr/>
        </p:nvCxnSpPr>
        <p:spPr bwMode="auto">
          <a:xfrm flipV="1">
            <a:off x="2917076" y="3075805"/>
            <a:ext cx="0" cy="72008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C0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pic>
        <p:nvPicPr>
          <p:cNvPr id="51" name="Picture 50" descr="A picture containing sketch, drawing, line&#10;&#10;Description automatically generated">
            <a:extLst>
              <a:ext uri="{FF2B5EF4-FFF2-40B4-BE49-F238E27FC236}">
                <a16:creationId xmlns:a16="http://schemas.microsoft.com/office/drawing/2014/main" id="{D45A55BB-267E-5567-F7FD-046EACD43D0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4883" y="3903563"/>
            <a:ext cx="513163" cy="620712"/>
          </a:xfrm>
          <a:prstGeom prst="rect">
            <a:avLst/>
          </a:prstGeom>
        </p:spPr>
      </p:pic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0CF464D6-353B-FF26-6680-844F64934E56}"/>
              </a:ext>
            </a:extLst>
          </p:cNvPr>
          <p:cNvCxnSpPr/>
          <p:nvPr/>
        </p:nvCxnSpPr>
        <p:spPr bwMode="auto">
          <a:xfrm>
            <a:off x="2051720" y="4524275"/>
            <a:ext cx="108012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C98E19C5-1FD1-BB8F-4DC4-D550BC71F397}"/>
              </a:ext>
            </a:extLst>
          </p:cNvPr>
          <p:cNvCxnSpPr>
            <a:cxnSpLocks/>
          </p:cNvCxnSpPr>
          <p:nvPr/>
        </p:nvCxnSpPr>
        <p:spPr bwMode="auto">
          <a:xfrm flipV="1">
            <a:off x="2051720" y="3944362"/>
            <a:ext cx="0" cy="57991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7095090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1E79B3-B896-B56F-BF5A-EC109678BA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PLL Jitter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2FC9AE-3F96-D31C-6EEE-42784B43F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5 Jan 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2F8C21-73E0-2723-E122-B9F6662FD3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 Page </a:t>
            </a:r>
            <a:fld id="{914CB362-B5FD-9A4D-A525-F9AE26ED7B7E}" type="slidenum">
              <a:rPr lang="en-US" smtClean="0"/>
              <a:pPr/>
              <a:t>19</a:t>
            </a:fld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AF8421B-B034-AC16-E725-1E7BBE0F2EDB}"/>
              </a:ext>
            </a:extLst>
          </p:cNvPr>
          <p:cNvCxnSpPr>
            <a:cxnSpLocks/>
          </p:cNvCxnSpPr>
          <p:nvPr/>
        </p:nvCxnSpPr>
        <p:spPr bwMode="auto">
          <a:xfrm>
            <a:off x="1331640" y="1851670"/>
            <a:ext cx="1008112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DA42163-2EEF-21CB-AD4B-6F5E99A822AB}"/>
              </a:ext>
            </a:extLst>
          </p:cNvPr>
          <p:cNvCxnSpPr>
            <a:cxnSpLocks/>
          </p:cNvCxnSpPr>
          <p:nvPr/>
        </p:nvCxnSpPr>
        <p:spPr bwMode="auto">
          <a:xfrm flipV="1">
            <a:off x="2339752" y="1131590"/>
            <a:ext cx="0" cy="72008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D5AE83F-F872-9015-B60C-80E7C557509C}"/>
              </a:ext>
            </a:extLst>
          </p:cNvPr>
          <p:cNvCxnSpPr/>
          <p:nvPr/>
        </p:nvCxnSpPr>
        <p:spPr bwMode="auto">
          <a:xfrm>
            <a:off x="2339752" y="1131590"/>
            <a:ext cx="72008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E28505C-18EE-51E3-1475-586AB125853B}"/>
              </a:ext>
            </a:extLst>
          </p:cNvPr>
          <p:cNvCxnSpPr>
            <a:cxnSpLocks/>
          </p:cNvCxnSpPr>
          <p:nvPr/>
        </p:nvCxnSpPr>
        <p:spPr bwMode="auto">
          <a:xfrm flipV="1">
            <a:off x="3059832" y="1131590"/>
            <a:ext cx="0" cy="72008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A045F93-B719-ACE2-B6A0-DBD182C4C7EC}"/>
              </a:ext>
            </a:extLst>
          </p:cNvPr>
          <p:cNvCxnSpPr/>
          <p:nvPr/>
        </p:nvCxnSpPr>
        <p:spPr bwMode="auto">
          <a:xfrm>
            <a:off x="3059832" y="1851670"/>
            <a:ext cx="72008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F9A69CC-0915-8142-A5FA-8B967184D384}"/>
              </a:ext>
            </a:extLst>
          </p:cNvPr>
          <p:cNvCxnSpPr>
            <a:cxnSpLocks/>
          </p:cNvCxnSpPr>
          <p:nvPr/>
        </p:nvCxnSpPr>
        <p:spPr bwMode="auto">
          <a:xfrm flipV="1">
            <a:off x="3779912" y="1131590"/>
            <a:ext cx="0" cy="72008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C902221-BEAF-7522-41EF-78134EC597A1}"/>
              </a:ext>
            </a:extLst>
          </p:cNvPr>
          <p:cNvCxnSpPr/>
          <p:nvPr/>
        </p:nvCxnSpPr>
        <p:spPr bwMode="auto">
          <a:xfrm>
            <a:off x="3779912" y="1131590"/>
            <a:ext cx="72008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A0C9CC5-B958-A4B8-CD73-807A7BC05D99}"/>
              </a:ext>
            </a:extLst>
          </p:cNvPr>
          <p:cNvCxnSpPr>
            <a:cxnSpLocks/>
          </p:cNvCxnSpPr>
          <p:nvPr/>
        </p:nvCxnSpPr>
        <p:spPr bwMode="auto">
          <a:xfrm flipV="1">
            <a:off x="4499992" y="1131590"/>
            <a:ext cx="0" cy="72008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84EC54F-066C-7889-425D-DE134EA17ECE}"/>
              </a:ext>
            </a:extLst>
          </p:cNvPr>
          <p:cNvCxnSpPr/>
          <p:nvPr/>
        </p:nvCxnSpPr>
        <p:spPr bwMode="auto">
          <a:xfrm>
            <a:off x="4499992" y="1851670"/>
            <a:ext cx="72008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245FDE3-034F-8B27-2602-F69901FF43C8}"/>
              </a:ext>
            </a:extLst>
          </p:cNvPr>
          <p:cNvCxnSpPr>
            <a:cxnSpLocks/>
          </p:cNvCxnSpPr>
          <p:nvPr/>
        </p:nvCxnSpPr>
        <p:spPr bwMode="auto">
          <a:xfrm flipV="1">
            <a:off x="5220072" y="1131590"/>
            <a:ext cx="0" cy="72008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A0446C5D-4FA1-954F-D38E-92AC905DD8E4}"/>
              </a:ext>
            </a:extLst>
          </p:cNvPr>
          <p:cNvCxnSpPr/>
          <p:nvPr/>
        </p:nvCxnSpPr>
        <p:spPr bwMode="auto">
          <a:xfrm>
            <a:off x="5220072" y="1131590"/>
            <a:ext cx="72008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5FBDF63-31A0-7A20-41E3-6C0FF0E12050}"/>
              </a:ext>
            </a:extLst>
          </p:cNvPr>
          <p:cNvCxnSpPr/>
          <p:nvPr/>
        </p:nvCxnSpPr>
        <p:spPr bwMode="auto">
          <a:xfrm>
            <a:off x="5940152" y="1851670"/>
            <a:ext cx="72008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E41B222-9DB6-18D7-2E2F-50577A918F71}"/>
              </a:ext>
            </a:extLst>
          </p:cNvPr>
          <p:cNvCxnSpPr>
            <a:cxnSpLocks/>
          </p:cNvCxnSpPr>
          <p:nvPr/>
        </p:nvCxnSpPr>
        <p:spPr bwMode="auto">
          <a:xfrm flipV="1">
            <a:off x="6660232" y="1131590"/>
            <a:ext cx="0" cy="72008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0344FC1-C9DF-2F5D-7917-805631E7F998}"/>
              </a:ext>
            </a:extLst>
          </p:cNvPr>
          <p:cNvCxnSpPr/>
          <p:nvPr/>
        </p:nvCxnSpPr>
        <p:spPr bwMode="auto">
          <a:xfrm>
            <a:off x="6660232" y="1131590"/>
            <a:ext cx="72008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0D3FA9A-A5CD-FD8E-57CF-3B730DEC1434}"/>
              </a:ext>
            </a:extLst>
          </p:cNvPr>
          <p:cNvCxnSpPr/>
          <p:nvPr/>
        </p:nvCxnSpPr>
        <p:spPr bwMode="auto">
          <a:xfrm>
            <a:off x="7380312" y="1851670"/>
            <a:ext cx="72008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D9C04BA-7635-2D8D-BE12-A156E1C43DE4}"/>
              </a:ext>
            </a:extLst>
          </p:cNvPr>
          <p:cNvCxnSpPr>
            <a:cxnSpLocks/>
          </p:cNvCxnSpPr>
          <p:nvPr/>
        </p:nvCxnSpPr>
        <p:spPr bwMode="auto">
          <a:xfrm flipV="1">
            <a:off x="8100392" y="1131590"/>
            <a:ext cx="0" cy="72008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AA032A4-685F-EDE3-9B70-6AA84AE07F21}"/>
              </a:ext>
            </a:extLst>
          </p:cNvPr>
          <p:cNvCxnSpPr/>
          <p:nvPr/>
        </p:nvCxnSpPr>
        <p:spPr bwMode="auto">
          <a:xfrm>
            <a:off x="8100392" y="1131590"/>
            <a:ext cx="72008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0F1CCEE6-ECEC-0712-624C-C6BEDBA4265F}"/>
              </a:ext>
            </a:extLst>
          </p:cNvPr>
          <p:cNvCxnSpPr>
            <a:cxnSpLocks/>
          </p:cNvCxnSpPr>
          <p:nvPr/>
        </p:nvCxnSpPr>
        <p:spPr bwMode="auto">
          <a:xfrm flipV="1">
            <a:off x="5940152" y="1131590"/>
            <a:ext cx="0" cy="72008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4E1A7841-824A-0051-7928-C6574A0366D6}"/>
              </a:ext>
            </a:extLst>
          </p:cNvPr>
          <p:cNvCxnSpPr>
            <a:cxnSpLocks/>
          </p:cNvCxnSpPr>
          <p:nvPr/>
        </p:nvCxnSpPr>
        <p:spPr bwMode="auto">
          <a:xfrm flipV="1">
            <a:off x="7380312" y="1131590"/>
            <a:ext cx="0" cy="72008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52646BB8-D4FF-CA9D-FA85-D8DC311324A9}"/>
              </a:ext>
            </a:extLst>
          </p:cNvPr>
          <p:cNvCxnSpPr>
            <a:cxnSpLocks/>
          </p:cNvCxnSpPr>
          <p:nvPr/>
        </p:nvCxnSpPr>
        <p:spPr bwMode="auto">
          <a:xfrm flipV="1">
            <a:off x="2051720" y="771550"/>
            <a:ext cx="0" cy="3096344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53DD380E-CFA6-CE17-2F84-2E8FA37D3849}"/>
              </a:ext>
            </a:extLst>
          </p:cNvPr>
          <p:cNvCxnSpPr>
            <a:cxnSpLocks/>
          </p:cNvCxnSpPr>
          <p:nvPr/>
        </p:nvCxnSpPr>
        <p:spPr bwMode="auto">
          <a:xfrm flipV="1">
            <a:off x="2771800" y="771550"/>
            <a:ext cx="0" cy="3096344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3FA8321D-959E-6FFA-15B2-B53F9BEA7DDA}"/>
              </a:ext>
            </a:extLst>
          </p:cNvPr>
          <p:cNvCxnSpPr>
            <a:cxnSpLocks/>
          </p:cNvCxnSpPr>
          <p:nvPr/>
        </p:nvCxnSpPr>
        <p:spPr bwMode="auto">
          <a:xfrm flipV="1">
            <a:off x="3491880" y="771550"/>
            <a:ext cx="0" cy="3096344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98AAE1A3-7C85-7053-E188-9090FCA09031}"/>
              </a:ext>
            </a:extLst>
          </p:cNvPr>
          <p:cNvCxnSpPr>
            <a:cxnSpLocks/>
          </p:cNvCxnSpPr>
          <p:nvPr/>
        </p:nvCxnSpPr>
        <p:spPr bwMode="auto">
          <a:xfrm flipV="1">
            <a:off x="4211960" y="771550"/>
            <a:ext cx="0" cy="3096344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00996145-2D77-C62B-8904-7AC3BAAAEA51}"/>
              </a:ext>
            </a:extLst>
          </p:cNvPr>
          <p:cNvCxnSpPr>
            <a:cxnSpLocks/>
          </p:cNvCxnSpPr>
          <p:nvPr/>
        </p:nvCxnSpPr>
        <p:spPr bwMode="auto">
          <a:xfrm flipV="1">
            <a:off x="4932040" y="771550"/>
            <a:ext cx="0" cy="3096344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B9F0DD8A-27F1-B8B9-0C80-BC69550B6105}"/>
              </a:ext>
            </a:extLst>
          </p:cNvPr>
          <p:cNvCxnSpPr>
            <a:cxnSpLocks/>
          </p:cNvCxnSpPr>
          <p:nvPr/>
        </p:nvCxnSpPr>
        <p:spPr bwMode="auto">
          <a:xfrm flipV="1">
            <a:off x="5652120" y="771550"/>
            <a:ext cx="0" cy="3096344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A29639FA-1B2F-0D47-E3F8-C8110AF4A56D}"/>
              </a:ext>
            </a:extLst>
          </p:cNvPr>
          <p:cNvCxnSpPr>
            <a:cxnSpLocks/>
          </p:cNvCxnSpPr>
          <p:nvPr/>
        </p:nvCxnSpPr>
        <p:spPr bwMode="auto">
          <a:xfrm flipV="1">
            <a:off x="6372200" y="771550"/>
            <a:ext cx="0" cy="3096344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70F44ACF-EF77-EDAA-711A-4FC733F91841}"/>
              </a:ext>
            </a:extLst>
          </p:cNvPr>
          <p:cNvCxnSpPr>
            <a:cxnSpLocks/>
          </p:cNvCxnSpPr>
          <p:nvPr/>
        </p:nvCxnSpPr>
        <p:spPr bwMode="auto">
          <a:xfrm flipV="1">
            <a:off x="7092280" y="771550"/>
            <a:ext cx="0" cy="3096344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8C00A719-74C6-5782-0203-6CFD679D8FCB}"/>
              </a:ext>
            </a:extLst>
          </p:cNvPr>
          <p:cNvCxnSpPr>
            <a:cxnSpLocks/>
          </p:cNvCxnSpPr>
          <p:nvPr/>
        </p:nvCxnSpPr>
        <p:spPr bwMode="auto">
          <a:xfrm flipV="1">
            <a:off x="7812360" y="771550"/>
            <a:ext cx="0" cy="3096344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BC90FD65-1545-D054-4051-C4FD7E24DBA6}"/>
              </a:ext>
            </a:extLst>
          </p:cNvPr>
          <p:cNvSpPr txBox="1"/>
          <p:nvPr/>
        </p:nvSpPr>
        <p:spPr>
          <a:xfrm>
            <a:off x="995569" y="1351751"/>
            <a:ext cx="920125" cy="27975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entury Gothic" panose="020B0502020202020204" pitchFamily="34" charset="0"/>
              </a:rPr>
              <a:t>Slow PLL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A3B2579-6FB2-B1AF-769B-A29DEB700318}"/>
              </a:ext>
            </a:extLst>
          </p:cNvPr>
          <p:cNvSpPr txBox="1"/>
          <p:nvPr/>
        </p:nvSpPr>
        <p:spPr>
          <a:xfrm>
            <a:off x="1018902" y="3249745"/>
            <a:ext cx="852798" cy="27975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entury Gothic" panose="020B0502020202020204" pitchFamily="34" charset="0"/>
              </a:rPr>
              <a:t>Fast PLL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072B4B0-E74B-24CA-98DA-827CDFC5D586}"/>
              </a:ext>
            </a:extLst>
          </p:cNvPr>
          <p:cNvCxnSpPr/>
          <p:nvPr/>
        </p:nvCxnSpPr>
        <p:spPr bwMode="auto">
          <a:xfrm>
            <a:off x="1331640" y="3795886"/>
            <a:ext cx="72008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B432C5C-1571-DE85-0789-F159257249B2}"/>
              </a:ext>
            </a:extLst>
          </p:cNvPr>
          <p:cNvCxnSpPr>
            <a:cxnSpLocks/>
          </p:cNvCxnSpPr>
          <p:nvPr/>
        </p:nvCxnSpPr>
        <p:spPr bwMode="auto">
          <a:xfrm flipV="1">
            <a:off x="2051720" y="3075806"/>
            <a:ext cx="0" cy="72008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5BE521E-B421-9D0A-1C05-F22789E15951}"/>
              </a:ext>
            </a:extLst>
          </p:cNvPr>
          <p:cNvCxnSpPr>
            <a:cxnSpLocks/>
          </p:cNvCxnSpPr>
          <p:nvPr/>
        </p:nvCxnSpPr>
        <p:spPr bwMode="auto">
          <a:xfrm>
            <a:off x="2051720" y="3075806"/>
            <a:ext cx="792088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74DCC6E-5D3D-B7C1-2C67-D4A00B67A0C4}"/>
              </a:ext>
            </a:extLst>
          </p:cNvPr>
          <p:cNvCxnSpPr>
            <a:cxnSpLocks/>
          </p:cNvCxnSpPr>
          <p:nvPr/>
        </p:nvCxnSpPr>
        <p:spPr bwMode="auto">
          <a:xfrm flipV="1">
            <a:off x="2843808" y="3075806"/>
            <a:ext cx="0" cy="72008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22C7C057-190F-49ED-3042-49778EBA8B0A}"/>
              </a:ext>
            </a:extLst>
          </p:cNvPr>
          <p:cNvCxnSpPr>
            <a:cxnSpLocks/>
          </p:cNvCxnSpPr>
          <p:nvPr/>
        </p:nvCxnSpPr>
        <p:spPr bwMode="auto">
          <a:xfrm>
            <a:off x="2843808" y="3795886"/>
            <a:ext cx="792088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B0DCE9B4-942C-A904-8E12-7B688DC76F18}"/>
              </a:ext>
            </a:extLst>
          </p:cNvPr>
          <p:cNvCxnSpPr>
            <a:cxnSpLocks/>
          </p:cNvCxnSpPr>
          <p:nvPr/>
        </p:nvCxnSpPr>
        <p:spPr bwMode="auto">
          <a:xfrm flipV="1">
            <a:off x="3635896" y="3075806"/>
            <a:ext cx="0" cy="72008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6D3E475E-4264-1257-8943-A767EFCD0359}"/>
              </a:ext>
            </a:extLst>
          </p:cNvPr>
          <p:cNvCxnSpPr>
            <a:cxnSpLocks/>
          </p:cNvCxnSpPr>
          <p:nvPr/>
        </p:nvCxnSpPr>
        <p:spPr bwMode="auto">
          <a:xfrm>
            <a:off x="3635896" y="3075806"/>
            <a:ext cx="648072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FCB7F359-6AF0-EB38-5CA6-6D811A47780A}"/>
              </a:ext>
            </a:extLst>
          </p:cNvPr>
          <p:cNvCxnSpPr>
            <a:cxnSpLocks/>
          </p:cNvCxnSpPr>
          <p:nvPr/>
        </p:nvCxnSpPr>
        <p:spPr bwMode="auto">
          <a:xfrm flipV="1">
            <a:off x="4283968" y="3075806"/>
            <a:ext cx="0" cy="72008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C63E7366-814E-CA16-A496-2AF1E7CB1B87}"/>
              </a:ext>
            </a:extLst>
          </p:cNvPr>
          <p:cNvCxnSpPr>
            <a:cxnSpLocks/>
          </p:cNvCxnSpPr>
          <p:nvPr/>
        </p:nvCxnSpPr>
        <p:spPr bwMode="auto">
          <a:xfrm>
            <a:off x="4283968" y="3795886"/>
            <a:ext cx="648072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69997574-14BE-2D86-7F59-B37893E384D9}"/>
              </a:ext>
            </a:extLst>
          </p:cNvPr>
          <p:cNvCxnSpPr>
            <a:cxnSpLocks/>
          </p:cNvCxnSpPr>
          <p:nvPr/>
        </p:nvCxnSpPr>
        <p:spPr bwMode="auto">
          <a:xfrm flipV="1">
            <a:off x="4932040" y="3075806"/>
            <a:ext cx="0" cy="72008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B878BECE-8D7E-9D74-CCC3-2CE88F030931}"/>
              </a:ext>
            </a:extLst>
          </p:cNvPr>
          <p:cNvCxnSpPr>
            <a:cxnSpLocks/>
          </p:cNvCxnSpPr>
          <p:nvPr/>
        </p:nvCxnSpPr>
        <p:spPr bwMode="auto">
          <a:xfrm>
            <a:off x="4932040" y="3075806"/>
            <a:ext cx="648072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38538258-D6D4-9F17-31FC-F8004695EDC1}"/>
              </a:ext>
            </a:extLst>
          </p:cNvPr>
          <p:cNvCxnSpPr>
            <a:cxnSpLocks/>
          </p:cNvCxnSpPr>
          <p:nvPr/>
        </p:nvCxnSpPr>
        <p:spPr bwMode="auto">
          <a:xfrm>
            <a:off x="5580112" y="3795886"/>
            <a:ext cx="648072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69D136F1-34FF-D093-D6C0-D682768D11A9}"/>
              </a:ext>
            </a:extLst>
          </p:cNvPr>
          <p:cNvCxnSpPr>
            <a:cxnSpLocks/>
          </p:cNvCxnSpPr>
          <p:nvPr/>
        </p:nvCxnSpPr>
        <p:spPr bwMode="auto">
          <a:xfrm flipV="1">
            <a:off x="6228184" y="3075806"/>
            <a:ext cx="0" cy="72008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E7D2B3A5-595F-D74A-AC11-C6E9BDAF967F}"/>
              </a:ext>
            </a:extLst>
          </p:cNvPr>
          <p:cNvCxnSpPr>
            <a:cxnSpLocks/>
          </p:cNvCxnSpPr>
          <p:nvPr/>
        </p:nvCxnSpPr>
        <p:spPr bwMode="auto">
          <a:xfrm>
            <a:off x="6228184" y="3075806"/>
            <a:ext cx="792088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B796C464-1E9D-0A6D-4631-059D49490101}"/>
              </a:ext>
            </a:extLst>
          </p:cNvPr>
          <p:cNvCxnSpPr>
            <a:cxnSpLocks/>
          </p:cNvCxnSpPr>
          <p:nvPr/>
        </p:nvCxnSpPr>
        <p:spPr bwMode="auto">
          <a:xfrm>
            <a:off x="7020272" y="3795886"/>
            <a:ext cx="792088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79B12135-F1A7-A810-2AA4-39127D1B026B}"/>
              </a:ext>
            </a:extLst>
          </p:cNvPr>
          <p:cNvCxnSpPr>
            <a:cxnSpLocks/>
          </p:cNvCxnSpPr>
          <p:nvPr/>
        </p:nvCxnSpPr>
        <p:spPr bwMode="auto">
          <a:xfrm flipV="1">
            <a:off x="7812360" y="3075806"/>
            <a:ext cx="0" cy="72008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1BBABE74-C20D-BF25-1FE5-121481EDE3B0}"/>
              </a:ext>
            </a:extLst>
          </p:cNvPr>
          <p:cNvCxnSpPr/>
          <p:nvPr/>
        </p:nvCxnSpPr>
        <p:spPr bwMode="auto">
          <a:xfrm>
            <a:off x="7812360" y="3075806"/>
            <a:ext cx="72008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7194B355-74F5-66F1-F3A8-210F94240B19}"/>
              </a:ext>
            </a:extLst>
          </p:cNvPr>
          <p:cNvCxnSpPr>
            <a:cxnSpLocks/>
          </p:cNvCxnSpPr>
          <p:nvPr/>
        </p:nvCxnSpPr>
        <p:spPr bwMode="auto">
          <a:xfrm flipV="1">
            <a:off x="5580112" y="3075806"/>
            <a:ext cx="0" cy="72008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FD25665B-59F6-F456-0D01-B271FF6A63AF}"/>
              </a:ext>
            </a:extLst>
          </p:cNvPr>
          <p:cNvCxnSpPr>
            <a:cxnSpLocks/>
          </p:cNvCxnSpPr>
          <p:nvPr/>
        </p:nvCxnSpPr>
        <p:spPr bwMode="auto">
          <a:xfrm flipV="1">
            <a:off x="7020272" y="3075806"/>
            <a:ext cx="0" cy="72008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5" name="TextBox 94">
            <a:extLst>
              <a:ext uri="{FF2B5EF4-FFF2-40B4-BE49-F238E27FC236}">
                <a16:creationId xmlns:a16="http://schemas.microsoft.com/office/drawing/2014/main" id="{AEF1739C-FC1C-A2A8-0481-5A5F46E176F5}"/>
              </a:ext>
            </a:extLst>
          </p:cNvPr>
          <p:cNvSpPr txBox="1"/>
          <p:nvPr/>
        </p:nvSpPr>
        <p:spPr>
          <a:xfrm>
            <a:off x="4132717" y="826174"/>
            <a:ext cx="1383392" cy="217560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>
                <a:solidFill>
                  <a:srgbClr val="C00000"/>
                </a:solidFill>
                <a:latin typeface="Century Gothic" panose="020B0502020202020204" pitchFamily="34" charset="0"/>
              </a:rPr>
              <a:t>Low period jitter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6F28F602-0DAD-B84B-4FB5-8AED2D5AC2C1}"/>
              </a:ext>
            </a:extLst>
          </p:cNvPr>
          <p:cNvSpPr txBox="1"/>
          <p:nvPr/>
        </p:nvSpPr>
        <p:spPr>
          <a:xfrm>
            <a:off x="3984295" y="2753530"/>
            <a:ext cx="1421864" cy="21756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>
                <a:solidFill>
                  <a:srgbClr val="C00000"/>
                </a:solidFill>
                <a:latin typeface="Century Gothic" panose="020B0502020202020204" pitchFamily="34" charset="0"/>
              </a:rPr>
              <a:t>High period jitter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DED19A7E-4B91-8922-653B-07207D5CF621}"/>
              </a:ext>
            </a:extLst>
          </p:cNvPr>
          <p:cNvSpPr txBox="1"/>
          <p:nvPr/>
        </p:nvSpPr>
        <p:spPr>
          <a:xfrm>
            <a:off x="4013437" y="3922518"/>
            <a:ext cx="1354538" cy="21756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>
                <a:solidFill>
                  <a:srgbClr val="0070C0"/>
                </a:solidFill>
                <a:latin typeface="Century Gothic" panose="020B0502020202020204" pitchFamily="34" charset="0"/>
              </a:rPr>
              <a:t>Low phase jitter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83F46A1B-FD7E-BC07-B610-D6659F427846}"/>
              </a:ext>
            </a:extLst>
          </p:cNvPr>
          <p:cNvSpPr txBox="1"/>
          <p:nvPr/>
        </p:nvSpPr>
        <p:spPr>
          <a:xfrm>
            <a:off x="4052295" y="1923678"/>
            <a:ext cx="1393010" cy="217560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>
                <a:solidFill>
                  <a:srgbClr val="0070C0"/>
                </a:solidFill>
                <a:latin typeface="Century Gothic" panose="020B0502020202020204" pitchFamily="34" charset="0"/>
              </a:rPr>
              <a:t>High phase jitter</a:t>
            </a:r>
          </a:p>
        </p:txBody>
      </p: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B6C1D47C-E0C7-6424-F785-8BED85917735}"/>
              </a:ext>
            </a:extLst>
          </p:cNvPr>
          <p:cNvCxnSpPr>
            <a:cxnSpLocks/>
          </p:cNvCxnSpPr>
          <p:nvPr/>
        </p:nvCxnSpPr>
        <p:spPr bwMode="auto">
          <a:xfrm>
            <a:off x="3059832" y="1275606"/>
            <a:ext cx="720080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C00000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ADDEB324-DD7E-30EB-4289-0C22F9C2636C}"/>
              </a:ext>
            </a:extLst>
          </p:cNvPr>
          <p:cNvCxnSpPr>
            <a:cxnSpLocks/>
          </p:cNvCxnSpPr>
          <p:nvPr/>
        </p:nvCxnSpPr>
        <p:spPr bwMode="auto">
          <a:xfrm>
            <a:off x="3779912" y="1275606"/>
            <a:ext cx="720080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C00000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102" name="Straight Arrow Connector 101">
            <a:extLst>
              <a:ext uri="{FF2B5EF4-FFF2-40B4-BE49-F238E27FC236}">
                <a16:creationId xmlns:a16="http://schemas.microsoft.com/office/drawing/2014/main" id="{AD9AC654-11FC-98BF-66E6-20944DD341B8}"/>
              </a:ext>
            </a:extLst>
          </p:cNvPr>
          <p:cNvCxnSpPr>
            <a:cxnSpLocks/>
          </p:cNvCxnSpPr>
          <p:nvPr/>
        </p:nvCxnSpPr>
        <p:spPr bwMode="auto">
          <a:xfrm>
            <a:off x="4499992" y="1275606"/>
            <a:ext cx="720080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C00000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103" name="Straight Arrow Connector 102">
            <a:extLst>
              <a:ext uri="{FF2B5EF4-FFF2-40B4-BE49-F238E27FC236}">
                <a16:creationId xmlns:a16="http://schemas.microsoft.com/office/drawing/2014/main" id="{01EA283A-2544-06BB-A15D-C8B7FCE2FB52}"/>
              </a:ext>
            </a:extLst>
          </p:cNvPr>
          <p:cNvCxnSpPr>
            <a:cxnSpLocks/>
          </p:cNvCxnSpPr>
          <p:nvPr/>
        </p:nvCxnSpPr>
        <p:spPr bwMode="auto">
          <a:xfrm>
            <a:off x="5220072" y="1275606"/>
            <a:ext cx="720080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C00000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104" name="Straight Arrow Connector 103">
            <a:extLst>
              <a:ext uri="{FF2B5EF4-FFF2-40B4-BE49-F238E27FC236}">
                <a16:creationId xmlns:a16="http://schemas.microsoft.com/office/drawing/2014/main" id="{FD8230DD-94FE-6E67-39AB-1DA57939AAA3}"/>
              </a:ext>
            </a:extLst>
          </p:cNvPr>
          <p:cNvCxnSpPr>
            <a:cxnSpLocks/>
          </p:cNvCxnSpPr>
          <p:nvPr/>
        </p:nvCxnSpPr>
        <p:spPr bwMode="auto">
          <a:xfrm>
            <a:off x="3491880" y="1707654"/>
            <a:ext cx="288032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70C0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106" name="Straight Arrow Connector 105">
            <a:extLst>
              <a:ext uri="{FF2B5EF4-FFF2-40B4-BE49-F238E27FC236}">
                <a16:creationId xmlns:a16="http://schemas.microsoft.com/office/drawing/2014/main" id="{8710F75D-2ADC-C688-7618-625E87E26326}"/>
              </a:ext>
            </a:extLst>
          </p:cNvPr>
          <p:cNvCxnSpPr>
            <a:cxnSpLocks/>
          </p:cNvCxnSpPr>
          <p:nvPr/>
        </p:nvCxnSpPr>
        <p:spPr bwMode="auto">
          <a:xfrm>
            <a:off x="4211960" y="1707654"/>
            <a:ext cx="288032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70C0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107" name="Straight Arrow Connector 106">
            <a:extLst>
              <a:ext uri="{FF2B5EF4-FFF2-40B4-BE49-F238E27FC236}">
                <a16:creationId xmlns:a16="http://schemas.microsoft.com/office/drawing/2014/main" id="{C2CA4D77-F686-D074-03A6-E4DBA3D29B12}"/>
              </a:ext>
            </a:extLst>
          </p:cNvPr>
          <p:cNvCxnSpPr>
            <a:cxnSpLocks/>
          </p:cNvCxnSpPr>
          <p:nvPr/>
        </p:nvCxnSpPr>
        <p:spPr bwMode="auto">
          <a:xfrm>
            <a:off x="4932040" y="1707654"/>
            <a:ext cx="288032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70C0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108" name="Straight Arrow Connector 107">
            <a:extLst>
              <a:ext uri="{FF2B5EF4-FFF2-40B4-BE49-F238E27FC236}">
                <a16:creationId xmlns:a16="http://schemas.microsoft.com/office/drawing/2014/main" id="{980D2A49-E106-5B62-D955-0269B6F79C77}"/>
              </a:ext>
            </a:extLst>
          </p:cNvPr>
          <p:cNvCxnSpPr>
            <a:cxnSpLocks/>
          </p:cNvCxnSpPr>
          <p:nvPr/>
        </p:nvCxnSpPr>
        <p:spPr bwMode="auto">
          <a:xfrm>
            <a:off x="5652120" y="1707654"/>
            <a:ext cx="288032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70C0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109" name="Straight Arrow Connector 108">
            <a:extLst>
              <a:ext uri="{FF2B5EF4-FFF2-40B4-BE49-F238E27FC236}">
                <a16:creationId xmlns:a16="http://schemas.microsoft.com/office/drawing/2014/main" id="{96FEB2D0-B95F-3A86-BB2D-137B7BE1E2BE}"/>
              </a:ext>
            </a:extLst>
          </p:cNvPr>
          <p:cNvCxnSpPr>
            <a:cxnSpLocks/>
          </p:cNvCxnSpPr>
          <p:nvPr/>
        </p:nvCxnSpPr>
        <p:spPr bwMode="auto">
          <a:xfrm>
            <a:off x="2843808" y="3219822"/>
            <a:ext cx="792088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C00000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111" name="Straight Arrow Connector 110">
            <a:extLst>
              <a:ext uri="{FF2B5EF4-FFF2-40B4-BE49-F238E27FC236}">
                <a16:creationId xmlns:a16="http://schemas.microsoft.com/office/drawing/2014/main" id="{83AB1A4F-B43F-E9B4-9747-5DA6BF9A695C}"/>
              </a:ext>
            </a:extLst>
          </p:cNvPr>
          <p:cNvCxnSpPr>
            <a:cxnSpLocks/>
          </p:cNvCxnSpPr>
          <p:nvPr/>
        </p:nvCxnSpPr>
        <p:spPr bwMode="auto">
          <a:xfrm>
            <a:off x="3635896" y="3219822"/>
            <a:ext cx="648072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C00000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113" name="Straight Arrow Connector 112">
            <a:extLst>
              <a:ext uri="{FF2B5EF4-FFF2-40B4-BE49-F238E27FC236}">
                <a16:creationId xmlns:a16="http://schemas.microsoft.com/office/drawing/2014/main" id="{5F81C2AB-123F-A09C-B934-3BB10134539B}"/>
              </a:ext>
            </a:extLst>
          </p:cNvPr>
          <p:cNvCxnSpPr>
            <a:cxnSpLocks/>
          </p:cNvCxnSpPr>
          <p:nvPr/>
        </p:nvCxnSpPr>
        <p:spPr bwMode="auto">
          <a:xfrm>
            <a:off x="4283968" y="3219822"/>
            <a:ext cx="648072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C00000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114" name="Straight Arrow Connector 113">
            <a:extLst>
              <a:ext uri="{FF2B5EF4-FFF2-40B4-BE49-F238E27FC236}">
                <a16:creationId xmlns:a16="http://schemas.microsoft.com/office/drawing/2014/main" id="{086381C1-3735-98E1-1CD6-A349616010BD}"/>
              </a:ext>
            </a:extLst>
          </p:cNvPr>
          <p:cNvCxnSpPr>
            <a:cxnSpLocks/>
          </p:cNvCxnSpPr>
          <p:nvPr/>
        </p:nvCxnSpPr>
        <p:spPr bwMode="auto">
          <a:xfrm>
            <a:off x="4932040" y="3219822"/>
            <a:ext cx="648072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C00000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115" name="Straight Arrow Connector 114">
            <a:extLst>
              <a:ext uri="{FF2B5EF4-FFF2-40B4-BE49-F238E27FC236}">
                <a16:creationId xmlns:a16="http://schemas.microsoft.com/office/drawing/2014/main" id="{8B20606B-4924-FFFC-0832-F39CE77CDD54}"/>
              </a:ext>
            </a:extLst>
          </p:cNvPr>
          <p:cNvCxnSpPr>
            <a:cxnSpLocks/>
          </p:cNvCxnSpPr>
          <p:nvPr/>
        </p:nvCxnSpPr>
        <p:spPr bwMode="auto">
          <a:xfrm>
            <a:off x="5580112" y="3219822"/>
            <a:ext cx="648072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C00000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116" name="Straight Arrow Connector 115">
            <a:extLst>
              <a:ext uri="{FF2B5EF4-FFF2-40B4-BE49-F238E27FC236}">
                <a16:creationId xmlns:a16="http://schemas.microsoft.com/office/drawing/2014/main" id="{E569643F-8CA1-99EE-27B2-486A0E6391C1}"/>
              </a:ext>
            </a:extLst>
          </p:cNvPr>
          <p:cNvCxnSpPr>
            <a:cxnSpLocks/>
          </p:cNvCxnSpPr>
          <p:nvPr/>
        </p:nvCxnSpPr>
        <p:spPr bwMode="auto">
          <a:xfrm>
            <a:off x="6228184" y="3219822"/>
            <a:ext cx="792088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C00000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118" name="Straight Arrow Connector 117">
            <a:extLst>
              <a:ext uri="{FF2B5EF4-FFF2-40B4-BE49-F238E27FC236}">
                <a16:creationId xmlns:a16="http://schemas.microsoft.com/office/drawing/2014/main" id="{58EDA4AB-0018-9BF9-F6D7-3A072BE97DB7}"/>
              </a:ext>
            </a:extLst>
          </p:cNvPr>
          <p:cNvCxnSpPr>
            <a:cxnSpLocks/>
          </p:cNvCxnSpPr>
          <p:nvPr/>
        </p:nvCxnSpPr>
        <p:spPr bwMode="auto">
          <a:xfrm>
            <a:off x="2771800" y="3579862"/>
            <a:ext cx="72008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70C0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120" name="Straight Arrow Connector 119">
            <a:extLst>
              <a:ext uri="{FF2B5EF4-FFF2-40B4-BE49-F238E27FC236}">
                <a16:creationId xmlns:a16="http://schemas.microsoft.com/office/drawing/2014/main" id="{55EC891D-BBCE-7ADD-AF13-53833289C00B}"/>
              </a:ext>
            </a:extLst>
          </p:cNvPr>
          <p:cNvCxnSpPr>
            <a:cxnSpLocks/>
          </p:cNvCxnSpPr>
          <p:nvPr/>
        </p:nvCxnSpPr>
        <p:spPr bwMode="auto">
          <a:xfrm>
            <a:off x="3491880" y="3579862"/>
            <a:ext cx="144016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70C0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122" name="Straight Arrow Connector 121">
            <a:extLst>
              <a:ext uri="{FF2B5EF4-FFF2-40B4-BE49-F238E27FC236}">
                <a16:creationId xmlns:a16="http://schemas.microsoft.com/office/drawing/2014/main" id="{459CEEED-50A5-142D-5A47-B071FE242472}"/>
              </a:ext>
            </a:extLst>
          </p:cNvPr>
          <p:cNvCxnSpPr>
            <a:cxnSpLocks/>
          </p:cNvCxnSpPr>
          <p:nvPr/>
        </p:nvCxnSpPr>
        <p:spPr bwMode="auto">
          <a:xfrm>
            <a:off x="4211960" y="3579862"/>
            <a:ext cx="72008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70C0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125" name="Straight Arrow Connector 124">
            <a:extLst>
              <a:ext uri="{FF2B5EF4-FFF2-40B4-BE49-F238E27FC236}">
                <a16:creationId xmlns:a16="http://schemas.microsoft.com/office/drawing/2014/main" id="{F530E597-8F17-EF61-0F9D-BAE6FB072DE1}"/>
              </a:ext>
            </a:extLst>
          </p:cNvPr>
          <p:cNvCxnSpPr>
            <a:cxnSpLocks/>
          </p:cNvCxnSpPr>
          <p:nvPr/>
        </p:nvCxnSpPr>
        <p:spPr bwMode="auto">
          <a:xfrm>
            <a:off x="5580112" y="3579862"/>
            <a:ext cx="72008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70C0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126" name="Straight Arrow Connector 125">
            <a:extLst>
              <a:ext uri="{FF2B5EF4-FFF2-40B4-BE49-F238E27FC236}">
                <a16:creationId xmlns:a16="http://schemas.microsoft.com/office/drawing/2014/main" id="{D6B24C78-F2BB-2776-C837-AE23053A6CCD}"/>
              </a:ext>
            </a:extLst>
          </p:cNvPr>
          <p:cNvCxnSpPr>
            <a:cxnSpLocks/>
          </p:cNvCxnSpPr>
          <p:nvPr/>
        </p:nvCxnSpPr>
        <p:spPr bwMode="auto">
          <a:xfrm>
            <a:off x="6228184" y="3579862"/>
            <a:ext cx="144016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70C0"/>
            </a:solidFill>
            <a:prstDash val="solid"/>
            <a:round/>
            <a:headEnd type="triangle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4415527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3A074F-76E9-CC89-413E-A35B022D26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Measuring precision timing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CB773A-5836-B922-52CA-4003B6B3D6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5 Jan 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A8A57A-CB7A-8B42-D7E1-25ECC60BDC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 Page </a:t>
            </a:r>
            <a:fld id="{914CB362-B5FD-9A4D-A525-F9AE26ED7B7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13BFC7F7-3E67-319F-4436-00F4A732B8D4}"/>
              </a:ext>
            </a:extLst>
          </p:cNvPr>
          <p:cNvSpPr/>
          <p:nvPr/>
        </p:nvSpPr>
        <p:spPr bwMode="auto">
          <a:xfrm>
            <a:off x="1763688" y="2362192"/>
            <a:ext cx="648072" cy="43204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FDD7E6D1-455D-1EDF-1992-C83CEF51E68C}"/>
              </a:ext>
            </a:extLst>
          </p:cNvPr>
          <p:cNvSpPr/>
          <p:nvPr/>
        </p:nvSpPr>
        <p:spPr bwMode="auto">
          <a:xfrm>
            <a:off x="6732240" y="2362192"/>
            <a:ext cx="648072" cy="43204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D45D7C3E-DF22-2F2E-F5F8-8AB1837DD5DE}"/>
              </a:ext>
            </a:extLst>
          </p:cNvPr>
          <p:cNvSpPr/>
          <p:nvPr/>
        </p:nvSpPr>
        <p:spPr bwMode="auto">
          <a:xfrm>
            <a:off x="4031940" y="4313835"/>
            <a:ext cx="1080120" cy="43204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rPr>
              <a:t>Electronics</a:t>
            </a:r>
          </a:p>
        </p:txBody>
      </p:sp>
      <p:cxnSp>
        <p:nvCxnSpPr>
          <p:cNvPr id="11" name="Elbow Connector 10">
            <a:extLst>
              <a:ext uri="{FF2B5EF4-FFF2-40B4-BE49-F238E27FC236}">
                <a16:creationId xmlns:a16="http://schemas.microsoft.com/office/drawing/2014/main" id="{D9C1A2F6-5CF6-3D79-0097-7D7BFFC2C906}"/>
              </a:ext>
            </a:extLst>
          </p:cNvPr>
          <p:cNvCxnSpPr>
            <a:stCxn id="7" idx="2"/>
            <a:endCxn id="9" idx="1"/>
          </p:cNvCxnSpPr>
          <p:nvPr/>
        </p:nvCxnSpPr>
        <p:spPr bwMode="auto">
          <a:xfrm rot="16200000" flipH="1">
            <a:off x="2192023" y="2689941"/>
            <a:ext cx="1735619" cy="1944216"/>
          </a:xfrm>
          <a:prstGeom prst="bent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Elbow Connector 12">
            <a:extLst>
              <a:ext uri="{FF2B5EF4-FFF2-40B4-BE49-F238E27FC236}">
                <a16:creationId xmlns:a16="http://schemas.microsoft.com/office/drawing/2014/main" id="{93BF66B2-37FE-F59F-C9DA-E4EDEC9A87C9}"/>
              </a:ext>
            </a:extLst>
          </p:cNvPr>
          <p:cNvCxnSpPr>
            <a:stCxn id="8" idx="2"/>
            <a:endCxn id="9" idx="3"/>
          </p:cNvCxnSpPr>
          <p:nvPr/>
        </p:nvCxnSpPr>
        <p:spPr bwMode="auto">
          <a:xfrm rot="5400000">
            <a:off x="5216359" y="2689941"/>
            <a:ext cx="1735619" cy="1944216"/>
          </a:xfrm>
          <a:prstGeom prst="bent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E1AC54BA-E060-E839-36D7-76247D3F80E3}"/>
              </a:ext>
            </a:extLst>
          </p:cNvPr>
          <p:cNvSpPr/>
          <p:nvPr/>
        </p:nvSpPr>
        <p:spPr bwMode="auto">
          <a:xfrm rot="9621566">
            <a:off x="4462378" y="2455616"/>
            <a:ext cx="216000" cy="216000"/>
          </a:xfrm>
          <a:prstGeom prst="ellipse">
            <a:avLst/>
          </a:prstGeom>
          <a:gradFill>
            <a:gsLst>
              <a:gs pos="0">
                <a:schemeClr val="accent5">
                  <a:lumMod val="5000"/>
                  <a:lumOff val="95000"/>
                </a:schemeClr>
              </a:gs>
              <a:gs pos="74000">
                <a:srgbClr val="FDCA00"/>
              </a:gs>
              <a:gs pos="83000">
                <a:srgbClr val="FDCA00"/>
              </a:gs>
              <a:gs pos="100000">
                <a:srgbClr val="FFF5D6"/>
              </a:gs>
            </a:gsLst>
            <a:path path="circle">
              <a:fillToRect l="100000" t="100000"/>
            </a:path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385E28AB-322A-7B8F-B011-CF83191F3C32}"/>
              </a:ext>
            </a:extLst>
          </p:cNvPr>
          <p:cNvSpPr/>
          <p:nvPr/>
        </p:nvSpPr>
        <p:spPr bwMode="auto">
          <a:xfrm rot="9621566">
            <a:off x="4464001" y="2463750"/>
            <a:ext cx="216000" cy="216000"/>
          </a:xfrm>
          <a:prstGeom prst="ellipse">
            <a:avLst/>
          </a:prstGeom>
          <a:gradFill>
            <a:gsLst>
              <a:gs pos="0">
                <a:schemeClr val="accent5">
                  <a:lumMod val="5000"/>
                  <a:lumOff val="95000"/>
                </a:schemeClr>
              </a:gs>
              <a:gs pos="74000">
                <a:srgbClr val="FDCA00"/>
              </a:gs>
              <a:gs pos="83000">
                <a:srgbClr val="FDCA00"/>
              </a:gs>
              <a:gs pos="100000">
                <a:srgbClr val="FFF5D6"/>
              </a:gs>
            </a:gsLst>
            <a:path path="circle">
              <a:fillToRect l="100000" t="100000"/>
            </a:path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1500AA8-F0FD-6723-EE39-F592DCCC53CD}"/>
              </a:ext>
            </a:extLst>
          </p:cNvPr>
          <p:cNvSpPr/>
          <p:nvPr/>
        </p:nvSpPr>
        <p:spPr bwMode="auto">
          <a:xfrm rot="9621566">
            <a:off x="4392000" y="2383617"/>
            <a:ext cx="360000" cy="360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74000">
                <a:schemeClr val="accent5">
                  <a:lumMod val="45000"/>
                  <a:lumOff val="55000"/>
                </a:schemeClr>
              </a:gs>
              <a:gs pos="83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8B45E1F5-8D54-6830-7C6B-E4AB56F1026D}"/>
              </a:ext>
            </a:extLst>
          </p:cNvPr>
          <p:cNvCxnSpPr/>
          <p:nvPr/>
        </p:nvCxnSpPr>
        <p:spPr bwMode="auto">
          <a:xfrm>
            <a:off x="2195736" y="2859782"/>
            <a:ext cx="0" cy="158417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E03A58B3-72DA-0378-3136-E7D341AE5EC1}"/>
              </a:ext>
            </a:extLst>
          </p:cNvPr>
          <p:cNvCxnSpPr>
            <a:cxnSpLocks/>
          </p:cNvCxnSpPr>
          <p:nvPr/>
        </p:nvCxnSpPr>
        <p:spPr bwMode="auto">
          <a:xfrm>
            <a:off x="2195735" y="4443958"/>
            <a:ext cx="1728193" cy="0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B5D88199-4446-05D4-24D3-6A794EF60FD5}"/>
              </a:ext>
            </a:extLst>
          </p:cNvPr>
          <p:cNvCxnSpPr/>
          <p:nvPr/>
        </p:nvCxnSpPr>
        <p:spPr bwMode="auto">
          <a:xfrm>
            <a:off x="6948264" y="2859782"/>
            <a:ext cx="0" cy="158417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BD0C48B7-0F9D-419D-957C-1EBD6418579B}"/>
              </a:ext>
            </a:extLst>
          </p:cNvPr>
          <p:cNvCxnSpPr>
            <a:cxnSpLocks/>
          </p:cNvCxnSpPr>
          <p:nvPr/>
        </p:nvCxnSpPr>
        <p:spPr bwMode="auto">
          <a:xfrm flipH="1">
            <a:off x="5220072" y="4443958"/>
            <a:ext cx="1728192" cy="0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8" name="Picture 4" descr="Stopwatch - Free time and date icons">
            <a:extLst>
              <a:ext uri="{FF2B5EF4-FFF2-40B4-BE49-F238E27FC236}">
                <a16:creationId xmlns:a16="http://schemas.microsoft.com/office/drawing/2014/main" id="{7149CE04-4EE5-6C33-86B4-5C65A67D6C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178492" y="3449680"/>
            <a:ext cx="771550" cy="771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28551C8-24D3-AA10-08B0-BBBB8ED46309}"/>
              </a:ext>
            </a:extLst>
          </p:cNvPr>
          <p:cNvSpPr txBox="1"/>
          <p:nvPr/>
        </p:nvSpPr>
        <p:spPr>
          <a:xfrm>
            <a:off x="1744587" y="2052937"/>
            <a:ext cx="665247" cy="18646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Detector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B5E9BDD-2C84-1F73-A07F-114D56B4889F}"/>
              </a:ext>
            </a:extLst>
          </p:cNvPr>
          <p:cNvSpPr txBox="1"/>
          <p:nvPr/>
        </p:nvSpPr>
        <p:spPr>
          <a:xfrm>
            <a:off x="6749645" y="2049730"/>
            <a:ext cx="665247" cy="18646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Detector</a:t>
            </a:r>
          </a:p>
        </p:txBody>
      </p:sp>
    </p:spTree>
    <p:extLst>
      <p:ext uri="{BB962C8B-B14F-4D97-AF65-F5344CB8AC3E}">
        <p14:creationId xmlns:p14="http://schemas.microsoft.com/office/powerpoint/2010/main" val="2554014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82 -0.00155 L 0.25972 3.20988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795" y="62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0" presetClass="path" presetSubtype="0" repeatCount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3 -0.00123 L -0.2599 0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830" y="62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7"/>
                                            </p:cond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9" presetID="10" presetClass="exit" presetSubtype="0" repeatCount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1" repeatCount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3"/>
                                            </p:cond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6" presetID="22" presetClass="entr" presetSubtype="1" repeatCount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6"/>
                                            </p:cond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2" presetClass="entr" presetSubtype="8" repeatCount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0"/>
                                            </p:cond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3" presetID="22" presetClass="entr" presetSubtype="2" repeatCount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3"/>
                                            </p:cond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9" presetClass="entr" presetSubtype="0" repeatCount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1E79B3-B896-B56F-BF5A-EC109678BA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Jitter between two PLLs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2FC9AE-3F96-D31C-6EEE-42784B43F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5 Jan 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2F8C21-73E0-2723-E122-B9F6662FD3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 Page </a:t>
            </a:r>
            <a:fld id="{914CB362-B5FD-9A4D-A525-F9AE26ED7B7E}" type="slidenum">
              <a:rPr lang="en-US" smtClean="0"/>
              <a:pPr/>
              <a:t>20</a:t>
            </a:fld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AF8421B-B034-AC16-E725-1E7BBE0F2EDB}"/>
              </a:ext>
            </a:extLst>
          </p:cNvPr>
          <p:cNvCxnSpPr>
            <a:cxnSpLocks/>
          </p:cNvCxnSpPr>
          <p:nvPr/>
        </p:nvCxnSpPr>
        <p:spPr bwMode="auto">
          <a:xfrm>
            <a:off x="1331640" y="1851670"/>
            <a:ext cx="72008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DA42163-2EEF-21CB-AD4B-6F5E99A822AB}"/>
              </a:ext>
            </a:extLst>
          </p:cNvPr>
          <p:cNvCxnSpPr>
            <a:cxnSpLocks/>
          </p:cNvCxnSpPr>
          <p:nvPr/>
        </p:nvCxnSpPr>
        <p:spPr bwMode="auto">
          <a:xfrm flipV="1">
            <a:off x="2051720" y="1131590"/>
            <a:ext cx="0" cy="72008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D5AE83F-F872-9015-B60C-80E7C557509C}"/>
              </a:ext>
            </a:extLst>
          </p:cNvPr>
          <p:cNvCxnSpPr>
            <a:cxnSpLocks/>
          </p:cNvCxnSpPr>
          <p:nvPr/>
        </p:nvCxnSpPr>
        <p:spPr bwMode="auto">
          <a:xfrm>
            <a:off x="2051720" y="1131590"/>
            <a:ext cx="648072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E28505C-18EE-51E3-1475-586AB125853B}"/>
              </a:ext>
            </a:extLst>
          </p:cNvPr>
          <p:cNvCxnSpPr>
            <a:cxnSpLocks/>
          </p:cNvCxnSpPr>
          <p:nvPr/>
        </p:nvCxnSpPr>
        <p:spPr bwMode="auto">
          <a:xfrm flipV="1">
            <a:off x="2699792" y="1131590"/>
            <a:ext cx="0" cy="72008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F9A69CC-0915-8142-A5FA-8B967184D384}"/>
              </a:ext>
            </a:extLst>
          </p:cNvPr>
          <p:cNvCxnSpPr>
            <a:cxnSpLocks/>
          </p:cNvCxnSpPr>
          <p:nvPr/>
        </p:nvCxnSpPr>
        <p:spPr bwMode="auto">
          <a:xfrm flipV="1">
            <a:off x="3347864" y="1131590"/>
            <a:ext cx="0" cy="72008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A0C9CC5-B958-A4B8-CD73-807A7BC05D99}"/>
              </a:ext>
            </a:extLst>
          </p:cNvPr>
          <p:cNvCxnSpPr>
            <a:cxnSpLocks/>
          </p:cNvCxnSpPr>
          <p:nvPr/>
        </p:nvCxnSpPr>
        <p:spPr bwMode="auto">
          <a:xfrm flipV="1">
            <a:off x="4137583" y="1131590"/>
            <a:ext cx="0" cy="72008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245FDE3-034F-8B27-2602-F69901FF43C8}"/>
              </a:ext>
            </a:extLst>
          </p:cNvPr>
          <p:cNvCxnSpPr>
            <a:cxnSpLocks/>
          </p:cNvCxnSpPr>
          <p:nvPr/>
        </p:nvCxnSpPr>
        <p:spPr bwMode="auto">
          <a:xfrm flipV="1">
            <a:off x="4948933" y="1131590"/>
            <a:ext cx="0" cy="72008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5FBDF63-31A0-7A20-41E3-6C0FF0E12050}"/>
              </a:ext>
            </a:extLst>
          </p:cNvPr>
          <p:cNvCxnSpPr>
            <a:cxnSpLocks/>
          </p:cNvCxnSpPr>
          <p:nvPr/>
        </p:nvCxnSpPr>
        <p:spPr bwMode="auto">
          <a:xfrm>
            <a:off x="5580112" y="1851670"/>
            <a:ext cx="864096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E41B222-9DB6-18D7-2E2F-50577A918F71}"/>
              </a:ext>
            </a:extLst>
          </p:cNvPr>
          <p:cNvCxnSpPr>
            <a:cxnSpLocks/>
          </p:cNvCxnSpPr>
          <p:nvPr/>
        </p:nvCxnSpPr>
        <p:spPr bwMode="auto">
          <a:xfrm flipV="1">
            <a:off x="6444208" y="1131590"/>
            <a:ext cx="0" cy="72008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0344FC1-C9DF-2F5D-7917-805631E7F998}"/>
              </a:ext>
            </a:extLst>
          </p:cNvPr>
          <p:cNvCxnSpPr>
            <a:cxnSpLocks/>
          </p:cNvCxnSpPr>
          <p:nvPr/>
        </p:nvCxnSpPr>
        <p:spPr bwMode="auto">
          <a:xfrm>
            <a:off x="6444208" y="1131590"/>
            <a:ext cx="584532" cy="6797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0D3FA9A-A5CD-FD8E-57CF-3B730DEC1434}"/>
              </a:ext>
            </a:extLst>
          </p:cNvPr>
          <p:cNvCxnSpPr>
            <a:cxnSpLocks/>
          </p:cNvCxnSpPr>
          <p:nvPr/>
        </p:nvCxnSpPr>
        <p:spPr bwMode="auto">
          <a:xfrm>
            <a:off x="7020272" y="1862402"/>
            <a:ext cx="790824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D9C04BA-7635-2D8D-BE12-A156E1C43DE4}"/>
              </a:ext>
            </a:extLst>
          </p:cNvPr>
          <p:cNvCxnSpPr>
            <a:cxnSpLocks/>
          </p:cNvCxnSpPr>
          <p:nvPr/>
        </p:nvCxnSpPr>
        <p:spPr bwMode="auto">
          <a:xfrm flipV="1">
            <a:off x="7811096" y="1131590"/>
            <a:ext cx="0" cy="72008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AA032A4-685F-EDE3-9B70-6AA84AE07F21}"/>
              </a:ext>
            </a:extLst>
          </p:cNvPr>
          <p:cNvCxnSpPr/>
          <p:nvPr/>
        </p:nvCxnSpPr>
        <p:spPr bwMode="auto">
          <a:xfrm>
            <a:off x="7811096" y="1138387"/>
            <a:ext cx="72008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0F1CCEE6-ECEC-0712-624C-C6BEDBA4265F}"/>
              </a:ext>
            </a:extLst>
          </p:cNvPr>
          <p:cNvCxnSpPr>
            <a:cxnSpLocks/>
          </p:cNvCxnSpPr>
          <p:nvPr/>
        </p:nvCxnSpPr>
        <p:spPr bwMode="auto">
          <a:xfrm flipV="1">
            <a:off x="5580112" y="1131590"/>
            <a:ext cx="0" cy="72008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4E1A7841-824A-0051-7928-C6574A0366D6}"/>
              </a:ext>
            </a:extLst>
          </p:cNvPr>
          <p:cNvCxnSpPr>
            <a:cxnSpLocks/>
          </p:cNvCxnSpPr>
          <p:nvPr/>
        </p:nvCxnSpPr>
        <p:spPr bwMode="auto">
          <a:xfrm flipV="1">
            <a:off x="7028740" y="1131590"/>
            <a:ext cx="0" cy="72008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52646BB8-D4FF-CA9D-FA85-D8DC311324A9}"/>
              </a:ext>
            </a:extLst>
          </p:cNvPr>
          <p:cNvCxnSpPr>
            <a:cxnSpLocks/>
          </p:cNvCxnSpPr>
          <p:nvPr/>
        </p:nvCxnSpPr>
        <p:spPr bwMode="auto">
          <a:xfrm flipV="1">
            <a:off x="2051720" y="771550"/>
            <a:ext cx="0" cy="3096344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53DD380E-CFA6-CE17-2F84-2E8FA37D3849}"/>
              </a:ext>
            </a:extLst>
          </p:cNvPr>
          <p:cNvCxnSpPr>
            <a:cxnSpLocks/>
          </p:cNvCxnSpPr>
          <p:nvPr/>
        </p:nvCxnSpPr>
        <p:spPr bwMode="auto">
          <a:xfrm flipV="1">
            <a:off x="2771800" y="771550"/>
            <a:ext cx="0" cy="3096344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3FA8321D-959E-6FFA-15B2-B53F9BEA7DDA}"/>
              </a:ext>
            </a:extLst>
          </p:cNvPr>
          <p:cNvCxnSpPr>
            <a:cxnSpLocks/>
          </p:cNvCxnSpPr>
          <p:nvPr/>
        </p:nvCxnSpPr>
        <p:spPr bwMode="auto">
          <a:xfrm flipV="1">
            <a:off x="3491880" y="771550"/>
            <a:ext cx="0" cy="3096344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00996145-2D77-C62B-8904-7AC3BAAAEA51}"/>
              </a:ext>
            </a:extLst>
          </p:cNvPr>
          <p:cNvCxnSpPr>
            <a:cxnSpLocks/>
          </p:cNvCxnSpPr>
          <p:nvPr/>
        </p:nvCxnSpPr>
        <p:spPr bwMode="auto">
          <a:xfrm flipV="1">
            <a:off x="4932040" y="771550"/>
            <a:ext cx="0" cy="3096344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B9F0DD8A-27F1-B8B9-0C80-BC69550B6105}"/>
              </a:ext>
            </a:extLst>
          </p:cNvPr>
          <p:cNvCxnSpPr>
            <a:cxnSpLocks/>
          </p:cNvCxnSpPr>
          <p:nvPr/>
        </p:nvCxnSpPr>
        <p:spPr bwMode="auto">
          <a:xfrm flipV="1">
            <a:off x="5652120" y="771550"/>
            <a:ext cx="0" cy="3096344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A29639FA-1B2F-0D47-E3F8-C8110AF4A56D}"/>
              </a:ext>
            </a:extLst>
          </p:cNvPr>
          <p:cNvCxnSpPr>
            <a:cxnSpLocks/>
          </p:cNvCxnSpPr>
          <p:nvPr/>
        </p:nvCxnSpPr>
        <p:spPr bwMode="auto">
          <a:xfrm flipV="1">
            <a:off x="6372200" y="771550"/>
            <a:ext cx="0" cy="3096344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70F44ACF-EF77-EDAA-711A-4FC733F91841}"/>
              </a:ext>
            </a:extLst>
          </p:cNvPr>
          <p:cNvCxnSpPr>
            <a:cxnSpLocks/>
          </p:cNvCxnSpPr>
          <p:nvPr/>
        </p:nvCxnSpPr>
        <p:spPr bwMode="auto">
          <a:xfrm flipV="1">
            <a:off x="7092280" y="771550"/>
            <a:ext cx="0" cy="3096344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8C00A719-74C6-5782-0203-6CFD679D8FCB}"/>
              </a:ext>
            </a:extLst>
          </p:cNvPr>
          <p:cNvCxnSpPr>
            <a:cxnSpLocks/>
          </p:cNvCxnSpPr>
          <p:nvPr/>
        </p:nvCxnSpPr>
        <p:spPr bwMode="auto">
          <a:xfrm flipV="1">
            <a:off x="7812360" y="771550"/>
            <a:ext cx="0" cy="3096344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BC90FD65-1545-D054-4051-C4FD7E24DBA6}"/>
              </a:ext>
            </a:extLst>
          </p:cNvPr>
          <p:cNvSpPr txBox="1"/>
          <p:nvPr/>
        </p:nvSpPr>
        <p:spPr>
          <a:xfrm>
            <a:off x="701809" y="1187644"/>
            <a:ext cx="1191032" cy="58439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entury Gothic" panose="020B0502020202020204" pitchFamily="34" charset="0"/>
              </a:rPr>
              <a:t>Detector 1</a:t>
            </a:r>
          </a:p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entury Gothic" panose="020B0502020202020204" pitchFamily="34" charset="0"/>
              </a:rPr>
              <a:t>PLL1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A3B2579-6FB2-B1AF-769B-A29DEB700318}"/>
              </a:ext>
            </a:extLst>
          </p:cNvPr>
          <p:cNvSpPr txBox="1"/>
          <p:nvPr/>
        </p:nvSpPr>
        <p:spPr>
          <a:xfrm>
            <a:off x="661216" y="3139488"/>
            <a:ext cx="1191032" cy="58439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entury Gothic" panose="020B0502020202020204" pitchFamily="34" charset="0"/>
              </a:rPr>
              <a:t>Detector 2</a:t>
            </a:r>
          </a:p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entury Gothic" panose="020B0502020202020204" pitchFamily="34" charset="0"/>
              </a:rPr>
              <a:t>PLL2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072B4B0-E74B-24CA-98DA-827CDFC5D586}"/>
              </a:ext>
            </a:extLst>
          </p:cNvPr>
          <p:cNvCxnSpPr/>
          <p:nvPr/>
        </p:nvCxnSpPr>
        <p:spPr bwMode="auto">
          <a:xfrm>
            <a:off x="1331640" y="3795886"/>
            <a:ext cx="72008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B432C5C-1571-DE85-0789-F159257249B2}"/>
              </a:ext>
            </a:extLst>
          </p:cNvPr>
          <p:cNvCxnSpPr>
            <a:cxnSpLocks/>
          </p:cNvCxnSpPr>
          <p:nvPr/>
        </p:nvCxnSpPr>
        <p:spPr bwMode="auto">
          <a:xfrm flipV="1">
            <a:off x="2051720" y="3075806"/>
            <a:ext cx="0" cy="72008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5BE521E-B421-9D0A-1C05-F22789E15951}"/>
              </a:ext>
            </a:extLst>
          </p:cNvPr>
          <p:cNvCxnSpPr>
            <a:cxnSpLocks/>
          </p:cNvCxnSpPr>
          <p:nvPr/>
        </p:nvCxnSpPr>
        <p:spPr bwMode="auto">
          <a:xfrm>
            <a:off x="2051720" y="3075806"/>
            <a:ext cx="792088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74DCC6E-5D3D-B7C1-2C67-D4A00B67A0C4}"/>
              </a:ext>
            </a:extLst>
          </p:cNvPr>
          <p:cNvCxnSpPr>
            <a:cxnSpLocks/>
          </p:cNvCxnSpPr>
          <p:nvPr/>
        </p:nvCxnSpPr>
        <p:spPr bwMode="auto">
          <a:xfrm flipV="1">
            <a:off x="2843808" y="3075806"/>
            <a:ext cx="0" cy="72008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22C7C057-190F-49ED-3042-49778EBA8B0A}"/>
              </a:ext>
            </a:extLst>
          </p:cNvPr>
          <p:cNvCxnSpPr>
            <a:cxnSpLocks/>
          </p:cNvCxnSpPr>
          <p:nvPr/>
        </p:nvCxnSpPr>
        <p:spPr bwMode="auto">
          <a:xfrm>
            <a:off x="2843808" y="3795886"/>
            <a:ext cx="792088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B0DCE9B4-942C-A904-8E12-7B688DC76F18}"/>
              </a:ext>
            </a:extLst>
          </p:cNvPr>
          <p:cNvCxnSpPr>
            <a:cxnSpLocks/>
          </p:cNvCxnSpPr>
          <p:nvPr/>
        </p:nvCxnSpPr>
        <p:spPr bwMode="auto">
          <a:xfrm flipV="1">
            <a:off x="3635896" y="3075806"/>
            <a:ext cx="0" cy="72008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6D3E475E-4264-1257-8943-A767EFCD0359}"/>
              </a:ext>
            </a:extLst>
          </p:cNvPr>
          <p:cNvCxnSpPr>
            <a:cxnSpLocks/>
          </p:cNvCxnSpPr>
          <p:nvPr/>
        </p:nvCxnSpPr>
        <p:spPr bwMode="auto">
          <a:xfrm>
            <a:off x="3635896" y="3075806"/>
            <a:ext cx="648072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FCB7F359-6AF0-EB38-5CA6-6D811A47780A}"/>
              </a:ext>
            </a:extLst>
          </p:cNvPr>
          <p:cNvCxnSpPr>
            <a:cxnSpLocks/>
          </p:cNvCxnSpPr>
          <p:nvPr/>
        </p:nvCxnSpPr>
        <p:spPr bwMode="auto">
          <a:xfrm flipV="1">
            <a:off x="4283968" y="3075806"/>
            <a:ext cx="0" cy="72008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C63E7366-814E-CA16-A496-2AF1E7CB1B87}"/>
              </a:ext>
            </a:extLst>
          </p:cNvPr>
          <p:cNvCxnSpPr>
            <a:cxnSpLocks/>
          </p:cNvCxnSpPr>
          <p:nvPr/>
        </p:nvCxnSpPr>
        <p:spPr bwMode="auto">
          <a:xfrm>
            <a:off x="4283968" y="3795886"/>
            <a:ext cx="648072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69997574-14BE-2D86-7F59-B37893E384D9}"/>
              </a:ext>
            </a:extLst>
          </p:cNvPr>
          <p:cNvCxnSpPr>
            <a:cxnSpLocks/>
          </p:cNvCxnSpPr>
          <p:nvPr/>
        </p:nvCxnSpPr>
        <p:spPr bwMode="auto">
          <a:xfrm flipV="1">
            <a:off x="4932040" y="3075806"/>
            <a:ext cx="0" cy="72008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B878BECE-8D7E-9D74-CCC3-2CE88F030931}"/>
              </a:ext>
            </a:extLst>
          </p:cNvPr>
          <p:cNvCxnSpPr>
            <a:cxnSpLocks/>
          </p:cNvCxnSpPr>
          <p:nvPr/>
        </p:nvCxnSpPr>
        <p:spPr bwMode="auto">
          <a:xfrm>
            <a:off x="4932040" y="3075806"/>
            <a:ext cx="648072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38538258-D6D4-9F17-31FC-F8004695EDC1}"/>
              </a:ext>
            </a:extLst>
          </p:cNvPr>
          <p:cNvCxnSpPr>
            <a:cxnSpLocks/>
          </p:cNvCxnSpPr>
          <p:nvPr/>
        </p:nvCxnSpPr>
        <p:spPr bwMode="auto">
          <a:xfrm>
            <a:off x="5580112" y="3795886"/>
            <a:ext cx="648072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69D136F1-34FF-D093-D6C0-D682768D11A9}"/>
              </a:ext>
            </a:extLst>
          </p:cNvPr>
          <p:cNvCxnSpPr>
            <a:cxnSpLocks/>
          </p:cNvCxnSpPr>
          <p:nvPr/>
        </p:nvCxnSpPr>
        <p:spPr bwMode="auto">
          <a:xfrm flipV="1">
            <a:off x="6228184" y="3075806"/>
            <a:ext cx="0" cy="72008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E7D2B3A5-595F-D74A-AC11-C6E9BDAF967F}"/>
              </a:ext>
            </a:extLst>
          </p:cNvPr>
          <p:cNvCxnSpPr>
            <a:cxnSpLocks/>
          </p:cNvCxnSpPr>
          <p:nvPr/>
        </p:nvCxnSpPr>
        <p:spPr bwMode="auto">
          <a:xfrm>
            <a:off x="6228184" y="3075806"/>
            <a:ext cx="792088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B796C464-1E9D-0A6D-4631-059D49490101}"/>
              </a:ext>
            </a:extLst>
          </p:cNvPr>
          <p:cNvCxnSpPr>
            <a:cxnSpLocks/>
          </p:cNvCxnSpPr>
          <p:nvPr/>
        </p:nvCxnSpPr>
        <p:spPr bwMode="auto">
          <a:xfrm>
            <a:off x="7020272" y="3795886"/>
            <a:ext cx="792088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79B12135-F1A7-A810-2AA4-39127D1B026B}"/>
              </a:ext>
            </a:extLst>
          </p:cNvPr>
          <p:cNvCxnSpPr>
            <a:cxnSpLocks/>
          </p:cNvCxnSpPr>
          <p:nvPr/>
        </p:nvCxnSpPr>
        <p:spPr bwMode="auto">
          <a:xfrm flipV="1">
            <a:off x="7812360" y="3075806"/>
            <a:ext cx="0" cy="72008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1BBABE74-C20D-BF25-1FE5-121481EDE3B0}"/>
              </a:ext>
            </a:extLst>
          </p:cNvPr>
          <p:cNvCxnSpPr/>
          <p:nvPr/>
        </p:nvCxnSpPr>
        <p:spPr bwMode="auto">
          <a:xfrm>
            <a:off x="7812360" y="3075806"/>
            <a:ext cx="72008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7194B355-74F5-66F1-F3A8-210F94240B19}"/>
              </a:ext>
            </a:extLst>
          </p:cNvPr>
          <p:cNvCxnSpPr>
            <a:cxnSpLocks/>
          </p:cNvCxnSpPr>
          <p:nvPr/>
        </p:nvCxnSpPr>
        <p:spPr bwMode="auto">
          <a:xfrm flipV="1">
            <a:off x="5580112" y="3075806"/>
            <a:ext cx="0" cy="72008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FD25665B-59F6-F456-0D01-B271FF6A63AF}"/>
              </a:ext>
            </a:extLst>
          </p:cNvPr>
          <p:cNvCxnSpPr>
            <a:cxnSpLocks/>
          </p:cNvCxnSpPr>
          <p:nvPr/>
        </p:nvCxnSpPr>
        <p:spPr bwMode="auto">
          <a:xfrm flipV="1">
            <a:off x="7020272" y="3075806"/>
            <a:ext cx="0" cy="72008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F7E0FA27-BFAF-FB79-7415-6BF3D35CB0D4}"/>
              </a:ext>
            </a:extLst>
          </p:cNvPr>
          <p:cNvCxnSpPr>
            <a:cxnSpLocks/>
          </p:cNvCxnSpPr>
          <p:nvPr/>
        </p:nvCxnSpPr>
        <p:spPr bwMode="auto">
          <a:xfrm>
            <a:off x="2699792" y="1851670"/>
            <a:ext cx="648072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A3374B88-A708-5CB6-7A3E-02E2B4613676}"/>
              </a:ext>
            </a:extLst>
          </p:cNvPr>
          <p:cNvCxnSpPr>
            <a:cxnSpLocks/>
          </p:cNvCxnSpPr>
          <p:nvPr/>
        </p:nvCxnSpPr>
        <p:spPr bwMode="auto">
          <a:xfrm>
            <a:off x="4137583" y="1848858"/>
            <a:ext cx="81135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EB21356D-AF5B-645C-9521-40C191A08A74}"/>
              </a:ext>
            </a:extLst>
          </p:cNvPr>
          <p:cNvCxnSpPr>
            <a:cxnSpLocks/>
          </p:cNvCxnSpPr>
          <p:nvPr/>
        </p:nvCxnSpPr>
        <p:spPr bwMode="auto">
          <a:xfrm>
            <a:off x="4948933" y="1138387"/>
            <a:ext cx="631179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14300E47-5323-138C-BFDC-1AD5DE252F1F}"/>
              </a:ext>
            </a:extLst>
          </p:cNvPr>
          <p:cNvCxnSpPr>
            <a:cxnSpLocks/>
          </p:cNvCxnSpPr>
          <p:nvPr/>
        </p:nvCxnSpPr>
        <p:spPr bwMode="auto">
          <a:xfrm>
            <a:off x="3347864" y="1145184"/>
            <a:ext cx="789719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535351F5-7502-B99A-411F-9C69609C8243}"/>
              </a:ext>
            </a:extLst>
          </p:cNvPr>
          <p:cNvCxnSpPr>
            <a:cxnSpLocks/>
          </p:cNvCxnSpPr>
          <p:nvPr/>
        </p:nvCxnSpPr>
        <p:spPr bwMode="auto">
          <a:xfrm flipV="1">
            <a:off x="4137583" y="1854423"/>
            <a:ext cx="0" cy="1223912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19A66691-472C-902B-C06A-BD22230DC60E}"/>
              </a:ext>
            </a:extLst>
          </p:cNvPr>
          <p:cNvCxnSpPr>
            <a:cxnSpLocks/>
          </p:cNvCxnSpPr>
          <p:nvPr/>
        </p:nvCxnSpPr>
        <p:spPr bwMode="auto">
          <a:xfrm flipV="1">
            <a:off x="4283968" y="1848858"/>
            <a:ext cx="0" cy="1223912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A1E8D021-BC7D-FA17-67DE-D115203AB8AB}"/>
              </a:ext>
            </a:extLst>
          </p:cNvPr>
          <p:cNvCxnSpPr>
            <a:cxnSpLocks/>
          </p:cNvCxnSpPr>
          <p:nvPr/>
        </p:nvCxnSpPr>
        <p:spPr bwMode="auto">
          <a:xfrm>
            <a:off x="3845879" y="2427734"/>
            <a:ext cx="288032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08E8E7F6-DF34-BC25-2160-5A9E0CB3AF7B}"/>
              </a:ext>
            </a:extLst>
          </p:cNvPr>
          <p:cNvSpPr txBox="1"/>
          <p:nvPr/>
        </p:nvSpPr>
        <p:spPr>
          <a:xfrm>
            <a:off x="3347864" y="2112716"/>
            <a:ext cx="1843453" cy="18646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70C0"/>
                </a:solidFill>
                <a:latin typeface="Century Gothic" panose="020B0502020202020204" pitchFamily="34" charset="0"/>
              </a:rPr>
              <a:t>Timing jitter from PLL jitter</a:t>
            </a:r>
          </a:p>
        </p:txBody>
      </p: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8F03ADB0-9041-5CB1-0825-94FB440EDEAF}"/>
              </a:ext>
            </a:extLst>
          </p:cNvPr>
          <p:cNvCxnSpPr>
            <a:cxnSpLocks/>
          </p:cNvCxnSpPr>
          <p:nvPr/>
        </p:nvCxnSpPr>
        <p:spPr bwMode="auto">
          <a:xfrm>
            <a:off x="4283968" y="2429088"/>
            <a:ext cx="288032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70C0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sp>
        <p:nvSpPr>
          <p:cNvPr id="80" name="TextBox 79">
            <a:extLst>
              <a:ext uri="{FF2B5EF4-FFF2-40B4-BE49-F238E27FC236}">
                <a16:creationId xmlns:a16="http://schemas.microsoft.com/office/drawing/2014/main" id="{31C8EB86-05D0-5490-1041-F8D9BEF4B6ED}"/>
              </a:ext>
            </a:extLst>
          </p:cNvPr>
          <p:cNvSpPr txBox="1"/>
          <p:nvPr/>
        </p:nvSpPr>
        <p:spPr>
          <a:xfrm>
            <a:off x="755612" y="4262046"/>
            <a:ext cx="7632776" cy="425098"/>
          </a:xfrm>
          <a:prstGeom prst="rect">
            <a:avLst/>
          </a:prstGeom>
          <a:noFill/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108000" tIns="72000" rIns="108000" bIns="72000" rtlCol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entury Gothic" panose="020B0502020202020204" pitchFamily="34" charset="0"/>
              </a:rPr>
              <a:t>To achieve minimal timing jitter, PLL </a:t>
            </a:r>
            <a:r>
              <a:rPr lang="en-US" sz="1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phase</a:t>
            </a:r>
            <a:r>
              <a:rPr lang="en-US" sz="1800" dirty="0">
                <a:solidFill>
                  <a:srgbClr val="000000"/>
                </a:solidFill>
                <a:latin typeface="Century Gothic" panose="020B0502020202020204" pitchFamily="34" charset="0"/>
              </a:rPr>
              <a:t> </a:t>
            </a:r>
            <a:r>
              <a:rPr lang="en-US" sz="1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jitter</a:t>
            </a:r>
            <a:r>
              <a:rPr lang="en-US" sz="1800" dirty="0">
                <a:solidFill>
                  <a:srgbClr val="000000"/>
                </a:solidFill>
                <a:latin typeface="Century Gothic" panose="020B0502020202020204" pitchFamily="34" charset="0"/>
              </a:rPr>
              <a:t> must be </a:t>
            </a:r>
            <a:r>
              <a:rPr lang="en-US" sz="1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minimized</a:t>
            </a:r>
          </a:p>
        </p:txBody>
      </p:sp>
    </p:spTree>
    <p:extLst>
      <p:ext uri="{BB962C8B-B14F-4D97-AF65-F5344CB8AC3E}">
        <p14:creationId xmlns:p14="http://schemas.microsoft.com/office/powerpoint/2010/main" val="905502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0EDD2A-E2CC-BA04-9F40-3D8CADDB03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PLL jitter from power supply noise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6E50E8-7166-17EE-AFD7-A162364D43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5 Jan 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A3BDCC-9CD4-3931-A54E-DB073209C0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 Page </a:t>
            </a:r>
            <a:fld id="{914CB362-B5FD-9A4D-A525-F9AE26ED7B7E}" type="slidenum">
              <a:rPr lang="en-US" smtClean="0"/>
              <a:pPr/>
              <a:t>21</a:t>
            </a:fld>
            <a:endParaRPr lang="en-US" dirty="0"/>
          </a:p>
        </p:txBody>
      </p:sp>
      <p:grpSp>
        <p:nvGrpSpPr>
          <p:cNvPr id="6" name="Group 77">
            <a:extLst>
              <a:ext uri="{FF2B5EF4-FFF2-40B4-BE49-F238E27FC236}">
                <a16:creationId xmlns:a16="http://schemas.microsoft.com/office/drawing/2014/main" id="{178970B0-A096-DF5D-374E-CF5D4CCC5E66}"/>
              </a:ext>
            </a:extLst>
          </p:cNvPr>
          <p:cNvGrpSpPr>
            <a:grpSpLocks/>
          </p:cNvGrpSpPr>
          <p:nvPr/>
        </p:nvGrpSpPr>
        <p:grpSpPr bwMode="auto">
          <a:xfrm>
            <a:off x="1690985" y="1706836"/>
            <a:ext cx="244475" cy="288925"/>
            <a:chOff x="1156" y="935"/>
            <a:chExt cx="154" cy="182"/>
          </a:xfrm>
        </p:grpSpPr>
        <p:sp>
          <p:nvSpPr>
            <p:cNvPr id="7" name="Freeform 78">
              <a:extLst>
                <a:ext uri="{FF2B5EF4-FFF2-40B4-BE49-F238E27FC236}">
                  <a16:creationId xmlns:a16="http://schemas.microsoft.com/office/drawing/2014/main" id="{0C497C30-3936-18E5-B15F-E4A340063AC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" y="935"/>
              <a:ext cx="136" cy="182"/>
            </a:xfrm>
            <a:custGeom>
              <a:avLst/>
              <a:gdLst>
                <a:gd name="T0" fmla="*/ 0 w 136"/>
                <a:gd name="T1" fmla="*/ 0 h 182"/>
                <a:gd name="T2" fmla="*/ 136 w 136"/>
                <a:gd name="T3" fmla="*/ 91 h 182"/>
                <a:gd name="T4" fmla="*/ 0 w 136"/>
                <a:gd name="T5" fmla="*/ 182 h 182"/>
                <a:gd name="T6" fmla="*/ 0 w 136"/>
                <a:gd name="T7" fmla="*/ 0 h 18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6"/>
                <a:gd name="T13" fmla="*/ 0 h 182"/>
                <a:gd name="T14" fmla="*/ 136 w 136"/>
                <a:gd name="T15" fmla="*/ 182 h 18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6" h="182">
                  <a:moveTo>
                    <a:pt x="0" y="0"/>
                  </a:moveTo>
                  <a:lnTo>
                    <a:pt x="136" y="91"/>
                  </a:lnTo>
                  <a:lnTo>
                    <a:pt x="0" y="1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1pPr>
              <a:lvl2pPr marL="37931725" indent="-37474525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2pPr>
              <a:lvl3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3pPr>
              <a:lvl4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4pPr>
              <a:lvl5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9pPr>
            </a:lstStyle>
            <a:p>
              <a:endParaRPr lang="en-US" altLang="en-DE">
                <a:latin typeface="Century Gothic" panose="020B0502020202020204" pitchFamily="34" charset="0"/>
              </a:endParaRPr>
            </a:p>
          </p:txBody>
        </p:sp>
        <p:sp>
          <p:nvSpPr>
            <p:cNvPr id="8" name="Oval 79">
              <a:extLst>
                <a:ext uri="{FF2B5EF4-FFF2-40B4-BE49-F238E27FC236}">
                  <a16:creationId xmlns:a16="http://schemas.microsoft.com/office/drawing/2014/main" id="{9469D0B6-3F93-C765-5201-7544DA5FFF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4" y="1003"/>
              <a:ext cx="46" cy="4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1pPr>
              <a:lvl2pPr marL="37931725" indent="-37474525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2pPr>
              <a:lvl3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3pPr>
              <a:lvl4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4pPr>
              <a:lvl5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9pPr>
            </a:lstStyle>
            <a:p>
              <a:endParaRPr lang="en-US" altLang="en-DE">
                <a:latin typeface="Century Gothic" panose="020B0502020202020204" pitchFamily="34" charset="0"/>
              </a:endParaRPr>
            </a:p>
          </p:txBody>
        </p:sp>
      </p:grpSp>
      <p:grpSp>
        <p:nvGrpSpPr>
          <p:cNvPr id="9" name="Group 80">
            <a:extLst>
              <a:ext uri="{FF2B5EF4-FFF2-40B4-BE49-F238E27FC236}">
                <a16:creationId xmlns:a16="http://schemas.microsoft.com/office/drawing/2014/main" id="{0227CCB0-4CE0-EAB7-A9E2-913BD9157DDF}"/>
              </a:ext>
            </a:extLst>
          </p:cNvPr>
          <p:cNvGrpSpPr>
            <a:grpSpLocks/>
          </p:cNvGrpSpPr>
          <p:nvPr/>
        </p:nvGrpSpPr>
        <p:grpSpPr bwMode="auto">
          <a:xfrm>
            <a:off x="2267248" y="1706836"/>
            <a:ext cx="244475" cy="288925"/>
            <a:chOff x="1156" y="935"/>
            <a:chExt cx="154" cy="182"/>
          </a:xfrm>
        </p:grpSpPr>
        <p:sp>
          <p:nvSpPr>
            <p:cNvPr id="10" name="Freeform 81">
              <a:extLst>
                <a:ext uri="{FF2B5EF4-FFF2-40B4-BE49-F238E27FC236}">
                  <a16:creationId xmlns:a16="http://schemas.microsoft.com/office/drawing/2014/main" id="{6DD12D95-9383-A133-8DBF-0BD8B48958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" y="935"/>
              <a:ext cx="136" cy="182"/>
            </a:xfrm>
            <a:custGeom>
              <a:avLst/>
              <a:gdLst>
                <a:gd name="T0" fmla="*/ 0 w 136"/>
                <a:gd name="T1" fmla="*/ 0 h 182"/>
                <a:gd name="T2" fmla="*/ 136 w 136"/>
                <a:gd name="T3" fmla="*/ 91 h 182"/>
                <a:gd name="T4" fmla="*/ 0 w 136"/>
                <a:gd name="T5" fmla="*/ 182 h 182"/>
                <a:gd name="T6" fmla="*/ 0 w 136"/>
                <a:gd name="T7" fmla="*/ 0 h 18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6"/>
                <a:gd name="T13" fmla="*/ 0 h 182"/>
                <a:gd name="T14" fmla="*/ 136 w 136"/>
                <a:gd name="T15" fmla="*/ 182 h 18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6" h="182">
                  <a:moveTo>
                    <a:pt x="0" y="0"/>
                  </a:moveTo>
                  <a:lnTo>
                    <a:pt x="136" y="91"/>
                  </a:lnTo>
                  <a:lnTo>
                    <a:pt x="0" y="1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1pPr>
              <a:lvl2pPr marL="37931725" indent="-37474525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2pPr>
              <a:lvl3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3pPr>
              <a:lvl4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4pPr>
              <a:lvl5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9pPr>
            </a:lstStyle>
            <a:p>
              <a:endParaRPr lang="en-US" altLang="en-DE">
                <a:latin typeface="Century Gothic" panose="020B0502020202020204" pitchFamily="34" charset="0"/>
              </a:endParaRPr>
            </a:p>
          </p:txBody>
        </p:sp>
        <p:sp>
          <p:nvSpPr>
            <p:cNvPr id="11" name="Oval 82">
              <a:extLst>
                <a:ext uri="{FF2B5EF4-FFF2-40B4-BE49-F238E27FC236}">
                  <a16:creationId xmlns:a16="http://schemas.microsoft.com/office/drawing/2014/main" id="{8714B8A7-02C6-6DC9-19CE-15AF33D9AE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4" y="1003"/>
              <a:ext cx="46" cy="4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1pPr>
              <a:lvl2pPr marL="37931725" indent="-37474525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2pPr>
              <a:lvl3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3pPr>
              <a:lvl4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4pPr>
              <a:lvl5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9pPr>
            </a:lstStyle>
            <a:p>
              <a:endParaRPr lang="en-US" altLang="en-DE">
                <a:latin typeface="Century Gothic" panose="020B0502020202020204" pitchFamily="34" charset="0"/>
              </a:endParaRPr>
            </a:p>
          </p:txBody>
        </p:sp>
      </p:grpSp>
      <p:grpSp>
        <p:nvGrpSpPr>
          <p:cNvPr id="12" name="Group 80">
            <a:extLst>
              <a:ext uri="{FF2B5EF4-FFF2-40B4-BE49-F238E27FC236}">
                <a16:creationId xmlns:a16="http://schemas.microsoft.com/office/drawing/2014/main" id="{735CA8B4-9B10-78F5-F93C-A7C6BE033F0C}"/>
              </a:ext>
            </a:extLst>
          </p:cNvPr>
          <p:cNvGrpSpPr>
            <a:grpSpLocks/>
          </p:cNvGrpSpPr>
          <p:nvPr/>
        </p:nvGrpSpPr>
        <p:grpSpPr bwMode="auto">
          <a:xfrm>
            <a:off x="2814936" y="1712657"/>
            <a:ext cx="244475" cy="288925"/>
            <a:chOff x="1156" y="935"/>
            <a:chExt cx="154" cy="182"/>
          </a:xfrm>
        </p:grpSpPr>
        <p:sp>
          <p:nvSpPr>
            <p:cNvPr id="13" name="Freeform 81">
              <a:extLst>
                <a:ext uri="{FF2B5EF4-FFF2-40B4-BE49-F238E27FC236}">
                  <a16:creationId xmlns:a16="http://schemas.microsoft.com/office/drawing/2014/main" id="{6FBDA24D-AA26-B4B5-688F-66CCE627E4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" y="935"/>
              <a:ext cx="136" cy="182"/>
            </a:xfrm>
            <a:custGeom>
              <a:avLst/>
              <a:gdLst>
                <a:gd name="T0" fmla="*/ 0 w 136"/>
                <a:gd name="T1" fmla="*/ 0 h 182"/>
                <a:gd name="T2" fmla="*/ 136 w 136"/>
                <a:gd name="T3" fmla="*/ 91 h 182"/>
                <a:gd name="T4" fmla="*/ 0 w 136"/>
                <a:gd name="T5" fmla="*/ 182 h 182"/>
                <a:gd name="T6" fmla="*/ 0 w 136"/>
                <a:gd name="T7" fmla="*/ 0 h 18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6"/>
                <a:gd name="T13" fmla="*/ 0 h 182"/>
                <a:gd name="T14" fmla="*/ 136 w 136"/>
                <a:gd name="T15" fmla="*/ 182 h 18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6" h="182">
                  <a:moveTo>
                    <a:pt x="0" y="0"/>
                  </a:moveTo>
                  <a:lnTo>
                    <a:pt x="136" y="91"/>
                  </a:lnTo>
                  <a:lnTo>
                    <a:pt x="0" y="1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1pPr>
              <a:lvl2pPr marL="37931725" indent="-37474525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2pPr>
              <a:lvl3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3pPr>
              <a:lvl4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4pPr>
              <a:lvl5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9pPr>
            </a:lstStyle>
            <a:p>
              <a:endParaRPr lang="en-US" altLang="en-DE">
                <a:latin typeface="Century Gothic" panose="020B0502020202020204" pitchFamily="34" charset="0"/>
              </a:endParaRPr>
            </a:p>
          </p:txBody>
        </p:sp>
        <p:sp>
          <p:nvSpPr>
            <p:cNvPr id="14" name="Oval 82">
              <a:extLst>
                <a:ext uri="{FF2B5EF4-FFF2-40B4-BE49-F238E27FC236}">
                  <a16:creationId xmlns:a16="http://schemas.microsoft.com/office/drawing/2014/main" id="{7C889780-E07A-47E7-D30B-D6D37B7BA6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4" y="1003"/>
              <a:ext cx="46" cy="4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1pPr>
              <a:lvl2pPr marL="37931725" indent="-37474525"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2pPr>
              <a:lvl3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3pPr>
              <a:lvl4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4pPr>
              <a:lvl5pPr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panose="020B0604030504040204" pitchFamily="34" charset="0"/>
                  <a:ea typeface="ヒラギノ角ゴ Pro W3" charset="-128"/>
                </a:defRPr>
              </a:lvl9pPr>
            </a:lstStyle>
            <a:p>
              <a:endParaRPr lang="en-US" altLang="en-DE">
                <a:latin typeface="Century Gothic" panose="020B0502020202020204" pitchFamily="34" charset="0"/>
              </a:endParaRPr>
            </a:p>
          </p:txBody>
        </p:sp>
      </p:grp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298264D-2686-A0A1-D372-50306C331ADC}"/>
              </a:ext>
            </a:extLst>
          </p:cNvPr>
          <p:cNvCxnSpPr>
            <a:stCxn id="8" idx="6"/>
          </p:cNvCxnSpPr>
          <p:nvPr/>
        </p:nvCxnSpPr>
        <p:spPr bwMode="auto">
          <a:xfrm>
            <a:off x="1935460" y="1850505"/>
            <a:ext cx="3317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7CD53890-ED6C-8C13-410A-452A6DCECAE6}"/>
              </a:ext>
            </a:extLst>
          </p:cNvPr>
          <p:cNvCxnSpPr/>
          <p:nvPr/>
        </p:nvCxnSpPr>
        <p:spPr bwMode="auto">
          <a:xfrm>
            <a:off x="2475210" y="1850505"/>
            <a:ext cx="3317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62F0F827-5434-6119-1053-958BB0FC2D49}"/>
              </a:ext>
            </a:extLst>
          </p:cNvPr>
          <p:cNvCxnSpPr>
            <a:cxnSpLocks/>
          </p:cNvCxnSpPr>
          <p:nvPr/>
        </p:nvCxnSpPr>
        <p:spPr bwMode="auto">
          <a:xfrm flipV="1">
            <a:off x="1798935" y="1926779"/>
            <a:ext cx="0" cy="30249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ABA7025-AD33-392C-50F4-61290F6EEDAA}"/>
              </a:ext>
            </a:extLst>
          </p:cNvPr>
          <p:cNvCxnSpPr>
            <a:cxnSpLocks/>
          </p:cNvCxnSpPr>
          <p:nvPr/>
        </p:nvCxnSpPr>
        <p:spPr bwMode="auto">
          <a:xfrm flipV="1">
            <a:off x="2380494" y="1913397"/>
            <a:ext cx="0" cy="31587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5C787C37-C8D5-20E7-E121-FF4054E98F26}"/>
              </a:ext>
            </a:extLst>
          </p:cNvPr>
          <p:cNvCxnSpPr>
            <a:cxnSpLocks/>
          </p:cNvCxnSpPr>
          <p:nvPr/>
        </p:nvCxnSpPr>
        <p:spPr bwMode="auto">
          <a:xfrm flipV="1">
            <a:off x="2918894" y="1926779"/>
            <a:ext cx="0" cy="30249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F7664BC-4C5A-FA29-291E-9558DBB3E3F6}"/>
              </a:ext>
            </a:extLst>
          </p:cNvPr>
          <p:cNvCxnSpPr>
            <a:cxnSpLocks/>
          </p:cNvCxnSpPr>
          <p:nvPr/>
        </p:nvCxnSpPr>
        <p:spPr bwMode="auto">
          <a:xfrm flipV="1">
            <a:off x="1798935" y="1491630"/>
            <a:ext cx="0" cy="30249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F54B78D0-F390-E540-6053-EDE4CA37091A}"/>
              </a:ext>
            </a:extLst>
          </p:cNvPr>
          <p:cNvCxnSpPr>
            <a:cxnSpLocks/>
            <a:endCxn id="35" idx="4"/>
          </p:cNvCxnSpPr>
          <p:nvPr/>
        </p:nvCxnSpPr>
        <p:spPr bwMode="auto">
          <a:xfrm flipV="1">
            <a:off x="2385477" y="1527638"/>
            <a:ext cx="0" cy="26648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DCEA0261-E626-2AB3-5D80-81F779DBC937}"/>
              </a:ext>
            </a:extLst>
          </p:cNvPr>
          <p:cNvCxnSpPr>
            <a:cxnSpLocks/>
          </p:cNvCxnSpPr>
          <p:nvPr/>
        </p:nvCxnSpPr>
        <p:spPr bwMode="auto">
          <a:xfrm flipV="1">
            <a:off x="2918894" y="1491630"/>
            <a:ext cx="0" cy="30249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D2296720-240F-FF8B-BFC3-8BB5399B1FEE}"/>
              </a:ext>
            </a:extLst>
          </p:cNvPr>
          <p:cNvCxnSpPr>
            <a:cxnSpLocks/>
          </p:cNvCxnSpPr>
          <p:nvPr/>
        </p:nvCxnSpPr>
        <p:spPr bwMode="auto">
          <a:xfrm>
            <a:off x="1798935" y="2229417"/>
            <a:ext cx="1119959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D6F2E504-D3ED-71BC-EAC4-D0182B36C929}"/>
              </a:ext>
            </a:extLst>
          </p:cNvPr>
          <p:cNvCxnSpPr>
            <a:cxnSpLocks/>
          </p:cNvCxnSpPr>
          <p:nvPr/>
        </p:nvCxnSpPr>
        <p:spPr bwMode="auto">
          <a:xfrm>
            <a:off x="1991592" y="2355726"/>
            <a:ext cx="19194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A44B475F-194B-677C-B573-111040B5F3C3}"/>
              </a:ext>
            </a:extLst>
          </p:cNvPr>
          <p:cNvCxnSpPr>
            <a:cxnSpLocks/>
          </p:cNvCxnSpPr>
          <p:nvPr/>
        </p:nvCxnSpPr>
        <p:spPr bwMode="auto">
          <a:xfrm>
            <a:off x="1798934" y="1491547"/>
            <a:ext cx="1119959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4" name="Oval 33">
            <a:extLst>
              <a:ext uri="{FF2B5EF4-FFF2-40B4-BE49-F238E27FC236}">
                <a16:creationId xmlns:a16="http://schemas.microsoft.com/office/drawing/2014/main" id="{982D5BE5-30A3-CEF6-CEC5-C629AB45262B}"/>
              </a:ext>
            </a:extLst>
          </p:cNvPr>
          <p:cNvSpPr/>
          <p:nvPr/>
        </p:nvSpPr>
        <p:spPr bwMode="auto">
          <a:xfrm>
            <a:off x="2042371" y="1275978"/>
            <a:ext cx="79785" cy="72182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C1D82193-EEF3-F25A-6E70-0D7190C3B7B8}"/>
              </a:ext>
            </a:extLst>
          </p:cNvPr>
          <p:cNvSpPr/>
          <p:nvPr/>
        </p:nvSpPr>
        <p:spPr bwMode="auto">
          <a:xfrm>
            <a:off x="2345584" y="1455456"/>
            <a:ext cx="79785" cy="72182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E2BB3E88-04C2-5840-0442-C40ED9E6CC50}"/>
              </a:ext>
            </a:extLst>
          </p:cNvPr>
          <p:cNvSpPr/>
          <p:nvPr/>
        </p:nvSpPr>
        <p:spPr bwMode="auto">
          <a:xfrm>
            <a:off x="2047670" y="2193180"/>
            <a:ext cx="79785" cy="72182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EA827741-6153-D7D0-2592-F7313F9F2394}"/>
              </a:ext>
            </a:extLst>
          </p:cNvPr>
          <p:cNvSpPr/>
          <p:nvPr/>
        </p:nvSpPr>
        <p:spPr bwMode="auto">
          <a:xfrm>
            <a:off x="2337335" y="2193180"/>
            <a:ext cx="79785" cy="72182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1B94F8DC-D2B5-9CE5-09EF-4775514C2393}"/>
              </a:ext>
            </a:extLst>
          </p:cNvPr>
          <p:cNvCxnSpPr>
            <a:cxnSpLocks/>
          </p:cNvCxnSpPr>
          <p:nvPr/>
        </p:nvCxnSpPr>
        <p:spPr bwMode="auto">
          <a:xfrm flipV="1">
            <a:off x="2077211" y="1357494"/>
            <a:ext cx="0" cy="13405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CAD16E37-D198-85D4-7B6A-63E04DF7A53C}"/>
              </a:ext>
            </a:extLst>
          </p:cNvPr>
          <p:cNvCxnSpPr>
            <a:cxnSpLocks/>
          </p:cNvCxnSpPr>
          <p:nvPr/>
        </p:nvCxnSpPr>
        <p:spPr bwMode="auto">
          <a:xfrm flipV="1">
            <a:off x="2087206" y="2229271"/>
            <a:ext cx="0" cy="13405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3" name="Oval 42">
            <a:extLst>
              <a:ext uri="{FF2B5EF4-FFF2-40B4-BE49-F238E27FC236}">
                <a16:creationId xmlns:a16="http://schemas.microsoft.com/office/drawing/2014/main" id="{C6091F82-B8DD-318E-B870-3C40F741966B}"/>
              </a:ext>
            </a:extLst>
          </p:cNvPr>
          <p:cNvSpPr/>
          <p:nvPr/>
        </p:nvSpPr>
        <p:spPr bwMode="auto">
          <a:xfrm>
            <a:off x="2032735" y="1455456"/>
            <a:ext cx="79785" cy="72182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E9BDCA13-0015-AAB3-5566-8AC554B8F66F}"/>
              </a:ext>
            </a:extLst>
          </p:cNvPr>
          <p:cNvCxnSpPr/>
          <p:nvPr/>
        </p:nvCxnSpPr>
        <p:spPr bwMode="auto">
          <a:xfrm>
            <a:off x="3059411" y="1850505"/>
            <a:ext cx="3317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5D2B30C3-D055-3681-E020-A19407CFA358}"/>
              </a:ext>
            </a:extLst>
          </p:cNvPr>
          <p:cNvCxnSpPr/>
          <p:nvPr/>
        </p:nvCxnSpPr>
        <p:spPr bwMode="auto">
          <a:xfrm>
            <a:off x="1359197" y="1856599"/>
            <a:ext cx="3317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7" name="Freeform 46">
            <a:extLst>
              <a:ext uri="{FF2B5EF4-FFF2-40B4-BE49-F238E27FC236}">
                <a16:creationId xmlns:a16="http://schemas.microsoft.com/office/drawing/2014/main" id="{2CD737A0-70C2-4D30-A57B-1E5E9254EA91}"/>
              </a:ext>
            </a:extLst>
          </p:cNvPr>
          <p:cNvSpPr/>
          <p:nvPr/>
        </p:nvSpPr>
        <p:spPr bwMode="auto">
          <a:xfrm>
            <a:off x="1331640" y="1131590"/>
            <a:ext cx="504057" cy="72009"/>
          </a:xfrm>
          <a:custGeom>
            <a:avLst/>
            <a:gdLst>
              <a:gd name="connsiteX0" fmla="*/ 0 w 593245"/>
              <a:gd name="connsiteY0" fmla="*/ 44605 h 107141"/>
              <a:gd name="connsiteX1" fmla="*/ 0 w 593245"/>
              <a:gd name="connsiteY1" fmla="*/ 44605 h 107141"/>
              <a:gd name="connsiteX2" fmla="*/ 40145 w 593245"/>
              <a:gd name="connsiteY2" fmla="*/ 40145 h 107141"/>
              <a:gd name="connsiteX3" fmla="*/ 66908 w 593245"/>
              <a:gd name="connsiteY3" fmla="*/ 22303 h 107141"/>
              <a:gd name="connsiteX4" fmla="*/ 80289 w 593245"/>
              <a:gd name="connsiteY4" fmla="*/ 17842 h 107141"/>
              <a:gd name="connsiteX5" fmla="*/ 147197 w 593245"/>
              <a:gd name="connsiteY5" fmla="*/ 8921 h 107141"/>
              <a:gd name="connsiteX6" fmla="*/ 169499 w 593245"/>
              <a:gd name="connsiteY6" fmla="*/ 0 h 107141"/>
              <a:gd name="connsiteX7" fmla="*/ 169499 w 593245"/>
              <a:gd name="connsiteY7" fmla="*/ 0 h 107141"/>
              <a:gd name="connsiteX8" fmla="*/ 205183 w 593245"/>
              <a:gd name="connsiteY8" fmla="*/ 35684 h 107141"/>
              <a:gd name="connsiteX9" fmla="*/ 240867 w 593245"/>
              <a:gd name="connsiteY9" fmla="*/ 62447 h 107141"/>
              <a:gd name="connsiteX10" fmla="*/ 245327 w 593245"/>
              <a:gd name="connsiteY10" fmla="*/ 62447 h 107141"/>
              <a:gd name="connsiteX11" fmla="*/ 272090 w 593245"/>
              <a:gd name="connsiteY11" fmla="*/ 98131 h 107141"/>
              <a:gd name="connsiteX12" fmla="*/ 285472 w 593245"/>
              <a:gd name="connsiteY12" fmla="*/ 107052 h 107141"/>
              <a:gd name="connsiteX13" fmla="*/ 298853 w 593245"/>
              <a:gd name="connsiteY13" fmla="*/ 93670 h 107141"/>
              <a:gd name="connsiteX14" fmla="*/ 316695 w 593245"/>
              <a:gd name="connsiteY14" fmla="*/ 84749 h 107141"/>
              <a:gd name="connsiteX15" fmla="*/ 316695 w 593245"/>
              <a:gd name="connsiteY15" fmla="*/ 80289 h 107141"/>
              <a:gd name="connsiteX16" fmla="*/ 356839 w 593245"/>
              <a:gd name="connsiteY16" fmla="*/ 75828 h 107141"/>
              <a:gd name="connsiteX17" fmla="*/ 383602 w 593245"/>
              <a:gd name="connsiteY17" fmla="*/ 57986 h 107141"/>
              <a:gd name="connsiteX18" fmla="*/ 392523 w 593245"/>
              <a:gd name="connsiteY18" fmla="*/ 53526 h 107141"/>
              <a:gd name="connsiteX19" fmla="*/ 392523 w 593245"/>
              <a:gd name="connsiteY19" fmla="*/ 53526 h 107141"/>
              <a:gd name="connsiteX20" fmla="*/ 432668 w 593245"/>
              <a:gd name="connsiteY20" fmla="*/ 40145 h 107141"/>
              <a:gd name="connsiteX21" fmla="*/ 463891 w 593245"/>
              <a:gd name="connsiteY21" fmla="*/ 17842 h 107141"/>
              <a:gd name="connsiteX22" fmla="*/ 481733 w 593245"/>
              <a:gd name="connsiteY22" fmla="*/ 4461 h 107141"/>
              <a:gd name="connsiteX23" fmla="*/ 481733 w 593245"/>
              <a:gd name="connsiteY23" fmla="*/ 4461 h 107141"/>
              <a:gd name="connsiteX24" fmla="*/ 517417 w 593245"/>
              <a:gd name="connsiteY24" fmla="*/ 44605 h 107141"/>
              <a:gd name="connsiteX25" fmla="*/ 517417 w 593245"/>
              <a:gd name="connsiteY25" fmla="*/ 44605 h 107141"/>
              <a:gd name="connsiteX26" fmla="*/ 584324 w 593245"/>
              <a:gd name="connsiteY26" fmla="*/ 57986 h 107141"/>
              <a:gd name="connsiteX27" fmla="*/ 593245 w 593245"/>
              <a:gd name="connsiteY27" fmla="*/ 66907 h 107141"/>
              <a:gd name="connsiteX28" fmla="*/ 593245 w 593245"/>
              <a:gd name="connsiteY28" fmla="*/ 66907 h 1071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593245" h="107141">
                <a:moveTo>
                  <a:pt x="0" y="44605"/>
                </a:moveTo>
                <a:lnTo>
                  <a:pt x="0" y="44605"/>
                </a:lnTo>
                <a:cubicBezTo>
                  <a:pt x="13382" y="43118"/>
                  <a:pt x="27372" y="44403"/>
                  <a:pt x="40145" y="40145"/>
                </a:cubicBezTo>
                <a:cubicBezTo>
                  <a:pt x="50317" y="36755"/>
                  <a:pt x="56737" y="25694"/>
                  <a:pt x="66908" y="22303"/>
                </a:cubicBezTo>
                <a:cubicBezTo>
                  <a:pt x="71368" y="20816"/>
                  <a:pt x="75768" y="19134"/>
                  <a:pt x="80289" y="17842"/>
                </a:cubicBezTo>
                <a:cubicBezTo>
                  <a:pt x="107866" y="9963"/>
                  <a:pt x="108629" y="12428"/>
                  <a:pt x="147197" y="8921"/>
                </a:cubicBezTo>
                <a:cubicBezTo>
                  <a:pt x="163732" y="3410"/>
                  <a:pt x="156373" y="6564"/>
                  <a:pt x="169499" y="0"/>
                </a:cubicBezTo>
                <a:lnTo>
                  <a:pt x="169499" y="0"/>
                </a:lnTo>
                <a:cubicBezTo>
                  <a:pt x="181394" y="11895"/>
                  <a:pt x="192411" y="24737"/>
                  <a:pt x="205183" y="35684"/>
                </a:cubicBezTo>
                <a:cubicBezTo>
                  <a:pt x="275795" y="96208"/>
                  <a:pt x="208538" y="30118"/>
                  <a:pt x="240867" y="62447"/>
                </a:cubicBezTo>
                <a:lnTo>
                  <a:pt x="245327" y="62447"/>
                </a:lnTo>
                <a:cubicBezTo>
                  <a:pt x="254248" y="74342"/>
                  <a:pt x="262144" y="87080"/>
                  <a:pt x="272090" y="98131"/>
                </a:cubicBezTo>
                <a:cubicBezTo>
                  <a:pt x="275676" y="102116"/>
                  <a:pt x="280184" y="107933"/>
                  <a:pt x="285472" y="107052"/>
                </a:cubicBezTo>
                <a:cubicBezTo>
                  <a:pt x="291694" y="106015"/>
                  <a:pt x="294007" y="97708"/>
                  <a:pt x="298853" y="93670"/>
                </a:cubicBezTo>
                <a:cubicBezTo>
                  <a:pt x="310547" y="83924"/>
                  <a:pt x="307685" y="84749"/>
                  <a:pt x="316695" y="84749"/>
                </a:cubicBezTo>
                <a:lnTo>
                  <a:pt x="316695" y="80289"/>
                </a:lnTo>
                <a:cubicBezTo>
                  <a:pt x="330076" y="78802"/>
                  <a:pt x="344066" y="80086"/>
                  <a:pt x="356839" y="75828"/>
                </a:cubicBezTo>
                <a:cubicBezTo>
                  <a:pt x="367010" y="72437"/>
                  <a:pt x="374012" y="62780"/>
                  <a:pt x="383602" y="57986"/>
                </a:cubicBezTo>
                <a:lnTo>
                  <a:pt x="392523" y="53526"/>
                </a:lnTo>
                <a:lnTo>
                  <a:pt x="392523" y="53526"/>
                </a:lnTo>
                <a:cubicBezTo>
                  <a:pt x="405905" y="49066"/>
                  <a:pt x="419648" y="45570"/>
                  <a:pt x="432668" y="40145"/>
                </a:cubicBezTo>
                <a:cubicBezTo>
                  <a:pt x="437713" y="38043"/>
                  <a:pt x="461899" y="19265"/>
                  <a:pt x="463891" y="17842"/>
                </a:cubicBezTo>
                <a:cubicBezTo>
                  <a:pt x="481546" y="5231"/>
                  <a:pt x="472493" y="13701"/>
                  <a:pt x="481733" y="4461"/>
                </a:cubicBezTo>
                <a:lnTo>
                  <a:pt x="481733" y="4461"/>
                </a:lnTo>
                <a:cubicBezTo>
                  <a:pt x="514163" y="50787"/>
                  <a:pt x="500124" y="61898"/>
                  <a:pt x="517417" y="44605"/>
                </a:cubicBezTo>
                <a:lnTo>
                  <a:pt x="517417" y="44605"/>
                </a:lnTo>
                <a:cubicBezTo>
                  <a:pt x="578689" y="54032"/>
                  <a:pt x="557911" y="44781"/>
                  <a:pt x="584324" y="57986"/>
                </a:cubicBezTo>
                <a:lnTo>
                  <a:pt x="593245" y="66907"/>
                </a:lnTo>
                <a:lnTo>
                  <a:pt x="593245" y="66907"/>
                </a:lnTo>
              </a:path>
            </a:pathLst>
          </a:cu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5F73E59F-66A4-8AB4-0A6D-B5C927E4A902}"/>
              </a:ext>
            </a:extLst>
          </p:cNvPr>
          <p:cNvCxnSpPr/>
          <p:nvPr/>
        </p:nvCxnSpPr>
        <p:spPr bwMode="auto">
          <a:xfrm>
            <a:off x="3419872" y="2071334"/>
            <a:ext cx="3317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B1B7F660-E441-CAFD-E407-32CB58718976}"/>
              </a:ext>
            </a:extLst>
          </p:cNvPr>
          <p:cNvCxnSpPr>
            <a:cxnSpLocks/>
          </p:cNvCxnSpPr>
          <p:nvPr/>
        </p:nvCxnSpPr>
        <p:spPr bwMode="auto">
          <a:xfrm flipV="1">
            <a:off x="3751660" y="1642876"/>
            <a:ext cx="0" cy="42845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DB14C709-39C1-946B-B4F3-6BB47B4A9CF7}"/>
              </a:ext>
            </a:extLst>
          </p:cNvPr>
          <p:cNvCxnSpPr>
            <a:cxnSpLocks/>
          </p:cNvCxnSpPr>
          <p:nvPr/>
        </p:nvCxnSpPr>
        <p:spPr bwMode="auto">
          <a:xfrm>
            <a:off x="3751660" y="1640827"/>
            <a:ext cx="460300" cy="204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3B984AEE-5C3C-3B1D-59F6-BD003E9B486B}"/>
              </a:ext>
            </a:extLst>
          </p:cNvPr>
          <p:cNvCxnSpPr>
            <a:cxnSpLocks/>
          </p:cNvCxnSpPr>
          <p:nvPr/>
        </p:nvCxnSpPr>
        <p:spPr bwMode="auto">
          <a:xfrm flipV="1">
            <a:off x="4211960" y="1642876"/>
            <a:ext cx="0" cy="42845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9B9BFB07-DA1C-2444-63AB-F566E649FDA3}"/>
              </a:ext>
            </a:extLst>
          </p:cNvPr>
          <p:cNvCxnSpPr/>
          <p:nvPr/>
        </p:nvCxnSpPr>
        <p:spPr bwMode="auto">
          <a:xfrm>
            <a:off x="4211960" y="2071334"/>
            <a:ext cx="3317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5F250F2B-5631-2797-25E5-CB26B7C9E681}"/>
              </a:ext>
            </a:extLst>
          </p:cNvPr>
          <p:cNvCxnSpPr>
            <a:cxnSpLocks/>
          </p:cNvCxnSpPr>
          <p:nvPr/>
        </p:nvCxnSpPr>
        <p:spPr bwMode="auto">
          <a:xfrm flipV="1">
            <a:off x="4139952" y="1646739"/>
            <a:ext cx="0" cy="428458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6393B455-BA93-57C4-2C68-633EE28539F0}"/>
              </a:ext>
            </a:extLst>
          </p:cNvPr>
          <p:cNvCxnSpPr>
            <a:cxnSpLocks/>
          </p:cNvCxnSpPr>
          <p:nvPr/>
        </p:nvCxnSpPr>
        <p:spPr bwMode="auto">
          <a:xfrm flipV="1">
            <a:off x="4283968" y="1641119"/>
            <a:ext cx="0" cy="428458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4477FE2F-2A87-8998-6377-5BF9F5929C2F}"/>
              </a:ext>
            </a:extLst>
          </p:cNvPr>
          <p:cNvCxnSpPr>
            <a:cxnSpLocks/>
          </p:cNvCxnSpPr>
          <p:nvPr/>
        </p:nvCxnSpPr>
        <p:spPr bwMode="auto">
          <a:xfrm flipV="1">
            <a:off x="4243824" y="1645579"/>
            <a:ext cx="0" cy="428458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C55AB2C3-09AE-05AE-CEE9-99B8D852A17C}"/>
              </a:ext>
            </a:extLst>
          </p:cNvPr>
          <p:cNvCxnSpPr>
            <a:cxnSpLocks/>
          </p:cNvCxnSpPr>
          <p:nvPr/>
        </p:nvCxnSpPr>
        <p:spPr bwMode="auto">
          <a:xfrm flipV="1">
            <a:off x="4185838" y="1645579"/>
            <a:ext cx="0" cy="428458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DF251002-9FF9-BB9D-1267-1C591548D13A}"/>
              </a:ext>
            </a:extLst>
          </p:cNvPr>
          <p:cNvCxnSpPr>
            <a:cxnSpLocks/>
          </p:cNvCxnSpPr>
          <p:nvPr/>
        </p:nvCxnSpPr>
        <p:spPr bwMode="auto">
          <a:xfrm flipV="1">
            <a:off x="4163536" y="1641119"/>
            <a:ext cx="0" cy="428458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260F6A25-9804-AFA6-227D-727DFA8BA7A1}"/>
              </a:ext>
            </a:extLst>
          </p:cNvPr>
          <p:cNvSpPr txBox="1"/>
          <p:nvPr/>
        </p:nvSpPr>
        <p:spPr>
          <a:xfrm>
            <a:off x="1115616" y="843558"/>
            <a:ext cx="836768" cy="1709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100" dirty="0">
                <a:solidFill>
                  <a:srgbClr val="000000"/>
                </a:solidFill>
                <a:latin typeface="Century Gothic" panose="020B0502020202020204" pitchFamily="34" charset="0"/>
              </a:rPr>
              <a:t>Power Noise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B24A9ECA-6E9B-4B82-7D15-AC9046C9BAAF}"/>
              </a:ext>
            </a:extLst>
          </p:cNvPr>
          <p:cNvSpPr txBox="1"/>
          <p:nvPr/>
        </p:nvSpPr>
        <p:spPr>
          <a:xfrm>
            <a:off x="4043988" y="1367567"/>
            <a:ext cx="325410" cy="1709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100" dirty="0">
                <a:solidFill>
                  <a:srgbClr val="000000"/>
                </a:solidFill>
                <a:latin typeface="Century Gothic" panose="020B0502020202020204" pitchFamily="34" charset="0"/>
              </a:rPr>
              <a:t>Jitter</a:t>
            </a:r>
          </a:p>
        </p:txBody>
      </p:sp>
      <p:sp>
        <p:nvSpPr>
          <p:cNvPr id="63" name="Right Arrow 62">
            <a:extLst>
              <a:ext uri="{FF2B5EF4-FFF2-40B4-BE49-F238E27FC236}">
                <a16:creationId xmlns:a16="http://schemas.microsoft.com/office/drawing/2014/main" id="{BD33ED2C-3E91-0CF9-2AE5-0B029D2BFD2E}"/>
              </a:ext>
            </a:extLst>
          </p:cNvPr>
          <p:cNvSpPr/>
          <p:nvPr/>
        </p:nvSpPr>
        <p:spPr bwMode="auto">
          <a:xfrm rot="1661337">
            <a:off x="2866698" y="896817"/>
            <a:ext cx="861019" cy="315248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1E7C42A1-2D1C-9337-378F-FC2FBCCF8BDD}"/>
              </a:ext>
            </a:extLst>
          </p:cNvPr>
          <p:cNvSpPr/>
          <p:nvPr/>
        </p:nvSpPr>
        <p:spPr bwMode="auto">
          <a:xfrm>
            <a:off x="1115616" y="3147814"/>
            <a:ext cx="1151632" cy="100811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rPr>
              <a:t>Switching Regulator</a:t>
            </a: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33D6B92C-C0CA-C842-F29C-ED37995C06D3}"/>
              </a:ext>
            </a:extLst>
          </p:cNvPr>
          <p:cNvCxnSpPr>
            <a:cxnSpLocks/>
          </p:cNvCxnSpPr>
          <p:nvPr/>
        </p:nvCxnSpPr>
        <p:spPr bwMode="auto">
          <a:xfrm>
            <a:off x="2269195" y="3658110"/>
            <a:ext cx="79021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D3DBDD83-B151-978E-DB33-9F286A028F5F}"/>
              </a:ext>
            </a:extLst>
          </p:cNvPr>
          <p:cNvCxnSpPr/>
          <p:nvPr/>
        </p:nvCxnSpPr>
        <p:spPr bwMode="auto">
          <a:xfrm>
            <a:off x="783828" y="3651870"/>
            <a:ext cx="3317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7" name="TextBox 66">
            <a:extLst>
              <a:ext uri="{FF2B5EF4-FFF2-40B4-BE49-F238E27FC236}">
                <a16:creationId xmlns:a16="http://schemas.microsoft.com/office/drawing/2014/main" id="{34FCFC95-FA62-0F6F-F23B-FFD883E76658}"/>
              </a:ext>
            </a:extLst>
          </p:cNvPr>
          <p:cNvSpPr txBox="1"/>
          <p:nvPr/>
        </p:nvSpPr>
        <p:spPr>
          <a:xfrm>
            <a:off x="315099" y="3543090"/>
            <a:ext cx="375103" cy="21756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24 V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1FA2F5C1-E2A7-D367-EE31-C31BDBD623C8}"/>
              </a:ext>
            </a:extLst>
          </p:cNvPr>
          <p:cNvSpPr txBox="1"/>
          <p:nvPr/>
        </p:nvSpPr>
        <p:spPr>
          <a:xfrm>
            <a:off x="2337335" y="3409057"/>
            <a:ext cx="424796" cy="21756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3.3 V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DA951262-A899-1A22-AD1C-A2464404B4FB}"/>
              </a:ext>
            </a:extLst>
          </p:cNvPr>
          <p:cNvSpPr/>
          <p:nvPr/>
        </p:nvSpPr>
        <p:spPr bwMode="auto">
          <a:xfrm>
            <a:off x="3059411" y="3579862"/>
            <a:ext cx="360461" cy="144016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2D3F18C8-9C0A-BED2-5A66-B16071FF89C9}"/>
              </a:ext>
            </a:extLst>
          </p:cNvPr>
          <p:cNvCxnSpPr>
            <a:cxnSpLocks/>
          </p:cNvCxnSpPr>
          <p:nvPr/>
        </p:nvCxnSpPr>
        <p:spPr bwMode="auto">
          <a:xfrm>
            <a:off x="3421744" y="3651870"/>
            <a:ext cx="50218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45AC9F31-3BF5-B8B4-C8BC-AB5E39CB810D}"/>
              </a:ext>
            </a:extLst>
          </p:cNvPr>
          <p:cNvCxnSpPr>
            <a:cxnSpLocks/>
          </p:cNvCxnSpPr>
          <p:nvPr/>
        </p:nvCxnSpPr>
        <p:spPr bwMode="auto">
          <a:xfrm flipV="1">
            <a:off x="3633777" y="3651870"/>
            <a:ext cx="0" cy="15025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5" name="Rectangle 74">
            <a:extLst>
              <a:ext uri="{FF2B5EF4-FFF2-40B4-BE49-F238E27FC236}">
                <a16:creationId xmlns:a16="http://schemas.microsoft.com/office/drawing/2014/main" id="{813F617F-5760-1E95-64C7-C0A02A4C01A1}"/>
              </a:ext>
            </a:extLst>
          </p:cNvPr>
          <p:cNvSpPr/>
          <p:nvPr/>
        </p:nvSpPr>
        <p:spPr bwMode="auto">
          <a:xfrm rot="16200000">
            <a:off x="3453547" y="3910703"/>
            <a:ext cx="360461" cy="144016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A184E299-95AF-ECF8-5196-73CB385658E1}"/>
              </a:ext>
            </a:extLst>
          </p:cNvPr>
          <p:cNvCxnSpPr>
            <a:cxnSpLocks/>
          </p:cNvCxnSpPr>
          <p:nvPr/>
        </p:nvCxnSpPr>
        <p:spPr bwMode="auto">
          <a:xfrm>
            <a:off x="3471167" y="4322791"/>
            <a:ext cx="325219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15330E0C-5A7D-9AD0-D07D-1F19D0BDDD96}"/>
              </a:ext>
            </a:extLst>
          </p:cNvPr>
          <p:cNvCxnSpPr>
            <a:cxnSpLocks/>
          </p:cNvCxnSpPr>
          <p:nvPr/>
        </p:nvCxnSpPr>
        <p:spPr bwMode="auto">
          <a:xfrm flipV="1">
            <a:off x="3637460" y="4162942"/>
            <a:ext cx="0" cy="15025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A84038DB-7D6D-F63A-998C-FC67985D0386}"/>
              </a:ext>
            </a:extLst>
          </p:cNvPr>
          <p:cNvCxnSpPr>
            <a:cxnSpLocks/>
          </p:cNvCxnSpPr>
          <p:nvPr/>
        </p:nvCxnSpPr>
        <p:spPr bwMode="auto">
          <a:xfrm>
            <a:off x="3471167" y="4443958"/>
            <a:ext cx="325219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0AEDDF6A-383F-7DBA-A4DD-064B4B04C5C4}"/>
              </a:ext>
            </a:extLst>
          </p:cNvPr>
          <p:cNvCxnSpPr>
            <a:cxnSpLocks/>
          </p:cNvCxnSpPr>
          <p:nvPr/>
        </p:nvCxnSpPr>
        <p:spPr bwMode="auto">
          <a:xfrm flipV="1">
            <a:off x="3633776" y="4451581"/>
            <a:ext cx="0" cy="15025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401CDCD2-F7D8-EF7C-7192-0A9E255217A0}"/>
              </a:ext>
            </a:extLst>
          </p:cNvPr>
          <p:cNvCxnSpPr>
            <a:cxnSpLocks/>
          </p:cNvCxnSpPr>
          <p:nvPr/>
        </p:nvCxnSpPr>
        <p:spPr bwMode="auto">
          <a:xfrm>
            <a:off x="3515636" y="4601837"/>
            <a:ext cx="23602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4" name="Oval 83">
            <a:extLst>
              <a:ext uri="{FF2B5EF4-FFF2-40B4-BE49-F238E27FC236}">
                <a16:creationId xmlns:a16="http://schemas.microsoft.com/office/drawing/2014/main" id="{62992FE1-0EC4-DAE7-1761-9A2DFE00860B}"/>
              </a:ext>
            </a:extLst>
          </p:cNvPr>
          <p:cNvSpPr/>
          <p:nvPr/>
        </p:nvSpPr>
        <p:spPr bwMode="auto">
          <a:xfrm>
            <a:off x="3923928" y="3579862"/>
            <a:ext cx="144016" cy="144016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0BE1A9ED-D3B9-5882-18A6-49E3968E2E4F}"/>
              </a:ext>
            </a:extLst>
          </p:cNvPr>
          <p:cNvSpPr txBox="1"/>
          <p:nvPr/>
        </p:nvSpPr>
        <p:spPr>
          <a:xfrm>
            <a:off x="3188203" y="3300277"/>
            <a:ext cx="109004" cy="21756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R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C4F6920F-874A-0820-B58F-34B8204E8A41}"/>
              </a:ext>
            </a:extLst>
          </p:cNvPr>
          <p:cNvSpPr txBox="1"/>
          <p:nvPr/>
        </p:nvSpPr>
        <p:spPr>
          <a:xfrm>
            <a:off x="3751660" y="3896677"/>
            <a:ext cx="294953" cy="21756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ESR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CCE5E662-4D5B-077B-C156-FB10B2E24BF3}"/>
              </a:ext>
            </a:extLst>
          </p:cNvPr>
          <p:cNvSpPr txBox="1"/>
          <p:nvPr/>
        </p:nvSpPr>
        <p:spPr>
          <a:xfrm>
            <a:off x="3878243" y="4272115"/>
            <a:ext cx="145874" cy="21756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C</a:t>
            </a:r>
          </a:p>
        </p:txBody>
      </p:sp>
      <p:pic>
        <p:nvPicPr>
          <p:cNvPr id="89" name="Picture 88" descr="A diagram of a circuit&#10;&#10;Description automatically generated with low confidence">
            <a:extLst>
              <a:ext uri="{FF2B5EF4-FFF2-40B4-BE49-F238E27FC236}">
                <a16:creationId xmlns:a16="http://schemas.microsoft.com/office/drawing/2014/main" id="{96B44C3D-F491-E3F6-0A89-96E9A8CDF12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9224" y="3129510"/>
            <a:ext cx="1855439" cy="1804305"/>
          </a:xfrm>
          <a:prstGeom prst="rect">
            <a:avLst/>
          </a:prstGeom>
        </p:spPr>
      </p:pic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46E163AE-EEFA-A13D-4F3C-AEA9AFFA9B36}"/>
              </a:ext>
            </a:extLst>
          </p:cNvPr>
          <p:cNvCxnSpPr/>
          <p:nvPr/>
        </p:nvCxnSpPr>
        <p:spPr bwMode="auto">
          <a:xfrm>
            <a:off x="6156276" y="1886224"/>
            <a:ext cx="0" cy="110296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70C0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96" name="TextBox 95">
            <a:extLst>
              <a:ext uri="{FF2B5EF4-FFF2-40B4-BE49-F238E27FC236}">
                <a16:creationId xmlns:a16="http://schemas.microsoft.com/office/drawing/2014/main" id="{39CA7EE1-D5A5-783A-EA58-92CDB46A8E95}"/>
              </a:ext>
            </a:extLst>
          </p:cNvPr>
          <p:cNvSpPr txBox="1"/>
          <p:nvPr/>
        </p:nvSpPr>
        <p:spPr>
          <a:xfrm rot="16200000">
            <a:off x="5817708" y="2373939"/>
            <a:ext cx="466474" cy="1709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100" dirty="0">
                <a:solidFill>
                  <a:srgbClr val="0070C0"/>
                </a:solidFill>
                <a:latin typeface="Century Gothic" panose="020B0502020202020204" pitchFamily="34" charset="0"/>
              </a:rPr>
              <a:t>0.1 mV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A67228FE-A8AC-5AC0-82E7-07919FFFCD1D}"/>
              </a:ext>
            </a:extLst>
          </p:cNvPr>
          <p:cNvSpPr txBox="1"/>
          <p:nvPr/>
        </p:nvSpPr>
        <p:spPr>
          <a:xfrm>
            <a:off x="4844328" y="1015549"/>
            <a:ext cx="1085233" cy="21756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ESR = 1 Ohm</a:t>
            </a:r>
          </a:p>
        </p:txBody>
      </p: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88461C85-FBDB-456B-39F8-BA23CBE58889}"/>
              </a:ext>
            </a:extLst>
          </p:cNvPr>
          <p:cNvCxnSpPr>
            <a:cxnSpLocks/>
          </p:cNvCxnSpPr>
          <p:nvPr/>
        </p:nvCxnSpPr>
        <p:spPr bwMode="auto">
          <a:xfrm>
            <a:off x="6156276" y="771550"/>
            <a:ext cx="0" cy="76518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70C0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99" name="TextBox 98">
            <a:extLst>
              <a:ext uri="{FF2B5EF4-FFF2-40B4-BE49-F238E27FC236}">
                <a16:creationId xmlns:a16="http://schemas.microsoft.com/office/drawing/2014/main" id="{9FCD3C93-B824-A58A-20A8-C9389B7887C9}"/>
              </a:ext>
            </a:extLst>
          </p:cNvPr>
          <p:cNvSpPr txBox="1"/>
          <p:nvPr/>
        </p:nvSpPr>
        <p:spPr>
          <a:xfrm rot="16200000">
            <a:off x="5876217" y="1049417"/>
            <a:ext cx="349455" cy="1709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100" dirty="0">
                <a:solidFill>
                  <a:srgbClr val="0070C0"/>
                </a:solidFill>
                <a:latin typeface="Century Gothic" panose="020B0502020202020204" pitchFamily="34" charset="0"/>
              </a:rPr>
              <a:t>8 mV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EC2CD32A-9AC6-F9C0-7622-15557446D92E}"/>
              </a:ext>
            </a:extLst>
          </p:cNvPr>
          <p:cNvSpPr txBox="1"/>
          <p:nvPr/>
        </p:nvSpPr>
        <p:spPr>
          <a:xfrm>
            <a:off x="4611916" y="2308703"/>
            <a:ext cx="1333698" cy="21756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ESR = 0.01 Ohm</a:t>
            </a:r>
          </a:p>
        </p:txBody>
      </p:sp>
      <p:pic>
        <p:nvPicPr>
          <p:cNvPr id="102" name="Picture 101" descr="A screenshot of a computer screen&#10;&#10;Description automatically generated with low confidence">
            <a:extLst>
              <a:ext uri="{FF2B5EF4-FFF2-40B4-BE49-F238E27FC236}">
                <a16:creationId xmlns:a16="http://schemas.microsoft.com/office/drawing/2014/main" id="{EE85A937-9ED4-F351-6992-4211DC2206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9862" y="1886766"/>
            <a:ext cx="2393204" cy="1075022"/>
          </a:xfrm>
          <a:prstGeom prst="rect">
            <a:avLst/>
          </a:prstGeom>
        </p:spPr>
      </p:pic>
      <p:pic>
        <p:nvPicPr>
          <p:cNvPr id="104" name="Picture 103" descr="A picture containing screenshot, text, line, font&#10;&#10;Description automatically generated">
            <a:extLst>
              <a:ext uri="{FF2B5EF4-FFF2-40B4-BE49-F238E27FC236}">
                <a16:creationId xmlns:a16="http://schemas.microsoft.com/office/drawing/2014/main" id="{1920E9EE-89AE-8C39-6648-4F68CFE4AE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89862" y="631807"/>
            <a:ext cx="2393221" cy="1075030"/>
          </a:xfrm>
          <a:prstGeom prst="rect">
            <a:avLst/>
          </a:prstGeom>
        </p:spPr>
      </p:pic>
      <p:sp>
        <p:nvSpPr>
          <p:cNvPr id="107" name="TextBox 106">
            <a:extLst>
              <a:ext uri="{FF2B5EF4-FFF2-40B4-BE49-F238E27FC236}">
                <a16:creationId xmlns:a16="http://schemas.microsoft.com/office/drawing/2014/main" id="{C9E7D064-2A71-5A73-9898-CE3045D0401C}"/>
              </a:ext>
            </a:extLst>
          </p:cNvPr>
          <p:cNvSpPr txBox="1"/>
          <p:nvPr/>
        </p:nvSpPr>
        <p:spPr>
          <a:xfrm>
            <a:off x="6804248" y="3425459"/>
            <a:ext cx="1916493" cy="1339195"/>
          </a:xfrm>
          <a:prstGeom prst="rect">
            <a:avLst/>
          </a:prstGeom>
          <a:noFill/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108000" tIns="72000" rIns="108000" bIns="72000" rtlCol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entury Gothic" panose="020B0502020202020204" pitchFamily="34" charset="0"/>
              </a:rPr>
              <a:t>Use </a:t>
            </a:r>
            <a:r>
              <a:rPr lang="en-US" sz="1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low-ESR</a:t>
            </a:r>
            <a:r>
              <a:rPr lang="en-US" sz="1800" dirty="0">
                <a:solidFill>
                  <a:srgbClr val="000000"/>
                </a:solidFill>
                <a:latin typeface="Century Gothic" panose="020B0502020202020204" pitchFamily="34" charset="0"/>
              </a:rPr>
              <a:t> capacitors for power supply filtering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62220EC-E78C-ACEC-7E9B-E7A0D4A15AFA}"/>
              </a:ext>
            </a:extLst>
          </p:cNvPr>
          <p:cNvSpPr txBox="1"/>
          <p:nvPr/>
        </p:nvSpPr>
        <p:spPr>
          <a:xfrm>
            <a:off x="1855074" y="2492549"/>
            <a:ext cx="2385268" cy="17165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100" dirty="0">
                <a:solidFill>
                  <a:srgbClr val="000000"/>
                </a:solidFill>
                <a:latin typeface="Century Gothic" panose="020B0502020202020204" pitchFamily="34" charset="0"/>
              </a:rPr>
              <a:t>DRS4 chip: 1 mV noise </a:t>
            </a:r>
            <a:r>
              <a:rPr lang="en-US" sz="1100" dirty="0">
                <a:solidFill>
                  <a:srgbClr val="000000"/>
                </a:solidFill>
                <a:latin typeface="Century Gothic" panose="020B0502020202020204" pitchFamily="34" charset="0"/>
                <a:sym typeface="Wingdings" pitchFamily="2" charset="2"/>
              </a:rPr>
              <a:t> 10 </a:t>
            </a:r>
            <a:r>
              <a:rPr lang="en-US" sz="1100" dirty="0" err="1">
                <a:solidFill>
                  <a:srgbClr val="000000"/>
                </a:solidFill>
                <a:latin typeface="Century Gothic" panose="020B0502020202020204" pitchFamily="34" charset="0"/>
                <a:sym typeface="Wingdings" pitchFamily="2" charset="2"/>
              </a:rPr>
              <a:t>ps</a:t>
            </a:r>
            <a:r>
              <a:rPr lang="en-US" sz="1100" dirty="0">
                <a:solidFill>
                  <a:srgbClr val="000000"/>
                </a:solidFill>
                <a:latin typeface="Century Gothic" panose="020B0502020202020204" pitchFamily="34" charset="0"/>
                <a:sym typeface="Wingdings" pitchFamily="2" charset="2"/>
              </a:rPr>
              <a:t> jitter</a:t>
            </a:r>
            <a:endParaRPr lang="en-US" sz="1100" dirty="0">
              <a:solidFill>
                <a:srgbClr val="000000"/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19" name="Curved Connector 18">
            <a:extLst>
              <a:ext uri="{FF2B5EF4-FFF2-40B4-BE49-F238E27FC236}">
                <a16:creationId xmlns:a16="http://schemas.microsoft.com/office/drawing/2014/main" id="{C68C7071-0517-F5D3-3F4A-0133EA36F574}"/>
              </a:ext>
            </a:extLst>
          </p:cNvPr>
          <p:cNvCxnSpPr>
            <a:cxnSpLocks/>
          </p:cNvCxnSpPr>
          <p:nvPr/>
        </p:nvCxnSpPr>
        <p:spPr bwMode="auto">
          <a:xfrm>
            <a:off x="3242705" y="3827765"/>
            <a:ext cx="241062" cy="223040"/>
          </a:xfrm>
          <a:prstGeom prst="curvedConnector3">
            <a:avLst>
              <a:gd name="adj1" fmla="val 98675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CBF3C33A-DE53-D590-B1AD-5879B060C980}"/>
              </a:ext>
            </a:extLst>
          </p:cNvPr>
          <p:cNvSpPr txBox="1"/>
          <p:nvPr/>
        </p:nvSpPr>
        <p:spPr>
          <a:xfrm>
            <a:off x="3068921" y="3871638"/>
            <a:ext cx="341440" cy="21756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 err="1">
                <a:solidFill>
                  <a:srgbClr val="000000"/>
                </a:solidFill>
                <a:latin typeface="Century Gothic" panose="020B0502020202020204" pitchFamily="34" charset="0"/>
              </a:rPr>
              <a:t>I</a:t>
            </a:r>
            <a:r>
              <a:rPr lang="en-US" sz="1400" baseline="-25000" dirty="0" err="1">
                <a:solidFill>
                  <a:srgbClr val="000000"/>
                </a:solidFill>
                <a:latin typeface="Century Gothic" panose="020B0502020202020204" pitchFamily="34" charset="0"/>
              </a:rPr>
              <a:t>noise</a:t>
            </a:r>
            <a:endParaRPr lang="en-US" sz="1400" baseline="-25000" dirty="0">
              <a:solidFill>
                <a:srgbClr val="00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107662D-EF6A-AEFD-E9E1-3E19F7E42A1B}"/>
              </a:ext>
            </a:extLst>
          </p:cNvPr>
          <p:cNvSpPr txBox="1"/>
          <p:nvPr/>
        </p:nvSpPr>
        <p:spPr>
          <a:xfrm>
            <a:off x="1907704" y="1059582"/>
            <a:ext cx="307777" cy="1709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100" dirty="0">
                <a:solidFill>
                  <a:srgbClr val="000000"/>
                </a:solidFill>
                <a:latin typeface="Century Gothic" panose="020B0502020202020204" pitchFamily="34" charset="0"/>
              </a:rPr>
              <a:t>VDD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1A4F680-0156-35F5-4739-4AE3780CACD8}"/>
              </a:ext>
            </a:extLst>
          </p:cNvPr>
          <p:cNvSpPr txBox="1"/>
          <p:nvPr/>
        </p:nvSpPr>
        <p:spPr>
          <a:xfrm>
            <a:off x="323528" y="4515966"/>
            <a:ext cx="2808461" cy="21756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ESR: Equivalent Series Resistance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F592D65-13F3-3A34-9932-033B51289904}"/>
              </a:ext>
            </a:extLst>
          </p:cNvPr>
          <p:cNvSpPr txBox="1"/>
          <p:nvPr/>
        </p:nvSpPr>
        <p:spPr>
          <a:xfrm>
            <a:off x="4692041" y="3129510"/>
            <a:ext cx="1389804" cy="21756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SPICE simulation</a:t>
            </a:r>
          </a:p>
        </p:txBody>
      </p:sp>
      <p:sp>
        <p:nvSpPr>
          <p:cNvPr id="28" name="Right Arrow 27">
            <a:extLst>
              <a:ext uri="{FF2B5EF4-FFF2-40B4-BE49-F238E27FC236}">
                <a16:creationId xmlns:a16="http://schemas.microsoft.com/office/drawing/2014/main" id="{75B1E469-EBE6-02FA-6812-25532157FABB}"/>
              </a:ext>
            </a:extLst>
          </p:cNvPr>
          <p:cNvSpPr/>
          <p:nvPr/>
        </p:nvSpPr>
        <p:spPr bwMode="auto">
          <a:xfrm rot="19292723">
            <a:off x="5983832" y="3221680"/>
            <a:ext cx="722035" cy="166820"/>
          </a:xfrm>
          <a:prstGeom prst="right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0269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65000E-A7ED-56D1-7BCB-5E533ED288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Used filter components</a:t>
            </a:r>
          </a:p>
        </p:txBody>
      </p:sp>
      <p:pic>
        <p:nvPicPr>
          <p:cNvPr id="7" name="Content Placeholder 6" descr="A picture containing text, screenshot, font, website&#10;&#10;Description automatically generated">
            <a:extLst>
              <a:ext uri="{FF2B5EF4-FFF2-40B4-BE49-F238E27FC236}">
                <a16:creationId xmlns:a16="http://schemas.microsoft.com/office/drawing/2014/main" id="{DCA9EF19-3D84-E832-DC1B-B64339022E1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1006474"/>
            <a:ext cx="4068838" cy="1165395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9A8E47-734B-4466-15D6-1A13708174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5 Jan 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CA276AF-B433-9B39-0B0E-EAC2536FE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 Page </a:t>
            </a:r>
            <a:fld id="{914CB362-B5FD-9A4D-A525-F9AE26ED7B7E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9" name="Picture 8" descr="A picture containing text, screenshot, font, number&#10;&#10;Description automatically generated">
            <a:extLst>
              <a:ext uri="{FF2B5EF4-FFF2-40B4-BE49-F238E27FC236}">
                <a16:creationId xmlns:a16="http://schemas.microsoft.com/office/drawing/2014/main" id="{BBE5B585-F7E3-E5C7-440F-0168DE70A3D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4052" y="2427735"/>
            <a:ext cx="4080362" cy="760660"/>
          </a:xfrm>
          <a:prstGeom prst="rect">
            <a:avLst/>
          </a:prstGeom>
        </p:spPr>
      </p:pic>
      <p:pic>
        <p:nvPicPr>
          <p:cNvPr id="11" name="Picture 10" descr="A picture containing sketch, diagram, screenshot, design&#10;&#10;Description automatically generated">
            <a:extLst>
              <a:ext uri="{FF2B5EF4-FFF2-40B4-BE49-F238E27FC236}">
                <a16:creationId xmlns:a16="http://schemas.microsoft.com/office/drawing/2014/main" id="{58AEF3F5-89C6-ABFC-695A-A524CFDF5D3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6" y="1702342"/>
            <a:ext cx="3062362" cy="1256224"/>
          </a:xfrm>
          <a:prstGeom prst="rect">
            <a:avLst/>
          </a:prstGeom>
        </p:spPr>
      </p:pic>
      <p:pic>
        <p:nvPicPr>
          <p:cNvPr id="13" name="Picture 12" descr="A screenshot of a device&#10;&#10;Description automatically generated with low confidence">
            <a:extLst>
              <a:ext uri="{FF2B5EF4-FFF2-40B4-BE49-F238E27FC236}">
                <a16:creationId xmlns:a16="http://schemas.microsoft.com/office/drawing/2014/main" id="{05D0D03E-A3AE-4081-601F-D2F9D4E2651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92080" y="3174890"/>
            <a:ext cx="1656184" cy="1495612"/>
          </a:xfrm>
          <a:prstGeom prst="rect">
            <a:avLst/>
          </a:prstGeom>
        </p:spPr>
      </p:pic>
      <p:pic>
        <p:nvPicPr>
          <p:cNvPr id="14" name="Picture 13" descr="A screenshot of a device&#10;&#10;Description automatically generated with low confidence">
            <a:extLst>
              <a:ext uri="{FF2B5EF4-FFF2-40B4-BE49-F238E27FC236}">
                <a16:creationId xmlns:a16="http://schemas.microsoft.com/office/drawing/2014/main" id="{30CC58B7-9CAC-E2A9-EAAE-94F2B373E201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57505" y="3174890"/>
            <a:ext cx="1789519" cy="15571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FF86150-963D-518A-4895-FB37DD3F914B}"/>
              </a:ext>
            </a:extLst>
          </p:cNvPr>
          <p:cNvSpPr txBox="1"/>
          <p:nvPr/>
        </p:nvSpPr>
        <p:spPr>
          <a:xfrm>
            <a:off x="5580112" y="1258744"/>
            <a:ext cx="2895023" cy="45454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LC combines EMI Suppressor Filter</a:t>
            </a:r>
            <a:b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NFE31PT222Z1E9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122C0776-AAE1-3DB5-0311-CE572B5F9B29}"/>
              </a:ext>
            </a:extLst>
          </p:cNvPr>
          <p:cNvCxnSpPr/>
          <p:nvPr/>
        </p:nvCxnSpPr>
        <p:spPr bwMode="auto">
          <a:xfrm flipV="1">
            <a:off x="3518643" y="3256146"/>
            <a:ext cx="0" cy="36004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F1E33733-9458-7490-EDD4-B475BABFB511}"/>
              </a:ext>
            </a:extLst>
          </p:cNvPr>
          <p:cNvSpPr txBox="1"/>
          <p:nvPr/>
        </p:nvSpPr>
        <p:spPr>
          <a:xfrm>
            <a:off x="2932745" y="3761131"/>
            <a:ext cx="1171796" cy="21736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560 </a:t>
            </a:r>
            <a:r>
              <a:rPr lang="en-US" sz="1400" dirty="0">
                <a:solidFill>
                  <a:srgbClr val="000000"/>
                </a:solidFill>
                <a:latin typeface="Symbol" pitchFamily="2" charset="2"/>
              </a:rPr>
              <a:t>m</a:t>
            </a:r>
            <a: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F / 9 </a:t>
            </a:r>
            <a:r>
              <a:rPr lang="en-US" sz="1400" dirty="0" err="1">
                <a:solidFill>
                  <a:srgbClr val="000000"/>
                </a:solidFill>
                <a:latin typeface="Century Gothic" panose="020B0502020202020204" pitchFamily="34" charset="0"/>
              </a:rPr>
              <a:t>m</a:t>
            </a:r>
            <a:r>
              <a:rPr lang="en-US" sz="1400" dirty="0" err="1">
                <a:solidFill>
                  <a:srgbClr val="000000"/>
                </a:solidFill>
                <a:latin typeface="Symbol" pitchFamily="2" charset="2"/>
              </a:rPr>
              <a:t>W</a:t>
            </a:r>
            <a:endParaRPr lang="en-US" sz="1400" dirty="0">
              <a:solidFill>
                <a:srgbClr val="00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1A7F59EF-4CCA-6838-F904-38EC3E8ABEFC}"/>
              </a:ext>
            </a:extLst>
          </p:cNvPr>
          <p:cNvSpPr/>
          <p:nvPr/>
        </p:nvSpPr>
        <p:spPr bwMode="auto">
          <a:xfrm>
            <a:off x="5297076" y="1060450"/>
            <a:ext cx="3488160" cy="3960440"/>
          </a:xfrm>
          <a:prstGeom prst="roundRect">
            <a:avLst>
              <a:gd name="adj" fmla="val 4616"/>
            </a:avLst>
          </a:prstGeom>
          <a:noFill/>
          <a:ln w="9525" cap="flat" cmpd="sng" algn="ctr">
            <a:solidFill>
              <a:schemeClr val="accent5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0319880D-5F7E-87BF-1705-ECF7F7A5C2A3}"/>
              </a:ext>
            </a:extLst>
          </p:cNvPr>
          <p:cNvSpPr/>
          <p:nvPr/>
        </p:nvSpPr>
        <p:spPr bwMode="auto">
          <a:xfrm>
            <a:off x="681061" y="1060450"/>
            <a:ext cx="4259748" cy="3960440"/>
          </a:xfrm>
          <a:prstGeom prst="roundRect">
            <a:avLst>
              <a:gd name="adj" fmla="val 4616"/>
            </a:avLst>
          </a:prstGeom>
          <a:noFill/>
          <a:ln w="9525" cap="flat" cmpd="sng" algn="ctr">
            <a:solidFill>
              <a:schemeClr val="accent5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D6464C1-55AF-21EA-E2ED-57F0476B6271}"/>
              </a:ext>
            </a:extLst>
          </p:cNvPr>
          <p:cNvSpPr txBox="1"/>
          <p:nvPr/>
        </p:nvSpPr>
        <p:spPr>
          <a:xfrm>
            <a:off x="6481567" y="2916392"/>
            <a:ext cx="971420" cy="21736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R = 100 </a:t>
            </a:r>
            <a:r>
              <a:rPr lang="en-US" sz="1400" dirty="0" err="1">
                <a:solidFill>
                  <a:srgbClr val="000000"/>
                </a:solidFill>
                <a:latin typeface="Century Gothic" panose="020B0502020202020204" pitchFamily="34" charset="0"/>
              </a:rPr>
              <a:t>m</a:t>
            </a:r>
            <a:r>
              <a:rPr lang="en-US" sz="1400" dirty="0" err="1">
                <a:solidFill>
                  <a:srgbClr val="000000"/>
                </a:solidFill>
                <a:latin typeface="Symbol" pitchFamily="2" charset="2"/>
              </a:rPr>
              <a:t>W</a:t>
            </a:r>
            <a:endParaRPr lang="en-US" sz="1400" dirty="0">
              <a:solidFill>
                <a:srgbClr val="00000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169952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50E0D9-4F96-9B65-0092-1581F3BBA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 section WaveDREAM board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B19A3B-67B8-81FB-96BB-2243D5CD26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5 Jan 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6947D39-56E8-A3DE-B60A-A0EC264779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 Page </a:t>
            </a:r>
            <a:fld id="{914CB362-B5FD-9A4D-A525-F9AE26ED7B7E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7" name="Picture 6" descr="A picture containing map, diagram, plan, text&#10;&#10;Description automatically generated">
            <a:extLst>
              <a:ext uri="{FF2B5EF4-FFF2-40B4-BE49-F238E27FC236}">
                <a16:creationId xmlns:a16="http://schemas.microsoft.com/office/drawing/2014/main" id="{1A895DED-4613-50D7-B5BD-17C9AFD639E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627063"/>
            <a:ext cx="5484785" cy="3960911"/>
          </a:xfrm>
          <a:prstGeom prst="rect">
            <a:avLst/>
          </a:prstGeom>
        </p:spPr>
      </p:pic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BA081698-FC0E-801E-9B69-7487CE3073A8}"/>
              </a:ext>
            </a:extLst>
          </p:cNvPr>
          <p:cNvSpPr/>
          <p:nvPr/>
        </p:nvSpPr>
        <p:spPr bwMode="auto">
          <a:xfrm>
            <a:off x="4736946" y="885589"/>
            <a:ext cx="432048" cy="349722"/>
          </a:xfrm>
          <a:prstGeom prst="roundRect">
            <a:avLst/>
          </a:prstGeom>
          <a:noFill/>
          <a:ln w="19050" cap="flat" cmpd="sng" algn="ctr">
            <a:solidFill>
              <a:srgbClr val="EF5B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4B98B9E-831E-6EDD-1C5E-505345817FD3}"/>
              </a:ext>
            </a:extLst>
          </p:cNvPr>
          <p:cNvSpPr/>
          <p:nvPr/>
        </p:nvSpPr>
        <p:spPr bwMode="auto">
          <a:xfrm>
            <a:off x="2196356" y="1131591"/>
            <a:ext cx="1008112" cy="576064"/>
          </a:xfrm>
          <a:prstGeom prst="roundRect">
            <a:avLst/>
          </a:prstGeom>
          <a:noFill/>
          <a:ln w="19050" cap="flat" cmpd="sng" algn="ctr">
            <a:solidFill>
              <a:srgbClr val="EF5B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D827E5EC-47E3-5CFD-1EBF-5301A2C696BD}"/>
              </a:ext>
            </a:extLst>
          </p:cNvPr>
          <p:cNvSpPr/>
          <p:nvPr/>
        </p:nvSpPr>
        <p:spPr bwMode="auto">
          <a:xfrm>
            <a:off x="3966330" y="853877"/>
            <a:ext cx="677678" cy="2942009"/>
          </a:xfrm>
          <a:prstGeom prst="roundRect">
            <a:avLst/>
          </a:prstGeom>
          <a:noFill/>
          <a:ln w="19050" cap="flat" cmpd="sng" algn="ctr">
            <a:solidFill>
              <a:srgbClr val="EF5B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13" name="Picture 12" descr="A close up of a circuit board&#10;&#10;Description automatically generated with low confidence">
            <a:extLst>
              <a:ext uri="{FF2B5EF4-FFF2-40B4-BE49-F238E27FC236}">
                <a16:creationId xmlns:a16="http://schemas.microsoft.com/office/drawing/2014/main" id="{FF0C0925-0978-4BE0-D90C-F7D371B4A11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6836" y="1216342"/>
            <a:ext cx="2571089" cy="3423165"/>
          </a:xfrm>
          <a:prstGeom prst="rect">
            <a:avLst/>
          </a:prstGeom>
        </p:spPr>
      </p:pic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D82233C-82B8-9FC2-64CD-77D331BD4D0F}"/>
              </a:ext>
            </a:extLst>
          </p:cNvPr>
          <p:cNvSpPr/>
          <p:nvPr/>
        </p:nvSpPr>
        <p:spPr bwMode="auto">
          <a:xfrm>
            <a:off x="5705227" y="942663"/>
            <a:ext cx="144016" cy="413147"/>
          </a:xfrm>
          <a:prstGeom prst="roundRect">
            <a:avLst/>
          </a:prstGeom>
          <a:noFill/>
          <a:ln w="19050" cap="flat" cmpd="sng" algn="ctr">
            <a:solidFill>
              <a:srgbClr val="EF5B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F4F6568D-98BD-50B7-4A28-E6D6E3F1AF4A}"/>
              </a:ext>
            </a:extLst>
          </p:cNvPr>
          <p:cNvCxnSpPr/>
          <p:nvPr/>
        </p:nvCxnSpPr>
        <p:spPr bwMode="auto">
          <a:xfrm>
            <a:off x="5849243" y="1347788"/>
            <a:ext cx="1027013" cy="180002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EF5B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03450F5-BFD7-3AD8-6CF2-099B2C9A9A21}"/>
              </a:ext>
            </a:extLst>
          </p:cNvPr>
          <p:cNvCxnSpPr>
            <a:cxnSpLocks/>
          </p:cNvCxnSpPr>
          <p:nvPr/>
        </p:nvCxnSpPr>
        <p:spPr bwMode="auto">
          <a:xfrm>
            <a:off x="5161495" y="1235311"/>
            <a:ext cx="3226929" cy="155246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EF5B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A4A2F714-D081-F0BF-E764-4954A4C92EF2}"/>
              </a:ext>
            </a:extLst>
          </p:cNvPr>
          <p:cNvCxnSpPr>
            <a:cxnSpLocks/>
          </p:cNvCxnSpPr>
          <p:nvPr/>
        </p:nvCxnSpPr>
        <p:spPr bwMode="auto">
          <a:xfrm>
            <a:off x="3204468" y="1419623"/>
            <a:ext cx="5111948" cy="100811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EF5B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61780184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4B8FA-D8D7-D7BF-E36C-91B66345A5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Electromagnetic Interference (EMI)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AA527A-741C-CF17-4AD8-3629F18DED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5 Jan 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1804B10-BC96-C7FF-C1A6-10FD2D00A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 Page </a:t>
            </a:r>
            <a:fld id="{914CB362-B5FD-9A4D-A525-F9AE26ED7B7E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6" name="Grafik 4">
            <a:extLst>
              <a:ext uri="{FF2B5EF4-FFF2-40B4-BE49-F238E27FC236}">
                <a16:creationId xmlns:a16="http://schemas.microsoft.com/office/drawing/2014/main" id="{61D76137-5AFA-A3BA-2E83-C6EB26839C24}"/>
              </a:ext>
            </a:extLst>
          </p:cNvPr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7585" y="987574"/>
            <a:ext cx="3462476" cy="3208711"/>
          </a:xfrm>
          <a:prstGeom prst="rect">
            <a:avLst/>
          </a:prstGeom>
        </p:spPr>
      </p:pic>
      <p:pic>
        <p:nvPicPr>
          <p:cNvPr id="7" name="Grafik 3">
            <a:extLst>
              <a:ext uri="{FF2B5EF4-FFF2-40B4-BE49-F238E27FC236}">
                <a16:creationId xmlns:a16="http://schemas.microsoft.com/office/drawing/2014/main" id="{88E803DD-945F-8038-8F2C-DFA30C7C180A}"/>
              </a:ext>
            </a:extLst>
          </p:cNvPr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987574"/>
            <a:ext cx="1646343" cy="135130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6B8C75C-4327-F668-C0B8-1F975BEC9A4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504" y="3075806"/>
            <a:ext cx="2160129" cy="1760208"/>
          </a:xfrm>
          <a:prstGeom prst="rect">
            <a:avLst/>
          </a:prstGeom>
        </p:spPr>
      </p:pic>
      <p:pic>
        <p:nvPicPr>
          <p:cNvPr id="10" name="Grafik 7">
            <a:extLst>
              <a:ext uri="{FF2B5EF4-FFF2-40B4-BE49-F238E27FC236}">
                <a16:creationId xmlns:a16="http://schemas.microsoft.com/office/drawing/2014/main" id="{48741E74-5194-FC1E-36CA-E50CD8930CA7}"/>
              </a:ext>
            </a:extLst>
          </p:cNvPr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152" y="2715766"/>
            <a:ext cx="2023110" cy="2058670"/>
          </a:xfrm>
          <a:prstGeom prst="rect">
            <a:avLst/>
          </a:prstGeom>
        </p:spPr>
      </p:pic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D843946C-A676-917F-70F7-C272882EC5AC}"/>
              </a:ext>
            </a:extLst>
          </p:cNvPr>
          <p:cNvSpPr/>
          <p:nvPr/>
        </p:nvSpPr>
        <p:spPr>
          <a:xfrm>
            <a:off x="2411760" y="987574"/>
            <a:ext cx="648072" cy="3024336"/>
          </a:xfrm>
          <a:prstGeom prst="roundRect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Grafik 16">
            <a:extLst>
              <a:ext uri="{FF2B5EF4-FFF2-40B4-BE49-F238E27FC236}">
                <a16:creationId xmlns:a16="http://schemas.microsoft.com/office/drawing/2014/main" id="{CCF13144-49E4-476E-CFBF-6F9D732ADCDA}"/>
              </a:ext>
            </a:extLst>
          </p:cNvPr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0312" y="987574"/>
            <a:ext cx="1579880" cy="1036320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51A07EF-FE74-2C5C-F70C-8DA758AB81AB}"/>
              </a:ext>
            </a:extLst>
          </p:cNvPr>
          <p:cNvCxnSpPr/>
          <p:nvPr/>
        </p:nvCxnSpPr>
        <p:spPr>
          <a:xfrm flipH="1">
            <a:off x="7540035" y="1560384"/>
            <a:ext cx="6940" cy="617619"/>
          </a:xfrm>
          <a:prstGeom prst="line">
            <a:avLst/>
          </a:prstGeom>
          <a:ln>
            <a:solidFill>
              <a:srgbClr val="C5000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8A8C402-D6C6-41BB-483A-33988A3EA7CD}"/>
              </a:ext>
            </a:extLst>
          </p:cNvPr>
          <p:cNvCxnSpPr/>
          <p:nvPr/>
        </p:nvCxnSpPr>
        <p:spPr>
          <a:xfrm flipH="1">
            <a:off x="7546976" y="2178003"/>
            <a:ext cx="575724" cy="0"/>
          </a:xfrm>
          <a:prstGeom prst="line">
            <a:avLst/>
          </a:prstGeom>
          <a:ln>
            <a:solidFill>
              <a:srgbClr val="C5000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6037465-4C84-E12B-6456-FC5E4C7293E6}"/>
              </a:ext>
            </a:extLst>
          </p:cNvPr>
          <p:cNvCxnSpPr/>
          <p:nvPr/>
        </p:nvCxnSpPr>
        <p:spPr>
          <a:xfrm flipH="1">
            <a:off x="8212643" y="2178003"/>
            <a:ext cx="583490" cy="0"/>
          </a:xfrm>
          <a:prstGeom prst="line">
            <a:avLst/>
          </a:prstGeom>
          <a:ln>
            <a:solidFill>
              <a:srgbClr val="C5000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100818B-FB44-8D27-D1D3-0C80D696AFB6}"/>
              </a:ext>
            </a:extLst>
          </p:cNvPr>
          <p:cNvCxnSpPr/>
          <p:nvPr/>
        </p:nvCxnSpPr>
        <p:spPr>
          <a:xfrm>
            <a:off x="8796132" y="1768570"/>
            <a:ext cx="1" cy="409433"/>
          </a:xfrm>
          <a:prstGeom prst="line">
            <a:avLst/>
          </a:prstGeom>
          <a:ln>
            <a:solidFill>
              <a:srgbClr val="C5000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F29AA030-5462-F719-CF82-5230E760CD31}"/>
              </a:ext>
            </a:extLst>
          </p:cNvPr>
          <p:cNvCxnSpPr/>
          <p:nvPr/>
        </p:nvCxnSpPr>
        <p:spPr>
          <a:xfrm>
            <a:off x="8122700" y="2023894"/>
            <a:ext cx="1" cy="348416"/>
          </a:xfrm>
          <a:prstGeom prst="line">
            <a:avLst/>
          </a:prstGeom>
          <a:ln>
            <a:solidFill>
              <a:srgbClr val="C5000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5AF1957-DFFE-42DB-5ABF-4CCD0B016C20}"/>
              </a:ext>
            </a:extLst>
          </p:cNvPr>
          <p:cNvCxnSpPr/>
          <p:nvPr/>
        </p:nvCxnSpPr>
        <p:spPr>
          <a:xfrm>
            <a:off x="8212642" y="2023894"/>
            <a:ext cx="1" cy="348416"/>
          </a:xfrm>
          <a:prstGeom prst="line">
            <a:avLst/>
          </a:prstGeom>
          <a:ln>
            <a:solidFill>
              <a:srgbClr val="C5000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C55D304C-3CEF-A9F0-58CD-68BED161AF77}"/>
              </a:ext>
            </a:extLst>
          </p:cNvPr>
          <p:cNvSpPr txBox="1"/>
          <p:nvPr/>
        </p:nvSpPr>
        <p:spPr>
          <a:xfrm>
            <a:off x="8983980" y="251460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D37CCC9-3255-9DD9-EEF1-A9C01FE45B7E}"/>
              </a:ext>
            </a:extLst>
          </p:cNvPr>
          <p:cNvSpPr txBox="1"/>
          <p:nvPr/>
        </p:nvSpPr>
        <p:spPr>
          <a:xfrm>
            <a:off x="2411760" y="4443958"/>
            <a:ext cx="2996013" cy="21756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EMI pulse from switching converter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FD0AAC06-7534-6E86-4C40-8AC8DA4EBAFB}"/>
              </a:ext>
            </a:extLst>
          </p:cNvPr>
          <p:cNvCxnSpPr/>
          <p:nvPr/>
        </p:nvCxnSpPr>
        <p:spPr bwMode="auto">
          <a:xfrm flipH="1" flipV="1">
            <a:off x="2771800" y="4083918"/>
            <a:ext cx="216024" cy="288032"/>
          </a:xfrm>
          <a:prstGeom prst="straightConnector1">
            <a:avLst/>
          </a:prstGeom>
          <a:ln w="19050">
            <a:headEnd type="none" w="med" len="med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92A4D96C-2320-CCA9-36F9-B2632C517871}"/>
              </a:ext>
            </a:extLst>
          </p:cNvPr>
          <p:cNvCxnSpPr>
            <a:cxnSpLocks/>
          </p:cNvCxnSpPr>
          <p:nvPr/>
        </p:nvCxnSpPr>
        <p:spPr bwMode="auto">
          <a:xfrm flipV="1">
            <a:off x="5076056" y="3363838"/>
            <a:ext cx="2016224" cy="1008112"/>
          </a:xfrm>
          <a:prstGeom prst="straightConnector1">
            <a:avLst/>
          </a:prstGeom>
          <a:ln w="19050">
            <a:headEnd type="none" w="med" len="med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60C56CFE-890E-81D0-8983-0D1DA4F2196D}"/>
              </a:ext>
            </a:extLst>
          </p:cNvPr>
          <p:cNvSpPr txBox="1"/>
          <p:nvPr/>
        </p:nvSpPr>
        <p:spPr>
          <a:xfrm>
            <a:off x="7452320" y="699542"/>
            <a:ext cx="1352934" cy="21756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Slew rate limiter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3050A56-17B9-5804-510B-117376F0D473}"/>
              </a:ext>
            </a:extLst>
          </p:cNvPr>
          <p:cNvSpPr txBox="1"/>
          <p:nvPr/>
        </p:nvSpPr>
        <p:spPr>
          <a:xfrm>
            <a:off x="5148064" y="699542"/>
            <a:ext cx="774251" cy="21756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Shielding</a:t>
            </a:r>
          </a:p>
        </p:txBody>
      </p:sp>
    </p:spTree>
    <p:extLst>
      <p:ext uri="{BB962C8B-B14F-4D97-AF65-F5344CB8AC3E}">
        <p14:creationId xmlns:p14="http://schemas.microsoft.com/office/powerpoint/2010/main" val="40725747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7AA421-DC25-2B64-CFE5-E511FB68A3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 of DRS4 clock channel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18A1BA-5675-DC6E-A455-F01E50E595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5 Jan 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692ACB-666D-38B5-3E06-E118426FFC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 Page </a:t>
            </a:r>
            <a:fld id="{914CB362-B5FD-9A4D-A525-F9AE26ED7B7E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7" name="Picture 6" descr="A diagram of a block diagram&#10;&#10;Description automatically generated with low confidence">
            <a:extLst>
              <a:ext uri="{FF2B5EF4-FFF2-40B4-BE49-F238E27FC236}">
                <a16:creationId xmlns:a16="http://schemas.microsoft.com/office/drawing/2014/main" id="{4C65C74F-C776-320B-4E2D-C76A1BEC3E1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1131590"/>
            <a:ext cx="3851117" cy="3237665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34154E9-86AE-8667-A224-14D8DC4DA0C5}"/>
              </a:ext>
            </a:extLst>
          </p:cNvPr>
          <p:cNvCxnSpPr/>
          <p:nvPr/>
        </p:nvCxnSpPr>
        <p:spPr bwMode="auto">
          <a:xfrm>
            <a:off x="683568" y="1707654"/>
            <a:ext cx="21602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AA1C885-390E-1BA2-FCB9-465C6B3DA55F}"/>
              </a:ext>
            </a:extLst>
          </p:cNvPr>
          <p:cNvCxnSpPr>
            <a:cxnSpLocks/>
          </p:cNvCxnSpPr>
          <p:nvPr/>
        </p:nvCxnSpPr>
        <p:spPr bwMode="auto">
          <a:xfrm flipV="1">
            <a:off x="899592" y="1275606"/>
            <a:ext cx="0" cy="43204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B95DB1A3-E492-957B-E572-90515BE61F16}"/>
              </a:ext>
            </a:extLst>
          </p:cNvPr>
          <p:cNvCxnSpPr>
            <a:cxnSpLocks/>
          </p:cNvCxnSpPr>
          <p:nvPr/>
        </p:nvCxnSpPr>
        <p:spPr bwMode="auto">
          <a:xfrm>
            <a:off x="899592" y="1275606"/>
            <a:ext cx="187220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136686A-BD7D-9099-586E-B140BADEC7A9}"/>
              </a:ext>
            </a:extLst>
          </p:cNvPr>
          <p:cNvCxnSpPr>
            <a:cxnSpLocks/>
          </p:cNvCxnSpPr>
          <p:nvPr/>
        </p:nvCxnSpPr>
        <p:spPr bwMode="auto">
          <a:xfrm flipV="1">
            <a:off x="2771800" y="1275606"/>
            <a:ext cx="0" cy="43204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B2280EE-3534-A4A8-9C54-4BAC849801F3}"/>
              </a:ext>
            </a:extLst>
          </p:cNvPr>
          <p:cNvCxnSpPr>
            <a:cxnSpLocks/>
          </p:cNvCxnSpPr>
          <p:nvPr/>
        </p:nvCxnSpPr>
        <p:spPr bwMode="auto">
          <a:xfrm>
            <a:off x="2771800" y="1707654"/>
            <a:ext cx="187220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6E7EB1A-1E1D-40E2-40BC-DBF0B9E7BE52}"/>
              </a:ext>
            </a:extLst>
          </p:cNvPr>
          <p:cNvCxnSpPr>
            <a:cxnSpLocks/>
          </p:cNvCxnSpPr>
          <p:nvPr/>
        </p:nvCxnSpPr>
        <p:spPr bwMode="auto">
          <a:xfrm flipV="1">
            <a:off x="4644008" y="1275606"/>
            <a:ext cx="0" cy="43204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4330D9B3-EFEE-B5CF-B668-B4AC532BBEBB}"/>
              </a:ext>
            </a:extLst>
          </p:cNvPr>
          <p:cNvCxnSpPr/>
          <p:nvPr/>
        </p:nvCxnSpPr>
        <p:spPr bwMode="auto">
          <a:xfrm>
            <a:off x="4644008" y="1275606"/>
            <a:ext cx="21602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Freeform 19">
            <a:extLst>
              <a:ext uri="{FF2B5EF4-FFF2-40B4-BE49-F238E27FC236}">
                <a16:creationId xmlns:a16="http://schemas.microsoft.com/office/drawing/2014/main" id="{A9D88B6C-337F-C538-F809-B87B926F533D}"/>
              </a:ext>
            </a:extLst>
          </p:cNvPr>
          <p:cNvSpPr/>
          <p:nvPr/>
        </p:nvSpPr>
        <p:spPr bwMode="auto">
          <a:xfrm>
            <a:off x="897844" y="2152026"/>
            <a:ext cx="3950984" cy="619486"/>
          </a:xfrm>
          <a:custGeom>
            <a:avLst/>
            <a:gdLst>
              <a:gd name="connsiteX0" fmla="*/ 0 w 2494209"/>
              <a:gd name="connsiteY0" fmla="*/ 0 h 613892"/>
              <a:gd name="connsiteX1" fmla="*/ 515155 w 2494209"/>
              <a:gd name="connsiteY1" fmla="*/ 0 h 613892"/>
              <a:gd name="connsiteX2" fmla="*/ 566671 w 2494209"/>
              <a:gd name="connsiteY2" fmla="*/ 34343 h 613892"/>
              <a:gd name="connsiteX3" fmla="*/ 781319 w 2494209"/>
              <a:gd name="connsiteY3" fmla="*/ 570963 h 613892"/>
              <a:gd name="connsiteX4" fmla="*/ 837127 w 2494209"/>
              <a:gd name="connsiteY4" fmla="*/ 613892 h 613892"/>
              <a:gd name="connsiteX5" fmla="*/ 974502 w 2494209"/>
              <a:gd name="connsiteY5" fmla="*/ 502276 h 613892"/>
              <a:gd name="connsiteX6" fmla="*/ 1176271 w 2494209"/>
              <a:gd name="connsiteY6" fmla="*/ 201769 h 613892"/>
              <a:gd name="connsiteX7" fmla="*/ 1429555 w 2494209"/>
              <a:gd name="connsiteY7" fmla="*/ 51515 h 613892"/>
              <a:gd name="connsiteX8" fmla="*/ 1747234 w 2494209"/>
              <a:gd name="connsiteY8" fmla="*/ 0 h 613892"/>
              <a:gd name="connsiteX9" fmla="*/ 2494209 w 2494209"/>
              <a:gd name="connsiteY9" fmla="*/ 4292 h 613892"/>
              <a:gd name="connsiteX0" fmla="*/ 0 w 2494209"/>
              <a:gd name="connsiteY0" fmla="*/ 0 h 613892"/>
              <a:gd name="connsiteX1" fmla="*/ 515155 w 2494209"/>
              <a:gd name="connsiteY1" fmla="*/ 0 h 613892"/>
              <a:gd name="connsiteX2" fmla="*/ 566671 w 2494209"/>
              <a:gd name="connsiteY2" fmla="*/ 34343 h 613892"/>
              <a:gd name="connsiteX3" fmla="*/ 781319 w 2494209"/>
              <a:gd name="connsiteY3" fmla="*/ 570963 h 613892"/>
              <a:gd name="connsiteX4" fmla="*/ 837127 w 2494209"/>
              <a:gd name="connsiteY4" fmla="*/ 613892 h 613892"/>
              <a:gd name="connsiteX5" fmla="*/ 974502 w 2494209"/>
              <a:gd name="connsiteY5" fmla="*/ 502276 h 613892"/>
              <a:gd name="connsiteX6" fmla="*/ 1176271 w 2494209"/>
              <a:gd name="connsiteY6" fmla="*/ 201769 h 613892"/>
              <a:gd name="connsiteX7" fmla="*/ 1429555 w 2494209"/>
              <a:gd name="connsiteY7" fmla="*/ 51515 h 613892"/>
              <a:gd name="connsiteX8" fmla="*/ 1747234 w 2494209"/>
              <a:gd name="connsiteY8" fmla="*/ 0 h 613892"/>
              <a:gd name="connsiteX9" fmla="*/ 2494209 w 2494209"/>
              <a:gd name="connsiteY9" fmla="*/ 4292 h 613892"/>
              <a:gd name="connsiteX0" fmla="*/ 0 w 2494209"/>
              <a:gd name="connsiteY0" fmla="*/ 0 h 613892"/>
              <a:gd name="connsiteX1" fmla="*/ 515155 w 2494209"/>
              <a:gd name="connsiteY1" fmla="*/ 0 h 613892"/>
              <a:gd name="connsiteX2" fmla="*/ 566671 w 2494209"/>
              <a:gd name="connsiteY2" fmla="*/ 34343 h 613892"/>
              <a:gd name="connsiteX3" fmla="*/ 781319 w 2494209"/>
              <a:gd name="connsiteY3" fmla="*/ 570963 h 613892"/>
              <a:gd name="connsiteX4" fmla="*/ 837127 w 2494209"/>
              <a:gd name="connsiteY4" fmla="*/ 613892 h 613892"/>
              <a:gd name="connsiteX5" fmla="*/ 974502 w 2494209"/>
              <a:gd name="connsiteY5" fmla="*/ 502276 h 613892"/>
              <a:gd name="connsiteX6" fmla="*/ 1176271 w 2494209"/>
              <a:gd name="connsiteY6" fmla="*/ 201769 h 613892"/>
              <a:gd name="connsiteX7" fmla="*/ 1429555 w 2494209"/>
              <a:gd name="connsiteY7" fmla="*/ 51515 h 613892"/>
              <a:gd name="connsiteX8" fmla="*/ 1747234 w 2494209"/>
              <a:gd name="connsiteY8" fmla="*/ 0 h 613892"/>
              <a:gd name="connsiteX9" fmla="*/ 2494209 w 2494209"/>
              <a:gd name="connsiteY9" fmla="*/ 4292 h 613892"/>
              <a:gd name="connsiteX0" fmla="*/ 0 w 2494209"/>
              <a:gd name="connsiteY0" fmla="*/ 6916 h 620808"/>
              <a:gd name="connsiteX1" fmla="*/ 515155 w 2494209"/>
              <a:gd name="connsiteY1" fmla="*/ 6916 h 620808"/>
              <a:gd name="connsiteX2" fmla="*/ 566671 w 2494209"/>
              <a:gd name="connsiteY2" fmla="*/ 41259 h 620808"/>
              <a:gd name="connsiteX3" fmla="*/ 781319 w 2494209"/>
              <a:gd name="connsiteY3" fmla="*/ 577879 h 620808"/>
              <a:gd name="connsiteX4" fmla="*/ 837127 w 2494209"/>
              <a:gd name="connsiteY4" fmla="*/ 620808 h 620808"/>
              <a:gd name="connsiteX5" fmla="*/ 974502 w 2494209"/>
              <a:gd name="connsiteY5" fmla="*/ 509192 h 620808"/>
              <a:gd name="connsiteX6" fmla="*/ 1176271 w 2494209"/>
              <a:gd name="connsiteY6" fmla="*/ 208685 h 620808"/>
              <a:gd name="connsiteX7" fmla="*/ 1429555 w 2494209"/>
              <a:gd name="connsiteY7" fmla="*/ 58431 h 620808"/>
              <a:gd name="connsiteX8" fmla="*/ 1747234 w 2494209"/>
              <a:gd name="connsiteY8" fmla="*/ 6916 h 620808"/>
              <a:gd name="connsiteX9" fmla="*/ 2494209 w 2494209"/>
              <a:gd name="connsiteY9" fmla="*/ 11208 h 620808"/>
              <a:gd name="connsiteX0" fmla="*/ 0 w 2494209"/>
              <a:gd name="connsiteY0" fmla="*/ 3166 h 617058"/>
              <a:gd name="connsiteX1" fmla="*/ 515155 w 2494209"/>
              <a:gd name="connsiteY1" fmla="*/ 3166 h 617058"/>
              <a:gd name="connsiteX2" fmla="*/ 566671 w 2494209"/>
              <a:gd name="connsiteY2" fmla="*/ 37509 h 617058"/>
              <a:gd name="connsiteX3" fmla="*/ 781319 w 2494209"/>
              <a:gd name="connsiteY3" fmla="*/ 574129 h 617058"/>
              <a:gd name="connsiteX4" fmla="*/ 837127 w 2494209"/>
              <a:gd name="connsiteY4" fmla="*/ 617058 h 617058"/>
              <a:gd name="connsiteX5" fmla="*/ 974502 w 2494209"/>
              <a:gd name="connsiteY5" fmla="*/ 505442 h 617058"/>
              <a:gd name="connsiteX6" fmla="*/ 1176271 w 2494209"/>
              <a:gd name="connsiteY6" fmla="*/ 204935 h 617058"/>
              <a:gd name="connsiteX7" fmla="*/ 1429555 w 2494209"/>
              <a:gd name="connsiteY7" fmla="*/ 54681 h 617058"/>
              <a:gd name="connsiteX8" fmla="*/ 1747234 w 2494209"/>
              <a:gd name="connsiteY8" fmla="*/ 3166 h 617058"/>
              <a:gd name="connsiteX9" fmla="*/ 2494209 w 2494209"/>
              <a:gd name="connsiteY9" fmla="*/ 7458 h 617058"/>
              <a:gd name="connsiteX0" fmla="*/ 0 w 2494209"/>
              <a:gd name="connsiteY0" fmla="*/ 3166 h 617058"/>
              <a:gd name="connsiteX1" fmla="*/ 515155 w 2494209"/>
              <a:gd name="connsiteY1" fmla="*/ 3166 h 617058"/>
              <a:gd name="connsiteX2" fmla="*/ 566671 w 2494209"/>
              <a:gd name="connsiteY2" fmla="*/ 37509 h 617058"/>
              <a:gd name="connsiteX3" fmla="*/ 781319 w 2494209"/>
              <a:gd name="connsiteY3" fmla="*/ 574129 h 617058"/>
              <a:gd name="connsiteX4" fmla="*/ 837127 w 2494209"/>
              <a:gd name="connsiteY4" fmla="*/ 617058 h 617058"/>
              <a:gd name="connsiteX5" fmla="*/ 974502 w 2494209"/>
              <a:gd name="connsiteY5" fmla="*/ 505442 h 617058"/>
              <a:gd name="connsiteX6" fmla="*/ 1176271 w 2494209"/>
              <a:gd name="connsiteY6" fmla="*/ 204935 h 617058"/>
              <a:gd name="connsiteX7" fmla="*/ 1429555 w 2494209"/>
              <a:gd name="connsiteY7" fmla="*/ 54681 h 617058"/>
              <a:gd name="connsiteX8" fmla="*/ 1747234 w 2494209"/>
              <a:gd name="connsiteY8" fmla="*/ 3166 h 617058"/>
              <a:gd name="connsiteX9" fmla="*/ 2494209 w 2494209"/>
              <a:gd name="connsiteY9" fmla="*/ 7458 h 617058"/>
              <a:gd name="connsiteX0" fmla="*/ 0 w 2494209"/>
              <a:gd name="connsiteY0" fmla="*/ 3166 h 617058"/>
              <a:gd name="connsiteX1" fmla="*/ 515155 w 2494209"/>
              <a:gd name="connsiteY1" fmla="*/ 3166 h 617058"/>
              <a:gd name="connsiteX2" fmla="*/ 566671 w 2494209"/>
              <a:gd name="connsiteY2" fmla="*/ 37509 h 617058"/>
              <a:gd name="connsiteX3" fmla="*/ 781319 w 2494209"/>
              <a:gd name="connsiteY3" fmla="*/ 574129 h 617058"/>
              <a:gd name="connsiteX4" fmla="*/ 837127 w 2494209"/>
              <a:gd name="connsiteY4" fmla="*/ 617058 h 617058"/>
              <a:gd name="connsiteX5" fmla="*/ 974502 w 2494209"/>
              <a:gd name="connsiteY5" fmla="*/ 505442 h 617058"/>
              <a:gd name="connsiteX6" fmla="*/ 1176271 w 2494209"/>
              <a:gd name="connsiteY6" fmla="*/ 204935 h 617058"/>
              <a:gd name="connsiteX7" fmla="*/ 1429555 w 2494209"/>
              <a:gd name="connsiteY7" fmla="*/ 54681 h 617058"/>
              <a:gd name="connsiteX8" fmla="*/ 1747234 w 2494209"/>
              <a:gd name="connsiteY8" fmla="*/ 3166 h 617058"/>
              <a:gd name="connsiteX9" fmla="*/ 2494209 w 2494209"/>
              <a:gd name="connsiteY9" fmla="*/ 7458 h 617058"/>
              <a:gd name="connsiteX0" fmla="*/ 0 w 2494209"/>
              <a:gd name="connsiteY0" fmla="*/ 3166 h 636108"/>
              <a:gd name="connsiteX1" fmla="*/ 515155 w 2494209"/>
              <a:gd name="connsiteY1" fmla="*/ 3166 h 636108"/>
              <a:gd name="connsiteX2" fmla="*/ 566671 w 2494209"/>
              <a:gd name="connsiteY2" fmla="*/ 37509 h 636108"/>
              <a:gd name="connsiteX3" fmla="*/ 781319 w 2494209"/>
              <a:gd name="connsiteY3" fmla="*/ 574129 h 636108"/>
              <a:gd name="connsiteX4" fmla="*/ 837127 w 2494209"/>
              <a:gd name="connsiteY4" fmla="*/ 617058 h 636108"/>
              <a:gd name="connsiteX5" fmla="*/ 974502 w 2494209"/>
              <a:gd name="connsiteY5" fmla="*/ 505442 h 636108"/>
              <a:gd name="connsiteX6" fmla="*/ 1176271 w 2494209"/>
              <a:gd name="connsiteY6" fmla="*/ 204935 h 636108"/>
              <a:gd name="connsiteX7" fmla="*/ 1429555 w 2494209"/>
              <a:gd name="connsiteY7" fmla="*/ 54681 h 636108"/>
              <a:gd name="connsiteX8" fmla="*/ 1747234 w 2494209"/>
              <a:gd name="connsiteY8" fmla="*/ 3166 h 636108"/>
              <a:gd name="connsiteX9" fmla="*/ 2494209 w 2494209"/>
              <a:gd name="connsiteY9" fmla="*/ 7458 h 636108"/>
              <a:gd name="connsiteX0" fmla="*/ 0 w 2494209"/>
              <a:gd name="connsiteY0" fmla="*/ 3166 h 631418"/>
              <a:gd name="connsiteX1" fmla="*/ 515155 w 2494209"/>
              <a:gd name="connsiteY1" fmla="*/ 3166 h 631418"/>
              <a:gd name="connsiteX2" fmla="*/ 566671 w 2494209"/>
              <a:gd name="connsiteY2" fmla="*/ 37509 h 631418"/>
              <a:gd name="connsiteX3" fmla="*/ 781319 w 2494209"/>
              <a:gd name="connsiteY3" fmla="*/ 574129 h 631418"/>
              <a:gd name="connsiteX4" fmla="*/ 837127 w 2494209"/>
              <a:gd name="connsiteY4" fmla="*/ 617058 h 631418"/>
              <a:gd name="connsiteX5" fmla="*/ 974502 w 2494209"/>
              <a:gd name="connsiteY5" fmla="*/ 505442 h 631418"/>
              <a:gd name="connsiteX6" fmla="*/ 1176271 w 2494209"/>
              <a:gd name="connsiteY6" fmla="*/ 204935 h 631418"/>
              <a:gd name="connsiteX7" fmla="*/ 1429555 w 2494209"/>
              <a:gd name="connsiteY7" fmla="*/ 54681 h 631418"/>
              <a:gd name="connsiteX8" fmla="*/ 1747234 w 2494209"/>
              <a:gd name="connsiteY8" fmla="*/ 3166 h 631418"/>
              <a:gd name="connsiteX9" fmla="*/ 2494209 w 2494209"/>
              <a:gd name="connsiteY9" fmla="*/ 7458 h 631418"/>
              <a:gd name="connsiteX0" fmla="*/ 0 w 2494209"/>
              <a:gd name="connsiteY0" fmla="*/ 3166 h 636108"/>
              <a:gd name="connsiteX1" fmla="*/ 515155 w 2494209"/>
              <a:gd name="connsiteY1" fmla="*/ 3166 h 636108"/>
              <a:gd name="connsiteX2" fmla="*/ 566671 w 2494209"/>
              <a:gd name="connsiteY2" fmla="*/ 37509 h 636108"/>
              <a:gd name="connsiteX3" fmla="*/ 781319 w 2494209"/>
              <a:gd name="connsiteY3" fmla="*/ 574129 h 636108"/>
              <a:gd name="connsiteX4" fmla="*/ 837127 w 2494209"/>
              <a:gd name="connsiteY4" fmla="*/ 617058 h 636108"/>
              <a:gd name="connsiteX5" fmla="*/ 974502 w 2494209"/>
              <a:gd name="connsiteY5" fmla="*/ 505442 h 636108"/>
              <a:gd name="connsiteX6" fmla="*/ 1176271 w 2494209"/>
              <a:gd name="connsiteY6" fmla="*/ 204935 h 636108"/>
              <a:gd name="connsiteX7" fmla="*/ 1429555 w 2494209"/>
              <a:gd name="connsiteY7" fmla="*/ 54681 h 636108"/>
              <a:gd name="connsiteX8" fmla="*/ 1747234 w 2494209"/>
              <a:gd name="connsiteY8" fmla="*/ 3166 h 636108"/>
              <a:gd name="connsiteX9" fmla="*/ 2494209 w 2494209"/>
              <a:gd name="connsiteY9" fmla="*/ 7458 h 636108"/>
              <a:gd name="connsiteX0" fmla="*/ 0 w 2494209"/>
              <a:gd name="connsiteY0" fmla="*/ 17325 h 650267"/>
              <a:gd name="connsiteX1" fmla="*/ 515155 w 2494209"/>
              <a:gd name="connsiteY1" fmla="*/ 17325 h 650267"/>
              <a:gd name="connsiteX2" fmla="*/ 566671 w 2494209"/>
              <a:gd name="connsiteY2" fmla="*/ 51668 h 650267"/>
              <a:gd name="connsiteX3" fmla="*/ 781319 w 2494209"/>
              <a:gd name="connsiteY3" fmla="*/ 588288 h 650267"/>
              <a:gd name="connsiteX4" fmla="*/ 837127 w 2494209"/>
              <a:gd name="connsiteY4" fmla="*/ 631217 h 650267"/>
              <a:gd name="connsiteX5" fmla="*/ 974502 w 2494209"/>
              <a:gd name="connsiteY5" fmla="*/ 519601 h 650267"/>
              <a:gd name="connsiteX6" fmla="*/ 1176271 w 2494209"/>
              <a:gd name="connsiteY6" fmla="*/ 219094 h 650267"/>
              <a:gd name="connsiteX7" fmla="*/ 1429555 w 2494209"/>
              <a:gd name="connsiteY7" fmla="*/ 68840 h 650267"/>
              <a:gd name="connsiteX8" fmla="*/ 1747234 w 2494209"/>
              <a:gd name="connsiteY8" fmla="*/ 17325 h 650267"/>
              <a:gd name="connsiteX9" fmla="*/ 2494209 w 2494209"/>
              <a:gd name="connsiteY9" fmla="*/ 21617 h 650267"/>
              <a:gd name="connsiteX0" fmla="*/ 0 w 2494209"/>
              <a:gd name="connsiteY0" fmla="*/ 17325 h 650267"/>
              <a:gd name="connsiteX1" fmla="*/ 515155 w 2494209"/>
              <a:gd name="connsiteY1" fmla="*/ 17325 h 650267"/>
              <a:gd name="connsiteX2" fmla="*/ 566671 w 2494209"/>
              <a:gd name="connsiteY2" fmla="*/ 51668 h 650267"/>
              <a:gd name="connsiteX3" fmla="*/ 781319 w 2494209"/>
              <a:gd name="connsiteY3" fmla="*/ 588288 h 650267"/>
              <a:gd name="connsiteX4" fmla="*/ 837127 w 2494209"/>
              <a:gd name="connsiteY4" fmla="*/ 631217 h 650267"/>
              <a:gd name="connsiteX5" fmla="*/ 974502 w 2494209"/>
              <a:gd name="connsiteY5" fmla="*/ 519601 h 650267"/>
              <a:gd name="connsiteX6" fmla="*/ 1176271 w 2494209"/>
              <a:gd name="connsiteY6" fmla="*/ 219094 h 650267"/>
              <a:gd name="connsiteX7" fmla="*/ 1429555 w 2494209"/>
              <a:gd name="connsiteY7" fmla="*/ 68840 h 650267"/>
              <a:gd name="connsiteX8" fmla="*/ 1747234 w 2494209"/>
              <a:gd name="connsiteY8" fmla="*/ 17325 h 650267"/>
              <a:gd name="connsiteX9" fmla="*/ 2494209 w 2494209"/>
              <a:gd name="connsiteY9" fmla="*/ 21617 h 650267"/>
              <a:gd name="connsiteX0" fmla="*/ 0 w 2494209"/>
              <a:gd name="connsiteY0" fmla="*/ 9909 h 624365"/>
              <a:gd name="connsiteX1" fmla="*/ 515155 w 2494209"/>
              <a:gd name="connsiteY1" fmla="*/ 9909 h 624365"/>
              <a:gd name="connsiteX2" fmla="*/ 566671 w 2494209"/>
              <a:gd name="connsiteY2" fmla="*/ 44252 h 624365"/>
              <a:gd name="connsiteX3" fmla="*/ 742682 w 2494209"/>
              <a:gd name="connsiteY3" fmla="*/ 473548 h 624365"/>
              <a:gd name="connsiteX4" fmla="*/ 837127 w 2494209"/>
              <a:gd name="connsiteY4" fmla="*/ 623801 h 624365"/>
              <a:gd name="connsiteX5" fmla="*/ 974502 w 2494209"/>
              <a:gd name="connsiteY5" fmla="*/ 512185 h 624365"/>
              <a:gd name="connsiteX6" fmla="*/ 1176271 w 2494209"/>
              <a:gd name="connsiteY6" fmla="*/ 211678 h 624365"/>
              <a:gd name="connsiteX7" fmla="*/ 1429555 w 2494209"/>
              <a:gd name="connsiteY7" fmla="*/ 61424 h 624365"/>
              <a:gd name="connsiteX8" fmla="*/ 1747234 w 2494209"/>
              <a:gd name="connsiteY8" fmla="*/ 9909 h 624365"/>
              <a:gd name="connsiteX9" fmla="*/ 2494209 w 2494209"/>
              <a:gd name="connsiteY9" fmla="*/ 14201 h 624365"/>
              <a:gd name="connsiteX0" fmla="*/ 0 w 2494209"/>
              <a:gd name="connsiteY0" fmla="*/ 7298 h 621754"/>
              <a:gd name="connsiteX1" fmla="*/ 515155 w 2494209"/>
              <a:gd name="connsiteY1" fmla="*/ 7298 h 621754"/>
              <a:gd name="connsiteX2" fmla="*/ 656823 w 2494209"/>
              <a:gd name="connsiteY2" fmla="*/ 45934 h 621754"/>
              <a:gd name="connsiteX3" fmla="*/ 742682 w 2494209"/>
              <a:gd name="connsiteY3" fmla="*/ 470937 h 621754"/>
              <a:gd name="connsiteX4" fmla="*/ 837127 w 2494209"/>
              <a:gd name="connsiteY4" fmla="*/ 621190 h 621754"/>
              <a:gd name="connsiteX5" fmla="*/ 974502 w 2494209"/>
              <a:gd name="connsiteY5" fmla="*/ 509574 h 621754"/>
              <a:gd name="connsiteX6" fmla="*/ 1176271 w 2494209"/>
              <a:gd name="connsiteY6" fmla="*/ 209067 h 621754"/>
              <a:gd name="connsiteX7" fmla="*/ 1429555 w 2494209"/>
              <a:gd name="connsiteY7" fmla="*/ 58813 h 621754"/>
              <a:gd name="connsiteX8" fmla="*/ 1747234 w 2494209"/>
              <a:gd name="connsiteY8" fmla="*/ 7298 h 621754"/>
              <a:gd name="connsiteX9" fmla="*/ 2494209 w 2494209"/>
              <a:gd name="connsiteY9" fmla="*/ 11590 h 621754"/>
              <a:gd name="connsiteX0" fmla="*/ 0 w 2494209"/>
              <a:gd name="connsiteY0" fmla="*/ 6678 h 621134"/>
              <a:gd name="connsiteX1" fmla="*/ 515155 w 2494209"/>
              <a:gd name="connsiteY1" fmla="*/ 6678 h 621134"/>
              <a:gd name="connsiteX2" fmla="*/ 656823 w 2494209"/>
              <a:gd name="connsiteY2" fmla="*/ 96830 h 621134"/>
              <a:gd name="connsiteX3" fmla="*/ 742682 w 2494209"/>
              <a:gd name="connsiteY3" fmla="*/ 470317 h 621134"/>
              <a:gd name="connsiteX4" fmla="*/ 837127 w 2494209"/>
              <a:gd name="connsiteY4" fmla="*/ 620570 h 621134"/>
              <a:gd name="connsiteX5" fmla="*/ 974502 w 2494209"/>
              <a:gd name="connsiteY5" fmla="*/ 508954 h 621134"/>
              <a:gd name="connsiteX6" fmla="*/ 1176271 w 2494209"/>
              <a:gd name="connsiteY6" fmla="*/ 208447 h 621134"/>
              <a:gd name="connsiteX7" fmla="*/ 1429555 w 2494209"/>
              <a:gd name="connsiteY7" fmla="*/ 58193 h 621134"/>
              <a:gd name="connsiteX8" fmla="*/ 1747234 w 2494209"/>
              <a:gd name="connsiteY8" fmla="*/ 6678 h 621134"/>
              <a:gd name="connsiteX9" fmla="*/ 2494209 w 2494209"/>
              <a:gd name="connsiteY9" fmla="*/ 10970 h 621134"/>
              <a:gd name="connsiteX0" fmla="*/ 0 w 2494209"/>
              <a:gd name="connsiteY0" fmla="*/ 3166 h 617622"/>
              <a:gd name="connsiteX1" fmla="*/ 566671 w 2494209"/>
              <a:gd name="connsiteY1" fmla="*/ 11752 h 617622"/>
              <a:gd name="connsiteX2" fmla="*/ 656823 w 2494209"/>
              <a:gd name="connsiteY2" fmla="*/ 93318 h 617622"/>
              <a:gd name="connsiteX3" fmla="*/ 742682 w 2494209"/>
              <a:gd name="connsiteY3" fmla="*/ 466805 h 617622"/>
              <a:gd name="connsiteX4" fmla="*/ 837127 w 2494209"/>
              <a:gd name="connsiteY4" fmla="*/ 617058 h 617622"/>
              <a:gd name="connsiteX5" fmla="*/ 974502 w 2494209"/>
              <a:gd name="connsiteY5" fmla="*/ 505442 h 617622"/>
              <a:gd name="connsiteX6" fmla="*/ 1176271 w 2494209"/>
              <a:gd name="connsiteY6" fmla="*/ 204935 h 617622"/>
              <a:gd name="connsiteX7" fmla="*/ 1429555 w 2494209"/>
              <a:gd name="connsiteY7" fmla="*/ 54681 h 617622"/>
              <a:gd name="connsiteX8" fmla="*/ 1747234 w 2494209"/>
              <a:gd name="connsiteY8" fmla="*/ 3166 h 617622"/>
              <a:gd name="connsiteX9" fmla="*/ 2494209 w 2494209"/>
              <a:gd name="connsiteY9" fmla="*/ 7458 h 617622"/>
              <a:gd name="connsiteX0" fmla="*/ 0 w 2494209"/>
              <a:gd name="connsiteY0" fmla="*/ 3166 h 617622"/>
              <a:gd name="connsiteX1" fmla="*/ 566671 w 2494209"/>
              <a:gd name="connsiteY1" fmla="*/ 11752 h 617622"/>
              <a:gd name="connsiteX2" fmla="*/ 656823 w 2494209"/>
              <a:gd name="connsiteY2" fmla="*/ 93318 h 617622"/>
              <a:gd name="connsiteX3" fmla="*/ 742682 w 2494209"/>
              <a:gd name="connsiteY3" fmla="*/ 466805 h 617622"/>
              <a:gd name="connsiteX4" fmla="*/ 837127 w 2494209"/>
              <a:gd name="connsiteY4" fmla="*/ 617058 h 617622"/>
              <a:gd name="connsiteX5" fmla="*/ 974502 w 2494209"/>
              <a:gd name="connsiteY5" fmla="*/ 505442 h 617622"/>
              <a:gd name="connsiteX6" fmla="*/ 1176271 w 2494209"/>
              <a:gd name="connsiteY6" fmla="*/ 204935 h 617622"/>
              <a:gd name="connsiteX7" fmla="*/ 1429555 w 2494209"/>
              <a:gd name="connsiteY7" fmla="*/ 54681 h 617622"/>
              <a:gd name="connsiteX8" fmla="*/ 1747234 w 2494209"/>
              <a:gd name="connsiteY8" fmla="*/ 3166 h 617622"/>
              <a:gd name="connsiteX9" fmla="*/ 2494209 w 2494209"/>
              <a:gd name="connsiteY9" fmla="*/ 7458 h 617622"/>
              <a:gd name="connsiteX0" fmla="*/ 0 w 2494209"/>
              <a:gd name="connsiteY0" fmla="*/ 3166 h 617622"/>
              <a:gd name="connsiteX1" fmla="*/ 601014 w 2494209"/>
              <a:gd name="connsiteY1" fmla="*/ 16045 h 617622"/>
              <a:gd name="connsiteX2" fmla="*/ 656823 w 2494209"/>
              <a:gd name="connsiteY2" fmla="*/ 93318 h 617622"/>
              <a:gd name="connsiteX3" fmla="*/ 742682 w 2494209"/>
              <a:gd name="connsiteY3" fmla="*/ 466805 h 617622"/>
              <a:gd name="connsiteX4" fmla="*/ 837127 w 2494209"/>
              <a:gd name="connsiteY4" fmla="*/ 617058 h 617622"/>
              <a:gd name="connsiteX5" fmla="*/ 974502 w 2494209"/>
              <a:gd name="connsiteY5" fmla="*/ 505442 h 617622"/>
              <a:gd name="connsiteX6" fmla="*/ 1176271 w 2494209"/>
              <a:gd name="connsiteY6" fmla="*/ 204935 h 617622"/>
              <a:gd name="connsiteX7" fmla="*/ 1429555 w 2494209"/>
              <a:gd name="connsiteY7" fmla="*/ 54681 h 617622"/>
              <a:gd name="connsiteX8" fmla="*/ 1747234 w 2494209"/>
              <a:gd name="connsiteY8" fmla="*/ 3166 h 617622"/>
              <a:gd name="connsiteX9" fmla="*/ 2494209 w 2494209"/>
              <a:gd name="connsiteY9" fmla="*/ 7458 h 617622"/>
              <a:gd name="connsiteX0" fmla="*/ 0 w 2494209"/>
              <a:gd name="connsiteY0" fmla="*/ 4769 h 619225"/>
              <a:gd name="connsiteX1" fmla="*/ 605307 w 2494209"/>
              <a:gd name="connsiteY1" fmla="*/ 4770 h 619225"/>
              <a:gd name="connsiteX2" fmla="*/ 656823 w 2494209"/>
              <a:gd name="connsiteY2" fmla="*/ 94921 h 619225"/>
              <a:gd name="connsiteX3" fmla="*/ 742682 w 2494209"/>
              <a:gd name="connsiteY3" fmla="*/ 468408 h 619225"/>
              <a:gd name="connsiteX4" fmla="*/ 837127 w 2494209"/>
              <a:gd name="connsiteY4" fmla="*/ 618661 h 619225"/>
              <a:gd name="connsiteX5" fmla="*/ 974502 w 2494209"/>
              <a:gd name="connsiteY5" fmla="*/ 507045 h 619225"/>
              <a:gd name="connsiteX6" fmla="*/ 1176271 w 2494209"/>
              <a:gd name="connsiteY6" fmla="*/ 206538 h 619225"/>
              <a:gd name="connsiteX7" fmla="*/ 1429555 w 2494209"/>
              <a:gd name="connsiteY7" fmla="*/ 56284 h 619225"/>
              <a:gd name="connsiteX8" fmla="*/ 1747234 w 2494209"/>
              <a:gd name="connsiteY8" fmla="*/ 4769 h 619225"/>
              <a:gd name="connsiteX9" fmla="*/ 2494209 w 2494209"/>
              <a:gd name="connsiteY9" fmla="*/ 9061 h 619225"/>
              <a:gd name="connsiteX0" fmla="*/ 0 w 2494209"/>
              <a:gd name="connsiteY0" fmla="*/ 4769 h 619225"/>
              <a:gd name="connsiteX1" fmla="*/ 605307 w 2494209"/>
              <a:gd name="connsiteY1" fmla="*/ 4770 h 619225"/>
              <a:gd name="connsiteX2" fmla="*/ 656823 w 2494209"/>
              <a:gd name="connsiteY2" fmla="*/ 94921 h 619225"/>
              <a:gd name="connsiteX3" fmla="*/ 742682 w 2494209"/>
              <a:gd name="connsiteY3" fmla="*/ 468408 h 619225"/>
              <a:gd name="connsiteX4" fmla="*/ 837127 w 2494209"/>
              <a:gd name="connsiteY4" fmla="*/ 618661 h 619225"/>
              <a:gd name="connsiteX5" fmla="*/ 974502 w 2494209"/>
              <a:gd name="connsiteY5" fmla="*/ 507045 h 619225"/>
              <a:gd name="connsiteX6" fmla="*/ 1176271 w 2494209"/>
              <a:gd name="connsiteY6" fmla="*/ 206538 h 619225"/>
              <a:gd name="connsiteX7" fmla="*/ 1429555 w 2494209"/>
              <a:gd name="connsiteY7" fmla="*/ 56284 h 619225"/>
              <a:gd name="connsiteX8" fmla="*/ 1747234 w 2494209"/>
              <a:gd name="connsiteY8" fmla="*/ 4769 h 619225"/>
              <a:gd name="connsiteX9" fmla="*/ 2494209 w 2494209"/>
              <a:gd name="connsiteY9" fmla="*/ 9061 h 619225"/>
              <a:gd name="connsiteX0" fmla="*/ 0 w 2494209"/>
              <a:gd name="connsiteY0" fmla="*/ 9857 h 624313"/>
              <a:gd name="connsiteX1" fmla="*/ 605307 w 2494209"/>
              <a:gd name="connsiteY1" fmla="*/ 9858 h 624313"/>
              <a:gd name="connsiteX2" fmla="*/ 669702 w 2494209"/>
              <a:gd name="connsiteY2" fmla="*/ 142938 h 624313"/>
              <a:gd name="connsiteX3" fmla="*/ 742682 w 2494209"/>
              <a:gd name="connsiteY3" fmla="*/ 473496 h 624313"/>
              <a:gd name="connsiteX4" fmla="*/ 837127 w 2494209"/>
              <a:gd name="connsiteY4" fmla="*/ 623749 h 624313"/>
              <a:gd name="connsiteX5" fmla="*/ 974502 w 2494209"/>
              <a:gd name="connsiteY5" fmla="*/ 512133 h 624313"/>
              <a:gd name="connsiteX6" fmla="*/ 1176271 w 2494209"/>
              <a:gd name="connsiteY6" fmla="*/ 211626 h 624313"/>
              <a:gd name="connsiteX7" fmla="*/ 1429555 w 2494209"/>
              <a:gd name="connsiteY7" fmla="*/ 61372 h 624313"/>
              <a:gd name="connsiteX8" fmla="*/ 1747234 w 2494209"/>
              <a:gd name="connsiteY8" fmla="*/ 9857 h 624313"/>
              <a:gd name="connsiteX9" fmla="*/ 2494209 w 2494209"/>
              <a:gd name="connsiteY9" fmla="*/ 14149 h 624313"/>
              <a:gd name="connsiteX0" fmla="*/ 0 w 2494209"/>
              <a:gd name="connsiteY0" fmla="*/ 6042 h 620498"/>
              <a:gd name="connsiteX1" fmla="*/ 605307 w 2494209"/>
              <a:gd name="connsiteY1" fmla="*/ 6043 h 620498"/>
              <a:gd name="connsiteX2" fmla="*/ 669702 w 2494209"/>
              <a:gd name="connsiteY2" fmla="*/ 139123 h 620498"/>
              <a:gd name="connsiteX3" fmla="*/ 742682 w 2494209"/>
              <a:gd name="connsiteY3" fmla="*/ 469681 h 620498"/>
              <a:gd name="connsiteX4" fmla="*/ 837127 w 2494209"/>
              <a:gd name="connsiteY4" fmla="*/ 619934 h 620498"/>
              <a:gd name="connsiteX5" fmla="*/ 974502 w 2494209"/>
              <a:gd name="connsiteY5" fmla="*/ 508318 h 620498"/>
              <a:gd name="connsiteX6" fmla="*/ 1176271 w 2494209"/>
              <a:gd name="connsiteY6" fmla="*/ 207811 h 620498"/>
              <a:gd name="connsiteX7" fmla="*/ 1429555 w 2494209"/>
              <a:gd name="connsiteY7" fmla="*/ 57557 h 620498"/>
              <a:gd name="connsiteX8" fmla="*/ 1747234 w 2494209"/>
              <a:gd name="connsiteY8" fmla="*/ 6042 h 620498"/>
              <a:gd name="connsiteX9" fmla="*/ 2494209 w 2494209"/>
              <a:gd name="connsiteY9" fmla="*/ 10334 h 620498"/>
              <a:gd name="connsiteX0" fmla="*/ 0 w 3202547"/>
              <a:gd name="connsiteY0" fmla="*/ 12833 h 622996"/>
              <a:gd name="connsiteX1" fmla="*/ 1313645 w 3202547"/>
              <a:gd name="connsiteY1" fmla="*/ 8541 h 622996"/>
              <a:gd name="connsiteX2" fmla="*/ 1378040 w 3202547"/>
              <a:gd name="connsiteY2" fmla="*/ 141621 h 622996"/>
              <a:gd name="connsiteX3" fmla="*/ 1451020 w 3202547"/>
              <a:gd name="connsiteY3" fmla="*/ 472179 h 622996"/>
              <a:gd name="connsiteX4" fmla="*/ 1545465 w 3202547"/>
              <a:gd name="connsiteY4" fmla="*/ 622432 h 622996"/>
              <a:gd name="connsiteX5" fmla="*/ 1682840 w 3202547"/>
              <a:gd name="connsiteY5" fmla="*/ 510816 h 622996"/>
              <a:gd name="connsiteX6" fmla="*/ 1884609 w 3202547"/>
              <a:gd name="connsiteY6" fmla="*/ 210309 h 622996"/>
              <a:gd name="connsiteX7" fmla="*/ 2137893 w 3202547"/>
              <a:gd name="connsiteY7" fmla="*/ 60055 h 622996"/>
              <a:gd name="connsiteX8" fmla="*/ 2455572 w 3202547"/>
              <a:gd name="connsiteY8" fmla="*/ 8540 h 622996"/>
              <a:gd name="connsiteX9" fmla="*/ 3202547 w 3202547"/>
              <a:gd name="connsiteY9" fmla="*/ 12832 h 622996"/>
              <a:gd name="connsiteX0" fmla="*/ 0 w 3940935"/>
              <a:gd name="connsiteY0" fmla="*/ 21647 h 631810"/>
              <a:gd name="connsiteX1" fmla="*/ 1313645 w 3940935"/>
              <a:gd name="connsiteY1" fmla="*/ 17355 h 631810"/>
              <a:gd name="connsiteX2" fmla="*/ 1378040 w 3940935"/>
              <a:gd name="connsiteY2" fmla="*/ 150435 h 631810"/>
              <a:gd name="connsiteX3" fmla="*/ 1451020 w 3940935"/>
              <a:gd name="connsiteY3" fmla="*/ 480993 h 631810"/>
              <a:gd name="connsiteX4" fmla="*/ 1545465 w 3940935"/>
              <a:gd name="connsiteY4" fmla="*/ 631246 h 631810"/>
              <a:gd name="connsiteX5" fmla="*/ 1682840 w 3940935"/>
              <a:gd name="connsiteY5" fmla="*/ 519630 h 631810"/>
              <a:gd name="connsiteX6" fmla="*/ 1884609 w 3940935"/>
              <a:gd name="connsiteY6" fmla="*/ 219123 h 631810"/>
              <a:gd name="connsiteX7" fmla="*/ 2137893 w 3940935"/>
              <a:gd name="connsiteY7" fmla="*/ 68869 h 631810"/>
              <a:gd name="connsiteX8" fmla="*/ 2455572 w 3940935"/>
              <a:gd name="connsiteY8" fmla="*/ 17354 h 631810"/>
              <a:gd name="connsiteX9" fmla="*/ 3940935 w 3940935"/>
              <a:gd name="connsiteY9" fmla="*/ 181 h 631810"/>
              <a:gd name="connsiteX0" fmla="*/ 0 w 3940935"/>
              <a:gd name="connsiteY0" fmla="*/ 21647 h 631810"/>
              <a:gd name="connsiteX1" fmla="*/ 1313645 w 3940935"/>
              <a:gd name="connsiteY1" fmla="*/ 17355 h 631810"/>
              <a:gd name="connsiteX2" fmla="*/ 1378040 w 3940935"/>
              <a:gd name="connsiteY2" fmla="*/ 150435 h 631810"/>
              <a:gd name="connsiteX3" fmla="*/ 1451020 w 3940935"/>
              <a:gd name="connsiteY3" fmla="*/ 480993 h 631810"/>
              <a:gd name="connsiteX4" fmla="*/ 1545465 w 3940935"/>
              <a:gd name="connsiteY4" fmla="*/ 631246 h 631810"/>
              <a:gd name="connsiteX5" fmla="*/ 1682840 w 3940935"/>
              <a:gd name="connsiteY5" fmla="*/ 519630 h 631810"/>
              <a:gd name="connsiteX6" fmla="*/ 1884609 w 3940935"/>
              <a:gd name="connsiteY6" fmla="*/ 219123 h 631810"/>
              <a:gd name="connsiteX7" fmla="*/ 2137893 w 3940935"/>
              <a:gd name="connsiteY7" fmla="*/ 68869 h 631810"/>
              <a:gd name="connsiteX8" fmla="*/ 2455572 w 3940935"/>
              <a:gd name="connsiteY8" fmla="*/ 17354 h 631810"/>
              <a:gd name="connsiteX9" fmla="*/ 3940935 w 3940935"/>
              <a:gd name="connsiteY9" fmla="*/ 181 h 631810"/>
              <a:gd name="connsiteX0" fmla="*/ 0 w 2941124"/>
              <a:gd name="connsiteY0" fmla="*/ 9323 h 619486"/>
              <a:gd name="connsiteX1" fmla="*/ 1313645 w 2941124"/>
              <a:gd name="connsiteY1" fmla="*/ 5031 h 619486"/>
              <a:gd name="connsiteX2" fmla="*/ 1378040 w 2941124"/>
              <a:gd name="connsiteY2" fmla="*/ 138111 h 619486"/>
              <a:gd name="connsiteX3" fmla="*/ 1451020 w 2941124"/>
              <a:gd name="connsiteY3" fmla="*/ 468669 h 619486"/>
              <a:gd name="connsiteX4" fmla="*/ 1545465 w 2941124"/>
              <a:gd name="connsiteY4" fmla="*/ 618922 h 619486"/>
              <a:gd name="connsiteX5" fmla="*/ 1682840 w 2941124"/>
              <a:gd name="connsiteY5" fmla="*/ 507306 h 619486"/>
              <a:gd name="connsiteX6" fmla="*/ 1884609 w 2941124"/>
              <a:gd name="connsiteY6" fmla="*/ 206799 h 619486"/>
              <a:gd name="connsiteX7" fmla="*/ 2137893 w 2941124"/>
              <a:gd name="connsiteY7" fmla="*/ 56545 h 619486"/>
              <a:gd name="connsiteX8" fmla="*/ 2455572 w 2941124"/>
              <a:gd name="connsiteY8" fmla="*/ 5030 h 619486"/>
              <a:gd name="connsiteX9" fmla="*/ 2941124 w 2941124"/>
              <a:gd name="connsiteY9" fmla="*/ 2929 h 619486"/>
              <a:gd name="connsiteX0" fmla="*/ 0 w 3950984"/>
              <a:gd name="connsiteY0" fmla="*/ 21121 h 621236"/>
              <a:gd name="connsiteX1" fmla="*/ 2323505 w 3950984"/>
              <a:gd name="connsiteY1" fmla="*/ 6781 h 621236"/>
              <a:gd name="connsiteX2" fmla="*/ 2387900 w 3950984"/>
              <a:gd name="connsiteY2" fmla="*/ 139861 h 621236"/>
              <a:gd name="connsiteX3" fmla="*/ 2460880 w 3950984"/>
              <a:gd name="connsiteY3" fmla="*/ 470419 h 621236"/>
              <a:gd name="connsiteX4" fmla="*/ 2555325 w 3950984"/>
              <a:gd name="connsiteY4" fmla="*/ 620672 h 621236"/>
              <a:gd name="connsiteX5" fmla="*/ 2692700 w 3950984"/>
              <a:gd name="connsiteY5" fmla="*/ 509056 h 621236"/>
              <a:gd name="connsiteX6" fmla="*/ 2894469 w 3950984"/>
              <a:gd name="connsiteY6" fmla="*/ 208549 h 621236"/>
              <a:gd name="connsiteX7" fmla="*/ 3147753 w 3950984"/>
              <a:gd name="connsiteY7" fmla="*/ 58295 h 621236"/>
              <a:gd name="connsiteX8" fmla="*/ 3465432 w 3950984"/>
              <a:gd name="connsiteY8" fmla="*/ 6780 h 621236"/>
              <a:gd name="connsiteX9" fmla="*/ 3950984 w 3950984"/>
              <a:gd name="connsiteY9" fmla="*/ 4679 h 621236"/>
              <a:gd name="connsiteX0" fmla="*/ 0 w 3950984"/>
              <a:gd name="connsiteY0" fmla="*/ 26456 h 626571"/>
              <a:gd name="connsiteX1" fmla="*/ 2323505 w 3950984"/>
              <a:gd name="connsiteY1" fmla="*/ 12116 h 626571"/>
              <a:gd name="connsiteX2" fmla="*/ 2387900 w 3950984"/>
              <a:gd name="connsiteY2" fmla="*/ 145196 h 626571"/>
              <a:gd name="connsiteX3" fmla="*/ 2460880 w 3950984"/>
              <a:gd name="connsiteY3" fmla="*/ 475754 h 626571"/>
              <a:gd name="connsiteX4" fmla="*/ 2555325 w 3950984"/>
              <a:gd name="connsiteY4" fmla="*/ 626007 h 626571"/>
              <a:gd name="connsiteX5" fmla="*/ 2692700 w 3950984"/>
              <a:gd name="connsiteY5" fmla="*/ 514391 h 626571"/>
              <a:gd name="connsiteX6" fmla="*/ 2894469 w 3950984"/>
              <a:gd name="connsiteY6" fmla="*/ 213884 h 626571"/>
              <a:gd name="connsiteX7" fmla="*/ 3147753 w 3950984"/>
              <a:gd name="connsiteY7" fmla="*/ 63630 h 626571"/>
              <a:gd name="connsiteX8" fmla="*/ 3465432 w 3950984"/>
              <a:gd name="connsiteY8" fmla="*/ 12115 h 626571"/>
              <a:gd name="connsiteX9" fmla="*/ 3950984 w 3950984"/>
              <a:gd name="connsiteY9" fmla="*/ 10014 h 626571"/>
              <a:gd name="connsiteX0" fmla="*/ 0 w 3950984"/>
              <a:gd name="connsiteY0" fmla="*/ 19371 h 619486"/>
              <a:gd name="connsiteX1" fmla="*/ 2323505 w 3950984"/>
              <a:gd name="connsiteY1" fmla="*/ 5031 h 619486"/>
              <a:gd name="connsiteX2" fmla="*/ 2387900 w 3950984"/>
              <a:gd name="connsiteY2" fmla="*/ 138111 h 619486"/>
              <a:gd name="connsiteX3" fmla="*/ 2460880 w 3950984"/>
              <a:gd name="connsiteY3" fmla="*/ 468669 h 619486"/>
              <a:gd name="connsiteX4" fmla="*/ 2555325 w 3950984"/>
              <a:gd name="connsiteY4" fmla="*/ 618922 h 619486"/>
              <a:gd name="connsiteX5" fmla="*/ 2692700 w 3950984"/>
              <a:gd name="connsiteY5" fmla="*/ 507306 h 619486"/>
              <a:gd name="connsiteX6" fmla="*/ 2894469 w 3950984"/>
              <a:gd name="connsiteY6" fmla="*/ 206799 h 619486"/>
              <a:gd name="connsiteX7" fmla="*/ 3147753 w 3950984"/>
              <a:gd name="connsiteY7" fmla="*/ 56545 h 619486"/>
              <a:gd name="connsiteX8" fmla="*/ 3465432 w 3950984"/>
              <a:gd name="connsiteY8" fmla="*/ 5030 h 619486"/>
              <a:gd name="connsiteX9" fmla="*/ 3950984 w 3950984"/>
              <a:gd name="connsiteY9" fmla="*/ 2929 h 619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950984" h="619486">
                <a:moveTo>
                  <a:pt x="0" y="19371"/>
                </a:moveTo>
                <a:lnTo>
                  <a:pt x="2323505" y="5031"/>
                </a:lnTo>
                <a:cubicBezTo>
                  <a:pt x="2354723" y="24821"/>
                  <a:pt x="2365004" y="60838"/>
                  <a:pt x="2387900" y="138111"/>
                </a:cubicBezTo>
                <a:cubicBezTo>
                  <a:pt x="2410796" y="215384"/>
                  <a:pt x="2432976" y="388534"/>
                  <a:pt x="2460880" y="468669"/>
                </a:cubicBezTo>
                <a:cubicBezTo>
                  <a:pt x="2488784" y="548804"/>
                  <a:pt x="2516688" y="612483"/>
                  <a:pt x="2555325" y="618922"/>
                </a:cubicBezTo>
                <a:cubicBezTo>
                  <a:pt x="2593962" y="625362"/>
                  <a:pt x="2636176" y="575993"/>
                  <a:pt x="2692700" y="507306"/>
                </a:cubicBezTo>
                <a:cubicBezTo>
                  <a:pt x="2749224" y="438619"/>
                  <a:pt x="2818627" y="281926"/>
                  <a:pt x="2894469" y="206799"/>
                </a:cubicBezTo>
                <a:cubicBezTo>
                  <a:pt x="2970311" y="131672"/>
                  <a:pt x="3028981" y="95182"/>
                  <a:pt x="3147753" y="56545"/>
                </a:cubicBezTo>
                <a:cubicBezTo>
                  <a:pt x="3266525" y="17908"/>
                  <a:pt x="3331560" y="13966"/>
                  <a:pt x="3465432" y="5030"/>
                </a:cubicBezTo>
                <a:cubicBezTo>
                  <a:pt x="3599304" y="-3906"/>
                  <a:pt x="3701992" y="1498"/>
                  <a:pt x="3950984" y="2929"/>
                </a:cubicBezTo>
              </a:path>
            </a:pathLst>
          </a:cu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EABECD33-6395-FD8A-EFD5-CD535EA1B57C}"/>
              </a:ext>
            </a:extLst>
          </p:cNvPr>
          <p:cNvCxnSpPr>
            <a:cxnSpLocks/>
          </p:cNvCxnSpPr>
          <p:nvPr/>
        </p:nvCxnSpPr>
        <p:spPr bwMode="auto">
          <a:xfrm>
            <a:off x="899592" y="1131590"/>
            <a:ext cx="3744416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EA17752D-265B-9548-405D-029C1645FF9F}"/>
              </a:ext>
            </a:extLst>
          </p:cNvPr>
          <p:cNvSpPr txBox="1"/>
          <p:nvPr/>
        </p:nvSpPr>
        <p:spPr>
          <a:xfrm>
            <a:off x="1907704" y="915566"/>
            <a:ext cx="1968488" cy="18646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1024 cells, 200 ns @ 5 GSPS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1792A86-B6E8-18E0-342F-7BB0B8156B55}"/>
              </a:ext>
            </a:extLst>
          </p:cNvPr>
          <p:cNvSpPr txBox="1"/>
          <p:nvPr/>
        </p:nvSpPr>
        <p:spPr>
          <a:xfrm>
            <a:off x="6804248" y="915566"/>
            <a:ext cx="368691" cy="18646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DRS4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1757645F-D845-9CE6-15C3-42B2633A0259}"/>
              </a:ext>
            </a:extLst>
          </p:cNvPr>
          <p:cNvCxnSpPr/>
          <p:nvPr/>
        </p:nvCxnSpPr>
        <p:spPr bwMode="auto">
          <a:xfrm>
            <a:off x="683568" y="3435846"/>
            <a:ext cx="21602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7EF10F91-3F7B-6DC6-CACE-AD4E8F64467E}"/>
              </a:ext>
            </a:extLst>
          </p:cNvPr>
          <p:cNvCxnSpPr>
            <a:cxnSpLocks/>
          </p:cNvCxnSpPr>
          <p:nvPr/>
        </p:nvCxnSpPr>
        <p:spPr bwMode="auto">
          <a:xfrm flipV="1">
            <a:off x="899592" y="3147814"/>
            <a:ext cx="3672408" cy="28803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2B30E9F4-6840-7FA6-3FBB-50A2D25B8510}"/>
              </a:ext>
            </a:extLst>
          </p:cNvPr>
          <p:cNvCxnSpPr>
            <a:cxnSpLocks/>
          </p:cNvCxnSpPr>
          <p:nvPr/>
        </p:nvCxnSpPr>
        <p:spPr bwMode="auto">
          <a:xfrm>
            <a:off x="4572000" y="3147814"/>
            <a:ext cx="288032" cy="7200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CA28D08E-3A65-826A-9E03-C3E5167F33E4}"/>
              </a:ext>
            </a:extLst>
          </p:cNvPr>
          <p:cNvCxnSpPr>
            <a:cxnSpLocks/>
          </p:cNvCxnSpPr>
          <p:nvPr/>
        </p:nvCxnSpPr>
        <p:spPr bwMode="auto">
          <a:xfrm>
            <a:off x="899592" y="3435846"/>
            <a:ext cx="396044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DAD75134-69D5-33A8-5326-16F82D52F2BE}"/>
              </a:ext>
            </a:extLst>
          </p:cNvPr>
          <p:cNvCxnSpPr>
            <a:cxnSpLocks/>
          </p:cNvCxnSpPr>
          <p:nvPr/>
        </p:nvCxnSpPr>
        <p:spPr bwMode="auto">
          <a:xfrm flipV="1">
            <a:off x="683568" y="2931790"/>
            <a:ext cx="0" cy="50405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341A2E4A-789F-D68B-1C91-6B22D385AD8B}"/>
              </a:ext>
            </a:extLst>
          </p:cNvPr>
          <p:cNvSpPr txBox="1"/>
          <p:nvPr/>
        </p:nvSpPr>
        <p:spPr>
          <a:xfrm>
            <a:off x="539552" y="2787774"/>
            <a:ext cx="477695" cy="12432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800" dirty="0">
                <a:solidFill>
                  <a:srgbClr val="000000"/>
                </a:solidFill>
                <a:latin typeface="Century Gothic" panose="020B0502020202020204" pitchFamily="34" charset="0"/>
              </a:rPr>
              <a:t>Deviation</a:t>
            </a: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E34C4036-A832-79EA-7581-0E33B0073865}"/>
              </a:ext>
            </a:extLst>
          </p:cNvPr>
          <p:cNvCxnSpPr>
            <a:cxnSpLocks/>
          </p:cNvCxnSpPr>
          <p:nvPr/>
        </p:nvCxnSpPr>
        <p:spPr bwMode="auto">
          <a:xfrm flipV="1">
            <a:off x="899592" y="1707654"/>
            <a:ext cx="0" cy="93610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12B5DDEE-A2C1-3C75-07B1-9E5744354103}"/>
              </a:ext>
            </a:extLst>
          </p:cNvPr>
          <p:cNvCxnSpPr>
            <a:cxnSpLocks/>
          </p:cNvCxnSpPr>
          <p:nvPr/>
        </p:nvCxnSpPr>
        <p:spPr bwMode="auto">
          <a:xfrm flipH="1">
            <a:off x="899592" y="2427734"/>
            <a:ext cx="237626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B15C8AD7-7196-34C1-9F4C-598FAE14C3AB}"/>
              </a:ext>
            </a:extLst>
          </p:cNvPr>
          <p:cNvCxnSpPr>
            <a:cxnSpLocks/>
          </p:cNvCxnSpPr>
          <p:nvPr/>
        </p:nvCxnSpPr>
        <p:spPr bwMode="auto">
          <a:xfrm>
            <a:off x="3275856" y="2427734"/>
            <a:ext cx="0" cy="64807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BE662206-30D3-6244-DACE-B970B904356F}"/>
              </a:ext>
            </a:extLst>
          </p:cNvPr>
          <p:cNvCxnSpPr>
            <a:cxnSpLocks/>
          </p:cNvCxnSpPr>
          <p:nvPr/>
        </p:nvCxnSpPr>
        <p:spPr bwMode="auto">
          <a:xfrm>
            <a:off x="3275856" y="3219822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A79939E8-854F-F7D4-F86D-0775954F32F9}"/>
              </a:ext>
            </a:extLst>
          </p:cNvPr>
          <p:cNvCxnSpPr>
            <a:cxnSpLocks/>
          </p:cNvCxnSpPr>
          <p:nvPr/>
        </p:nvCxnSpPr>
        <p:spPr bwMode="auto">
          <a:xfrm>
            <a:off x="4572000" y="3147814"/>
            <a:ext cx="0" cy="28803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4482C484-0700-B4E8-592F-A22EA2237FC1}"/>
              </a:ext>
            </a:extLst>
          </p:cNvPr>
          <p:cNvSpPr txBox="1"/>
          <p:nvPr/>
        </p:nvSpPr>
        <p:spPr>
          <a:xfrm>
            <a:off x="4283968" y="2859782"/>
            <a:ext cx="512961" cy="18646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~ 50 </a:t>
            </a:r>
            <a:r>
              <a:rPr lang="en-US" sz="1200" dirty="0" err="1">
                <a:solidFill>
                  <a:srgbClr val="000000"/>
                </a:solidFill>
                <a:latin typeface="Century Gothic" panose="020B0502020202020204" pitchFamily="34" charset="0"/>
              </a:rPr>
              <a:t>ps</a:t>
            </a:r>
            <a:endParaRPr lang="en-US" sz="1200" dirty="0">
              <a:solidFill>
                <a:srgbClr val="000000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08CB67AD-1831-D271-60FE-8B8230FC89B2}"/>
              </a:ext>
            </a:extLst>
          </p:cNvPr>
          <p:cNvGrpSpPr/>
          <p:nvPr/>
        </p:nvGrpSpPr>
        <p:grpSpPr>
          <a:xfrm>
            <a:off x="683568" y="3363838"/>
            <a:ext cx="4752528" cy="1410597"/>
            <a:chOff x="683568" y="3363838"/>
            <a:chExt cx="4752528" cy="1410597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5A992BCB-79E4-558A-F670-CEB74303D140}"/>
                </a:ext>
              </a:extLst>
            </p:cNvPr>
            <p:cNvCxnSpPr/>
            <p:nvPr/>
          </p:nvCxnSpPr>
          <p:spPr bwMode="auto">
            <a:xfrm>
              <a:off x="683568" y="4371950"/>
              <a:ext cx="216024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9A2B9558-6E56-9928-E5DC-B0FB36B78D50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899592" y="3939902"/>
              <a:ext cx="0" cy="43204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A2C35CED-36BB-439A-6E7F-42825024B70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899592" y="3939902"/>
              <a:ext cx="36004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180ED6A6-E0F2-34BA-553F-026242A668E7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259632" y="3939902"/>
              <a:ext cx="0" cy="43204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46F41397-674E-770D-600D-F5DC4AC7E3E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259632" y="4371950"/>
              <a:ext cx="36004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31B097FE-884E-5FA8-3B76-FDD7E38DD2B9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619672" y="3939902"/>
              <a:ext cx="0" cy="43204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B2226232-68E3-E4C1-7E05-04A09FF6987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619672" y="3939902"/>
              <a:ext cx="36004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6230C37A-44FE-8831-305F-919D59EC452E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979712" y="3939902"/>
              <a:ext cx="0" cy="43204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2857A08E-90C5-96EF-B13A-CA46F104C2D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979712" y="4371950"/>
              <a:ext cx="36004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A8015C8B-2BB4-59E0-23D3-106959B06781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339752" y="3939902"/>
              <a:ext cx="0" cy="43204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FD6CEF10-0C71-B22E-79FA-EBA1787286E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39752" y="3939902"/>
              <a:ext cx="36004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B85C568A-FAED-22E3-FBD0-6A16289B1B4C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699792" y="3939902"/>
              <a:ext cx="0" cy="43204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86ABB8FA-0FB3-B70F-14D8-6E8D8C6C203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699792" y="4371950"/>
              <a:ext cx="36004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406504D0-BDBC-F631-E976-CE056A004012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059832" y="3939902"/>
              <a:ext cx="0" cy="43204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C4629B1E-AB4E-8A05-7E6E-F0285A88981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059832" y="3939902"/>
              <a:ext cx="36004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AC96B091-347F-6D87-DEE3-2B258374215A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419872" y="3939902"/>
              <a:ext cx="0" cy="43204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EDBA3942-EABF-C17C-A9FB-8A63AEED20A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419872" y="4371950"/>
              <a:ext cx="36004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FDA94653-C3A7-A088-860F-E196AAE94B9A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779912" y="3939902"/>
              <a:ext cx="0" cy="43204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9E47CFC9-117F-55F0-96D4-1620506EE5C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779912" y="3939902"/>
              <a:ext cx="36004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BCFBD02E-9730-5322-B29F-03DEA0198B5B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139952" y="3939902"/>
              <a:ext cx="0" cy="43204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957F5A96-6B70-D876-0511-63DE7E68975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139952" y="4371950"/>
              <a:ext cx="36004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1EA3101A-259A-39FF-9316-CBA899F34663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499992" y="3939902"/>
              <a:ext cx="0" cy="43204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7117AE54-8032-FD98-30C2-51E2B9AFFCA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499992" y="3939902"/>
              <a:ext cx="36004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4" name="Straight Arrow Connector 83">
              <a:extLst>
                <a:ext uri="{FF2B5EF4-FFF2-40B4-BE49-F238E27FC236}">
                  <a16:creationId xmlns:a16="http://schemas.microsoft.com/office/drawing/2014/main" id="{C8C69237-96ED-F3E7-AD7F-137ED54EBA9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899592" y="4515966"/>
              <a:ext cx="720080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96614948-EF9C-608A-0B9A-7E7E985AF61B}"/>
                </a:ext>
              </a:extLst>
            </p:cNvPr>
            <p:cNvSpPr txBox="1"/>
            <p:nvPr/>
          </p:nvSpPr>
          <p:spPr>
            <a:xfrm>
              <a:off x="683568" y="4587974"/>
              <a:ext cx="1064394" cy="18646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US" sz="1200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100 MHz, 10 ns</a:t>
              </a:r>
            </a:p>
          </p:txBody>
        </p:sp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C9D9D5EF-17AD-95C4-F55B-5D66D90B38B9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860032" y="3363838"/>
              <a:ext cx="576064" cy="57606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00DFC071-EDF7-03C1-9762-CE0BA9390916}"/>
              </a:ext>
            </a:extLst>
          </p:cNvPr>
          <p:cNvGrpSpPr/>
          <p:nvPr/>
        </p:nvGrpSpPr>
        <p:grpSpPr>
          <a:xfrm>
            <a:off x="683568" y="2211710"/>
            <a:ext cx="4176464" cy="1728192"/>
            <a:chOff x="683568" y="2211710"/>
            <a:chExt cx="4176464" cy="1728192"/>
          </a:xfrm>
        </p:grpSpPr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EFA0C432-E6D5-0345-906B-B95159A2D82D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059832" y="2211710"/>
              <a:ext cx="0" cy="172819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B05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7D0752DA-30FA-1883-53AA-3B7EC87B5C65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3059832" y="2355726"/>
              <a:ext cx="216024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6065A734-0F40-8556-2753-19F6FEB3981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83568" y="3723878"/>
              <a:ext cx="4176464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id="{652E8658-062B-7D93-0306-3AD771E3DC53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059817" y="3666927"/>
              <a:ext cx="713324" cy="51205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3F9363CE-0515-E965-F3ED-A0E2D3C0754F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779912" y="3666927"/>
              <a:ext cx="713324" cy="51205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4" name="Straight Connector 103">
              <a:extLst>
                <a:ext uri="{FF2B5EF4-FFF2-40B4-BE49-F238E27FC236}">
                  <a16:creationId xmlns:a16="http://schemas.microsoft.com/office/drawing/2014/main" id="{8FB60A50-9285-00F1-30BF-7BCEDBE62C8B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332949" y="3666927"/>
              <a:ext cx="713324" cy="51205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5" name="Straight Connector 104">
              <a:extLst>
                <a:ext uri="{FF2B5EF4-FFF2-40B4-BE49-F238E27FC236}">
                  <a16:creationId xmlns:a16="http://schemas.microsoft.com/office/drawing/2014/main" id="{126E4249-847D-2B27-F2AE-5E0B2255E2F0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644637" y="3666927"/>
              <a:ext cx="713324" cy="51205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FD495E2B-B6C3-1B86-F289-A5A3ED182A3B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885987" y="3666927"/>
              <a:ext cx="713324" cy="51205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7" name="Straight Connector 106">
              <a:extLst>
                <a:ext uri="{FF2B5EF4-FFF2-40B4-BE49-F238E27FC236}">
                  <a16:creationId xmlns:a16="http://schemas.microsoft.com/office/drawing/2014/main" id="{2F12CC23-7015-C6A4-362A-298CEC098552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275856" y="3723878"/>
              <a:ext cx="0" cy="14401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110" name="Straight Connector 109">
              <a:extLst>
                <a:ext uri="{FF2B5EF4-FFF2-40B4-BE49-F238E27FC236}">
                  <a16:creationId xmlns:a16="http://schemas.microsoft.com/office/drawing/2014/main" id="{4E59BD51-EE2B-2491-3AF0-3E22AE574F1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4156" y="3551371"/>
              <a:ext cx="0" cy="14401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</p:grpSp>
      <p:sp>
        <p:nvSpPr>
          <p:cNvPr id="115" name="TextBox 114">
            <a:extLst>
              <a:ext uri="{FF2B5EF4-FFF2-40B4-BE49-F238E27FC236}">
                <a16:creationId xmlns:a16="http://schemas.microsoft.com/office/drawing/2014/main" id="{E0C4BAED-E4C5-4566-B4F5-134FC17C1C87}"/>
              </a:ext>
            </a:extLst>
          </p:cNvPr>
          <p:cNvSpPr txBox="1"/>
          <p:nvPr/>
        </p:nvSpPr>
        <p:spPr>
          <a:xfrm>
            <a:off x="2843808" y="4587974"/>
            <a:ext cx="5688632" cy="331868"/>
          </a:xfrm>
          <a:prstGeom prst="rect">
            <a:avLst/>
          </a:prstGeom>
          <a:noFill/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108000" tIns="72000" rIns="108000" bIns="72000" rtlCol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Sampling the clock channel reduces uncertainty from ~25 </a:t>
            </a:r>
            <a:r>
              <a:rPr lang="en-US" sz="1200" dirty="0" err="1">
                <a:solidFill>
                  <a:srgbClr val="000000"/>
                </a:solidFill>
                <a:latin typeface="Century Gothic" panose="020B0502020202020204" pitchFamily="34" charset="0"/>
              </a:rPr>
              <a:t>ps</a:t>
            </a: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 to &lt;2 </a:t>
            </a:r>
            <a:r>
              <a:rPr lang="en-US" sz="1200" dirty="0" err="1">
                <a:solidFill>
                  <a:srgbClr val="000000"/>
                </a:solidFill>
                <a:latin typeface="Century Gothic" panose="020B0502020202020204" pitchFamily="34" charset="0"/>
              </a:rPr>
              <a:t>ps</a:t>
            </a:r>
            <a:endParaRPr lang="en-US" sz="1200" dirty="0">
              <a:solidFill>
                <a:srgbClr val="00000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4232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21C2E7-531E-4E9A-9363-1FEE17EB05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3000" y="2427734"/>
            <a:ext cx="7742237" cy="2088311"/>
          </a:xfrm>
        </p:spPr>
        <p:txBody>
          <a:bodyPr/>
          <a:lstStyle/>
          <a:p>
            <a:pPr marL="0" indent="0" algn="ctr">
              <a:buNone/>
            </a:pPr>
            <a:r>
              <a:rPr lang="en-US" sz="4800" dirty="0"/>
              <a:t>The </a:t>
            </a:r>
            <a:r>
              <a:rPr lang="en-US" sz="4800" dirty="0" err="1"/>
              <a:t>WaveDAQ</a:t>
            </a:r>
            <a:r>
              <a:rPr lang="en-US" sz="4800" dirty="0"/>
              <a:t> system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68F8C1-9386-592E-E0AC-BB47366E0D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5 Jan 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3371BE-47B5-7E12-0643-AA40115241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 Page </a:t>
            </a:r>
            <a:fld id="{914CB362-B5FD-9A4D-A525-F9AE26ED7B7E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057859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reen Shot 2016-09-12 at 12.46.47 .pn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64088" y="1707654"/>
            <a:ext cx="3672408" cy="239568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Custom Design “WaveDAQ”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699542"/>
            <a:ext cx="5806678" cy="4158462"/>
          </a:xfrm>
        </p:spPr>
        <p:txBody>
          <a:bodyPr>
            <a:noAutofit/>
          </a:bodyPr>
          <a:lstStyle/>
          <a:p>
            <a:pPr marL="132300">
              <a:lnSpc>
                <a:spcPts val="2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1400" dirty="0"/>
              <a:t>Standard 19” crate + </a:t>
            </a:r>
            <a:r>
              <a:rPr lang="en-US" sz="1400" b="1" dirty="0"/>
              <a:t>custom backplane</a:t>
            </a:r>
            <a:r>
              <a:rPr lang="en-US" sz="1400" dirty="0"/>
              <a:t> (no VME, no </a:t>
            </a:r>
            <a:r>
              <a:rPr lang="en-US" sz="1400" dirty="0" err="1"/>
              <a:t>xTCA</a:t>
            </a:r>
            <a:r>
              <a:rPr lang="en-US" sz="1400" dirty="0"/>
              <a:t>)</a:t>
            </a:r>
          </a:p>
          <a:p>
            <a:pPr>
              <a:lnSpc>
                <a:spcPts val="2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1400" dirty="0"/>
              <a:t>Idea: Not only a solution for MEG II,  </a:t>
            </a:r>
            <a:br>
              <a:rPr lang="en-US" sz="1400" dirty="0"/>
            </a:br>
            <a:r>
              <a:rPr lang="en-US" sz="1400" dirty="0"/>
              <a:t>but </a:t>
            </a:r>
            <a:r>
              <a:rPr lang="en-US" sz="1400" b="1" dirty="0"/>
              <a:t>more general </a:t>
            </a:r>
            <a:r>
              <a:rPr lang="en-US" sz="1400" dirty="0"/>
              <a:t>“crate standard”</a:t>
            </a:r>
          </a:p>
          <a:p>
            <a:pPr>
              <a:lnSpc>
                <a:spcPts val="2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400" dirty="0"/>
              <a:t>Features:</a:t>
            </a:r>
          </a:p>
          <a:p>
            <a:pPr lvl="1">
              <a:lnSpc>
                <a:spcPts val="2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200" dirty="0"/>
              <a:t>Serial bus (</a:t>
            </a:r>
            <a:r>
              <a:rPr lang="en-US" sz="1200" b="1" dirty="0"/>
              <a:t>SPI</a:t>
            </a:r>
            <a:r>
              <a:rPr lang="en-US" sz="1200" dirty="0"/>
              <a:t>) for configuration</a:t>
            </a:r>
          </a:p>
          <a:p>
            <a:pPr lvl="1">
              <a:lnSpc>
                <a:spcPts val="2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200" b="1" dirty="0"/>
              <a:t>Trigger / Busy signals </a:t>
            </a:r>
            <a:r>
              <a:rPr lang="en-US" sz="1200" dirty="0"/>
              <a:t>in </a:t>
            </a:r>
            <a:r>
              <a:rPr lang="en-US" sz="1200" b="1" dirty="0"/>
              <a:t>backplane</a:t>
            </a:r>
          </a:p>
          <a:p>
            <a:pPr lvl="1">
              <a:lnSpc>
                <a:spcPts val="2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200" dirty="0"/>
              <a:t>“</a:t>
            </a:r>
            <a:r>
              <a:rPr lang="en-US" sz="1200" b="1" dirty="0"/>
              <a:t>Dual Star</a:t>
            </a:r>
            <a:r>
              <a:rPr lang="en-US" sz="1200" dirty="0"/>
              <a:t>“ Serial gigabit links</a:t>
            </a:r>
          </a:p>
          <a:p>
            <a:pPr lvl="1">
              <a:lnSpc>
                <a:spcPts val="2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200" b="1" dirty="0"/>
              <a:t>Hot-swap </a:t>
            </a:r>
            <a:r>
              <a:rPr lang="en-US" sz="1200" dirty="0"/>
              <a:t>functionality</a:t>
            </a:r>
          </a:p>
          <a:p>
            <a:pPr lvl="1">
              <a:lnSpc>
                <a:spcPts val="2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200" dirty="0"/>
              <a:t>Low jitter (</a:t>
            </a:r>
            <a:r>
              <a:rPr lang="en-US" sz="1200" b="1" dirty="0"/>
              <a:t>&lt;5 ps</a:t>
            </a:r>
            <a:r>
              <a:rPr lang="en-US" sz="1200" dirty="0"/>
              <a:t>) clock</a:t>
            </a:r>
          </a:p>
          <a:p>
            <a:pPr lvl="1">
              <a:lnSpc>
                <a:spcPts val="2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200" b="1" dirty="0"/>
              <a:t>Shelf management </a:t>
            </a:r>
            <a:r>
              <a:rPr lang="en-US" sz="1200" dirty="0"/>
              <a:t>with Ethernet and power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90" y="4985968"/>
            <a:ext cx="1368425" cy="157532"/>
          </a:xfrm>
        </p:spPr>
        <p:txBody>
          <a:bodyPr/>
          <a:lstStyle/>
          <a:p>
            <a:r>
              <a:rPr lang="de-DE"/>
              <a:t>5 Jan 2024</a:t>
            </a:r>
            <a:endParaRPr lang="en-US"/>
          </a:p>
        </p:txBody>
      </p:sp>
      <p:cxnSp>
        <p:nvCxnSpPr>
          <p:cNvPr id="8" name="Straight Arrow Connector 7"/>
          <p:cNvCxnSpPr>
            <a:cxnSpLocks/>
          </p:cNvCxnSpPr>
          <p:nvPr/>
        </p:nvCxnSpPr>
        <p:spPr>
          <a:xfrm flipH="1" flipV="1">
            <a:off x="7020272" y="3579862"/>
            <a:ext cx="335649" cy="9551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cxnSpLocks/>
          </p:cNvCxnSpPr>
          <p:nvPr/>
        </p:nvCxnSpPr>
        <p:spPr>
          <a:xfrm flipV="1">
            <a:off x="5465710" y="3579862"/>
            <a:ext cx="1266530" cy="6639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153526" y="4243821"/>
            <a:ext cx="2344184" cy="37804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350" kern="1000" spc="23" dirty="0">
                <a:latin typeface="Century Gothic" panose="020B0502020202020204" pitchFamily="34" charset="0"/>
                <a:cs typeface="Franklin Gothic Book"/>
              </a:rPr>
              <a:t>Data Concentrator Board (DCB)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843752" y="4534988"/>
            <a:ext cx="2344184" cy="37804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350" kern="1000" spc="23" dirty="0">
                <a:latin typeface="Century Gothic" panose="020B0502020202020204" pitchFamily="34" charset="0"/>
                <a:cs typeface="Franklin Gothic Book"/>
              </a:rPr>
              <a:t>Trigger Concentrator Board (TCB)</a:t>
            </a:r>
          </a:p>
        </p:txBody>
      </p:sp>
      <p:pic>
        <p:nvPicPr>
          <p:cNvPr id="20" name="Content Placeholder 6" descr="Screen Shot 2016-09-08 at 16.06.30 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714238" y="267494"/>
            <a:ext cx="1786887" cy="1080120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 bwMode="auto">
          <a:xfrm flipH="1">
            <a:off x="6606226" y="375506"/>
            <a:ext cx="1998222" cy="918102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/>
        </p:nvCxnSpPr>
        <p:spPr bwMode="auto">
          <a:xfrm flipH="1" flipV="1">
            <a:off x="6606226" y="381794"/>
            <a:ext cx="1998222" cy="911814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7811096" y="4989917"/>
            <a:ext cx="1332905" cy="159656"/>
          </a:xfrm>
        </p:spPr>
        <p:txBody>
          <a:bodyPr/>
          <a:lstStyle/>
          <a:p>
            <a:r>
              <a:rPr lang="en-US"/>
              <a:t> Page </a:t>
            </a:r>
            <a:fld id="{914CB362-B5FD-9A4D-A525-F9AE26ED7B7E}" type="slidenum">
              <a:rPr lang="en-US" smtClean="0"/>
              <a:pPr/>
              <a:t>27</a:t>
            </a:fld>
            <a:endParaRPr lang="en-US" dirty="0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862A768A-F2C5-0DBE-AA88-C64EADD81F9A}"/>
              </a:ext>
            </a:extLst>
          </p:cNvPr>
          <p:cNvCxnSpPr>
            <a:cxnSpLocks/>
          </p:cNvCxnSpPr>
          <p:nvPr/>
        </p:nvCxnSpPr>
        <p:spPr bwMode="auto">
          <a:xfrm flipV="1">
            <a:off x="3635896" y="1923678"/>
            <a:ext cx="1872208" cy="30228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F256657-5570-9067-7B4B-11748F561B01}"/>
              </a:ext>
            </a:extLst>
          </p:cNvPr>
          <p:cNvCxnSpPr>
            <a:cxnSpLocks/>
          </p:cNvCxnSpPr>
          <p:nvPr/>
        </p:nvCxnSpPr>
        <p:spPr bwMode="auto">
          <a:xfrm flipV="1">
            <a:off x="3923928" y="2067694"/>
            <a:ext cx="1584176" cy="43204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780618C7-3BAA-BD67-AD8F-EAA215136F1F}"/>
              </a:ext>
            </a:extLst>
          </p:cNvPr>
          <p:cNvCxnSpPr>
            <a:cxnSpLocks/>
          </p:cNvCxnSpPr>
          <p:nvPr/>
        </p:nvCxnSpPr>
        <p:spPr bwMode="auto">
          <a:xfrm flipV="1">
            <a:off x="3491880" y="2225964"/>
            <a:ext cx="2059175" cy="63381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F954FF9A-D339-0233-5902-C8822E72ED57}"/>
              </a:ext>
            </a:extLst>
          </p:cNvPr>
          <p:cNvCxnSpPr>
            <a:cxnSpLocks/>
          </p:cNvCxnSpPr>
          <p:nvPr/>
        </p:nvCxnSpPr>
        <p:spPr bwMode="auto">
          <a:xfrm flipV="1">
            <a:off x="5004048" y="3003798"/>
            <a:ext cx="3384376" cy="7200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01129921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2FA966-785A-AE13-578C-AF8786B74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WaveDAQ</a:t>
            </a:r>
            <a:r>
              <a:rPr lang="en-US" dirty="0"/>
              <a:t> Backplane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4D2DC2-D9D1-7A4A-C6CD-54876BFAF7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5 Jan 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833F859-E8B4-CA9E-8F01-19CC80F2D3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 Page </a:t>
            </a:r>
            <a:fld id="{914CB362-B5FD-9A4D-A525-F9AE26ED7B7E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6" name="Picture 5" descr="Screen Shot 2015-03-30 at 15.49.02 .png">
            <a:extLst>
              <a:ext uri="{FF2B5EF4-FFF2-40B4-BE49-F238E27FC236}">
                <a16:creationId xmlns:a16="http://schemas.microsoft.com/office/drawing/2014/main" id="{530A835E-D556-6F9E-A7D5-0AD80F4854C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4865" y="2660153"/>
            <a:ext cx="5166678" cy="1825708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9CA56CE3-F26B-FCD0-363E-744448AE58CC}"/>
              </a:ext>
            </a:extLst>
          </p:cNvPr>
          <p:cNvSpPr/>
          <p:nvPr/>
        </p:nvSpPr>
        <p:spPr>
          <a:xfrm>
            <a:off x="2627784" y="1556792"/>
            <a:ext cx="914400" cy="914400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  <a:cs typeface="Century Gothic"/>
              </a:rPr>
              <a:t>master clock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44CAC4D-E576-C96A-1A16-ED00CA11C825}"/>
              </a:ext>
            </a:extLst>
          </p:cNvPr>
          <p:cNvSpPr/>
          <p:nvPr/>
        </p:nvSpPr>
        <p:spPr>
          <a:xfrm>
            <a:off x="4716016" y="908720"/>
            <a:ext cx="914400" cy="914400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  <a:cs typeface="Century Gothic"/>
              </a:rPr>
              <a:t>DCB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2D954B7-0214-93DB-D5BE-6BA6FDDFF3F1}"/>
              </a:ext>
            </a:extLst>
          </p:cNvPr>
          <p:cNvCxnSpPr/>
          <p:nvPr/>
        </p:nvCxnSpPr>
        <p:spPr bwMode="auto">
          <a:xfrm>
            <a:off x="3563888" y="1700808"/>
            <a:ext cx="64807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F2D9EBB-E26B-39C1-F6FC-F26E67B8171C}"/>
              </a:ext>
            </a:extLst>
          </p:cNvPr>
          <p:cNvCxnSpPr>
            <a:endCxn id="50" idx="1"/>
          </p:cNvCxnSpPr>
          <p:nvPr/>
        </p:nvCxnSpPr>
        <p:spPr bwMode="auto">
          <a:xfrm flipV="1">
            <a:off x="4211960" y="1664804"/>
            <a:ext cx="576064" cy="36004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71B0979-02CD-770D-B99C-AAE8271C76DF}"/>
              </a:ext>
            </a:extLst>
          </p:cNvPr>
          <p:cNvCxnSpPr/>
          <p:nvPr/>
        </p:nvCxnSpPr>
        <p:spPr bwMode="auto">
          <a:xfrm>
            <a:off x="3563888" y="1844824"/>
            <a:ext cx="64807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4D35024-9B9A-D832-80E7-A96507E6D028}"/>
              </a:ext>
            </a:extLst>
          </p:cNvPr>
          <p:cNvCxnSpPr/>
          <p:nvPr/>
        </p:nvCxnSpPr>
        <p:spPr bwMode="auto">
          <a:xfrm>
            <a:off x="3563888" y="1988840"/>
            <a:ext cx="504056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32C686A-A37A-5008-0626-D5DE8310C6E0}"/>
              </a:ext>
            </a:extLst>
          </p:cNvPr>
          <p:cNvCxnSpPr/>
          <p:nvPr/>
        </p:nvCxnSpPr>
        <p:spPr bwMode="auto">
          <a:xfrm>
            <a:off x="3563888" y="2132856"/>
            <a:ext cx="36004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C8898CC-B233-34E0-0116-E19769C2F318}"/>
              </a:ext>
            </a:extLst>
          </p:cNvPr>
          <p:cNvCxnSpPr>
            <a:cxnSpLocks/>
            <a:stCxn id="56" idx="3"/>
          </p:cNvCxnSpPr>
          <p:nvPr/>
        </p:nvCxnSpPr>
        <p:spPr bwMode="auto">
          <a:xfrm flipV="1">
            <a:off x="2393661" y="2156169"/>
            <a:ext cx="1350247" cy="120648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A8922995-459E-65B1-B44F-AD7979B57206}"/>
              </a:ext>
            </a:extLst>
          </p:cNvPr>
          <p:cNvSpPr txBox="1"/>
          <p:nvPr/>
        </p:nvSpPr>
        <p:spPr>
          <a:xfrm>
            <a:off x="483359" y="4077397"/>
            <a:ext cx="20521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Century Gothic" panose="020B0502020202020204" pitchFamily="34" charset="0"/>
              </a:rPr>
              <a:t>FCI </a:t>
            </a:r>
            <a:r>
              <a:rPr lang="en-US" sz="1400" dirty="0" err="1">
                <a:latin typeface="Century Gothic" panose="020B0502020202020204" pitchFamily="34" charset="0"/>
              </a:rPr>
              <a:t>Densishield</a:t>
            </a:r>
            <a:r>
              <a:rPr lang="en-US" sz="1400" dirty="0">
                <a:latin typeface="Century Gothic" panose="020B0502020202020204" pitchFamily="34" charset="0"/>
              </a:rPr>
              <a:t> Cable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DC80EF9-A2E0-C9FB-2CBC-53C4C2208607}"/>
              </a:ext>
            </a:extLst>
          </p:cNvPr>
          <p:cNvSpPr/>
          <p:nvPr/>
        </p:nvSpPr>
        <p:spPr>
          <a:xfrm>
            <a:off x="6156176" y="908720"/>
            <a:ext cx="504056" cy="288032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  <a:cs typeface="Century Gothic"/>
              </a:rPr>
              <a:t>WD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7761AEB-F60D-CA78-3D08-780C99BB25BE}"/>
              </a:ext>
            </a:extLst>
          </p:cNvPr>
          <p:cNvSpPr/>
          <p:nvPr/>
        </p:nvSpPr>
        <p:spPr>
          <a:xfrm>
            <a:off x="6876256" y="908720"/>
            <a:ext cx="504056" cy="288032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  <a:cs typeface="Century Gothic"/>
              </a:rPr>
              <a:t>WD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E0156C4-84EE-8C9C-C5FF-AF5B103CADCE}"/>
              </a:ext>
            </a:extLst>
          </p:cNvPr>
          <p:cNvSpPr/>
          <p:nvPr/>
        </p:nvSpPr>
        <p:spPr>
          <a:xfrm>
            <a:off x="7596336" y="908720"/>
            <a:ext cx="504056" cy="288032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  <a:cs typeface="Century Gothic"/>
              </a:rPr>
              <a:t>WD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EA38A8F1-468C-1D12-8FBC-7CCEC566DFA7}"/>
              </a:ext>
            </a:extLst>
          </p:cNvPr>
          <p:cNvSpPr/>
          <p:nvPr/>
        </p:nvSpPr>
        <p:spPr>
          <a:xfrm>
            <a:off x="8316416" y="908720"/>
            <a:ext cx="504056" cy="288032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  <a:cs typeface="Century Gothic"/>
              </a:rPr>
              <a:t>WD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F33D536D-1B4F-7C5F-C91F-EAD266B8A2FA}"/>
              </a:ext>
            </a:extLst>
          </p:cNvPr>
          <p:cNvCxnSpPr/>
          <p:nvPr/>
        </p:nvCxnSpPr>
        <p:spPr bwMode="auto">
          <a:xfrm>
            <a:off x="5652120" y="1700808"/>
            <a:ext cx="2952328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1269C11E-A724-D7A5-C0DD-1C01BF91FE2E}"/>
              </a:ext>
            </a:extLst>
          </p:cNvPr>
          <p:cNvCxnSpPr/>
          <p:nvPr/>
        </p:nvCxnSpPr>
        <p:spPr bwMode="auto">
          <a:xfrm>
            <a:off x="8604448" y="1196752"/>
            <a:ext cx="0" cy="504056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E03B1F0A-5905-4B38-E92E-A9F1AD89DC10}"/>
              </a:ext>
            </a:extLst>
          </p:cNvPr>
          <p:cNvCxnSpPr/>
          <p:nvPr/>
        </p:nvCxnSpPr>
        <p:spPr bwMode="auto">
          <a:xfrm>
            <a:off x="5652120" y="1628800"/>
            <a:ext cx="2592288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DA75FDF9-6327-D073-1771-B4CF38567B75}"/>
              </a:ext>
            </a:extLst>
          </p:cNvPr>
          <p:cNvCxnSpPr/>
          <p:nvPr/>
        </p:nvCxnSpPr>
        <p:spPr bwMode="auto">
          <a:xfrm>
            <a:off x="7884368" y="1196752"/>
            <a:ext cx="0" cy="7200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F42050F7-CA66-1633-7F38-00D54B4994B0}"/>
              </a:ext>
            </a:extLst>
          </p:cNvPr>
          <p:cNvCxnSpPr/>
          <p:nvPr/>
        </p:nvCxnSpPr>
        <p:spPr bwMode="auto">
          <a:xfrm>
            <a:off x="7164288" y="1196752"/>
            <a:ext cx="0" cy="7200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E1D90E79-B687-C351-675A-A9F5687A4A6C}"/>
              </a:ext>
            </a:extLst>
          </p:cNvPr>
          <p:cNvCxnSpPr/>
          <p:nvPr/>
        </p:nvCxnSpPr>
        <p:spPr bwMode="auto">
          <a:xfrm>
            <a:off x="6444208" y="1196752"/>
            <a:ext cx="0" cy="144016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A20C973F-2EFB-2AA5-EA1F-B16502C3CEE2}"/>
              </a:ext>
            </a:extLst>
          </p:cNvPr>
          <p:cNvCxnSpPr/>
          <p:nvPr/>
        </p:nvCxnSpPr>
        <p:spPr bwMode="auto">
          <a:xfrm flipH="1">
            <a:off x="7884368" y="1268760"/>
            <a:ext cx="36004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09D869DB-AF35-9FFC-7167-23C3F0383944}"/>
              </a:ext>
            </a:extLst>
          </p:cNvPr>
          <p:cNvCxnSpPr/>
          <p:nvPr/>
        </p:nvCxnSpPr>
        <p:spPr bwMode="auto">
          <a:xfrm>
            <a:off x="8244408" y="1268760"/>
            <a:ext cx="0" cy="36004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168B6C2C-57B8-79EC-766B-C95A1202AB00}"/>
              </a:ext>
            </a:extLst>
          </p:cNvPr>
          <p:cNvCxnSpPr/>
          <p:nvPr/>
        </p:nvCxnSpPr>
        <p:spPr bwMode="auto">
          <a:xfrm>
            <a:off x="5652120" y="1556792"/>
            <a:ext cx="208823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166ACE91-11EC-9ED3-9CBF-CF883ED0E4C6}"/>
              </a:ext>
            </a:extLst>
          </p:cNvPr>
          <p:cNvCxnSpPr/>
          <p:nvPr/>
        </p:nvCxnSpPr>
        <p:spPr bwMode="auto">
          <a:xfrm flipH="1">
            <a:off x="7164288" y="1268760"/>
            <a:ext cx="576064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4DEFCF37-5F0A-BFC8-2645-B5889E90D19A}"/>
              </a:ext>
            </a:extLst>
          </p:cNvPr>
          <p:cNvCxnSpPr/>
          <p:nvPr/>
        </p:nvCxnSpPr>
        <p:spPr bwMode="auto">
          <a:xfrm>
            <a:off x="7740352" y="1268760"/>
            <a:ext cx="0" cy="288032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9146BB92-FAD4-0778-A387-38066C94A4BD}"/>
              </a:ext>
            </a:extLst>
          </p:cNvPr>
          <p:cNvCxnSpPr/>
          <p:nvPr/>
        </p:nvCxnSpPr>
        <p:spPr bwMode="auto">
          <a:xfrm>
            <a:off x="5652120" y="1484784"/>
            <a:ext cx="18002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382A942B-7EBE-6BFB-538E-EEBFECF7DFBA}"/>
              </a:ext>
            </a:extLst>
          </p:cNvPr>
          <p:cNvCxnSpPr/>
          <p:nvPr/>
        </p:nvCxnSpPr>
        <p:spPr bwMode="auto">
          <a:xfrm>
            <a:off x="7452320" y="1340768"/>
            <a:ext cx="0" cy="144016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2B5BC8C0-A913-EC6D-7B29-0C633D0892A6}"/>
              </a:ext>
            </a:extLst>
          </p:cNvPr>
          <p:cNvCxnSpPr/>
          <p:nvPr/>
        </p:nvCxnSpPr>
        <p:spPr bwMode="auto">
          <a:xfrm flipH="1">
            <a:off x="6444208" y="1340768"/>
            <a:ext cx="100811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6" name="Rectangle 45">
            <a:extLst>
              <a:ext uri="{FF2B5EF4-FFF2-40B4-BE49-F238E27FC236}">
                <a16:creationId xmlns:a16="http://schemas.microsoft.com/office/drawing/2014/main" id="{A59C3DD4-D97D-0DF0-78F6-C41675BB4C9A}"/>
              </a:ext>
            </a:extLst>
          </p:cNvPr>
          <p:cNvSpPr/>
          <p:nvPr/>
        </p:nvSpPr>
        <p:spPr>
          <a:xfrm>
            <a:off x="4499992" y="764704"/>
            <a:ext cx="4536504" cy="1224136"/>
          </a:xfrm>
          <a:prstGeom prst="rect">
            <a:avLst/>
          </a:prstGeom>
          <a:ln>
            <a:solidFill>
              <a:schemeClr val="tx1"/>
            </a:solidFill>
            <a:prstDash val="dash"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807364C-8A28-BB50-F539-7E0502931D9C}"/>
              </a:ext>
            </a:extLst>
          </p:cNvPr>
          <p:cNvSpPr txBox="1"/>
          <p:nvPr/>
        </p:nvSpPr>
        <p:spPr>
          <a:xfrm>
            <a:off x="8532440" y="1734924"/>
            <a:ext cx="55816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entury Gothic" panose="020B0502020202020204" pitchFamily="34" charset="0"/>
              </a:rPr>
              <a:t>Crate</a:t>
            </a:r>
          </a:p>
        </p:txBody>
      </p:sp>
      <p:pic>
        <p:nvPicPr>
          <p:cNvPr id="48" name="Picture 47" descr="Screen Shot 2015-03-30 at 16.15.57 .png">
            <a:extLst>
              <a:ext uri="{FF2B5EF4-FFF2-40B4-BE49-F238E27FC236}">
                <a16:creationId xmlns:a16="http://schemas.microsoft.com/office/drawing/2014/main" id="{610C5015-8563-FCEB-056F-6B098D5CA3D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272" y="836712"/>
            <a:ext cx="1502601" cy="115212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id="{5BCCC9D9-FE60-ADED-76BB-3392A774C9F8}"/>
              </a:ext>
            </a:extLst>
          </p:cNvPr>
          <p:cNvSpPr txBox="1"/>
          <p:nvPr/>
        </p:nvSpPr>
        <p:spPr>
          <a:xfrm>
            <a:off x="587447" y="2003988"/>
            <a:ext cx="17443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LMK03000 Jitter Cleaner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03938DB8-3D6A-D0D5-F042-2B084E181C69}"/>
              </a:ext>
            </a:extLst>
          </p:cNvPr>
          <p:cNvSpPr/>
          <p:nvPr/>
        </p:nvSpPr>
        <p:spPr>
          <a:xfrm>
            <a:off x="4788024" y="1556792"/>
            <a:ext cx="216024" cy="21602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25488138-2BBC-125E-DD08-C61B0A1E23EF}"/>
              </a:ext>
            </a:extLst>
          </p:cNvPr>
          <p:cNvCxnSpPr>
            <a:stCxn id="50" idx="1"/>
          </p:cNvCxnSpPr>
          <p:nvPr/>
        </p:nvCxnSpPr>
        <p:spPr bwMode="auto">
          <a:xfrm flipH="1" flipV="1">
            <a:off x="2195736" y="1124744"/>
            <a:ext cx="2592288" cy="54006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2A1BCA18-2B15-68D9-839B-516F5ECE94F9}"/>
              </a:ext>
            </a:extLst>
          </p:cNvPr>
          <p:cNvCxnSpPr/>
          <p:nvPr/>
        </p:nvCxnSpPr>
        <p:spPr bwMode="auto">
          <a:xfrm flipV="1">
            <a:off x="5004048" y="1484784"/>
            <a:ext cx="648072" cy="144016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41301B86-6859-A6A9-ED60-C30A98E021A2}"/>
              </a:ext>
            </a:extLst>
          </p:cNvPr>
          <p:cNvCxnSpPr>
            <a:stCxn id="50" idx="3"/>
          </p:cNvCxnSpPr>
          <p:nvPr/>
        </p:nvCxnSpPr>
        <p:spPr bwMode="auto">
          <a:xfrm flipV="1">
            <a:off x="5004048" y="1556792"/>
            <a:ext cx="648072" cy="108012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058A74E1-12D9-B744-45D0-8D6267A15731}"/>
              </a:ext>
            </a:extLst>
          </p:cNvPr>
          <p:cNvCxnSpPr>
            <a:stCxn id="50" idx="3"/>
          </p:cNvCxnSpPr>
          <p:nvPr/>
        </p:nvCxnSpPr>
        <p:spPr bwMode="auto">
          <a:xfrm flipV="1">
            <a:off x="5004048" y="1628800"/>
            <a:ext cx="648072" cy="36004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2AC15467-1DC8-76E0-ED60-5CB659153AE5}"/>
              </a:ext>
            </a:extLst>
          </p:cNvPr>
          <p:cNvCxnSpPr/>
          <p:nvPr/>
        </p:nvCxnSpPr>
        <p:spPr bwMode="auto">
          <a:xfrm>
            <a:off x="5004048" y="1700808"/>
            <a:ext cx="64807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56" name="Picture 55">
            <a:extLst>
              <a:ext uri="{FF2B5EF4-FFF2-40B4-BE49-F238E27FC236}">
                <a16:creationId xmlns:a16="http://schemas.microsoft.com/office/drawing/2014/main" id="{E61FDD67-231E-0AF9-8633-9B4C64AEEE4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223" y="2780928"/>
            <a:ext cx="1768438" cy="1163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899206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Half Height Backplane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5 Jan 2024</a:t>
            </a:r>
            <a:endParaRPr lang="en-US"/>
          </a:p>
        </p:txBody>
      </p:sp>
      <p:pic>
        <p:nvPicPr>
          <p:cNvPr id="3" name="Picture 2" descr="2015-05-15 15.40.57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1216687" y="978900"/>
            <a:ext cx="6741755" cy="2045103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 Page </a:t>
            </a:r>
            <a:fld id="{914CB362-B5FD-9A4D-A525-F9AE26ED7B7E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13" name="Picture 12" descr="WDCrate.jpg">
            <a:extLst>
              <a:ext uri="{FF2B5EF4-FFF2-40B4-BE49-F238E27FC236}">
                <a16:creationId xmlns:a16="http://schemas.microsoft.com/office/drawing/2014/main" id="{6ECA09F7-C45B-8949-8650-8FABD2B97AF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4224" y="3153345"/>
            <a:ext cx="6734219" cy="1794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3139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3A074F-76E9-CC89-413E-A35B022D26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Measuring precision timing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CB773A-5836-B922-52CA-4003B6B3D6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5 Jan 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A8A57A-CB7A-8B42-D7E1-25ECC60BDC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 Page </a:t>
            </a:r>
            <a:fld id="{914CB362-B5FD-9A4D-A525-F9AE26ED7B7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13BFC7F7-3E67-319F-4436-00F4A732B8D4}"/>
              </a:ext>
            </a:extLst>
          </p:cNvPr>
          <p:cNvSpPr/>
          <p:nvPr/>
        </p:nvSpPr>
        <p:spPr bwMode="auto">
          <a:xfrm>
            <a:off x="1763688" y="2362192"/>
            <a:ext cx="648072" cy="43204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FDD7E6D1-455D-1EDF-1992-C83CEF51E68C}"/>
              </a:ext>
            </a:extLst>
          </p:cNvPr>
          <p:cNvSpPr/>
          <p:nvPr/>
        </p:nvSpPr>
        <p:spPr bwMode="auto">
          <a:xfrm>
            <a:off x="6732240" y="2362192"/>
            <a:ext cx="648072" cy="43204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D45D7C3E-DF22-2F2E-F5F8-8AB1837DD5DE}"/>
              </a:ext>
            </a:extLst>
          </p:cNvPr>
          <p:cNvSpPr/>
          <p:nvPr/>
        </p:nvSpPr>
        <p:spPr bwMode="auto">
          <a:xfrm>
            <a:off x="4031940" y="4313835"/>
            <a:ext cx="1080120" cy="43204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11" name="Elbow Connector 10">
            <a:extLst>
              <a:ext uri="{FF2B5EF4-FFF2-40B4-BE49-F238E27FC236}">
                <a16:creationId xmlns:a16="http://schemas.microsoft.com/office/drawing/2014/main" id="{D9C1A2F6-5CF6-3D79-0097-7D7BFFC2C906}"/>
              </a:ext>
            </a:extLst>
          </p:cNvPr>
          <p:cNvCxnSpPr>
            <a:stCxn id="7" idx="2"/>
            <a:endCxn id="9" idx="1"/>
          </p:cNvCxnSpPr>
          <p:nvPr/>
        </p:nvCxnSpPr>
        <p:spPr bwMode="auto">
          <a:xfrm rot="16200000" flipH="1">
            <a:off x="2192023" y="2689941"/>
            <a:ext cx="1735619" cy="1944216"/>
          </a:xfrm>
          <a:prstGeom prst="bent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Elbow Connector 12">
            <a:extLst>
              <a:ext uri="{FF2B5EF4-FFF2-40B4-BE49-F238E27FC236}">
                <a16:creationId xmlns:a16="http://schemas.microsoft.com/office/drawing/2014/main" id="{93BF66B2-37FE-F59F-C9DA-E4EDEC9A87C9}"/>
              </a:ext>
            </a:extLst>
          </p:cNvPr>
          <p:cNvCxnSpPr>
            <a:stCxn id="8" idx="2"/>
            <a:endCxn id="9" idx="3"/>
          </p:cNvCxnSpPr>
          <p:nvPr/>
        </p:nvCxnSpPr>
        <p:spPr bwMode="auto">
          <a:xfrm rot="5400000">
            <a:off x="5216359" y="2689941"/>
            <a:ext cx="1735619" cy="1944216"/>
          </a:xfrm>
          <a:prstGeom prst="bent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E1AC54BA-E060-E839-36D7-76247D3F80E3}"/>
              </a:ext>
            </a:extLst>
          </p:cNvPr>
          <p:cNvSpPr/>
          <p:nvPr/>
        </p:nvSpPr>
        <p:spPr bwMode="auto">
          <a:xfrm rot="9621566">
            <a:off x="4592098" y="2463750"/>
            <a:ext cx="216000" cy="216000"/>
          </a:xfrm>
          <a:prstGeom prst="ellipse">
            <a:avLst/>
          </a:prstGeom>
          <a:gradFill>
            <a:gsLst>
              <a:gs pos="0">
                <a:schemeClr val="accent5">
                  <a:lumMod val="5000"/>
                  <a:lumOff val="95000"/>
                </a:schemeClr>
              </a:gs>
              <a:gs pos="74000">
                <a:srgbClr val="FDCA00"/>
              </a:gs>
              <a:gs pos="83000">
                <a:srgbClr val="FDCA00"/>
              </a:gs>
              <a:gs pos="100000">
                <a:srgbClr val="FFF5D6"/>
              </a:gs>
            </a:gsLst>
            <a:path path="circle">
              <a:fillToRect l="100000" t="100000"/>
            </a:path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385E28AB-322A-7B8F-B011-CF83191F3C32}"/>
              </a:ext>
            </a:extLst>
          </p:cNvPr>
          <p:cNvSpPr/>
          <p:nvPr/>
        </p:nvSpPr>
        <p:spPr bwMode="auto">
          <a:xfrm rot="9621566">
            <a:off x="4316063" y="2457381"/>
            <a:ext cx="216000" cy="216000"/>
          </a:xfrm>
          <a:prstGeom prst="ellipse">
            <a:avLst/>
          </a:prstGeom>
          <a:gradFill>
            <a:gsLst>
              <a:gs pos="0">
                <a:schemeClr val="accent5">
                  <a:lumMod val="5000"/>
                  <a:lumOff val="95000"/>
                </a:schemeClr>
              </a:gs>
              <a:gs pos="74000">
                <a:srgbClr val="FDCA00"/>
              </a:gs>
              <a:gs pos="83000">
                <a:srgbClr val="FDCA00"/>
              </a:gs>
              <a:gs pos="100000">
                <a:srgbClr val="FFF5D6"/>
              </a:gs>
            </a:gsLst>
            <a:path path="circle">
              <a:fillToRect l="100000" t="100000"/>
            </a:path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8B45E1F5-8D54-6830-7C6B-E4AB56F1026D}"/>
              </a:ext>
            </a:extLst>
          </p:cNvPr>
          <p:cNvCxnSpPr/>
          <p:nvPr/>
        </p:nvCxnSpPr>
        <p:spPr bwMode="auto">
          <a:xfrm>
            <a:off x="2195736" y="2859782"/>
            <a:ext cx="0" cy="158417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E03A58B3-72DA-0378-3136-E7D341AE5EC1}"/>
              </a:ext>
            </a:extLst>
          </p:cNvPr>
          <p:cNvCxnSpPr>
            <a:cxnSpLocks/>
          </p:cNvCxnSpPr>
          <p:nvPr/>
        </p:nvCxnSpPr>
        <p:spPr bwMode="auto">
          <a:xfrm>
            <a:off x="2195735" y="4443958"/>
            <a:ext cx="1728193" cy="0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B5D88199-4446-05D4-24D3-6A794EF60FD5}"/>
              </a:ext>
            </a:extLst>
          </p:cNvPr>
          <p:cNvCxnSpPr/>
          <p:nvPr/>
        </p:nvCxnSpPr>
        <p:spPr bwMode="auto">
          <a:xfrm>
            <a:off x="6948264" y="2859782"/>
            <a:ext cx="0" cy="158417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BD0C48B7-0F9D-419D-957C-1EBD6418579B}"/>
              </a:ext>
            </a:extLst>
          </p:cNvPr>
          <p:cNvCxnSpPr>
            <a:cxnSpLocks/>
          </p:cNvCxnSpPr>
          <p:nvPr/>
        </p:nvCxnSpPr>
        <p:spPr bwMode="auto">
          <a:xfrm flipH="1">
            <a:off x="5220072" y="4443958"/>
            <a:ext cx="1728192" cy="0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8" name="Picture 4" descr="Stopwatch - Free time and date icons">
            <a:extLst>
              <a:ext uri="{FF2B5EF4-FFF2-40B4-BE49-F238E27FC236}">
                <a16:creationId xmlns:a16="http://schemas.microsoft.com/office/drawing/2014/main" id="{7149CE04-4EE5-6C33-86B4-5C65A67D6C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78492" y="3449680"/>
            <a:ext cx="771550" cy="771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Oval 37">
            <a:extLst>
              <a:ext uri="{FF2B5EF4-FFF2-40B4-BE49-F238E27FC236}">
                <a16:creationId xmlns:a16="http://schemas.microsoft.com/office/drawing/2014/main" id="{359B2AA3-EA5E-C0E1-A67F-C3CC90A51F79}"/>
              </a:ext>
            </a:extLst>
          </p:cNvPr>
          <p:cNvSpPr/>
          <p:nvPr/>
        </p:nvSpPr>
        <p:spPr bwMode="auto">
          <a:xfrm rot="9621566">
            <a:off x="4226444" y="2342658"/>
            <a:ext cx="360000" cy="360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74000">
                <a:schemeClr val="accent5">
                  <a:lumMod val="45000"/>
                  <a:lumOff val="55000"/>
                </a:schemeClr>
              </a:gs>
              <a:gs pos="83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1500AA8-F0FD-6723-EE39-F592DCCC53CD}"/>
              </a:ext>
            </a:extLst>
          </p:cNvPr>
          <p:cNvSpPr/>
          <p:nvPr/>
        </p:nvSpPr>
        <p:spPr bwMode="auto">
          <a:xfrm rot="9621566">
            <a:off x="4484858" y="2425868"/>
            <a:ext cx="360000" cy="360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74000">
                <a:schemeClr val="accent5">
                  <a:lumMod val="45000"/>
                  <a:lumOff val="55000"/>
                </a:schemeClr>
              </a:gs>
              <a:gs pos="83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22814CF-EE7B-D16C-2AD7-8C108C8FB1E3}"/>
              </a:ext>
            </a:extLst>
          </p:cNvPr>
          <p:cNvSpPr txBox="1"/>
          <p:nvPr/>
        </p:nvSpPr>
        <p:spPr>
          <a:xfrm>
            <a:off x="3490774" y="1897353"/>
            <a:ext cx="2162451" cy="27969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entury Gothic" panose="020B0502020202020204" pitchFamily="34" charset="0"/>
              </a:rPr>
              <a:t>Two particle decay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2BFDCE0-49B3-4BD2-DAD4-4A1844A5568B}"/>
              </a:ext>
            </a:extLst>
          </p:cNvPr>
          <p:cNvSpPr txBox="1"/>
          <p:nvPr/>
        </p:nvSpPr>
        <p:spPr>
          <a:xfrm>
            <a:off x="3808168" y="3120700"/>
            <a:ext cx="1527662" cy="27969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entury Gothic" panose="020B0502020202020204" pitchFamily="34" charset="0"/>
              </a:rPr>
              <a:t>Different Time</a:t>
            </a:r>
          </a:p>
        </p:txBody>
      </p:sp>
    </p:spTree>
    <p:extLst>
      <p:ext uri="{BB962C8B-B14F-4D97-AF65-F5344CB8AC3E}">
        <p14:creationId xmlns:p14="http://schemas.microsoft.com/office/powerpoint/2010/main" val="4183320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82 -0.00154 L 0.25972 0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795" y="62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0" presetClass="path" presetSubtype="0" repeatCount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0329 -0.00124 L -0.25989 4.5679E-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830" y="62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7"/>
                                            </p:cond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9" presetID="10" presetClass="exit" presetSubtype="0" repeatCount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xit" presetSubtype="0" repeatCount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2" presetClass="entr" presetSubtype="1" repeatCount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6"/>
                                            </p:cond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22" presetClass="entr" presetSubtype="2" repeatCount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0"/>
                                            </p:cond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22" presetClass="entr" presetSubtype="1" repeatCount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4"/>
                                            </p:cond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500"/>
                            </p:stCondLst>
                            <p:childTnLst>
                              <p:par>
                                <p:cTn id="28" presetID="22" presetClass="entr" presetSubtype="8" repeatCount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8"/>
                                            </p:cond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9" presetClass="entr" presetSubtype="0" repeatCount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50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38" grpId="0" animBg="1"/>
      <p:bldP spid="6" grpId="0" animBg="1"/>
      <p:bldP spid="40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MEG II System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5 Jan 2024</a:t>
            </a:r>
            <a:endParaRPr lang="en-US"/>
          </a:p>
        </p:txBody>
      </p:sp>
      <p:pic>
        <p:nvPicPr>
          <p:cNvPr id="3" name="Picture 2" descr="Screen Shot 2016-09-12 at 12.51.19 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700354"/>
            <a:ext cx="5730333" cy="401444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51520" y="4291313"/>
            <a:ext cx="2995307" cy="43832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350" kern="1000" spc="23" dirty="0">
                <a:latin typeface="Century Gothic" panose="020B0502020202020204" pitchFamily="34" charset="0"/>
                <a:cs typeface="Franklin Gothic Book"/>
              </a:rPr>
              <a:t>Scaling up to 16000 channels</a:t>
            </a:r>
            <a:br>
              <a:rPr lang="en-US" sz="1350" kern="1000" spc="23" dirty="0">
                <a:latin typeface="Century Gothic" panose="020B0502020202020204" pitchFamily="34" charset="0"/>
                <a:cs typeface="Franklin Gothic Book"/>
              </a:rPr>
            </a:br>
            <a:r>
              <a:rPr lang="en-US" sz="1350" kern="1000" spc="23" dirty="0">
                <a:latin typeface="Century Gothic" panose="020B0502020202020204" pitchFamily="34" charset="0"/>
                <a:cs typeface="Franklin Gothic Book"/>
              </a:rPr>
              <a:t>Synchronous System (single clock) 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 Page </a:t>
            </a:r>
            <a:fld id="{914CB362-B5FD-9A4D-A525-F9AE26ED7B7E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74F5ADE-B726-E352-36F5-05460A5B9DE5}"/>
              </a:ext>
            </a:extLst>
          </p:cNvPr>
          <p:cNvSpPr txBox="1"/>
          <p:nvPr/>
        </p:nvSpPr>
        <p:spPr>
          <a:xfrm>
            <a:off x="269445" y="2960341"/>
            <a:ext cx="1587166" cy="43832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350" kern="1000" spc="23" dirty="0">
                <a:latin typeface="Century Gothic" panose="020B0502020202020204" pitchFamily="34" charset="0"/>
                <a:cs typeface="Franklin Gothic Book"/>
              </a:rPr>
              <a:t>Clock and Trigger </a:t>
            </a:r>
            <a:br>
              <a:rPr lang="en-US" sz="1350" kern="1000" spc="23" dirty="0">
                <a:latin typeface="Century Gothic" panose="020B0502020202020204" pitchFamily="34" charset="0"/>
                <a:cs typeface="Franklin Gothic Book"/>
              </a:rPr>
            </a:br>
            <a:r>
              <a:rPr lang="en-US" sz="1350" kern="1000" spc="23" dirty="0">
                <a:latin typeface="Century Gothic" panose="020B0502020202020204" pitchFamily="34" charset="0"/>
                <a:cs typeface="Franklin Gothic Book"/>
              </a:rPr>
              <a:t>distribution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A6B286D-25D8-8DA7-96BC-7956B0983AD5}"/>
              </a:ext>
            </a:extLst>
          </p:cNvPr>
          <p:cNvCxnSpPr>
            <a:cxnSpLocks/>
            <a:stCxn id="5" idx="3"/>
          </p:cNvCxnSpPr>
          <p:nvPr/>
        </p:nvCxnSpPr>
        <p:spPr bwMode="auto">
          <a:xfrm flipV="1">
            <a:off x="1856611" y="2960341"/>
            <a:ext cx="483141" cy="21916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13" name="Content Placeholder 11">
            <a:extLst>
              <a:ext uri="{FF2B5EF4-FFF2-40B4-BE49-F238E27FC236}">
                <a16:creationId xmlns:a16="http://schemas.microsoft.com/office/drawing/2014/main" id="{1ED75E9F-0F02-91DD-896D-D43AB8FBD56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7796" y="297599"/>
            <a:ext cx="1638797" cy="218506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11F0528-7D80-F9E2-4636-65951F86BB4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7796" y="2643758"/>
            <a:ext cx="1638593" cy="2185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1509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7CD23C-4649-2514-5EEE-FDC0EDAE46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Synchronization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4826EF2-9819-954E-268F-AA3B3112303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5 Jan 2024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8B0E35-F375-C460-A367-53A11C9F00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 Page </a:t>
            </a:r>
            <a:fld id="{914CB362-B5FD-9A4D-A525-F9AE26ED7B7E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497F5F5A-E9C5-BE7F-3D76-9CC7643C1F1D}"/>
              </a:ext>
            </a:extLst>
          </p:cNvPr>
          <p:cNvSpPr/>
          <p:nvPr/>
        </p:nvSpPr>
        <p:spPr bwMode="auto">
          <a:xfrm>
            <a:off x="1043608" y="1063203"/>
            <a:ext cx="1198645" cy="57606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rPr>
              <a:t>Master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latin typeface="Century Gothic" panose="020B0502020202020204" pitchFamily="34" charset="0"/>
              </a:rPr>
              <a:t>Clock</a:t>
            </a:r>
            <a:endParaRPr kumimoji="0" 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entury Gothic" panose="020B0502020202020204" pitchFamily="34" charset="0"/>
            </a:endParaRP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B456B9A7-7A6C-0C23-5D3A-9BE86F0C4D8E}"/>
              </a:ext>
            </a:extLst>
          </p:cNvPr>
          <p:cNvSpPr/>
          <p:nvPr/>
        </p:nvSpPr>
        <p:spPr bwMode="auto">
          <a:xfrm>
            <a:off x="1043608" y="1779103"/>
            <a:ext cx="1198645" cy="864655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rPr>
              <a:t>Trigger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3B8F916F-E90B-06DE-D005-DC85884A2A75}"/>
              </a:ext>
            </a:extLst>
          </p:cNvPr>
          <p:cNvSpPr/>
          <p:nvPr/>
        </p:nvSpPr>
        <p:spPr bwMode="auto">
          <a:xfrm>
            <a:off x="3133982" y="1063203"/>
            <a:ext cx="673318" cy="57606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rPr>
              <a:t>PLL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C183740B-69C8-98EF-8C31-317811A51DBD}"/>
              </a:ext>
            </a:extLst>
          </p:cNvPr>
          <p:cNvSpPr/>
          <p:nvPr/>
        </p:nvSpPr>
        <p:spPr bwMode="auto">
          <a:xfrm>
            <a:off x="4235340" y="1063203"/>
            <a:ext cx="984731" cy="57606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rPr>
              <a:t>Fanout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D656CBF1-07C4-458F-A4F0-A2E81F33BDAC}"/>
              </a:ext>
            </a:extLst>
          </p:cNvPr>
          <p:cNvSpPr/>
          <p:nvPr/>
        </p:nvSpPr>
        <p:spPr bwMode="auto">
          <a:xfrm>
            <a:off x="5648111" y="1063203"/>
            <a:ext cx="673318" cy="57606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rPr>
              <a:t>PLL</a:t>
            </a:r>
          </a:p>
        </p:txBody>
      </p:sp>
      <p:pic>
        <p:nvPicPr>
          <p:cNvPr id="11" name="Picture 10" descr="A diagram of a block diagram&#10;&#10;Description automatically generated with low confidence">
            <a:extLst>
              <a:ext uri="{FF2B5EF4-FFF2-40B4-BE49-F238E27FC236}">
                <a16:creationId xmlns:a16="http://schemas.microsoft.com/office/drawing/2014/main" id="{404708BB-F0E8-47CD-74F0-CD6824330AB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4690" y="2643758"/>
            <a:ext cx="1440160" cy="1210754"/>
          </a:xfrm>
          <a:prstGeom prst="rect">
            <a:avLst/>
          </a:prstGeom>
        </p:spPr>
      </p:pic>
      <p:pic>
        <p:nvPicPr>
          <p:cNvPr id="12" name="Picture 11" descr="A diagram of a block diagram&#10;&#10;Description automatically generated with low confidence">
            <a:extLst>
              <a:ext uri="{FF2B5EF4-FFF2-40B4-BE49-F238E27FC236}">
                <a16:creationId xmlns:a16="http://schemas.microsoft.com/office/drawing/2014/main" id="{BC09A714-2075-2EED-821E-BF97EB818C4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7388" y="2643758"/>
            <a:ext cx="1440160" cy="1210754"/>
          </a:xfrm>
          <a:prstGeom prst="rect">
            <a:avLst/>
          </a:prstGeom>
        </p:spPr>
      </p:pic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BD45F069-2628-F838-05F5-FCB6F0E6126F}"/>
              </a:ext>
            </a:extLst>
          </p:cNvPr>
          <p:cNvSpPr/>
          <p:nvPr/>
        </p:nvSpPr>
        <p:spPr bwMode="auto">
          <a:xfrm>
            <a:off x="7427074" y="1499992"/>
            <a:ext cx="673318" cy="57606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rPr>
              <a:t>PLL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447D5E0-CCC4-D556-EA97-97A213A7F00B}"/>
              </a:ext>
            </a:extLst>
          </p:cNvPr>
          <p:cNvCxnSpPr>
            <a:stCxn id="5" idx="3"/>
            <a:endCxn id="7" idx="1"/>
          </p:cNvCxnSpPr>
          <p:nvPr/>
        </p:nvCxnSpPr>
        <p:spPr bwMode="auto">
          <a:xfrm>
            <a:off x="2242253" y="1351235"/>
            <a:ext cx="891729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2DF6702-E01C-E7B6-892E-AAE03C998FD8}"/>
              </a:ext>
            </a:extLst>
          </p:cNvPr>
          <p:cNvCxnSpPr>
            <a:cxnSpLocks/>
            <a:stCxn id="7" idx="3"/>
            <a:endCxn id="8" idx="1"/>
          </p:cNvCxnSpPr>
          <p:nvPr/>
        </p:nvCxnSpPr>
        <p:spPr bwMode="auto">
          <a:xfrm>
            <a:off x="3807300" y="1351235"/>
            <a:ext cx="428040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45863588-EF3F-2D1F-A239-CBB9A067D3F1}"/>
              </a:ext>
            </a:extLst>
          </p:cNvPr>
          <p:cNvCxnSpPr>
            <a:cxnSpLocks/>
            <a:stCxn id="8" idx="3"/>
            <a:endCxn id="9" idx="1"/>
          </p:cNvCxnSpPr>
          <p:nvPr/>
        </p:nvCxnSpPr>
        <p:spPr bwMode="auto">
          <a:xfrm>
            <a:off x="5220071" y="1351235"/>
            <a:ext cx="428040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86DF71C7-C1C3-D77D-E717-2915032C0677}"/>
              </a:ext>
            </a:extLst>
          </p:cNvPr>
          <p:cNvCxnSpPr>
            <a:cxnSpLocks/>
            <a:endCxn id="13" idx="1"/>
          </p:cNvCxnSpPr>
          <p:nvPr/>
        </p:nvCxnSpPr>
        <p:spPr bwMode="auto">
          <a:xfrm>
            <a:off x="5431223" y="1779103"/>
            <a:ext cx="1995851" cy="892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9370EE5D-1E7F-3B58-FC68-D2DEB7E0FB22}"/>
              </a:ext>
            </a:extLst>
          </p:cNvPr>
          <p:cNvCxnSpPr>
            <a:cxnSpLocks/>
          </p:cNvCxnSpPr>
          <p:nvPr/>
        </p:nvCxnSpPr>
        <p:spPr bwMode="auto">
          <a:xfrm flipV="1">
            <a:off x="5431223" y="1499992"/>
            <a:ext cx="0" cy="28357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A9F01D26-D8E4-7B14-3CF4-35A88489619C}"/>
              </a:ext>
            </a:extLst>
          </p:cNvPr>
          <p:cNvCxnSpPr>
            <a:cxnSpLocks/>
            <a:stCxn id="9" idx="2"/>
            <a:endCxn id="11" idx="0"/>
          </p:cNvCxnSpPr>
          <p:nvPr/>
        </p:nvCxnSpPr>
        <p:spPr bwMode="auto">
          <a:xfrm>
            <a:off x="5984770" y="1639267"/>
            <a:ext cx="0" cy="100449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792C7936-9F31-35D7-E882-E24D2388AB8B}"/>
              </a:ext>
            </a:extLst>
          </p:cNvPr>
          <p:cNvCxnSpPr>
            <a:cxnSpLocks/>
            <a:stCxn id="13" idx="2"/>
            <a:endCxn id="12" idx="0"/>
          </p:cNvCxnSpPr>
          <p:nvPr/>
        </p:nvCxnSpPr>
        <p:spPr bwMode="auto">
          <a:xfrm flipH="1">
            <a:off x="7757468" y="2076056"/>
            <a:ext cx="6265" cy="56770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C4F3DC82-6253-6414-43AE-AAEC53FE1A0E}"/>
              </a:ext>
            </a:extLst>
          </p:cNvPr>
          <p:cNvCxnSpPr>
            <a:cxnSpLocks/>
          </p:cNvCxnSpPr>
          <p:nvPr/>
        </p:nvCxnSpPr>
        <p:spPr bwMode="auto">
          <a:xfrm>
            <a:off x="2242253" y="2211710"/>
            <a:ext cx="5167745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73F7BE49-4A35-87DC-2FA4-4D9C581F4B3A}"/>
              </a:ext>
            </a:extLst>
          </p:cNvPr>
          <p:cNvCxnSpPr>
            <a:cxnSpLocks/>
          </p:cNvCxnSpPr>
          <p:nvPr/>
        </p:nvCxnSpPr>
        <p:spPr bwMode="auto">
          <a:xfrm flipV="1">
            <a:off x="7427074" y="2211710"/>
            <a:ext cx="0" cy="432048"/>
          </a:xfrm>
          <a:prstGeom prst="line">
            <a:avLst/>
          </a:prstGeom>
          <a:ln>
            <a:headEnd type="triangle" w="med" len="med"/>
            <a:tailEnd type="none" w="med" len="med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37ADCB1B-EE8F-E971-CFAF-DC859DDA47A4}"/>
              </a:ext>
            </a:extLst>
          </p:cNvPr>
          <p:cNvCxnSpPr>
            <a:cxnSpLocks/>
          </p:cNvCxnSpPr>
          <p:nvPr/>
        </p:nvCxnSpPr>
        <p:spPr bwMode="auto">
          <a:xfrm flipV="1">
            <a:off x="5622035" y="2211710"/>
            <a:ext cx="0" cy="432048"/>
          </a:xfrm>
          <a:prstGeom prst="line">
            <a:avLst/>
          </a:prstGeom>
          <a:ln>
            <a:headEnd type="triangle" w="med" len="med"/>
            <a:tailEnd type="none" w="med" len="med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39E5C83C-C46F-5055-E73B-94B74592E52C}"/>
              </a:ext>
            </a:extLst>
          </p:cNvPr>
          <p:cNvCxnSpPr>
            <a:cxnSpLocks/>
          </p:cNvCxnSpPr>
          <p:nvPr/>
        </p:nvCxnSpPr>
        <p:spPr bwMode="auto">
          <a:xfrm>
            <a:off x="2242252" y="2427734"/>
            <a:ext cx="5858140" cy="0"/>
          </a:xfrm>
          <a:prstGeom prst="line">
            <a:avLst/>
          </a:prstGeom>
          <a:ln>
            <a:headEnd type="triangle" w="med" len="med"/>
            <a:tailEnd type="non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832ABB3C-D20A-D09B-0FEC-85A364955BCB}"/>
              </a:ext>
            </a:extLst>
          </p:cNvPr>
          <p:cNvCxnSpPr>
            <a:cxnSpLocks/>
          </p:cNvCxnSpPr>
          <p:nvPr/>
        </p:nvCxnSpPr>
        <p:spPr bwMode="auto">
          <a:xfrm flipV="1">
            <a:off x="6321429" y="2427734"/>
            <a:ext cx="0" cy="247835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DFDE9FE9-C495-4C47-7D41-FFC260757DA7}"/>
              </a:ext>
            </a:extLst>
          </p:cNvPr>
          <p:cNvCxnSpPr>
            <a:cxnSpLocks/>
          </p:cNvCxnSpPr>
          <p:nvPr/>
        </p:nvCxnSpPr>
        <p:spPr bwMode="auto">
          <a:xfrm flipV="1">
            <a:off x="8096419" y="2427086"/>
            <a:ext cx="0" cy="247835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747ADDC3-D98B-CC99-AD43-2E7519A3710C}"/>
              </a:ext>
            </a:extLst>
          </p:cNvPr>
          <p:cNvSpPr txBox="1"/>
          <p:nvPr/>
        </p:nvSpPr>
        <p:spPr>
          <a:xfrm>
            <a:off x="2483768" y="2025249"/>
            <a:ext cx="496931" cy="18646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Trigger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9D29B5D-BDF6-A66C-A90A-0A954A9113BB}"/>
              </a:ext>
            </a:extLst>
          </p:cNvPr>
          <p:cNvSpPr txBox="1"/>
          <p:nvPr/>
        </p:nvSpPr>
        <p:spPr>
          <a:xfrm>
            <a:off x="2555776" y="2427734"/>
            <a:ext cx="322204" cy="18646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Busy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D18037E5-C0BA-7E97-BCA4-C1D40B4C8BF9}"/>
              </a:ext>
            </a:extLst>
          </p:cNvPr>
          <p:cNvSpPr/>
          <p:nvPr/>
        </p:nvSpPr>
        <p:spPr bwMode="auto">
          <a:xfrm>
            <a:off x="2483768" y="1063203"/>
            <a:ext cx="504056" cy="1631102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14A60B66-3ABA-BE83-DCCD-D69522F87BC7}"/>
              </a:ext>
            </a:extLst>
          </p:cNvPr>
          <p:cNvSpPr txBox="1"/>
          <p:nvPr/>
        </p:nvSpPr>
        <p:spPr>
          <a:xfrm>
            <a:off x="3059832" y="2534608"/>
            <a:ext cx="663644" cy="51943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dirty="0">
                <a:solidFill>
                  <a:srgbClr val="000000"/>
                </a:solidFill>
                <a:latin typeface="Century Gothic" panose="020B0502020202020204" pitchFamily="34" charset="0"/>
              </a:rPr>
              <a:t>Trigger</a:t>
            </a:r>
          </a:p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dirty="0">
                <a:solidFill>
                  <a:srgbClr val="000000"/>
                </a:solidFill>
                <a:latin typeface="Century Gothic" panose="020B0502020202020204" pitchFamily="34" charset="0"/>
              </a:rPr>
              <a:t>Bus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9EBEC8E5-EB7E-E522-DF1B-A74BB62787A8}"/>
              </a:ext>
            </a:extLst>
          </p:cNvPr>
          <p:cNvSpPr txBox="1"/>
          <p:nvPr/>
        </p:nvSpPr>
        <p:spPr>
          <a:xfrm>
            <a:off x="2519390" y="1161153"/>
            <a:ext cx="432811" cy="18646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Clock</a:t>
            </a: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F4654AF7-D0ED-98E9-9BFC-857CE8B511EC}"/>
              </a:ext>
            </a:extLst>
          </p:cNvPr>
          <p:cNvCxnSpPr>
            <a:cxnSpLocks/>
          </p:cNvCxnSpPr>
          <p:nvPr/>
        </p:nvCxnSpPr>
        <p:spPr bwMode="auto">
          <a:xfrm>
            <a:off x="2242252" y="1912387"/>
            <a:ext cx="5184821" cy="28320"/>
          </a:xfrm>
          <a:prstGeom prst="line">
            <a:avLst/>
          </a:prstGeom>
          <a:ln>
            <a:solidFill>
              <a:schemeClr val="accent5">
                <a:lumMod val="40000"/>
                <a:lumOff val="60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82328CE6-EF03-3E4D-54D1-89D187FD0F43}"/>
              </a:ext>
            </a:extLst>
          </p:cNvPr>
          <p:cNvSpPr txBox="1"/>
          <p:nvPr/>
        </p:nvSpPr>
        <p:spPr>
          <a:xfrm>
            <a:off x="2555776" y="1707654"/>
            <a:ext cx="352661" cy="18646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Sync</a:t>
            </a: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88A1E0BA-9C88-EC31-2CAC-D6F58552E430}"/>
              </a:ext>
            </a:extLst>
          </p:cNvPr>
          <p:cNvCxnSpPr>
            <a:cxnSpLocks/>
          </p:cNvCxnSpPr>
          <p:nvPr/>
        </p:nvCxnSpPr>
        <p:spPr bwMode="auto">
          <a:xfrm flipV="1">
            <a:off x="5868143" y="1642888"/>
            <a:ext cx="1" cy="284411"/>
          </a:xfrm>
          <a:prstGeom prst="line">
            <a:avLst/>
          </a:prstGeom>
          <a:ln>
            <a:solidFill>
              <a:schemeClr val="accent5">
                <a:lumMod val="40000"/>
                <a:lumOff val="60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3E8D912D-52A3-408D-7F84-38C6FC89E2BA}"/>
              </a:ext>
            </a:extLst>
          </p:cNvPr>
          <p:cNvCxnSpPr>
            <a:cxnSpLocks/>
          </p:cNvCxnSpPr>
          <p:nvPr/>
        </p:nvCxnSpPr>
        <p:spPr bwMode="auto">
          <a:xfrm flipV="1">
            <a:off x="3461258" y="1634832"/>
            <a:ext cx="1" cy="284411"/>
          </a:xfrm>
          <a:prstGeom prst="line">
            <a:avLst/>
          </a:prstGeom>
          <a:ln>
            <a:solidFill>
              <a:schemeClr val="accent5">
                <a:lumMod val="40000"/>
                <a:lumOff val="60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93C28CF7-633B-B84D-CE8A-EC6A8A8E3572}"/>
              </a:ext>
            </a:extLst>
          </p:cNvPr>
          <p:cNvSpPr txBox="1"/>
          <p:nvPr/>
        </p:nvSpPr>
        <p:spPr>
          <a:xfrm>
            <a:off x="4729390" y="4430486"/>
            <a:ext cx="4070025" cy="51930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dirty="0">
                <a:solidFill>
                  <a:srgbClr val="000000"/>
                </a:solidFill>
                <a:latin typeface="Century Gothic" panose="020B0502020202020204" pitchFamily="34" charset="0"/>
              </a:rPr>
              <a:t>Lesson learned: Make all </a:t>
            </a:r>
            <a:r>
              <a:rPr lang="en-US" b="1" dirty="0">
                <a:solidFill>
                  <a:srgbClr val="000000"/>
                </a:solidFill>
                <a:latin typeface="Century Gothic" panose="020B0502020202020204" pitchFamily="34" charset="0"/>
              </a:rPr>
              <a:t>PLL</a:t>
            </a:r>
            <a:r>
              <a:rPr lang="en-US" dirty="0">
                <a:solidFill>
                  <a:srgbClr val="000000"/>
                </a:solidFill>
                <a:latin typeface="Century Gothic" panose="020B0502020202020204" pitchFamily="34" charset="0"/>
              </a:rPr>
              <a:t> </a:t>
            </a:r>
            <a:r>
              <a:rPr lang="en-US" b="1" dirty="0">
                <a:solidFill>
                  <a:srgbClr val="000000"/>
                </a:solidFill>
                <a:latin typeface="Century Gothic" panose="020B0502020202020204" pitchFamily="34" charset="0"/>
              </a:rPr>
              <a:t>frequencies</a:t>
            </a:r>
            <a:r>
              <a:rPr lang="en-US" dirty="0">
                <a:solidFill>
                  <a:srgbClr val="000000"/>
                </a:solidFill>
                <a:latin typeface="Century Gothic" panose="020B0502020202020204" pitchFamily="34" charset="0"/>
              </a:rPr>
              <a:t> </a:t>
            </a:r>
          </a:p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b="1" dirty="0">
                <a:solidFill>
                  <a:srgbClr val="000000"/>
                </a:solidFill>
                <a:latin typeface="Century Gothic" panose="020B0502020202020204" pitchFamily="34" charset="0"/>
              </a:rPr>
              <a:t>integer</a:t>
            </a:r>
            <a:r>
              <a:rPr lang="en-US" dirty="0">
                <a:solidFill>
                  <a:srgbClr val="000000"/>
                </a:solidFill>
                <a:latin typeface="Century Gothic" panose="020B0502020202020204" pitchFamily="34" charset="0"/>
              </a:rPr>
              <a:t> </a:t>
            </a:r>
            <a:r>
              <a:rPr lang="en-US" b="1" dirty="0">
                <a:solidFill>
                  <a:srgbClr val="000000"/>
                </a:solidFill>
                <a:latin typeface="Century Gothic" panose="020B0502020202020204" pitchFamily="34" charset="0"/>
              </a:rPr>
              <a:t>multiples</a:t>
            </a:r>
            <a:r>
              <a:rPr lang="en-US" dirty="0">
                <a:solidFill>
                  <a:srgbClr val="000000"/>
                </a:solidFill>
                <a:latin typeface="Century Gothic" panose="020B0502020202020204" pitchFamily="34" charset="0"/>
              </a:rPr>
              <a:t> of each other</a:t>
            </a: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A90ED1C0-865E-9A07-0A8F-DF7D6518DF6E}"/>
              </a:ext>
            </a:extLst>
          </p:cNvPr>
          <p:cNvCxnSpPr>
            <a:cxnSpLocks/>
          </p:cNvCxnSpPr>
          <p:nvPr/>
        </p:nvCxnSpPr>
        <p:spPr bwMode="auto">
          <a:xfrm>
            <a:off x="5202184" y="1499992"/>
            <a:ext cx="229039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350DBB43-DBF8-81FD-CD79-EEF39C051DA3}"/>
              </a:ext>
            </a:extLst>
          </p:cNvPr>
          <p:cNvSpPr txBox="1"/>
          <p:nvPr/>
        </p:nvSpPr>
        <p:spPr>
          <a:xfrm>
            <a:off x="5737907" y="3897752"/>
            <a:ext cx="493725" cy="24859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dirty="0">
                <a:solidFill>
                  <a:srgbClr val="000000"/>
                </a:solidFill>
                <a:latin typeface="Century Gothic" panose="020B0502020202020204" pitchFamily="34" charset="0"/>
              </a:rPr>
              <a:t>DRS4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FEDD7DF3-2002-C43E-3882-CA2302F091F1}"/>
              </a:ext>
            </a:extLst>
          </p:cNvPr>
          <p:cNvSpPr txBox="1"/>
          <p:nvPr/>
        </p:nvSpPr>
        <p:spPr>
          <a:xfrm>
            <a:off x="7510605" y="3902802"/>
            <a:ext cx="493725" cy="24859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dirty="0">
                <a:solidFill>
                  <a:srgbClr val="000000"/>
                </a:solidFill>
                <a:latin typeface="Century Gothic" panose="020B0502020202020204" pitchFamily="34" charset="0"/>
              </a:rPr>
              <a:t>DRS4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E1127193-57B7-AC02-DD4B-2EA96BB94E57}"/>
              </a:ext>
            </a:extLst>
          </p:cNvPr>
          <p:cNvSpPr txBox="1"/>
          <p:nvPr/>
        </p:nvSpPr>
        <p:spPr>
          <a:xfrm>
            <a:off x="1426524" y="836246"/>
            <a:ext cx="525785" cy="18646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80 MHz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5CEE5A3-5C8C-DEAE-60B9-372BEA9FB9EF}"/>
              </a:ext>
            </a:extLst>
          </p:cNvPr>
          <p:cNvCxnSpPr>
            <a:cxnSpLocks/>
          </p:cNvCxnSpPr>
          <p:nvPr/>
        </p:nvCxnSpPr>
        <p:spPr bwMode="auto">
          <a:xfrm>
            <a:off x="1090821" y="3326603"/>
            <a:ext cx="35340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2C407942-6DDD-3388-B876-854D2C520054}"/>
              </a:ext>
            </a:extLst>
          </p:cNvPr>
          <p:cNvCxnSpPr>
            <a:cxnSpLocks/>
          </p:cNvCxnSpPr>
          <p:nvPr/>
        </p:nvCxnSpPr>
        <p:spPr bwMode="auto">
          <a:xfrm>
            <a:off x="1444227" y="3326603"/>
            <a:ext cx="0" cy="30281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4042A65B-F473-A09E-FF2B-1902021AD153}"/>
              </a:ext>
            </a:extLst>
          </p:cNvPr>
          <p:cNvCxnSpPr>
            <a:cxnSpLocks/>
          </p:cNvCxnSpPr>
          <p:nvPr/>
        </p:nvCxnSpPr>
        <p:spPr bwMode="auto">
          <a:xfrm>
            <a:off x="1444227" y="3631011"/>
            <a:ext cx="35340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7059A5A-9386-D51E-E70F-94995D14AA07}"/>
              </a:ext>
            </a:extLst>
          </p:cNvPr>
          <p:cNvCxnSpPr>
            <a:cxnSpLocks/>
          </p:cNvCxnSpPr>
          <p:nvPr/>
        </p:nvCxnSpPr>
        <p:spPr bwMode="auto">
          <a:xfrm>
            <a:off x="1795462" y="3326603"/>
            <a:ext cx="0" cy="30281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CB22B5B5-B50E-0B82-9AC2-B5B0B2412F09}"/>
              </a:ext>
            </a:extLst>
          </p:cNvPr>
          <p:cNvCxnSpPr>
            <a:cxnSpLocks/>
          </p:cNvCxnSpPr>
          <p:nvPr/>
        </p:nvCxnSpPr>
        <p:spPr bwMode="auto">
          <a:xfrm>
            <a:off x="1795462" y="3326603"/>
            <a:ext cx="35340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42E416E9-B34F-BA6A-ADCF-176C6A513C3F}"/>
              </a:ext>
            </a:extLst>
          </p:cNvPr>
          <p:cNvCxnSpPr>
            <a:cxnSpLocks/>
          </p:cNvCxnSpPr>
          <p:nvPr/>
        </p:nvCxnSpPr>
        <p:spPr bwMode="auto">
          <a:xfrm>
            <a:off x="2143208" y="3326603"/>
            <a:ext cx="0" cy="30281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7E2FF34C-9751-27D0-33B5-EC6D6E146D9E}"/>
              </a:ext>
            </a:extLst>
          </p:cNvPr>
          <p:cNvCxnSpPr>
            <a:cxnSpLocks/>
          </p:cNvCxnSpPr>
          <p:nvPr/>
        </p:nvCxnSpPr>
        <p:spPr bwMode="auto">
          <a:xfrm>
            <a:off x="2143208" y="3629420"/>
            <a:ext cx="35340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2D1CAC45-4D94-6A36-3758-B122803396D8}"/>
              </a:ext>
            </a:extLst>
          </p:cNvPr>
          <p:cNvCxnSpPr>
            <a:cxnSpLocks/>
          </p:cNvCxnSpPr>
          <p:nvPr/>
        </p:nvCxnSpPr>
        <p:spPr bwMode="auto">
          <a:xfrm>
            <a:off x="2496614" y="3326602"/>
            <a:ext cx="0" cy="30281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3A23EA24-6BC9-EA56-8720-81F81143A9E5}"/>
              </a:ext>
            </a:extLst>
          </p:cNvPr>
          <p:cNvCxnSpPr>
            <a:cxnSpLocks/>
          </p:cNvCxnSpPr>
          <p:nvPr/>
        </p:nvCxnSpPr>
        <p:spPr bwMode="auto">
          <a:xfrm>
            <a:off x="2496614" y="3326602"/>
            <a:ext cx="35340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C7A58392-FB5C-452D-C528-F09519D74E22}"/>
              </a:ext>
            </a:extLst>
          </p:cNvPr>
          <p:cNvCxnSpPr>
            <a:cxnSpLocks/>
          </p:cNvCxnSpPr>
          <p:nvPr/>
        </p:nvCxnSpPr>
        <p:spPr bwMode="auto">
          <a:xfrm>
            <a:off x="2850020" y="3329827"/>
            <a:ext cx="0" cy="30281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E75FC984-6C31-956D-4B85-D4FCE4B46FC0}"/>
              </a:ext>
            </a:extLst>
          </p:cNvPr>
          <p:cNvCxnSpPr>
            <a:cxnSpLocks/>
          </p:cNvCxnSpPr>
          <p:nvPr/>
        </p:nvCxnSpPr>
        <p:spPr bwMode="auto">
          <a:xfrm>
            <a:off x="2850020" y="3629419"/>
            <a:ext cx="35340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CF6B9FCC-256B-6729-C7B7-70AC306C4DBE}"/>
              </a:ext>
            </a:extLst>
          </p:cNvPr>
          <p:cNvCxnSpPr>
            <a:cxnSpLocks/>
          </p:cNvCxnSpPr>
          <p:nvPr/>
        </p:nvCxnSpPr>
        <p:spPr bwMode="auto">
          <a:xfrm>
            <a:off x="3196034" y="3326602"/>
            <a:ext cx="0" cy="30281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30E57874-1CCC-A795-A073-3676FADF7A70}"/>
              </a:ext>
            </a:extLst>
          </p:cNvPr>
          <p:cNvCxnSpPr>
            <a:cxnSpLocks/>
          </p:cNvCxnSpPr>
          <p:nvPr/>
        </p:nvCxnSpPr>
        <p:spPr bwMode="auto">
          <a:xfrm>
            <a:off x="3203426" y="3336075"/>
            <a:ext cx="35340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904740BD-4BD4-0D59-E58A-F3815A0C9EBF}"/>
              </a:ext>
            </a:extLst>
          </p:cNvPr>
          <p:cNvCxnSpPr>
            <a:cxnSpLocks/>
          </p:cNvCxnSpPr>
          <p:nvPr/>
        </p:nvCxnSpPr>
        <p:spPr bwMode="auto">
          <a:xfrm>
            <a:off x="3556832" y="3336075"/>
            <a:ext cx="0" cy="30281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E976AB86-E448-45D5-A507-3D1A3FD5CDE1}"/>
              </a:ext>
            </a:extLst>
          </p:cNvPr>
          <p:cNvCxnSpPr>
            <a:cxnSpLocks/>
          </p:cNvCxnSpPr>
          <p:nvPr/>
        </p:nvCxnSpPr>
        <p:spPr bwMode="auto">
          <a:xfrm>
            <a:off x="3556832" y="3629419"/>
            <a:ext cx="35340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1DA69360-9A5C-1BCF-FBB1-25C6A38E815B}"/>
              </a:ext>
            </a:extLst>
          </p:cNvPr>
          <p:cNvCxnSpPr>
            <a:cxnSpLocks/>
          </p:cNvCxnSpPr>
          <p:nvPr/>
        </p:nvCxnSpPr>
        <p:spPr bwMode="auto">
          <a:xfrm>
            <a:off x="1090821" y="3912806"/>
            <a:ext cx="35340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8AB0393E-EC63-3E6D-B91B-33EFBEEB54CE}"/>
              </a:ext>
            </a:extLst>
          </p:cNvPr>
          <p:cNvCxnSpPr>
            <a:cxnSpLocks/>
          </p:cNvCxnSpPr>
          <p:nvPr/>
        </p:nvCxnSpPr>
        <p:spPr bwMode="auto">
          <a:xfrm>
            <a:off x="1453022" y="3912806"/>
            <a:ext cx="0" cy="30281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8358A3B1-C663-1CC3-F67F-C763FE73A262}"/>
              </a:ext>
            </a:extLst>
          </p:cNvPr>
          <p:cNvCxnSpPr>
            <a:cxnSpLocks/>
          </p:cNvCxnSpPr>
          <p:nvPr/>
        </p:nvCxnSpPr>
        <p:spPr bwMode="auto">
          <a:xfrm>
            <a:off x="1453022" y="4215623"/>
            <a:ext cx="519143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14AD20C3-932F-83B5-1B9A-DB3AB688C16A}"/>
              </a:ext>
            </a:extLst>
          </p:cNvPr>
          <p:cNvCxnSpPr>
            <a:cxnSpLocks/>
          </p:cNvCxnSpPr>
          <p:nvPr/>
        </p:nvCxnSpPr>
        <p:spPr bwMode="auto">
          <a:xfrm>
            <a:off x="1972165" y="3912805"/>
            <a:ext cx="0" cy="30281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843AB55E-2D84-9658-1B40-DBC8AB4396A0}"/>
              </a:ext>
            </a:extLst>
          </p:cNvPr>
          <p:cNvCxnSpPr>
            <a:cxnSpLocks/>
          </p:cNvCxnSpPr>
          <p:nvPr/>
        </p:nvCxnSpPr>
        <p:spPr bwMode="auto">
          <a:xfrm>
            <a:off x="1958687" y="3912806"/>
            <a:ext cx="519143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0F90D9A6-F300-8857-BC26-D43B6B065B9D}"/>
              </a:ext>
            </a:extLst>
          </p:cNvPr>
          <p:cNvCxnSpPr>
            <a:cxnSpLocks/>
          </p:cNvCxnSpPr>
          <p:nvPr/>
        </p:nvCxnSpPr>
        <p:spPr bwMode="auto">
          <a:xfrm>
            <a:off x="2477830" y="3912806"/>
            <a:ext cx="0" cy="30281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558B631D-D515-0CA6-855C-64D1989A60FC}"/>
              </a:ext>
            </a:extLst>
          </p:cNvPr>
          <p:cNvCxnSpPr>
            <a:cxnSpLocks/>
          </p:cNvCxnSpPr>
          <p:nvPr/>
        </p:nvCxnSpPr>
        <p:spPr bwMode="auto">
          <a:xfrm>
            <a:off x="2477830" y="4215481"/>
            <a:ext cx="519143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143070DB-B89D-7BDA-DE57-73C23F5FB2CC}"/>
              </a:ext>
            </a:extLst>
          </p:cNvPr>
          <p:cNvCxnSpPr>
            <a:cxnSpLocks/>
          </p:cNvCxnSpPr>
          <p:nvPr/>
        </p:nvCxnSpPr>
        <p:spPr bwMode="auto">
          <a:xfrm>
            <a:off x="2996973" y="3912664"/>
            <a:ext cx="0" cy="30281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39013E70-7ADB-DDA8-4B71-EF75FE2A11E7}"/>
              </a:ext>
            </a:extLst>
          </p:cNvPr>
          <p:cNvCxnSpPr>
            <a:cxnSpLocks/>
          </p:cNvCxnSpPr>
          <p:nvPr/>
        </p:nvCxnSpPr>
        <p:spPr bwMode="auto">
          <a:xfrm>
            <a:off x="2996973" y="3912664"/>
            <a:ext cx="559859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72F9F778-AC6D-80FA-D758-CBE35348CF8C}"/>
              </a:ext>
            </a:extLst>
          </p:cNvPr>
          <p:cNvCxnSpPr>
            <a:cxnSpLocks/>
          </p:cNvCxnSpPr>
          <p:nvPr/>
        </p:nvCxnSpPr>
        <p:spPr bwMode="auto">
          <a:xfrm>
            <a:off x="3570269" y="3912664"/>
            <a:ext cx="0" cy="30281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925006AC-5A60-2C54-E02E-0FE91A2CEA73}"/>
              </a:ext>
            </a:extLst>
          </p:cNvPr>
          <p:cNvCxnSpPr>
            <a:cxnSpLocks/>
          </p:cNvCxnSpPr>
          <p:nvPr/>
        </p:nvCxnSpPr>
        <p:spPr bwMode="auto">
          <a:xfrm>
            <a:off x="3556832" y="4215481"/>
            <a:ext cx="519143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7CA0B90C-02BD-8171-F012-3FE4D5287B39}"/>
              </a:ext>
            </a:extLst>
          </p:cNvPr>
          <p:cNvCxnSpPr>
            <a:cxnSpLocks/>
          </p:cNvCxnSpPr>
          <p:nvPr/>
        </p:nvCxnSpPr>
        <p:spPr bwMode="auto">
          <a:xfrm>
            <a:off x="1090821" y="4478589"/>
            <a:ext cx="518447" cy="14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F6466CDF-3176-36AD-CCB3-EAD9D824D360}"/>
              </a:ext>
            </a:extLst>
          </p:cNvPr>
          <p:cNvCxnSpPr>
            <a:cxnSpLocks/>
          </p:cNvCxnSpPr>
          <p:nvPr/>
        </p:nvCxnSpPr>
        <p:spPr bwMode="auto">
          <a:xfrm>
            <a:off x="1618063" y="4478731"/>
            <a:ext cx="0" cy="30281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33D7BECA-458E-670F-8DEE-F3C84250C33C}"/>
              </a:ext>
            </a:extLst>
          </p:cNvPr>
          <p:cNvCxnSpPr>
            <a:cxnSpLocks/>
          </p:cNvCxnSpPr>
          <p:nvPr/>
        </p:nvCxnSpPr>
        <p:spPr bwMode="auto">
          <a:xfrm>
            <a:off x="1618063" y="4781548"/>
            <a:ext cx="519143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183EDC3B-F669-ECC0-4932-F6EFBD37AA60}"/>
              </a:ext>
            </a:extLst>
          </p:cNvPr>
          <p:cNvCxnSpPr>
            <a:cxnSpLocks/>
          </p:cNvCxnSpPr>
          <p:nvPr/>
        </p:nvCxnSpPr>
        <p:spPr bwMode="auto">
          <a:xfrm>
            <a:off x="2137206" y="4478730"/>
            <a:ext cx="0" cy="30281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F92297CF-3AB1-61B0-2D2F-A14E386A3C8F}"/>
              </a:ext>
            </a:extLst>
          </p:cNvPr>
          <p:cNvCxnSpPr>
            <a:cxnSpLocks/>
          </p:cNvCxnSpPr>
          <p:nvPr/>
        </p:nvCxnSpPr>
        <p:spPr bwMode="auto">
          <a:xfrm>
            <a:off x="2123728" y="4478731"/>
            <a:ext cx="519143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58E39B45-A39C-C07D-B63D-BF4E4C251FE4}"/>
              </a:ext>
            </a:extLst>
          </p:cNvPr>
          <p:cNvCxnSpPr>
            <a:cxnSpLocks/>
          </p:cNvCxnSpPr>
          <p:nvPr/>
        </p:nvCxnSpPr>
        <p:spPr bwMode="auto">
          <a:xfrm>
            <a:off x="2642871" y="4478731"/>
            <a:ext cx="0" cy="30281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C9245385-28E1-AE86-4BBC-CF34A9A67C03}"/>
              </a:ext>
            </a:extLst>
          </p:cNvPr>
          <p:cNvCxnSpPr>
            <a:cxnSpLocks/>
          </p:cNvCxnSpPr>
          <p:nvPr/>
        </p:nvCxnSpPr>
        <p:spPr bwMode="auto">
          <a:xfrm>
            <a:off x="2642871" y="4781406"/>
            <a:ext cx="519143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EC28377B-8EB0-6344-B681-20A03332FFED}"/>
              </a:ext>
            </a:extLst>
          </p:cNvPr>
          <p:cNvCxnSpPr>
            <a:cxnSpLocks/>
          </p:cNvCxnSpPr>
          <p:nvPr/>
        </p:nvCxnSpPr>
        <p:spPr bwMode="auto">
          <a:xfrm>
            <a:off x="3162014" y="4478589"/>
            <a:ext cx="0" cy="30281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A99A0F10-75B7-DD14-95BA-68B6E84D610B}"/>
              </a:ext>
            </a:extLst>
          </p:cNvPr>
          <p:cNvCxnSpPr>
            <a:cxnSpLocks/>
          </p:cNvCxnSpPr>
          <p:nvPr/>
        </p:nvCxnSpPr>
        <p:spPr bwMode="auto">
          <a:xfrm>
            <a:off x="3162014" y="4478589"/>
            <a:ext cx="559859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CB13556C-9AE3-4516-0BC7-86156B748F5D}"/>
              </a:ext>
            </a:extLst>
          </p:cNvPr>
          <p:cNvCxnSpPr>
            <a:cxnSpLocks/>
          </p:cNvCxnSpPr>
          <p:nvPr/>
        </p:nvCxnSpPr>
        <p:spPr bwMode="auto">
          <a:xfrm>
            <a:off x="3735310" y="4478589"/>
            <a:ext cx="0" cy="30281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FAD6C717-71CA-A881-3D10-221004966216}"/>
              </a:ext>
            </a:extLst>
          </p:cNvPr>
          <p:cNvCxnSpPr>
            <a:cxnSpLocks/>
          </p:cNvCxnSpPr>
          <p:nvPr/>
        </p:nvCxnSpPr>
        <p:spPr bwMode="auto">
          <a:xfrm>
            <a:off x="3721873" y="4781406"/>
            <a:ext cx="35410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6" name="Freeform 85">
            <a:extLst>
              <a:ext uri="{FF2B5EF4-FFF2-40B4-BE49-F238E27FC236}">
                <a16:creationId xmlns:a16="http://schemas.microsoft.com/office/drawing/2014/main" id="{FA15694B-62F0-4D3E-5F56-42BF61896A7D}"/>
              </a:ext>
            </a:extLst>
          </p:cNvPr>
          <p:cNvSpPr/>
          <p:nvPr/>
        </p:nvSpPr>
        <p:spPr bwMode="auto">
          <a:xfrm>
            <a:off x="1512088" y="3469529"/>
            <a:ext cx="141967" cy="606973"/>
          </a:xfrm>
          <a:custGeom>
            <a:avLst/>
            <a:gdLst>
              <a:gd name="connsiteX0" fmla="*/ 0 w 141967"/>
              <a:gd name="connsiteY0" fmla="*/ 0 h 606973"/>
              <a:gd name="connsiteX1" fmla="*/ 141890 w 141967"/>
              <a:gd name="connsiteY1" fmla="*/ 370490 h 606973"/>
              <a:gd name="connsiteX2" fmla="*/ 15765 w 141967"/>
              <a:gd name="connsiteY2" fmla="*/ 606973 h 6069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1967" h="606973">
                <a:moveTo>
                  <a:pt x="0" y="0"/>
                </a:moveTo>
                <a:cubicBezTo>
                  <a:pt x="69631" y="134664"/>
                  <a:pt x="139263" y="269328"/>
                  <a:pt x="141890" y="370490"/>
                </a:cubicBezTo>
                <a:cubicBezTo>
                  <a:pt x="144517" y="471652"/>
                  <a:pt x="80141" y="539312"/>
                  <a:pt x="15765" y="606973"/>
                </a:cubicBezTo>
              </a:path>
            </a:pathLst>
          </a:custGeom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7" name="Freeform 86">
            <a:extLst>
              <a:ext uri="{FF2B5EF4-FFF2-40B4-BE49-F238E27FC236}">
                <a16:creationId xmlns:a16="http://schemas.microsoft.com/office/drawing/2014/main" id="{786B9A63-90EB-8BA2-70D2-4086DB4DEEDC}"/>
              </a:ext>
            </a:extLst>
          </p:cNvPr>
          <p:cNvSpPr/>
          <p:nvPr/>
        </p:nvSpPr>
        <p:spPr bwMode="auto">
          <a:xfrm>
            <a:off x="2227350" y="3478025"/>
            <a:ext cx="160003" cy="1142450"/>
          </a:xfrm>
          <a:custGeom>
            <a:avLst/>
            <a:gdLst>
              <a:gd name="connsiteX0" fmla="*/ 0 w 141967"/>
              <a:gd name="connsiteY0" fmla="*/ 0 h 606973"/>
              <a:gd name="connsiteX1" fmla="*/ 141890 w 141967"/>
              <a:gd name="connsiteY1" fmla="*/ 370490 h 606973"/>
              <a:gd name="connsiteX2" fmla="*/ 15765 w 141967"/>
              <a:gd name="connsiteY2" fmla="*/ 606973 h 6069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1967" h="606973">
                <a:moveTo>
                  <a:pt x="0" y="0"/>
                </a:moveTo>
                <a:cubicBezTo>
                  <a:pt x="69631" y="134664"/>
                  <a:pt x="139263" y="269328"/>
                  <a:pt x="141890" y="370490"/>
                </a:cubicBezTo>
                <a:cubicBezTo>
                  <a:pt x="144517" y="471652"/>
                  <a:pt x="80141" y="539312"/>
                  <a:pt x="15765" y="606973"/>
                </a:cubicBezTo>
              </a:path>
            </a:pathLst>
          </a:custGeom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61851611-5E3D-4CC6-1836-B752C550F5D1}"/>
              </a:ext>
            </a:extLst>
          </p:cNvPr>
          <p:cNvSpPr txBox="1"/>
          <p:nvPr/>
        </p:nvSpPr>
        <p:spPr>
          <a:xfrm>
            <a:off x="542384" y="3394252"/>
            <a:ext cx="525785" cy="18646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80 MHz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AFF68E2A-44BA-03C0-E501-41E65E3AC56F}"/>
              </a:ext>
            </a:extLst>
          </p:cNvPr>
          <p:cNvSpPr txBox="1"/>
          <p:nvPr/>
        </p:nvSpPr>
        <p:spPr>
          <a:xfrm>
            <a:off x="542384" y="3949027"/>
            <a:ext cx="317395" cy="18646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PLL1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872ACD77-F390-4D56-9F32-5605D32BBFDE}"/>
              </a:ext>
            </a:extLst>
          </p:cNvPr>
          <p:cNvSpPr txBox="1"/>
          <p:nvPr/>
        </p:nvSpPr>
        <p:spPr>
          <a:xfrm>
            <a:off x="542384" y="4503802"/>
            <a:ext cx="317395" cy="18646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PLL2</a:t>
            </a:r>
          </a:p>
        </p:txBody>
      </p:sp>
    </p:spTree>
    <p:extLst>
      <p:ext uri="{BB962C8B-B14F-4D97-AF65-F5344CB8AC3E}">
        <p14:creationId xmlns:p14="http://schemas.microsoft.com/office/powerpoint/2010/main" val="417656745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A picture containing diagram, plot, line, text&#10;&#10;Description automatically generated">
            <a:extLst>
              <a:ext uri="{FF2B5EF4-FFF2-40B4-BE49-F238E27FC236}">
                <a16:creationId xmlns:a16="http://schemas.microsoft.com/office/drawing/2014/main" id="{D3DBD987-5542-0DF6-EB3E-41A075DEA42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88224" y="2339730"/>
            <a:ext cx="2222929" cy="137778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C453935-A31F-89A2-D8BD-B952EC16D9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7211" y="216000"/>
            <a:ext cx="4006957" cy="555550"/>
          </a:xfrm>
        </p:spPr>
        <p:txBody>
          <a:bodyPr/>
          <a:lstStyle/>
          <a:p>
            <a:r>
              <a:rPr lang="en-US" dirty="0"/>
              <a:t>Jitter measurements</a:t>
            </a:r>
            <a:br>
              <a:rPr lang="en-US" dirty="0"/>
            </a:br>
            <a:r>
              <a:rPr lang="en-US" sz="1200" dirty="0"/>
              <a:t>courtesy E. Schmidt, PSI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11E78C-7606-A210-6D37-FCF06BDB4C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5 Jan 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C66184B-589F-91F1-68D2-622BE60775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 Page </a:t>
            </a:r>
            <a:fld id="{914CB362-B5FD-9A4D-A525-F9AE26ED7B7E}" type="slidenum">
              <a:rPr lang="en-US" smtClean="0"/>
              <a:pPr/>
              <a:t>32</a:t>
            </a:fld>
            <a:endParaRPr lang="en-US" dirty="0"/>
          </a:p>
        </p:txBody>
      </p:sp>
      <p:pic>
        <p:nvPicPr>
          <p:cNvPr id="8" name="Picture 7" descr="Screen Shot 2016-09-12 at 12.51.19 .png">
            <a:extLst>
              <a:ext uri="{FF2B5EF4-FFF2-40B4-BE49-F238E27FC236}">
                <a16:creationId xmlns:a16="http://schemas.microsoft.com/office/drawing/2014/main" id="{39C8ABD8-FF1A-FCEB-BA97-532F85248F6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6110" y="123478"/>
            <a:ext cx="3057890" cy="2142237"/>
          </a:xfrm>
          <a:prstGeom prst="rect">
            <a:avLst/>
          </a:prstGeom>
        </p:spPr>
      </p:pic>
      <p:pic>
        <p:nvPicPr>
          <p:cNvPr id="14" name="Picture 13" descr="A picture containing line, diagram, plot, parallel&#10;&#10;Description automatically generated">
            <a:extLst>
              <a:ext uri="{FF2B5EF4-FFF2-40B4-BE49-F238E27FC236}">
                <a16:creationId xmlns:a16="http://schemas.microsoft.com/office/drawing/2014/main" id="{396B8C50-3C89-E1F2-C329-89D7D0A9982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76396" y="3723878"/>
            <a:ext cx="2251081" cy="137566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55BD9C4B-D615-56D0-8558-B5730A1C0C25}"/>
              </a:ext>
            </a:extLst>
          </p:cNvPr>
          <p:cNvSpPr txBox="1"/>
          <p:nvPr/>
        </p:nvSpPr>
        <p:spPr>
          <a:xfrm>
            <a:off x="5361020" y="3358141"/>
            <a:ext cx="1054519" cy="20954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350" kern="1000" spc="23" dirty="0" err="1">
                <a:latin typeface="Symbol" pitchFamily="2" charset="2"/>
                <a:cs typeface="Franklin Gothic Book"/>
              </a:rPr>
              <a:t>s</a:t>
            </a:r>
            <a:r>
              <a:rPr lang="en-US" sz="1350" kern="1000" spc="23" baseline="-25000" dirty="0" err="1">
                <a:latin typeface="Century Gothic" panose="020B0502020202020204" pitchFamily="34" charset="0"/>
                <a:cs typeface="Franklin Gothic Book"/>
              </a:rPr>
              <a:t>jitter</a:t>
            </a:r>
            <a:r>
              <a:rPr lang="en-US" sz="1350" kern="1000" spc="23" dirty="0">
                <a:latin typeface="Century Gothic" panose="020B0502020202020204" pitchFamily="34" charset="0"/>
                <a:cs typeface="Franklin Gothic Book"/>
              </a:rPr>
              <a:t> = 1.9 </a:t>
            </a:r>
            <a:r>
              <a:rPr lang="en-US" sz="1350" kern="1000" spc="23" dirty="0" err="1">
                <a:latin typeface="Century Gothic" panose="020B0502020202020204" pitchFamily="34" charset="0"/>
                <a:cs typeface="Franklin Gothic Book"/>
              </a:rPr>
              <a:t>ps</a:t>
            </a:r>
            <a:endParaRPr lang="en-US" sz="1350" kern="1000" spc="23" dirty="0">
              <a:latin typeface="Century Gothic" panose="020B0502020202020204" pitchFamily="34" charset="0"/>
              <a:cs typeface="Franklin Gothic Book"/>
            </a:endParaRP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5E426491-1C91-B79C-9467-8ACF227CF0EE}"/>
              </a:ext>
            </a:extLst>
          </p:cNvPr>
          <p:cNvCxnSpPr>
            <a:cxnSpLocks/>
            <a:stCxn id="19" idx="3"/>
          </p:cNvCxnSpPr>
          <p:nvPr/>
        </p:nvCxnSpPr>
        <p:spPr bwMode="auto">
          <a:xfrm flipV="1">
            <a:off x="6415539" y="2596896"/>
            <a:ext cx="1956301" cy="866018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10" name="Picture 9" descr="A picture containing line, screenshot&#10;&#10;Description automatically generated">
            <a:extLst>
              <a:ext uri="{FF2B5EF4-FFF2-40B4-BE49-F238E27FC236}">
                <a16:creationId xmlns:a16="http://schemas.microsoft.com/office/drawing/2014/main" id="{B56C70B6-ADFB-1DDC-FC1B-0419F663799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5" y="1058568"/>
            <a:ext cx="5296623" cy="9350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87DE256-42FD-C233-4876-20B0E828C820}"/>
              </a:ext>
            </a:extLst>
          </p:cNvPr>
          <p:cNvSpPr txBox="1"/>
          <p:nvPr/>
        </p:nvSpPr>
        <p:spPr>
          <a:xfrm>
            <a:off x="5010182" y="2280586"/>
            <a:ext cx="1514573" cy="59137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lIns="36000" tIns="36000" rIns="36000" bIns="36000" rtlCol="0">
            <a:sp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050" kern="1000" spc="23" dirty="0">
                <a:latin typeface="Century Gothic" panose="020B0502020202020204" pitchFamily="34" charset="0"/>
                <a:cs typeface="Franklin Gothic Book"/>
              </a:rPr>
              <a:t>Tektronix MSO64B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050" kern="1000" spc="23" dirty="0">
                <a:latin typeface="Century Gothic" panose="020B0502020202020204" pitchFamily="34" charset="0"/>
                <a:cs typeface="Franklin Gothic Book"/>
              </a:rPr>
              <a:t>8 GHz, 50 GSPS 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050" b="1" kern="1000" spc="23" dirty="0">
                <a:latin typeface="Century Gothic" panose="020B0502020202020204" pitchFamily="34" charset="0"/>
                <a:cs typeface="Franklin Gothic Book"/>
              </a:rPr>
              <a:t>soldered diff. probes</a:t>
            </a:r>
            <a:r>
              <a:rPr lang="en-US" sz="1050" kern="1000" spc="23" dirty="0">
                <a:latin typeface="Century Gothic" panose="020B0502020202020204" pitchFamily="34" charset="0"/>
                <a:cs typeface="Franklin Gothic Book"/>
              </a:rPr>
              <a:t>!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67EDBE5-2115-2E8F-B38A-DB0CC476580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523" y="2225123"/>
            <a:ext cx="4356608" cy="194144"/>
          </a:xfrm>
          <a:prstGeom prst="rect">
            <a:avLst/>
          </a:prstGeom>
        </p:spPr>
      </p:pic>
      <p:pic>
        <p:nvPicPr>
          <p:cNvPr id="17" name="Picture 16" descr="A screenshot of a computer&#10;&#10;Description automatically generated with low confidence">
            <a:extLst>
              <a:ext uri="{FF2B5EF4-FFF2-40B4-BE49-F238E27FC236}">
                <a16:creationId xmlns:a16="http://schemas.microsoft.com/office/drawing/2014/main" id="{4C927696-4942-7097-E406-B4370267D09A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523" y="2386373"/>
            <a:ext cx="4356608" cy="2201601"/>
          </a:xfrm>
          <a:prstGeom prst="rect">
            <a:avLst/>
          </a:prstGeom>
        </p:spPr>
      </p:pic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590B146D-0294-598C-9D08-B29132598F1A}"/>
              </a:ext>
            </a:extLst>
          </p:cNvPr>
          <p:cNvCxnSpPr>
            <a:cxnSpLocks/>
          </p:cNvCxnSpPr>
          <p:nvPr/>
        </p:nvCxnSpPr>
        <p:spPr bwMode="auto">
          <a:xfrm flipH="1">
            <a:off x="4080689" y="3507854"/>
            <a:ext cx="1211391" cy="288032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1" name="Left Arrow 30">
            <a:extLst>
              <a:ext uri="{FF2B5EF4-FFF2-40B4-BE49-F238E27FC236}">
                <a16:creationId xmlns:a16="http://schemas.microsoft.com/office/drawing/2014/main" id="{798D1F5D-BF66-56E3-662B-E169F675F22E}"/>
              </a:ext>
            </a:extLst>
          </p:cNvPr>
          <p:cNvSpPr/>
          <p:nvPr/>
        </p:nvSpPr>
        <p:spPr bwMode="auto">
          <a:xfrm>
            <a:off x="4741864" y="3939902"/>
            <a:ext cx="472319" cy="144016"/>
          </a:xfrm>
          <a:prstGeom prst="left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47E1271-5B65-A875-8360-89F2C0FBB66B}"/>
              </a:ext>
            </a:extLst>
          </p:cNvPr>
          <p:cNvSpPr txBox="1"/>
          <p:nvPr/>
        </p:nvSpPr>
        <p:spPr>
          <a:xfrm>
            <a:off x="5280474" y="3907041"/>
            <a:ext cx="776238" cy="20973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350" kern="1000" spc="23" dirty="0">
                <a:latin typeface="Century Gothic" panose="020B0502020202020204" pitchFamily="34" charset="0"/>
                <a:cs typeface="Franklin Gothic Book"/>
              </a:rPr>
              <a:t>Slot - Slot</a:t>
            </a:r>
          </a:p>
        </p:txBody>
      </p:sp>
      <p:sp>
        <p:nvSpPr>
          <p:cNvPr id="34" name="Left Arrow 33">
            <a:extLst>
              <a:ext uri="{FF2B5EF4-FFF2-40B4-BE49-F238E27FC236}">
                <a16:creationId xmlns:a16="http://schemas.microsoft.com/office/drawing/2014/main" id="{534BD4DE-7319-19E3-7213-BE5EF723677D}"/>
              </a:ext>
            </a:extLst>
          </p:cNvPr>
          <p:cNvSpPr/>
          <p:nvPr/>
        </p:nvSpPr>
        <p:spPr bwMode="auto">
          <a:xfrm>
            <a:off x="4741864" y="4312117"/>
            <a:ext cx="472319" cy="144016"/>
          </a:xfrm>
          <a:prstGeom prst="left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BDD05AD-8751-ED81-6AD6-048600D05B70}"/>
              </a:ext>
            </a:extLst>
          </p:cNvPr>
          <p:cNvSpPr txBox="1"/>
          <p:nvPr/>
        </p:nvSpPr>
        <p:spPr>
          <a:xfrm>
            <a:off x="5280474" y="4279256"/>
            <a:ext cx="1157240" cy="20973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350" kern="1000" spc="23" dirty="0">
                <a:latin typeface="Century Gothic" panose="020B0502020202020204" pitchFamily="34" charset="0"/>
                <a:cs typeface="Franklin Gothic Book"/>
              </a:rPr>
              <a:t>Crate - Crate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EA377C3A-ADF6-D025-B7D4-322F4AB7D816}"/>
              </a:ext>
            </a:extLst>
          </p:cNvPr>
          <p:cNvSpPr/>
          <p:nvPr/>
        </p:nvSpPr>
        <p:spPr bwMode="auto">
          <a:xfrm>
            <a:off x="3707904" y="3717513"/>
            <a:ext cx="360040" cy="694195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001462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1D4ABDF5-7937-0C03-D03A-B04172ED79AD}"/>
              </a:ext>
            </a:extLst>
          </p:cNvPr>
          <p:cNvSpPr/>
          <p:nvPr/>
        </p:nvSpPr>
        <p:spPr bwMode="auto">
          <a:xfrm>
            <a:off x="5580112" y="2931790"/>
            <a:ext cx="1872208" cy="18002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A2F305D-0F0C-1BCF-B08F-6352B24339BC}"/>
              </a:ext>
            </a:extLst>
          </p:cNvPr>
          <p:cNvSpPr/>
          <p:nvPr/>
        </p:nvSpPr>
        <p:spPr bwMode="auto">
          <a:xfrm>
            <a:off x="5580112" y="987574"/>
            <a:ext cx="1872208" cy="18002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D6F647-1C8A-526F-104D-47D41457E6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Global calibration</a:t>
            </a:r>
          </a:p>
        </p:txBody>
      </p:sp>
      <p:sp>
        <p:nvSpPr>
          <p:cNvPr id="53" name="Content Placeholder 52">
            <a:extLst>
              <a:ext uri="{FF2B5EF4-FFF2-40B4-BE49-F238E27FC236}">
                <a16:creationId xmlns:a16="http://schemas.microsoft.com/office/drawing/2014/main" id="{A30AFEC4-64C1-8FB8-FCAE-AED16B5525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3001" y="1006082"/>
            <a:ext cx="2808920" cy="3509963"/>
          </a:xfrm>
        </p:spPr>
        <p:txBody>
          <a:bodyPr/>
          <a:lstStyle/>
          <a:p>
            <a:r>
              <a:rPr lang="en-US" dirty="0"/>
              <a:t>Clock distribution is </a:t>
            </a:r>
            <a:r>
              <a:rPr lang="en-US" b="1" dirty="0"/>
              <a:t>never perfect </a:t>
            </a:r>
            <a:r>
              <a:rPr lang="en-US" dirty="0"/>
              <a:t>to the </a:t>
            </a:r>
            <a:r>
              <a:rPr lang="en-US" dirty="0" err="1"/>
              <a:t>ps</a:t>
            </a:r>
            <a:r>
              <a:rPr lang="en-US" dirty="0"/>
              <a:t> level</a:t>
            </a:r>
          </a:p>
          <a:p>
            <a:endParaRPr lang="en-US" dirty="0"/>
          </a:p>
          <a:p>
            <a:r>
              <a:rPr lang="en-US" dirty="0"/>
              <a:t>Global sync injection at ADC does not calibrate </a:t>
            </a:r>
            <a:r>
              <a:rPr lang="en-US" b="1" dirty="0"/>
              <a:t>different cable lengths</a:t>
            </a:r>
          </a:p>
          <a:p>
            <a:endParaRPr lang="en-US" dirty="0"/>
          </a:p>
          <a:p>
            <a:r>
              <a:rPr lang="en-US" dirty="0"/>
              <a:t>Signal </a:t>
            </a:r>
            <a:r>
              <a:rPr lang="en-US" b="1" dirty="0"/>
              <a:t>injection</a:t>
            </a:r>
            <a:r>
              <a:rPr lang="en-US" dirty="0"/>
              <a:t> at detector can be </a:t>
            </a:r>
            <a:r>
              <a:rPr lang="en-US" b="1" dirty="0"/>
              <a:t>difficult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BF3DBF-0EE7-3429-41C1-102E8E65BF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5 Jan 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35D2E5-480F-33D1-2C13-687E38C419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 Page </a:t>
            </a:r>
            <a:fld id="{914CB362-B5FD-9A4D-A525-F9AE26ED7B7E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DEDA8A11-F1DA-9B9D-9EDF-2F31EC92FB35}"/>
              </a:ext>
            </a:extLst>
          </p:cNvPr>
          <p:cNvSpPr/>
          <p:nvPr/>
        </p:nvSpPr>
        <p:spPr bwMode="auto">
          <a:xfrm>
            <a:off x="4211960" y="1203598"/>
            <a:ext cx="576064" cy="43204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</a:rPr>
              <a:t>Det.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entury Gothic" panose="020B0502020202020204" pitchFamily="34" charset="0"/>
            </a:endParaRP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379182B9-10DB-E7C7-8002-41E44503EA6B}"/>
              </a:ext>
            </a:extLst>
          </p:cNvPr>
          <p:cNvSpPr/>
          <p:nvPr/>
        </p:nvSpPr>
        <p:spPr bwMode="auto">
          <a:xfrm>
            <a:off x="4211960" y="2139702"/>
            <a:ext cx="576064" cy="43204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</a:rPr>
              <a:t>Det.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entury Gothic" panose="020B0502020202020204" pitchFamily="34" charset="0"/>
            </a:endParaRP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CCDD5F3E-9AE8-1295-6A48-2CBA6EDFF8FF}"/>
              </a:ext>
            </a:extLst>
          </p:cNvPr>
          <p:cNvSpPr/>
          <p:nvPr/>
        </p:nvSpPr>
        <p:spPr bwMode="auto">
          <a:xfrm>
            <a:off x="4211960" y="3075806"/>
            <a:ext cx="576064" cy="43204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</a:rPr>
              <a:t>Det.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entury Gothic" panose="020B0502020202020204" pitchFamily="34" charset="0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F6F7D315-C4B2-DFAF-308B-F279463565D9}"/>
              </a:ext>
            </a:extLst>
          </p:cNvPr>
          <p:cNvSpPr/>
          <p:nvPr/>
        </p:nvSpPr>
        <p:spPr bwMode="auto">
          <a:xfrm>
            <a:off x="5868144" y="1203598"/>
            <a:ext cx="576064" cy="43204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</a:rPr>
              <a:t>ADC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entury Gothic" panose="020B0502020202020204" pitchFamily="34" charset="0"/>
            </a:endParaRP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5652D183-1F8F-4BA1-A24D-B256C3832E53}"/>
              </a:ext>
            </a:extLst>
          </p:cNvPr>
          <p:cNvSpPr/>
          <p:nvPr/>
        </p:nvSpPr>
        <p:spPr bwMode="auto">
          <a:xfrm>
            <a:off x="5868144" y="2139702"/>
            <a:ext cx="576064" cy="43204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</a:rPr>
              <a:t>ADC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entury Gothic" panose="020B0502020202020204" pitchFamily="34" charset="0"/>
            </a:endParaRP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66C9BDE1-9B11-F3E2-A4C9-2EBC257B76C0}"/>
              </a:ext>
            </a:extLst>
          </p:cNvPr>
          <p:cNvSpPr/>
          <p:nvPr/>
        </p:nvSpPr>
        <p:spPr bwMode="auto">
          <a:xfrm>
            <a:off x="5868144" y="3075806"/>
            <a:ext cx="576064" cy="43204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</a:rPr>
              <a:t>ADC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entury Gothic" panose="020B0502020202020204" pitchFamily="34" charset="0"/>
            </a:endParaRP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1B9123C2-750B-A121-23BC-30303649B787}"/>
              </a:ext>
            </a:extLst>
          </p:cNvPr>
          <p:cNvSpPr/>
          <p:nvPr/>
        </p:nvSpPr>
        <p:spPr bwMode="auto">
          <a:xfrm>
            <a:off x="4211960" y="4011910"/>
            <a:ext cx="576064" cy="43204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</a:rPr>
              <a:t>Det.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entury Gothic" panose="020B0502020202020204" pitchFamily="34" charset="0"/>
            </a:endParaRP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D8D17BDE-6E1D-F894-8B74-CC0DA2665FA0}"/>
              </a:ext>
            </a:extLst>
          </p:cNvPr>
          <p:cNvSpPr/>
          <p:nvPr/>
        </p:nvSpPr>
        <p:spPr bwMode="auto">
          <a:xfrm>
            <a:off x="5868144" y="4011910"/>
            <a:ext cx="576064" cy="43204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</a:rPr>
              <a:t>ADC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entury Gothic" panose="020B0502020202020204" pitchFamily="34" charset="0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202BB467-CC58-8B54-82F2-DC5828D64100}"/>
              </a:ext>
            </a:extLst>
          </p:cNvPr>
          <p:cNvCxnSpPr>
            <a:cxnSpLocks/>
            <a:stCxn id="18" idx="3"/>
          </p:cNvCxnSpPr>
          <p:nvPr/>
        </p:nvCxnSpPr>
        <p:spPr bwMode="auto">
          <a:xfrm>
            <a:off x="6444208" y="4227934"/>
            <a:ext cx="648072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15BA38AC-922A-54AC-CA6C-92B6ACA771D4}"/>
              </a:ext>
            </a:extLst>
          </p:cNvPr>
          <p:cNvCxnSpPr>
            <a:cxnSpLocks/>
          </p:cNvCxnSpPr>
          <p:nvPr/>
        </p:nvCxnSpPr>
        <p:spPr bwMode="auto">
          <a:xfrm>
            <a:off x="7092280" y="3795886"/>
            <a:ext cx="648072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FE07E48C-731E-9C18-AF78-6E361406E953}"/>
              </a:ext>
            </a:extLst>
          </p:cNvPr>
          <p:cNvCxnSpPr>
            <a:cxnSpLocks/>
            <a:stCxn id="14" idx="3"/>
          </p:cNvCxnSpPr>
          <p:nvPr/>
        </p:nvCxnSpPr>
        <p:spPr bwMode="auto">
          <a:xfrm>
            <a:off x="6444208" y="3291830"/>
            <a:ext cx="648072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3CA55161-1C06-0A02-826B-730A43D393E6}"/>
              </a:ext>
            </a:extLst>
          </p:cNvPr>
          <p:cNvCxnSpPr>
            <a:cxnSpLocks/>
          </p:cNvCxnSpPr>
          <p:nvPr/>
        </p:nvCxnSpPr>
        <p:spPr bwMode="auto">
          <a:xfrm>
            <a:off x="7092280" y="3291830"/>
            <a:ext cx="0" cy="936104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AC39440A-E234-8404-694D-AF6C32BD8E14}"/>
              </a:ext>
            </a:extLst>
          </p:cNvPr>
          <p:cNvCxnSpPr>
            <a:cxnSpLocks/>
          </p:cNvCxnSpPr>
          <p:nvPr/>
        </p:nvCxnSpPr>
        <p:spPr bwMode="auto">
          <a:xfrm>
            <a:off x="7740352" y="1923678"/>
            <a:ext cx="0" cy="187220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5092C0F7-279E-DFB3-58CB-6A3B5083ED16}"/>
              </a:ext>
            </a:extLst>
          </p:cNvPr>
          <p:cNvSpPr/>
          <p:nvPr/>
        </p:nvSpPr>
        <p:spPr bwMode="auto">
          <a:xfrm>
            <a:off x="8244408" y="2643758"/>
            <a:ext cx="792088" cy="43204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</a:rPr>
              <a:t>Clock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entury Gothic" panose="020B0502020202020204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4A5B1969-2213-D42E-F97A-7BDDD99E3577}"/>
              </a:ext>
            </a:extLst>
          </p:cNvPr>
          <p:cNvCxnSpPr>
            <a:cxnSpLocks/>
          </p:cNvCxnSpPr>
          <p:nvPr/>
        </p:nvCxnSpPr>
        <p:spPr bwMode="auto">
          <a:xfrm>
            <a:off x="6444208" y="2355726"/>
            <a:ext cx="648072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51B10CEC-C71D-DF79-D7AC-AC185D301601}"/>
              </a:ext>
            </a:extLst>
          </p:cNvPr>
          <p:cNvCxnSpPr>
            <a:cxnSpLocks/>
          </p:cNvCxnSpPr>
          <p:nvPr/>
        </p:nvCxnSpPr>
        <p:spPr bwMode="auto">
          <a:xfrm>
            <a:off x="7092280" y="1923678"/>
            <a:ext cx="648072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6F658F96-9E6D-4A64-E316-2D8FC9B595CD}"/>
              </a:ext>
            </a:extLst>
          </p:cNvPr>
          <p:cNvCxnSpPr>
            <a:cxnSpLocks/>
          </p:cNvCxnSpPr>
          <p:nvPr/>
        </p:nvCxnSpPr>
        <p:spPr bwMode="auto">
          <a:xfrm>
            <a:off x="6444208" y="1419622"/>
            <a:ext cx="648072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83A6B1F1-10A0-0492-D328-D6EA299235BA}"/>
              </a:ext>
            </a:extLst>
          </p:cNvPr>
          <p:cNvCxnSpPr>
            <a:cxnSpLocks/>
          </p:cNvCxnSpPr>
          <p:nvPr/>
        </p:nvCxnSpPr>
        <p:spPr bwMode="auto">
          <a:xfrm>
            <a:off x="7092280" y="1419622"/>
            <a:ext cx="0" cy="936104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1E644BDF-E258-A540-AA40-14D7DEBA5454}"/>
              </a:ext>
            </a:extLst>
          </p:cNvPr>
          <p:cNvCxnSpPr>
            <a:cxnSpLocks/>
            <a:endCxn id="39" idx="1"/>
          </p:cNvCxnSpPr>
          <p:nvPr/>
        </p:nvCxnSpPr>
        <p:spPr bwMode="auto">
          <a:xfrm>
            <a:off x="7740352" y="2859782"/>
            <a:ext cx="504056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61196815-E08B-DB77-B3E2-9DF813AC83F6}"/>
              </a:ext>
            </a:extLst>
          </p:cNvPr>
          <p:cNvCxnSpPr>
            <a:cxnSpLocks/>
            <a:endCxn id="11" idx="1"/>
          </p:cNvCxnSpPr>
          <p:nvPr/>
        </p:nvCxnSpPr>
        <p:spPr bwMode="auto">
          <a:xfrm>
            <a:off x="4788024" y="1419622"/>
            <a:ext cx="1080120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48ADF72E-F97D-DF9B-4CD7-C6DB2951724E}"/>
              </a:ext>
            </a:extLst>
          </p:cNvPr>
          <p:cNvCxnSpPr>
            <a:cxnSpLocks/>
          </p:cNvCxnSpPr>
          <p:nvPr/>
        </p:nvCxnSpPr>
        <p:spPr bwMode="auto">
          <a:xfrm>
            <a:off x="4788024" y="2355726"/>
            <a:ext cx="1080120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5279881A-4522-5E20-E320-C2996FA5C0CF}"/>
              </a:ext>
            </a:extLst>
          </p:cNvPr>
          <p:cNvCxnSpPr>
            <a:cxnSpLocks/>
          </p:cNvCxnSpPr>
          <p:nvPr/>
        </p:nvCxnSpPr>
        <p:spPr bwMode="auto">
          <a:xfrm>
            <a:off x="4788024" y="3291830"/>
            <a:ext cx="1080120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3691136E-D6E1-8556-4D6E-AADCE0E35B37}"/>
              </a:ext>
            </a:extLst>
          </p:cNvPr>
          <p:cNvCxnSpPr>
            <a:cxnSpLocks/>
          </p:cNvCxnSpPr>
          <p:nvPr/>
        </p:nvCxnSpPr>
        <p:spPr bwMode="auto">
          <a:xfrm>
            <a:off x="4788024" y="4227934"/>
            <a:ext cx="1080120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673144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1D4ABDF5-7937-0C03-D03A-B04172ED79AD}"/>
              </a:ext>
            </a:extLst>
          </p:cNvPr>
          <p:cNvSpPr/>
          <p:nvPr/>
        </p:nvSpPr>
        <p:spPr bwMode="auto">
          <a:xfrm>
            <a:off x="7020272" y="2931790"/>
            <a:ext cx="1872208" cy="18002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A2F305D-0F0C-1BCF-B08F-6352B24339BC}"/>
              </a:ext>
            </a:extLst>
          </p:cNvPr>
          <p:cNvSpPr/>
          <p:nvPr/>
        </p:nvSpPr>
        <p:spPr bwMode="auto">
          <a:xfrm>
            <a:off x="7020272" y="987574"/>
            <a:ext cx="1872208" cy="18002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D6F647-1C8A-526F-104D-47D41457E6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Global calibration</a:t>
            </a:r>
          </a:p>
        </p:txBody>
      </p:sp>
      <p:sp>
        <p:nvSpPr>
          <p:cNvPr id="53" name="Content Placeholder 52">
            <a:extLst>
              <a:ext uri="{FF2B5EF4-FFF2-40B4-BE49-F238E27FC236}">
                <a16:creationId xmlns:a16="http://schemas.microsoft.com/office/drawing/2014/main" id="{A30AFEC4-64C1-8FB8-FCAE-AED16B5525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3001" y="1006082"/>
            <a:ext cx="2808920" cy="3509963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Solution</a:t>
            </a:r>
            <a:r>
              <a:rPr lang="en-US" dirty="0"/>
              <a:t>: Use a </a:t>
            </a:r>
            <a:r>
              <a:rPr lang="en-US" b="1" dirty="0"/>
              <a:t>physics</a:t>
            </a:r>
            <a:r>
              <a:rPr lang="en-US" dirty="0"/>
              <a:t> </a:t>
            </a:r>
            <a:r>
              <a:rPr lang="en-US" b="1" dirty="0"/>
              <a:t>event</a:t>
            </a:r>
            <a:r>
              <a:rPr lang="en-US" dirty="0"/>
              <a:t> which is seen by all detectors:</a:t>
            </a:r>
          </a:p>
          <a:p>
            <a:pPr marL="0" indent="0">
              <a:buNone/>
            </a:pPr>
            <a:endParaRPr lang="en-US" dirty="0"/>
          </a:p>
          <a:p>
            <a:pPr lvl="1"/>
            <a:r>
              <a:rPr lang="en-US" b="1" dirty="0"/>
              <a:t>LED</a:t>
            </a:r>
            <a:r>
              <a:rPr lang="en-US" dirty="0"/>
              <a:t> flash in calorimeter</a:t>
            </a:r>
          </a:p>
          <a:p>
            <a:pPr lvl="1"/>
            <a:endParaRPr lang="en-US" dirty="0"/>
          </a:p>
          <a:p>
            <a:pPr lvl="1"/>
            <a:r>
              <a:rPr lang="en-US" b="1" dirty="0"/>
              <a:t>Cosmic</a:t>
            </a:r>
            <a:r>
              <a:rPr lang="en-US" dirty="0"/>
              <a:t> traversing many channels</a:t>
            </a:r>
          </a:p>
          <a:p>
            <a:pPr lvl="1"/>
            <a:endParaRPr lang="en-US" dirty="0"/>
          </a:p>
          <a:p>
            <a:pPr lvl="1"/>
            <a:r>
              <a:rPr lang="en-US" b="1" dirty="0"/>
              <a:t>Correct</a:t>
            </a:r>
            <a:r>
              <a:rPr lang="en-US" dirty="0"/>
              <a:t> for different light path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BF3DBF-0EE7-3429-41C1-102E8E65BF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5 Jan 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35D2E5-480F-33D1-2C13-687E38C419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 Page </a:t>
            </a:r>
            <a:fld id="{914CB362-B5FD-9A4D-A525-F9AE26ED7B7E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DEDA8A11-F1DA-9B9D-9EDF-2F31EC92FB35}"/>
              </a:ext>
            </a:extLst>
          </p:cNvPr>
          <p:cNvSpPr/>
          <p:nvPr/>
        </p:nvSpPr>
        <p:spPr bwMode="auto">
          <a:xfrm>
            <a:off x="5652120" y="1203598"/>
            <a:ext cx="576064" cy="43204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</a:rPr>
              <a:t>Det.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entury Gothic" panose="020B0502020202020204" pitchFamily="34" charset="0"/>
            </a:endParaRP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379182B9-10DB-E7C7-8002-41E44503EA6B}"/>
              </a:ext>
            </a:extLst>
          </p:cNvPr>
          <p:cNvSpPr/>
          <p:nvPr/>
        </p:nvSpPr>
        <p:spPr bwMode="auto">
          <a:xfrm>
            <a:off x="5652120" y="2139702"/>
            <a:ext cx="576064" cy="43204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</a:rPr>
              <a:t>Det.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entury Gothic" panose="020B0502020202020204" pitchFamily="34" charset="0"/>
            </a:endParaRP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CCDD5F3E-9AE8-1295-6A48-2CBA6EDFF8FF}"/>
              </a:ext>
            </a:extLst>
          </p:cNvPr>
          <p:cNvSpPr/>
          <p:nvPr/>
        </p:nvSpPr>
        <p:spPr bwMode="auto">
          <a:xfrm>
            <a:off x="5652120" y="3075806"/>
            <a:ext cx="576064" cy="43204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</a:rPr>
              <a:t>Det.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entury Gothic" panose="020B0502020202020204" pitchFamily="34" charset="0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F6F7D315-C4B2-DFAF-308B-F279463565D9}"/>
              </a:ext>
            </a:extLst>
          </p:cNvPr>
          <p:cNvSpPr/>
          <p:nvPr/>
        </p:nvSpPr>
        <p:spPr bwMode="auto">
          <a:xfrm>
            <a:off x="7308304" y="1203598"/>
            <a:ext cx="576064" cy="43204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</a:rPr>
              <a:t>ADC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entury Gothic" panose="020B0502020202020204" pitchFamily="34" charset="0"/>
            </a:endParaRP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5652D183-1F8F-4BA1-A24D-B256C3832E53}"/>
              </a:ext>
            </a:extLst>
          </p:cNvPr>
          <p:cNvSpPr/>
          <p:nvPr/>
        </p:nvSpPr>
        <p:spPr bwMode="auto">
          <a:xfrm>
            <a:off x="7308304" y="2139702"/>
            <a:ext cx="576064" cy="43204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</a:rPr>
              <a:t>ADC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entury Gothic" panose="020B0502020202020204" pitchFamily="34" charset="0"/>
            </a:endParaRP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66C9BDE1-9B11-F3E2-A4C9-2EBC257B76C0}"/>
              </a:ext>
            </a:extLst>
          </p:cNvPr>
          <p:cNvSpPr/>
          <p:nvPr/>
        </p:nvSpPr>
        <p:spPr bwMode="auto">
          <a:xfrm>
            <a:off x="7308304" y="3075806"/>
            <a:ext cx="576064" cy="43204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</a:rPr>
              <a:t>ADC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entury Gothic" panose="020B0502020202020204" pitchFamily="34" charset="0"/>
            </a:endParaRP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1B9123C2-750B-A121-23BC-30303649B787}"/>
              </a:ext>
            </a:extLst>
          </p:cNvPr>
          <p:cNvSpPr/>
          <p:nvPr/>
        </p:nvSpPr>
        <p:spPr bwMode="auto">
          <a:xfrm>
            <a:off x="5652120" y="4011910"/>
            <a:ext cx="576064" cy="43204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</a:rPr>
              <a:t>Det.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entury Gothic" panose="020B0502020202020204" pitchFamily="34" charset="0"/>
            </a:endParaRP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D8D17BDE-6E1D-F894-8B74-CC0DA2665FA0}"/>
              </a:ext>
            </a:extLst>
          </p:cNvPr>
          <p:cNvSpPr/>
          <p:nvPr/>
        </p:nvSpPr>
        <p:spPr bwMode="auto">
          <a:xfrm>
            <a:off x="7308304" y="4011910"/>
            <a:ext cx="576064" cy="43204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</a:rPr>
              <a:t>ADC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entury Gothic" panose="020B0502020202020204" pitchFamily="34" charset="0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202BB467-CC58-8B54-82F2-DC5828D64100}"/>
              </a:ext>
            </a:extLst>
          </p:cNvPr>
          <p:cNvCxnSpPr>
            <a:cxnSpLocks/>
            <a:stCxn id="18" idx="3"/>
          </p:cNvCxnSpPr>
          <p:nvPr/>
        </p:nvCxnSpPr>
        <p:spPr bwMode="auto">
          <a:xfrm>
            <a:off x="7884368" y="4227934"/>
            <a:ext cx="648072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FE07E48C-731E-9C18-AF78-6E361406E953}"/>
              </a:ext>
            </a:extLst>
          </p:cNvPr>
          <p:cNvCxnSpPr>
            <a:cxnSpLocks/>
            <a:stCxn id="14" idx="3"/>
          </p:cNvCxnSpPr>
          <p:nvPr/>
        </p:nvCxnSpPr>
        <p:spPr bwMode="auto">
          <a:xfrm>
            <a:off x="7884368" y="3291830"/>
            <a:ext cx="648072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3CA55161-1C06-0A02-826B-730A43D393E6}"/>
              </a:ext>
            </a:extLst>
          </p:cNvPr>
          <p:cNvCxnSpPr>
            <a:cxnSpLocks/>
          </p:cNvCxnSpPr>
          <p:nvPr/>
        </p:nvCxnSpPr>
        <p:spPr bwMode="auto">
          <a:xfrm>
            <a:off x="8532440" y="3291830"/>
            <a:ext cx="0" cy="936104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4A5B1969-2213-D42E-F97A-7BDDD99E3577}"/>
              </a:ext>
            </a:extLst>
          </p:cNvPr>
          <p:cNvCxnSpPr>
            <a:cxnSpLocks/>
          </p:cNvCxnSpPr>
          <p:nvPr/>
        </p:nvCxnSpPr>
        <p:spPr bwMode="auto">
          <a:xfrm>
            <a:off x="7884368" y="2355726"/>
            <a:ext cx="648072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6F658F96-9E6D-4A64-E316-2D8FC9B595CD}"/>
              </a:ext>
            </a:extLst>
          </p:cNvPr>
          <p:cNvCxnSpPr>
            <a:cxnSpLocks/>
          </p:cNvCxnSpPr>
          <p:nvPr/>
        </p:nvCxnSpPr>
        <p:spPr bwMode="auto">
          <a:xfrm>
            <a:off x="7884368" y="1419622"/>
            <a:ext cx="648072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83A6B1F1-10A0-0492-D328-D6EA299235BA}"/>
              </a:ext>
            </a:extLst>
          </p:cNvPr>
          <p:cNvCxnSpPr>
            <a:cxnSpLocks/>
          </p:cNvCxnSpPr>
          <p:nvPr/>
        </p:nvCxnSpPr>
        <p:spPr bwMode="auto">
          <a:xfrm>
            <a:off x="8532440" y="1419622"/>
            <a:ext cx="0" cy="936104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61196815-E08B-DB77-B3E2-9DF813AC83F6}"/>
              </a:ext>
            </a:extLst>
          </p:cNvPr>
          <p:cNvCxnSpPr>
            <a:cxnSpLocks/>
            <a:endCxn id="11" idx="1"/>
          </p:cNvCxnSpPr>
          <p:nvPr/>
        </p:nvCxnSpPr>
        <p:spPr bwMode="auto">
          <a:xfrm>
            <a:off x="6228184" y="1419622"/>
            <a:ext cx="1080120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48ADF72E-F97D-DF9B-4CD7-C6DB2951724E}"/>
              </a:ext>
            </a:extLst>
          </p:cNvPr>
          <p:cNvCxnSpPr>
            <a:cxnSpLocks/>
          </p:cNvCxnSpPr>
          <p:nvPr/>
        </p:nvCxnSpPr>
        <p:spPr bwMode="auto">
          <a:xfrm>
            <a:off x="6228184" y="2355726"/>
            <a:ext cx="1080120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5279881A-4522-5E20-E320-C2996FA5C0CF}"/>
              </a:ext>
            </a:extLst>
          </p:cNvPr>
          <p:cNvCxnSpPr>
            <a:cxnSpLocks/>
          </p:cNvCxnSpPr>
          <p:nvPr/>
        </p:nvCxnSpPr>
        <p:spPr bwMode="auto">
          <a:xfrm>
            <a:off x="6228184" y="3291830"/>
            <a:ext cx="1080120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3691136E-D6E1-8556-4D6E-AADCE0E35B37}"/>
              </a:ext>
            </a:extLst>
          </p:cNvPr>
          <p:cNvCxnSpPr>
            <a:cxnSpLocks/>
          </p:cNvCxnSpPr>
          <p:nvPr/>
        </p:nvCxnSpPr>
        <p:spPr bwMode="auto">
          <a:xfrm>
            <a:off x="6228184" y="4227934"/>
            <a:ext cx="1080120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" name="Lightning Bolt 2">
            <a:extLst>
              <a:ext uri="{FF2B5EF4-FFF2-40B4-BE49-F238E27FC236}">
                <a16:creationId xmlns:a16="http://schemas.microsoft.com/office/drawing/2014/main" id="{AE8E5C88-24CB-CA5E-6943-938AC7C2F831}"/>
              </a:ext>
            </a:extLst>
          </p:cNvPr>
          <p:cNvSpPr/>
          <p:nvPr/>
        </p:nvSpPr>
        <p:spPr bwMode="auto">
          <a:xfrm rot="21005856">
            <a:off x="4401364" y="1524291"/>
            <a:ext cx="648072" cy="3096344"/>
          </a:xfrm>
          <a:prstGeom prst="lightningBol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6" name="Sun 5">
            <a:extLst>
              <a:ext uri="{FF2B5EF4-FFF2-40B4-BE49-F238E27FC236}">
                <a16:creationId xmlns:a16="http://schemas.microsoft.com/office/drawing/2014/main" id="{C17D711C-A024-953F-9E14-D4F6CE95ADD8}"/>
              </a:ext>
            </a:extLst>
          </p:cNvPr>
          <p:cNvSpPr/>
          <p:nvPr/>
        </p:nvSpPr>
        <p:spPr bwMode="auto">
          <a:xfrm>
            <a:off x="4788024" y="1707654"/>
            <a:ext cx="432048" cy="432048"/>
          </a:xfrm>
          <a:prstGeom prst="sun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6023DFD-A23A-7D69-7A4A-11878BED5FCC}"/>
              </a:ext>
            </a:extLst>
          </p:cNvPr>
          <p:cNvCxnSpPr>
            <a:endCxn id="8" idx="1"/>
          </p:cNvCxnSpPr>
          <p:nvPr/>
        </p:nvCxnSpPr>
        <p:spPr bwMode="auto">
          <a:xfrm flipV="1">
            <a:off x="5220072" y="1419622"/>
            <a:ext cx="432048" cy="288032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C9E6CE45-F150-D209-4EE0-F269476B4C6F}"/>
              </a:ext>
            </a:extLst>
          </p:cNvPr>
          <p:cNvCxnSpPr>
            <a:cxnSpLocks/>
            <a:endCxn id="17" idx="1"/>
          </p:cNvCxnSpPr>
          <p:nvPr/>
        </p:nvCxnSpPr>
        <p:spPr bwMode="auto">
          <a:xfrm>
            <a:off x="5076056" y="2211710"/>
            <a:ext cx="576064" cy="2016224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0F001E23-6D39-F418-4EEE-79BB3E2C5D8E}"/>
              </a:ext>
            </a:extLst>
          </p:cNvPr>
          <p:cNvCxnSpPr>
            <a:cxnSpLocks/>
            <a:endCxn id="9" idx="1"/>
          </p:cNvCxnSpPr>
          <p:nvPr/>
        </p:nvCxnSpPr>
        <p:spPr bwMode="auto">
          <a:xfrm>
            <a:off x="5220072" y="2067694"/>
            <a:ext cx="432048" cy="288032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0442F7A7-2C0B-EA5E-0BED-90E56FA98A05}"/>
              </a:ext>
            </a:extLst>
          </p:cNvPr>
          <p:cNvCxnSpPr>
            <a:cxnSpLocks/>
            <a:endCxn id="10" idx="1"/>
          </p:cNvCxnSpPr>
          <p:nvPr/>
        </p:nvCxnSpPr>
        <p:spPr bwMode="auto">
          <a:xfrm>
            <a:off x="5148064" y="2211710"/>
            <a:ext cx="504056" cy="108012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435464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EFD352-EC33-3149-B906-F7D8B16489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MEG II Timing Counter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587EB439-A562-E44F-BBE4-52BF29A7FF9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59632" y="771550"/>
            <a:ext cx="3025434" cy="1737444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26FB3A-75A5-4C40-BF6F-0D6BEF60A5D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990" y="4985968"/>
            <a:ext cx="1368425" cy="157532"/>
          </a:xfrm>
        </p:spPr>
        <p:txBody>
          <a:bodyPr/>
          <a:lstStyle/>
          <a:p>
            <a:r>
              <a:rPr lang="de-DE"/>
              <a:t>5 Jan 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6A7FFE-AD87-2641-916B-711478313C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811096" y="4989917"/>
            <a:ext cx="1332905" cy="159656"/>
          </a:xfrm>
        </p:spPr>
        <p:txBody>
          <a:bodyPr/>
          <a:lstStyle/>
          <a:p>
            <a:r>
              <a:rPr lang="en-US"/>
              <a:t> Page </a:t>
            </a:r>
            <a:fld id="{914CB362-B5FD-9A4D-A525-F9AE26ED7B7E}" type="slidenum">
              <a:rPr lang="en-US" smtClean="0"/>
              <a:pPr/>
              <a:t>35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EBC1EA5-5BF8-084A-99EE-8837AE50B23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70303" y="789553"/>
            <a:ext cx="2561616" cy="173744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3B27BD5-A00B-8642-A7F5-0AA9F0BBE9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2571750"/>
            <a:ext cx="3159919" cy="2419313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18A5115E-EB99-B646-97E2-4772DD3FD808}"/>
              </a:ext>
            </a:extLst>
          </p:cNvPr>
          <p:cNvSpPr/>
          <p:nvPr/>
        </p:nvSpPr>
        <p:spPr bwMode="auto">
          <a:xfrm>
            <a:off x="4409982" y="4785996"/>
            <a:ext cx="1188132" cy="19997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5800">
              <a:spcBef>
                <a:spcPct val="0"/>
              </a:spcBef>
            </a:pPr>
            <a:endParaRPr lang="en-US" sz="1800">
              <a:latin typeface="Times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A5350B5-2FBA-1B4A-9EB3-CFBC7C1BAADF}"/>
              </a:ext>
            </a:extLst>
          </p:cNvPr>
          <p:cNvSpPr txBox="1"/>
          <p:nvPr/>
        </p:nvSpPr>
        <p:spPr>
          <a:xfrm>
            <a:off x="971600" y="2859782"/>
            <a:ext cx="2970330" cy="13406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14313" indent="-214313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kern="1000" spc="23" dirty="0">
                <a:latin typeface="+mn-lt"/>
                <a:cs typeface="Franklin Gothic Book"/>
              </a:rPr>
              <a:t>8 x 10</a:t>
            </a:r>
            <a:r>
              <a:rPr lang="en-US" kern="1000" spc="23" baseline="30000" dirty="0">
                <a:latin typeface="+mn-lt"/>
                <a:cs typeface="Franklin Gothic Book"/>
              </a:rPr>
              <a:t>8</a:t>
            </a:r>
            <a:r>
              <a:rPr lang="en-US" kern="1000" spc="23" dirty="0">
                <a:latin typeface="+mn-lt"/>
                <a:cs typeface="Franklin Gothic Book"/>
              </a:rPr>
              <a:t> </a:t>
            </a:r>
            <a:r>
              <a:rPr lang="en-US" kern="1000" spc="23" dirty="0">
                <a:latin typeface="Symbol" pitchFamily="2" charset="2"/>
                <a:cs typeface="Franklin Gothic Book"/>
              </a:rPr>
              <a:t>m</a:t>
            </a:r>
            <a:r>
              <a:rPr lang="en-US" kern="1000" spc="23" dirty="0">
                <a:latin typeface="+mn-lt"/>
                <a:cs typeface="Franklin Gothic Book"/>
              </a:rPr>
              <a:t>/s</a:t>
            </a:r>
          </a:p>
          <a:p>
            <a:pPr marL="214313" indent="-214313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kern="1000" spc="23" dirty="0">
                <a:latin typeface="+mn-lt"/>
                <a:cs typeface="Franklin Gothic Book"/>
              </a:rPr>
              <a:t>256 scintillating tiles 4x6 cm, </a:t>
            </a:r>
            <a:br>
              <a:rPr lang="en-US" kern="1000" spc="23" dirty="0">
                <a:latin typeface="+mn-lt"/>
                <a:cs typeface="Franklin Gothic Book"/>
              </a:rPr>
            </a:br>
            <a:r>
              <a:rPr lang="en-US" b="1" kern="1000" spc="23" dirty="0">
                <a:latin typeface="+mn-lt"/>
                <a:cs typeface="Franklin Gothic Book"/>
              </a:rPr>
              <a:t>512 WDB chan</a:t>
            </a:r>
            <a:r>
              <a:rPr lang="en-US" kern="1000" spc="23" dirty="0">
                <a:latin typeface="+mn-lt"/>
                <a:cs typeface="Franklin Gothic Book"/>
              </a:rPr>
              <a:t>nels (2 crates)</a:t>
            </a:r>
          </a:p>
          <a:p>
            <a:pPr marL="214313" indent="-214313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kern="1000" spc="23" dirty="0">
                <a:latin typeface="+mn-lt"/>
                <a:cs typeface="Franklin Gothic Book"/>
              </a:rPr>
              <a:t>Resolution scales with sqrt(N)</a:t>
            </a:r>
          </a:p>
          <a:p>
            <a:pPr marL="214313" indent="-214313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b="1" kern="1000" spc="23" dirty="0">
                <a:latin typeface="+mn-lt"/>
                <a:cs typeface="Franklin Gothic Book"/>
              </a:rPr>
              <a:t>35 </a:t>
            </a:r>
            <a:r>
              <a:rPr lang="en-US" b="1" kern="1000" spc="23" dirty="0" err="1">
                <a:latin typeface="+mn-lt"/>
                <a:cs typeface="Franklin Gothic Book"/>
              </a:rPr>
              <a:t>ps</a:t>
            </a:r>
            <a:r>
              <a:rPr lang="en-US" b="1" kern="1000" spc="23" dirty="0">
                <a:latin typeface="+mn-lt"/>
                <a:cs typeface="Franklin Gothic Book"/>
              </a:rPr>
              <a:t> </a:t>
            </a:r>
            <a:r>
              <a:rPr lang="en-US" kern="1000" spc="23" dirty="0">
                <a:latin typeface="+mn-lt"/>
                <a:cs typeface="Franklin Gothic Book"/>
              </a:rPr>
              <a:t>reached with 8 hits</a:t>
            </a:r>
          </a:p>
        </p:txBody>
      </p:sp>
    </p:spTree>
    <p:extLst>
      <p:ext uri="{BB962C8B-B14F-4D97-AF65-F5344CB8AC3E}">
        <p14:creationId xmlns:p14="http://schemas.microsoft.com/office/powerpoint/2010/main" val="305385858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5A8E25-7E4B-764B-BAB0-DB2C25A647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Lessons learned (so far...)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7CFC0-89FD-A34F-B925-8F188B3B9B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3000" y="1006082"/>
            <a:ext cx="7201407" cy="3797916"/>
          </a:xfrm>
        </p:spPr>
        <p:txBody>
          <a:bodyPr/>
          <a:lstStyle/>
          <a:p>
            <a:r>
              <a:rPr lang="en-US" sz="1400" dirty="0"/>
              <a:t>Designing a </a:t>
            </a:r>
            <a:r>
              <a:rPr lang="en-US" sz="1400" b="1" dirty="0"/>
              <a:t>crate standard </a:t>
            </a:r>
            <a:r>
              <a:rPr lang="en-US" sz="1400" dirty="0"/>
              <a:t>is </a:t>
            </a:r>
            <a:r>
              <a:rPr lang="en-US" sz="1400" b="1" dirty="0"/>
              <a:t>easier</a:t>
            </a:r>
            <a:r>
              <a:rPr lang="en-US" sz="1400" dirty="0"/>
              <a:t> than anticipated </a:t>
            </a:r>
            <a:br>
              <a:rPr lang="en-US" sz="1400" dirty="0"/>
            </a:br>
            <a:r>
              <a:rPr lang="en-US" sz="1400" dirty="0"/>
              <a:t>(if no committee is involved 😉)</a:t>
            </a:r>
          </a:p>
          <a:p>
            <a:endParaRPr lang="en-US" sz="1400" dirty="0"/>
          </a:p>
          <a:p>
            <a:r>
              <a:rPr lang="en-US" sz="1400" dirty="0"/>
              <a:t>Distributing a </a:t>
            </a:r>
            <a:r>
              <a:rPr lang="en-US" sz="1400" b="1" dirty="0"/>
              <a:t>5 </a:t>
            </a:r>
            <a:r>
              <a:rPr lang="en-US" sz="1400" b="1" dirty="0" err="1"/>
              <a:t>ps</a:t>
            </a:r>
            <a:r>
              <a:rPr lang="en-US" sz="1400" b="1" dirty="0"/>
              <a:t> </a:t>
            </a:r>
            <a:r>
              <a:rPr lang="en-US" sz="1400" dirty="0"/>
              <a:t>jitter clock is not so hard</a:t>
            </a:r>
          </a:p>
          <a:p>
            <a:endParaRPr lang="en-US" sz="1400" b="1" dirty="0"/>
          </a:p>
          <a:p>
            <a:r>
              <a:rPr lang="en-US" sz="1400" dirty="0"/>
              <a:t>Doing everything </a:t>
            </a:r>
            <a:r>
              <a:rPr lang="en-US" sz="1400" b="1" dirty="0"/>
              <a:t>from scratch </a:t>
            </a:r>
            <a:r>
              <a:rPr lang="en-US" sz="1400" dirty="0"/>
              <a:t>can </a:t>
            </a:r>
            <a:r>
              <a:rPr lang="en-US" sz="1400" b="1" dirty="0"/>
              <a:t>simplify</a:t>
            </a:r>
            <a:r>
              <a:rPr lang="en-US" sz="1400" dirty="0"/>
              <a:t> things</a:t>
            </a:r>
          </a:p>
          <a:p>
            <a:pPr lvl="1"/>
            <a:r>
              <a:rPr lang="en-US" sz="1400" b="1" dirty="0"/>
              <a:t>shelf manager </a:t>
            </a:r>
            <a:r>
              <a:rPr lang="en-US" sz="1400" dirty="0"/>
              <a:t>with 8-bit </a:t>
            </a:r>
            <a:r>
              <a:rPr lang="en-US" sz="1400" dirty="0" err="1"/>
              <a:t>uC</a:t>
            </a:r>
            <a:r>
              <a:rPr lang="en-US" sz="1400" dirty="0"/>
              <a:t> with few 100 lines of code</a:t>
            </a:r>
          </a:p>
          <a:p>
            <a:pPr lvl="1"/>
            <a:r>
              <a:rPr lang="en-US" sz="1400" dirty="0"/>
              <a:t>crate costs </a:t>
            </a:r>
            <a:r>
              <a:rPr lang="en-US" sz="1400" b="1" dirty="0"/>
              <a:t>~ 2k$ </a:t>
            </a:r>
            <a:r>
              <a:rPr lang="en-US" sz="1400" dirty="0"/>
              <a:t>including power supply</a:t>
            </a:r>
          </a:p>
          <a:p>
            <a:pPr lvl="1"/>
            <a:endParaRPr lang="en-US" sz="1400" dirty="0"/>
          </a:p>
          <a:p>
            <a:r>
              <a:rPr lang="en-US" sz="1400" dirty="0"/>
              <a:t>Mixed signal board with </a:t>
            </a:r>
            <a:r>
              <a:rPr lang="en-US" sz="1400" b="1" dirty="0"/>
              <a:t>40 </a:t>
            </a:r>
            <a:r>
              <a:rPr lang="en-US" sz="1400" b="1" dirty="0">
                <a:latin typeface="Symbol" pitchFamily="2" charset="2"/>
              </a:rPr>
              <a:t>m</a:t>
            </a:r>
            <a:r>
              <a:rPr lang="en-US" sz="1400" b="1" dirty="0"/>
              <a:t>V </a:t>
            </a:r>
            <a:r>
              <a:rPr lang="en-US" sz="1400" dirty="0"/>
              <a:t>of noise (gain=100 !) is </a:t>
            </a:r>
            <a:r>
              <a:rPr lang="en-US" sz="1400" b="1" dirty="0"/>
              <a:t>tough</a:t>
            </a:r>
          </a:p>
          <a:p>
            <a:pPr lvl="1"/>
            <a:r>
              <a:rPr lang="en-US" sz="1400" dirty="0"/>
              <a:t>whole project took </a:t>
            </a:r>
            <a:r>
              <a:rPr lang="en-US" sz="1400" b="1" dirty="0"/>
              <a:t>6 years</a:t>
            </a:r>
            <a:r>
              <a:rPr lang="en-US" sz="1400" dirty="0"/>
              <a:t> from first idea with ~2 FTE</a:t>
            </a:r>
          </a:p>
          <a:p>
            <a:pPr lvl="1"/>
            <a:r>
              <a:rPr lang="en-US" sz="1400" dirty="0"/>
              <a:t>analog front-end took </a:t>
            </a:r>
            <a:r>
              <a:rPr lang="en-US" sz="1400" b="1" dirty="0"/>
              <a:t>1.5 years</a:t>
            </a:r>
            <a:r>
              <a:rPr lang="en-US" sz="1400" dirty="0"/>
              <a:t>, FW ~2 years</a:t>
            </a:r>
          </a:p>
          <a:p>
            <a:pPr lvl="1"/>
            <a:r>
              <a:rPr lang="en-US" sz="1400" dirty="0"/>
              <a:t>careful selecting and shielding </a:t>
            </a:r>
            <a:br>
              <a:rPr lang="en-US" sz="1400" dirty="0"/>
            </a:br>
            <a:r>
              <a:rPr lang="en-US" sz="1400" b="1" dirty="0"/>
              <a:t>DC-DC</a:t>
            </a:r>
            <a:r>
              <a:rPr lang="en-US" sz="1400" dirty="0"/>
              <a:t> converter, needed </a:t>
            </a:r>
            <a:r>
              <a:rPr lang="en-US" sz="1400" b="1" dirty="0"/>
              <a:t>4 revisions</a:t>
            </a:r>
          </a:p>
          <a:p>
            <a:pPr lvl="1"/>
            <a:r>
              <a:rPr lang="en-US" sz="1400" dirty="0"/>
              <a:t>the more noise you fix, the more new sources you find</a:t>
            </a:r>
          </a:p>
          <a:p>
            <a:pPr lvl="1"/>
            <a:r>
              <a:rPr lang="en-US" sz="1400" dirty="0"/>
              <a:t>Lots of </a:t>
            </a:r>
            <a:r>
              <a:rPr lang="en-US" sz="1400" b="1" dirty="0"/>
              <a:t>experience</a:t>
            </a:r>
            <a:r>
              <a:rPr lang="en-US" sz="1400" dirty="0"/>
              <a:t> obtained often missing in textbooks</a:t>
            </a:r>
            <a:endParaRPr lang="en-US" sz="1400" b="1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795EE8-92BF-E243-BB9F-A4CDA699513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990" y="4985968"/>
            <a:ext cx="1368425" cy="157532"/>
          </a:xfrm>
        </p:spPr>
        <p:txBody>
          <a:bodyPr/>
          <a:lstStyle/>
          <a:p>
            <a:r>
              <a:rPr lang="de-DE"/>
              <a:t>5 Jan 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B3D5F8-CE13-3447-9D74-663F83D1AD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811096" y="4989917"/>
            <a:ext cx="1332905" cy="159656"/>
          </a:xfrm>
        </p:spPr>
        <p:txBody>
          <a:bodyPr/>
          <a:lstStyle/>
          <a:p>
            <a:r>
              <a:rPr lang="en-US"/>
              <a:t> Page </a:t>
            </a:r>
            <a:fld id="{914CB362-B5FD-9A4D-A525-F9AE26ED7B7E}" type="slidenum">
              <a:rPr lang="en-US" smtClean="0"/>
              <a:pPr/>
              <a:t>36</a:t>
            </a:fld>
            <a:endParaRPr lang="en-US" dirty="0"/>
          </a:p>
        </p:txBody>
      </p:sp>
      <p:pic>
        <p:nvPicPr>
          <p:cNvPr id="4" name="Picture 3" descr="2015-05-15 12.50.28.jpg">
            <a:extLst>
              <a:ext uri="{FF2B5EF4-FFF2-40B4-BE49-F238E27FC236}">
                <a16:creationId xmlns:a16="http://schemas.microsoft.com/office/drawing/2014/main" id="{A80E3302-64F1-D7E8-A92F-3BC3BD97069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7532847" y="2923274"/>
            <a:ext cx="1170588" cy="1907702"/>
          </a:xfrm>
          <a:prstGeom prst="rect">
            <a:avLst/>
          </a:prstGeom>
        </p:spPr>
      </p:pic>
      <p:pic>
        <p:nvPicPr>
          <p:cNvPr id="7" name="Picture 6" descr="WDCrate.jpg">
            <a:extLst>
              <a:ext uri="{FF2B5EF4-FFF2-40B4-BE49-F238E27FC236}">
                <a16:creationId xmlns:a16="http://schemas.microsoft.com/office/drawing/2014/main" id="{C108B81E-7985-7499-E1C8-F97679E20C1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160" y="1347614"/>
            <a:ext cx="2873552" cy="765801"/>
          </a:xfrm>
          <a:prstGeom prst="rect">
            <a:avLst/>
          </a:prstGeom>
        </p:spPr>
      </p:pic>
      <p:pic>
        <p:nvPicPr>
          <p:cNvPr id="14" name="Picture 13" descr="A cartoon sun with a hard hat and text&#10;&#10;Description automatically generated">
            <a:extLst>
              <a:ext uri="{FF2B5EF4-FFF2-40B4-BE49-F238E27FC236}">
                <a16:creationId xmlns:a16="http://schemas.microsoft.com/office/drawing/2014/main" id="{4D084197-C69F-6224-3C55-A0F4FEA7E70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13815" y="2592373"/>
            <a:ext cx="715758" cy="715758"/>
          </a:xfrm>
          <a:prstGeom prst="rect">
            <a:avLst/>
          </a:prstGeom>
        </p:spPr>
      </p:pic>
      <p:pic>
        <p:nvPicPr>
          <p:cNvPr id="16" name="Picture 15" descr="A cartoon sun wearing sunglasses and a hard hat holding a pencil and clipboard&#10;&#10;Description automatically generated">
            <a:extLst>
              <a:ext uri="{FF2B5EF4-FFF2-40B4-BE49-F238E27FC236}">
                <a16:creationId xmlns:a16="http://schemas.microsoft.com/office/drawing/2014/main" id="{0A267588-BB82-2315-98E9-FEB599CF79A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8344" y="552900"/>
            <a:ext cx="765802" cy="765802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A9AF9D82-65CC-D39A-454F-83F6814C562C}"/>
              </a:ext>
            </a:extLst>
          </p:cNvPr>
          <p:cNvSpPr txBox="1"/>
          <p:nvPr/>
        </p:nvSpPr>
        <p:spPr>
          <a:xfrm>
            <a:off x="8429573" y="1161423"/>
            <a:ext cx="270972" cy="9323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600" kern="1000" spc="23" dirty="0">
                <a:latin typeface="Century Gothic" panose="020B0502020202020204" pitchFamily="34" charset="0"/>
                <a:cs typeface="Franklin Gothic Book"/>
              </a:rPr>
              <a:t>DALL-E</a:t>
            </a:r>
          </a:p>
        </p:txBody>
      </p:sp>
    </p:spTree>
    <p:extLst>
      <p:ext uri="{BB962C8B-B14F-4D97-AF65-F5344CB8AC3E}">
        <p14:creationId xmlns:p14="http://schemas.microsoft.com/office/powerpoint/2010/main" val="133785600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 for precision timing in large systems</a:t>
            </a: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294967295"/>
          </p:nvPr>
        </p:nvSpPr>
        <p:spPr>
          <a:xfrm>
            <a:off x="7810500" y="4989513"/>
            <a:ext cx="1333500" cy="160337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37</a:t>
            </a:fld>
            <a:endParaRPr lang="de-DE" dirty="0"/>
          </a:p>
        </p:txBody>
      </p:sp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9D27F792-C363-62EF-C631-553DACD8586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5 Jan 2024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D6224B-6512-2605-0CFA-3AEF8C38B70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5575" y="792000"/>
            <a:ext cx="5129377" cy="4183379"/>
          </a:xfrm>
        </p:spPr>
        <p:txBody>
          <a:bodyPr tIns="251999"/>
          <a:lstStyle/>
          <a:p>
            <a:r>
              <a:rPr lang="en-US" sz="1600" dirty="0"/>
              <a:t>Use end-to-end </a:t>
            </a:r>
            <a:r>
              <a:rPr lang="en-US" sz="1600" b="1" dirty="0"/>
              <a:t>differential</a:t>
            </a:r>
            <a:r>
              <a:rPr lang="en-US" sz="1600" dirty="0"/>
              <a:t> clock distribution</a:t>
            </a:r>
          </a:p>
          <a:p>
            <a:endParaRPr lang="en-US" sz="1600" dirty="0"/>
          </a:p>
          <a:p>
            <a:r>
              <a:rPr lang="en-US" sz="1600" dirty="0"/>
              <a:t>Careful </a:t>
            </a:r>
            <a:r>
              <a:rPr lang="en-US" sz="1600" b="1" dirty="0"/>
              <a:t>filter</a:t>
            </a:r>
            <a:r>
              <a:rPr lang="en-US" sz="1600" dirty="0"/>
              <a:t> power for all PLLs with </a:t>
            </a:r>
            <a:br>
              <a:rPr lang="en-US" sz="1600" dirty="0"/>
            </a:br>
            <a:r>
              <a:rPr lang="en-US" sz="1600" b="1" dirty="0"/>
              <a:t>low-ESR</a:t>
            </a:r>
            <a:r>
              <a:rPr lang="en-US" sz="1600" dirty="0"/>
              <a:t> </a:t>
            </a:r>
            <a:r>
              <a:rPr lang="en-US" sz="1600" b="1" dirty="0"/>
              <a:t>capacitors</a:t>
            </a:r>
          </a:p>
          <a:p>
            <a:endParaRPr lang="en-US" sz="1600" dirty="0"/>
          </a:p>
          <a:p>
            <a:r>
              <a:rPr lang="en-US" sz="1600" dirty="0"/>
              <a:t>Identify and remove </a:t>
            </a:r>
            <a:r>
              <a:rPr lang="en-US" sz="1600" b="1" dirty="0"/>
              <a:t>EMI sources</a:t>
            </a:r>
          </a:p>
          <a:p>
            <a:endParaRPr lang="en-US" sz="1600" dirty="0"/>
          </a:p>
          <a:p>
            <a:r>
              <a:rPr lang="en-US" sz="1600" dirty="0"/>
              <a:t>Large systems with </a:t>
            </a:r>
            <a:br>
              <a:rPr lang="en-US" sz="1600" dirty="0"/>
            </a:br>
            <a:r>
              <a:rPr lang="en-US" sz="1600" b="1" dirty="0"/>
              <a:t>&lt;5 </a:t>
            </a:r>
            <a:r>
              <a:rPr lang="en-US" sz="1600" b="1" dirty="0" err="1"/>
              <a:t>ps</a:t>
            </a:r>
            <a:r>
              <a:rPr lang="en-US" sz="1600" b="1" dirty="0"/>
              <a:t> </a:t>
            </a:r>
            <a:r>
              <a:rPr lang="en-US" sz="1600" dirty="0"/>
              <a:t>timing can be built</a:t>
            </a:r>
          </a:p>
          <a:p>
            <a:endParaRPr lang="en-US" sz="1600" dirty="0"/>
          </a:p>
          <a:p>
            <a:r>
              <a:rPr lang="en-US" sz="1600" dirty="0"/>
              <a:t>This talk: </a:t>
            </a:r>
            <a:br>
              <a:rPr lang="en-US" sz="1600" dirty="0"/>
            </a:br>
            <a:r>
              <a:rPr lang="en-US" sz="1600" dirty="0"/>
              <a:t>   IEEE NPSS </a:t>
            </a:r>
            <a:r>
              <a:rPr lang="en-US" sz="1600" b="1" dirty="0"/>
              <a:t>Educational Video </a:t>
            </a:r>
            <a:r>
              <a:rPr lang="en-US" sz="1600" dirty="0"/>
              <a:t>at</a:t>
            </a:r>
            <a:br>
              <a:rPr lang="en-US" sz="1600" b="1" dirty="0"/>
            </a:br>
            <a:r>
              <a:rPr lang="en-US" sz="1600" b="1" dirty="0"/>
              <a:t>     https://</a:t>
            </a:r>
            <a:r>
              <a:rPr lang="en-US" sz="1600" b="1" dirty="0" err="1"/>
              <a:t>ieee-npss.org</a:t>
            </a:r>
            <a:r>
              <a:rPr lang="en-US" sz="1600" b="1" dirty="0"/>
              <a:t>/videos/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9194569-54AA-B146-98FD-2FDB3250BBDE}"/>
              </a:ext>
            </a:extLst>
          </p:cNvPr>
          <p:cNvSpPr txBox="1"/>
          <p:nvPr/>
        </p:nvSpPr>
        <p:spPr>
          <a:xfrm>
            <a:off x="5482206" y="3028426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800" dirty="0" err="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5" name="Picture 4" descr="Screen Shot 2016-09-12 at 12.51.19 .png">
            <a:extLst>
              <a:ext uri="{FF2B5EF4-FFF2-40B4-BE49-F238E27FC236}">
                <a16:creationId xmlns:a16="http://schemas.microsoft.com/office/drawing/2014/main" id="{3B5BE421-CE24-9AEF-D077-9E5EFC6738D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4983" y="692709"/>
            <a:ext cx="2201363" cy="154218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F21251F-F533-1BF0-1C56-2F3DBF76594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3198" y="2859594"/>
            <a:ext cx="1416692" cy="1889158"/>
          </a:xfrm>
          <a:prstGeom prst="rect">
            <a:avLst/>
          </a:prstGeom>
        </p:spPr>
      </p:pic>
      <p:sp>
        <p:nvSpPr>
          <p:cNvPr id="8" name="Left Arrow 7">
            <a:extLst>
              <a:ext uri="{FF2B5EF4-FFF2-40B4-BE49-F238E27FC236}">
                <a16:creationId xmlns:a16="http://schemas.microsoft.com/office/drawing/2014/main" id="{BF29C713-C956-A1E8-F98B-125AE5F758FF}"/>
              </a:ext>
            </a:extLst>
          </p:cNvPr>
          <p:cNvSpPr/>
          <p:nvPr/>
        </p:nvSpPr>
        <p:spPr bwMode="auto">
          <a:xfrm rot="18143978">
            <a:off x="6060480" y="2290998"/>
            <a:ext cx="515640" cy="227367"/>
          </a:xfrm>
          <a:prstGeom prst="leftArrow">
            <a:avLst/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9" name="Left Arrow 8">
            <a:extLst>
              <a:ext uri="{FF2B5EF4-FFF2-40B4-BE49-F238E27FC236}">
                <a16:creationId xmlns:a16="http://schemas.microsoft.com/office/drawing/2014/main" id="{C3A87834-12DA-944D-A647-9EC4C9E95620}"/>
              </a:ext>
            </a:extLst>
          </p:cNvPr>
          <p:cNvSpPr/>
          <p:nvPr/>
        </p:nvSpPr>
        <p:spPr bwMode="auto">
          <a:xfrm rot="10800000">
            <a:off x="6738285" y="3733660"/>
            <a:ext cx="515640" cy="227367"/>
          </a:xfrm>
          <a:prstGeom prst="leftArrow">
            <a:avLst/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10" name="Picture 9" descr="Screen Shot 2016-09-12 at 10.38.05 .png">
            <a:extLst>
              <a:ext uri="{FF2B5EF4-FFF2-40B4-BE49-F238E27FC236}">
                <a16:creationId xmlns:a16="http://schemas.microsoft.com/office/drawing/2014/main" id="{C9DDF281-38A5-69DA-77E3-546E7CB056C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320" y="3125092"/>
            <a:ext cx="1606386" cy="1215135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B5E43D3-6265-724E-BAD6-CF57F7D818AE}"/>
              </a:ext>
            </a:extLst>
          </p:cNvPr>
          <p:cNvCxnSpPr/>
          <p:nvPr/>
        </p:nvCxnSpPr>
        <p:spPr bwMode="auto">
          <a:xfrm flipH="1">
            <a:off x="7506326" y="4105173"/>
            <a:ext cx="216024" cy="54006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8471306-DA66-320E-68E8-61A0EACB1AEE}"/>
              </a:ext>
            </a:extLst>
          </p:cNvPr>
          <p:cNvCxnSpPr/>
          <p:nvPr/>
        </p:nvCxnSpPr>
        <p:spPr bwMode="auto">
          <a:xfrm>
            <a:off x="7884368" y="4105173"/>
            <a:ext cx="162018" cy="54006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A8C7F2FD-E98C-42D1-8AC9-CEEC0143EF59}"/>
              </a:ext>
            </a:extLst>
          </p:cNvPr>
          <p:cNvSpPr txBox="1"/>
          <p:nvPr/>
        </p:nvSpPr>
        <p:spPr>
          <a:xfrm>
            <a:off x="7305497" y="4629895"/>
            <a:ext cx="1010919" cy="331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350" kern="1000" spc="23" dirty="0">
                <a:latin typeface="+mn-lt"/>
                <a:cs typeface="Franklin Gothic Book"/>
              </a:rPr>
              <a:t>5.4 ps</a:t>
            </a:r>
          </a:p>
        </p:txBody>
      </p:sp>
    </p:spTree>
    <p:extLst>
      <p:ext uri="{BB962C8B-B14F-4D97-AF65-F5344CB8AC3E}">
        <p14:creationId xmlns:p14="http://schemas.microsoft.com/office/powerpoint/2010/main" val="2892356824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3A074F-76E9-CC89-413E-A35B022D26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Measuring precision timing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CB773A-5836-B922-52CA-4003B6B3D6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5 Jan 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A8A57A-CB7A-8B42-D7E1-25ECC60BDC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 Page </a:t>
            </a:r>
            <a:fld id="{914CB362-B5FD-9A4D-A525-F9AE26ED7B7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13BFC7F7-3E67-319F-4436-00F4A732B8D4}"/>
              </a:ext>
            </a:extLst>
          </p:cNvPr>
          <p:cNvSpPr/>
          <p:nvPr/>
        </p:nvSpPr>
        <p:spPr bwMode="auto">
          <a:xfrm>
            <a:off x="1763688" y="2362192"/>
            <a:ext cx="648072" cy="43204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FDD7E6D1-455D-1EDF-1992-C83CEF51E68C}"/>
              </a:ext>
            </a:extLst>
          </p:cNvPr>
          <p:cNvSpPr/>
          <p:nvPr/>
        </p:nvSpPr>
        <p:spPr bwMode="auto">
          <a:xfrm>
            <a:off x="6732240" y="2362192"/>
            <a:ext cx="648072" cy="43204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D45D7C3E-DF22-2F2E-F5F8-8AB1837DD5DE}"/>
              </a:ext>
            </a:extLst>
          </p:cNvPr>
          <p:cNvSpPr/>
          <p:nvPr/>
        </p:nvSpPr>
        <p:spPr bwMode="auto">
          <a:xfrm>
            <a:off x="4031940" y="4313835"/>
            <a:ext cx="1080120" cy="43204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rPr>
              <a:t>Electronics</a:t>
            </a:r>
          </a:p>
        </p:txBody>
      </p:sp>
      <p:cxnSp>
        <p:nvCxnSpPr>
          <p:cNvPr id="11" name="Elbow Connector 10">
            <a:extLst>
              <a:ext uri="{FF2B5EF4-FFF2-40B4-BE49-F238E27FC236}">
                <a16:creationId xmlns:a16="http://schemas.microsoft.com/office/drawing/2014/main" id="{D9C1A2F6-5CF6-3D79-0097-7D7BFFC2C906}"/>
              </a:ext>
            </a:extLst>
          </p:cNvPr>
          <p:cNvCxnSpPr>
            <a:stCxn id="7" idx="2"/>
            <a:endCxn id="9" idx="1"/>
          </p:cNvCxnSpPr>
          <p:nvPr/>
        </p:nvCxnSpPr>
        <p:spPr bwMode="auto">
          <a:xfrm rot="16200000" flipH="1">
            <a:off x="2192023" y="2689941"/>
            <a:ext cx="1735619" cy="1944216"/>
          </a:xfrm>
          <a:prstGeom prst="bent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Elbow Connector 12">
            <a:extLst>
              <a:ext uri="{FF2B5EF4-FFF2-40B4-BE49-F238E27FC236}">
                <a16:creationId xmlns:a16="http://schemas.microsoft.com/office/drawing/2014/main" id="{93BF66B2-37FE-F59F-C9DA-E4EDEC9A87C9}"/>
              </a:ext>
            </a:extLst>
          </p:cNvPr>
          <p:cNvCxnSpPr>
            <a:stCxn id="8" idx="2"/>
            <a:endCxn id="9" idx="3"/>
          </p:cNvCxnSpPr>
          <p:nvPr/>
        </p:nvCxnSpPr>
        <p:spPr bwMode="auto">
          <a:xfrm rot="5400000">
            <a:off x="5216359" y="2689941"/>
            <a:ext cx="1735619" cy="1944216"/>
          </a:xfrm>
          <a:prstGeom prst="bent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E1AC54BA-E060-E839-36D7-76247D3F80E3}"/>
              </a:ext>
            </a:extLst>
          </p:cNvPr>
          <p:cNvSpPr/>
          <p:nvPr/>
        </p:nvSpPr>
        <p:spPr bwMode="auto">
          <a:xfrm rot="9621566">
            <a:off x="4524263" y="2457277"/>
            <a:ext cx="216000" cy="216000"/>
          </a:xfrm>
          <a:prstGeom prst="ellipse">
            <a:avLst/>
          </a:prstGeom>
          <a:gradFill>
            <a:gsLst>
              <a:gs pos="0">
                <a:schemeClr val="accent5">
                  <a:lumMod val="5000"/>
                  <a:lumOff val="95000"/>
                </a:schemeClr>
              </a:gs>
              <a:gs pos="74000">
                <a:srgbClr val="FDCA00"/>
              </a:gs>
              <a:gs pos="83000">
                <a:srgbClr val="FDCA00"/>
              </a:gs>
              <a:gs pos="100000">
                <a:srgbClr val="FFF5D6"/>
              </a:gs>
            </a:gsLst>
            <a:path path="circle">
              <a:fillToRect l="100000" t="100000"/>
            </a:path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385E28AB-322A-7B8F-B011-CF83191F3C32}"/>
              </a:ext>
            </a:extLst>
          </p:cNvPr>
          <p:cNvSpPr/>
          <p:nvPr/>
        </p:nvSpPr>
        <p:spPr bwMode="auto">
          <a:xfrm rot="9621566">
            <a:off x="4431999" y="2463743"/>
            <a:ext cx="216000" cy="216000"/>
          </a:xfrm>
          <a:prstGeom prst="ellipse">
            <a:avLst/>
          </a:prstGeom>
          <a:gradFill>
            <a:gsLst>
              <a:gs pos="0">
                <a:schemeClr val="accent5">
                  <a:lumMod val="5000"/>
                  <a:lumOff val="95000"/>
                </a:schemeClr>
              </a:gs>
              <a:gs pos="74000">
                <a:srgbClr val="FDCA00"/>
              </a:gs>
              <a:gs pos="83000">
                <a:srgbClr val="FDCA00"/>
              </a:gs>
              <a:gs pos="100000">
                <a:srgbClr val="FFF5D6"/>
              </a:gs>
            </a:gsLst>
            <a:path path="circle">
              <a:fillToRect l="100000" t="100000"/>
            </a:path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1500AA8-F0FD-6723-EE39-F592DCCC53CD}"/>
              </a:ext>
            </a:extLst>
          </p:cNvPr>
          <p:cNvSpPr/>
          <p:nvPr/>
        </p:nvSpPr>
        <p:spPr bwMode="auto">
          <a:xfrm rot="9621566">
            <a:off x="4406005" y="2385278"/>
            <a:ext cx="360000" cy="360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74000">
                <a:schemeClr val="accent5">
                  <a:lumMod val="45000"/>
                  <a:lumOff val="55000"/>
                </a:schemeClr>
              </a:gs>
              <a:gs pos="83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8B45E1F5-8D54-6830-7C6B-E4AB56F1026D}"/>
              </a:ext>
            </a:extLst>
          </p:cNvPr>
          <p:cNvCxnSpPr/>
          <p:nvPr/>
        </p:nvCxnSpPr>
        <p:spPr bwMode="auto">
          <a:xfrm>
            <a:off x="2195736" y="2859782"/>
            <a:ext cx="0" cy="158417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E03A58B3-72DA-0378-3136-E7D341AE5EC1}"/>
              </a:ext>
            </a:extLst>
          </p:cNvPr>
          <p:cNvCxnSpPr>
            <a:cxnSpLocks/>
          </p:cNvCxnSpPr>
          <p:nvPr/>
        </p:nvCxnSpPr>
        <p:spPr bwMode="auto">
          <a:xfrm>
            <a:off x="2195735" y="4443958"/>
            <a:ext cx="1728193" cy="0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B5D88199-4446-05D4-24D3-6A794EF60FD5}"/>
              </a:ext>
            </a:extLst>
          </p:cNvPr>
          <p:cNvCxnSpPr/>
          <p:nvPr/>
        </p:nvCxnSpPr>
        <p:spPr bwMode="auto">
          <a:xfrm>
            <a:off x="6948264" y="2859782"/>
            <a:ext cx="0" cy="158417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BD0C48B7-0F9D-419D-957C-1EBD6418579B}"/>
              </a:ext>
            </a:extLst>
          </p:cNvPr>
          <p:cNvCxnSpPr>
            <a:cxnSpLocks/>
          </p:cNvCxnSpPr>
          <p:nvPr/>
        </p:nvCxnSpPr>
        <p:spPr bwMode="auto">
          <a:xfrm flipH="1">
            <a:off x="5220072" y="4443958"/>
            <a:ext cx="1728192" cy="0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8" name="Picture 4" descr="Stopwatch - Free time and date icons">
            <a:extLst>
              <a:ext uri="{FF2B5EF4-FFF2-40B4-BE49-F238E27FC236}">
                <a16:creationId xmlns:a16="http://schemas.microsoft.com/office/drawing/2014/main" id="{7149CE04-4EE5-6C33-86B4-5C65A67D6C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178492" y="3449680"/>
            <a:ext cx="771550" cy="771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268669C-8826-96BF-CBDE-F38BFC0E8943}"/>
              </a:ext>
            </a:extLst>
          </p:cNvPr>
          <p:cNvSpPr txBox="1"/>
          <p:nvPr/>
        </p:nvSpPr>
        <p:spPr>
          <a:xfrm>
            <a:off x="3830091" y="1884813"/>
            <a:ext cx="1468351" cy="27975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entury Gothic" panose="020B0502020202020204" pitchFamily="34" charset="0"/>
              </a:rPr>
              <a:t>Time-of-Flight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E00C4F3-0BDD-D691-8F8C-80BADDA684AF}"/>
              </a:ext>
            </a:extLst>
          </p:cNvPr>
          <p:cNvCxnSpPr/>
          <p:nvPr/>
        </p:nvCxnSpPr>
        <p:spPr bwMode="auto">
          <a:xfrm>
            <a:off x="3995936" y="2931790"/>
            <a:ext cx="1116124" cy="0"/>
          </a:xfrm>
          <a:prstGeom prst="straightConnector1">
            <a:avLst/>
          </a:prstGeom>
          <a:ln w="12700"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9D9B338F-5936-30FB-2BD3-BAE016D6E733}"/>
              </a:ext>
            </a:extLst>
          </p:cNvPr>
          <p:cNvCxnSpPr/>
          <p:nvPr/>
        </p:nvCxnSpPr>
        <p:spPr bwMode="auto">
          <a:xfrm>
            <a:off x="3995936" y="2859782"/>
            <a:ext cx="0" cy="1440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DEAE555-9F4F-E973-EB95-81241AF7FE0C}"/>
              </a:ext>
            </a:extLst>
          </p:cNvPr>
          <p:cNvCxnSpPr/>
          <p:nvPr/>
        </p:nvCxnSpPr>
        <p:spPr bwMode="auto">
          <a:xfrm>
            <a:off x="4139952" y="2859782"/>
            <a:ext cx="0" cy="1440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898A799-95EA-45DE-C6EA-689F1EE84EAA}"/>
              </a:ext>
            </a:extLst>
          </p:cNvPr>
          <p:cNvCxnSpPr/>
          <p:nvPr/>
        </p:nvCxnSpPr>
        <p:spPr bwMode="auto">
          <a:xfrm>
            <a:off x="4283968" y="2859782"/>
            <a:ext cx="0" cy="1440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E68D889-711A-AC42-5913-41438CA94505}"/>
              </a:ext>
            </a:extLst>
          </p:cNvPr>
          <p:cNvCxnSpPr/>
          <p:nvPr/>
        </p:nvCxnSpPr>
        <p:spPr bwMode="auto">
          <a:xfrm>
            <a:off x="4427984" y="2859782"/>
            <a:ext cx="0" cy="1440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FF790C53-C92C-6868-77EE-CA1E6D71C118}"/>
              </a:ext>
            </a:extLst>
          </p:cNvPr>
          <p:cNvCxnSpPr/>
          <p:nvPr/>
        </p:nvCxnSpPr>
        <p:spPr bwMode="auto">
          <a:xfrm>
            <a:off x="4572000" y="2859782"/>
            <a:ext cx="0" cy="1440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D634D996-FE4B-B83E-4207-A9FB1464E0AA}"/>
              </a:ext>
            </a:extLst>
          </p:cNvPr>
          <p:cNvCxnSpPr/>
          <p:nvPr/>
        </p:nvCxnSpPr>
        <p:spPr bwMode="auto">
          <a:xfrm>
            <a:off x="4716016" y="2859782"/>
            <a:ext cx="0" cy="1440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5244EBD6-48A5-992C-979F-F11EBB3E3496}"/>
              </a:ext>
            </a:extLst>
          </p:cNvPr>
          <p:cNvCxnSpPr/>
          <p:nvPr/>
        </p:nvCxnSpPr>
        <p:spPr bwMode="auto">
          <a:xfrm>
            <a:off x="4860032" y="2859782"/>
            <a:ext cx="0" cy="1440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89337B8-81B1-1102-A506-BC271A3F4A2C}"/>
              </a:ext>
            </a:extLst>
          </p:cNvPr>
          <p:cNvCxnSpPr/>
          <p:nvPr/>
        </p:nvCxnSpPr>
        <p:spPr bwMode="auto">
          <a:xfrm>
            <a:off x="5004048" y="2859782"/>
            <a:ext cx="0" cy="1440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7E0DC0D6-372C-CF98-4310-EDC0D68E3D33}"/>
              </a:ext>
            </a:extLst>
          </p:cNvPr>
          <p:cNvSpPr txBox="1"/>
          <p:nvPr/>
        </p:nvSpPr>
        <p:spPr>
          <a:xfrm>
            <a:off x="4807923" y="3049374"/>
            <a:ext cx="471283" cy="1709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100" dirty="0">
                <a:solidFill>
                  <a:srgbClr val="000000"/>
                </a:solidFill>
                <a:latin typeface="Century Gothic" panose="020B0502020202020204" pitchFamily="34" charset="0"/>
              </a:rPr>
              <a:t>x [mm]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0EC42C9-7BCA-1A27-05EA-76BECF617EEF}"/>
              </a:ext>
            </a:extLst>
          </p:cNvPr>
          <p:cNvSpPr txBox="1"/>
          <p:nvPr/>
        </p:nvSpPr>
        <p:spPr>
          <a:xfrm>
            <a:off x="5185266" y="3748746"/>
            <a:ext cx="1365758" cy="28783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entury Gothic" panose="020B0502020202020204" pitchFamily="34" charset="0"/>
              </a:rPr>
              <a:t>1 mm ≅ 7 </a:t>
            </a:r>
            <a:r>
              <a:rPr lang="en-US" sz="1800" dirty="0" err="1">
                <a:solidFill>
                  <a:srgbClr val="000000"/>
                </a:solidFill>
                <a:latin typeface="Century Gothic" panose="020B0502020202020204" pitchFamily="34" charset="0"/>
              </a:rPr>
              <a:t>ps</a:t>
            </a:r>
            <a:endParaRPr lang="en-US" sz="1800" dirty="0">
              <a:solidFill>
                <a:srgbClr val="00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0B8980EB-150D-98BA-A095-5C7AD587E604}"/>
              </a:ext>
            </a:extLst>
          </p:cNvPr>
          <p:cNvSpPr/>
          <p:nvPr/>
        </p:nvSpPr>
        <p:spPr bwMode="auto">
          <a:xfrm rot="9621566">
            <a:off x="4234186" y="2380400"/>
            <a:ext cx="360000" cy="360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74000">
                <a:schemeClr val="accent5">
                  <a:lumMod val="45000"/>
                  <a:lumOff val="55000"/>
                </a:schemeClr>
              </a:gs>
              <a:gs pos="83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A3EECA04-BD1C-67D7-02A8-91AF2D07940D}"/>
              </a:ext>
            </a:extLst>
          </p:cNvPr>
          <p:cNvSpPr/>
          <p:nvPr/>
        </p:nvSpPr>
        <p:spPr bwMode="auto">
          <a:xfrm rot="9621566">
            <a:off x="4594226" y="2380400"/>
            <a:ext cx="360000" cy="360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74000">
                <a:schemeClr val="accent5">
                  <a:lumMod val="45000"/>
                  <a:lumOff val="55000"/>
                </a:schemeClr>
              </a:gs>
              <a:gs pos="83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A20E0A8-A3C2-A7DE-7A88-FBFD32710F90}"/>
              </a:ext>
            </a:extLst>
          </p:cNvPr>
          <p:cNvCxnSpPr/>
          <p:nvPr/>
        </p:nvCxnSpPr>
        <p:spPr bwMode="auto">
          <a:xfrm>
            <a:off x="4401981" y="2571750"/>
            <a:ext cx="405942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569173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82 -0.00155 L 0.25972 4.5679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795" y="62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0" presetClass="path" presetSubtype="0" repeatCount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3 -0.00123 L -0.2599 0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830" y="62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7"/>
                                            </p:cond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9" presetID="10" presetClass="exit" presetSubtype="0" repeatCount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1" repeatCount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3"/>
                                            </p:cond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6" presetID="22" presetClass="entr" presetSubtype="1" repeatCount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6"/>
                                            </p:cond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2" presetClass="entr" presetSubtype="8" repeatCount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0"/>
                                            </p:cond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3" presetID="22" presetClass="entr" presetSubtype="2" repeatCount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3"/>
                                            </p:cond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9" presetClass="entr" presetSubtype="0" repeatCount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6" grpId="0" animBg="1"/>
      <p:bldP spid="31" grpId="0"/>
      <p:bldP spid="32" grpId="0" animBg="1"/>
      <p:bldP spid="3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3A074F-76E9-CC89-413E-A35B022D26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Large systems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CB773A-5836-B922-52CA-4003B6B3D6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5 Jan 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A8A57A-CB7A-8B42-D7E1-25ECC60BDC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 Page </a:t>
            </a:r>
            <a:fld id="{914CB362-B5FD-9A4D-A525-F9AE26ED7B7E}" type="slidenum">
              <a:rPr lang="en-US" smtClean="0"/>
              <a:pPr/>
              <a:t>5</a:t>
            </a:fld>
            <a:endParaRPr lang="en-US" dirty="0"/>
          </a:p>
        </p:txBody>
      </p:sp>
      <p:cxnSp>
        <p:nvCxnSpPr>
          <p:cNvPr id="11" name="Elbow Connector 10">
            <a:extLst>
              <a:ext uri="{FF2B5EF4-FFF2-40B4-BE49-F238E27FC236}">
                <a16:creationId xmlns:a16="http://schemas.microsoft.com/office/drawing/2014/main" id="{D9C1A2F6-5CF6-3D79-0097-7D7BFFC2C906}"/>
              </a:ext>
            </a:extLst>
          </p:cNvPr>
          <p:cNvCxnSpPr>
            <a:cxnSpLocks/>
            <a:endCxn id="48" idx="2"/>
          </p:cNvCxnSpPr>
          <p:nvPr/>
        </p:nvCxnSpPr>
        <p:spPr bwMode="auto">
          <a:xfrm>
            <a:off x="1873199" y="1907598"/>
            <a:ext cx="2262656" cy="1893948"/>
          </a:xfrm>
          <a:prstGeom prst="bentConnector3">
            <a:avLst>
              <a:gd name="adj1" fmla="val 45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Elbow Connector 12">
            <a:extLst>
              <a:ext uri="{FF2B5EF4-FFF2-40B4-BE49-F238E27FC236}">
                <a16:creationId xmlns:a16="http://schemas.microsoft.com/office/drawing/2014/main" id="{93BF66B2-37FE-F59F-C9DA-E4EDEC9A87C9}"/>
              </a:ext>
            </a:extLst>
          </p:cNvPr>
          <p:cNvCxnSpPr>
            <a:cxnSpLocks/>
            <a:endCxn id="54" idx="6"/>
          </p:cNvCxnSpPr>
          <p:nvPr/>
        </p:nvCxnSpPr>
        <p:spPr bwMode="auto">
          <a:xfrm rot="10800000" flipV="1">
            <a:off x="4966895" y="1878090"/>
            <a:ext cx="1962451" cy="1496396"/>
          </a:xfrm>
          <a:prstGeom prst="bentConnector3">
            <a:avLst>
              <a:gd name="adj1" fmla="val 2758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4BA2B550-3365-47A4-F048-2035396B735C}"/>
              </a:ext>
            </a:extLst>
          </p:cNvPr>
          <p:cNvSpPr/>
          <p:nvPr/>
        </p:nvSpPr>
        <p:spPr bwMode="auto">
          <a:xfrm>
            <a:off x="1677207" y="1400034"/>
            <a:ext cx="648072" cy="43204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2850D36D-8D1F-D401-EA16-FEBE9194C8E5}"/>
              </a:ext>
            </a:extLst>
          </p:cNvPr>
          <p:cNvSpPr/>
          <p:nvPr/>
        </p:nvSpPr>
        <p:spPr bwMode="auto">
          <a:xfrm>
            <a:off x="1714403" y="1442984"/>
            <a:ext cx="648072" cy="43204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DB851B94-AB9E-A9D3-C425-EA3CE4D73D93}"/>
              </a:ext>
            </a:extLst>
          </p:cNvPr>
          <p:cNvSpPr/>
          <p:nvPr/>
        </p:nvSpPr>
        <p:spPr bwMode="auto">
          <a:xfrm>
            <a:off x="1751599" y="1485934"/>
            <a:ext cx="648072" cy="43204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9F99D254-C8A3-480B-886E-B2E520048CB4}"/>
              </a:ext>
            </a:extLst>
          </p:cNvPr>
          <p:cNvSpPr/>
          <p:nvPr/>
        </p:nvSpPr>
        <p:spPr bwMode="auto">
          <a:xfrm>
            <a:off x="1788795" y="1528884"/>
            <a:ext cx="648072" cy="43204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22" name="Elbow Connector 21">
            <a:extLst>
              <a:ext uri="{FF2B5EF4-FFF2-40B4-BE49-F238E27FC236}">
                <a16:creationId xmlns:a16="http://schemas.microsoft.com/office/drawing/2014/main" id="{67437A2D-0CE8-B8C4-E2C7-A974D894F7FD}"/>
              </a:ext>
            </a:extLst>
          </p:cNvPr>
          <p:cNvCxnSpPr>
            <a:cxnSpLocks/>
            <a:endCxn id="47" idx="2"/>
          </p:cNvCxnSpPr>
          <p:nvPr/>
        </p:nvCxnSpPr>
        <p:spPr bwMode="auto">
          <a:xfrm>
            <a:off x="1937087" y="1997635"/>
            <a:ext cx="2198768" cy="1697146"/>
          </a:xfrm>
          <a:prstGeom prst="bentConnector3">
            <a:avLst>
              <a:gd name="adj1" fmla="val 1482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Elbow Connector 23">
            <a:extLst>
              <a:ext uri="{FF2B5EF4-FFF2-40B4-BE49-F238E27FC236}">
                <a16:creationId xmlns:a16="http://schemas.microsoft.com/office/drawing/2014/main" id="{4B638DAE-8BB3-C5DB-B518-8E3102E412B8}"/>
              </a:ext>
            </a:extLst>
          </p:cNvPr>
          <p:cNvCxnSpPr>
            <a:cxnSpLocks/>
            <a:endCxn id="46" idx="2"/>
          </p:cNvCxnSpPr>
          <p:nvPr/>
        </p:nvCxnSpPr>
        <p:spPr bwMode="auto">
          <a:xfrm>
            <a:off x="2131883" y="1804355"/>
            <a:ext cx="2003972" cy="1783661"/>
          </a:xfrm>
          <a:prstGeom prst="bentConnector3">
            <a:avLst>
              <a:gd name="adj1" fmla="val -2917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Elbow Connector 24">
            <a:extLst>
              <a:ext uri="{FF2B5EF4-FFF2-40B4-BE49-F238E27FC236}">
                <a16:creationId xmlns:a16="http://schemas.microsoft.com/office/drawing/2014/main" id="{D771D6B9-F857-2B8F-A133-DE85E6AB71B2}"/>
              </a:ext>
            </a:extLst>
          </p:cNvPr>
          <p:cNvCxnSpPr>
            <a:cxnSpLocks/>
            <a:endCxn id="45" idx="2"/>
          </p:cNvCxnSpPr>
          <p:nvPr/>
        </p:nvCxnSpPr>
        <p:spPr bwMode="auto">
          <a:xfrm>
            <a:off x="2194961" y="1739929"/>
            <a:ext cx="1940894" cy="1741322"/>
          </a:xfrm>
          <a:prstGeom prst="bentConnector3">
            <a:avLst>
              <a:gd name="adj1" fmla="val -384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Elbow Connector 25">
            <a:extLst>
              <a:ext uri="{FF2B5EF4-FFF2-40B4-BE49-F238E27FC236}">
                <a16:creationId xmlns:a16="http://schemas.microsoft.com/office/drawing/2014/main" id="{7CB7005B-9311-C404-EDF1-6023496A8318}"/>
              </a:ext>
            </a:extLst>
          </p:cNvPr>
          <p:cNvCxnSpPr>
            <a:cxnSpLocks/>
            <a:endCxn id="44" idx="2"/>
          </p:cNvCxnSpPr>
          <p:nvPr/>
        </p:nvCxnSpPr>
        <p:spPr bwMode="auto">
          <a:xfrm>
            <a:off x="2258039" y="1675503"/>
            <a:ext cx="1877816" cy="1698983"/>
          </a:xfrm>
          <a:prstGeom prst="bentConnector3">
            <a:avLst>
              <a:gd name="adj1" fmla="val 1812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4" name="Oval 43">
            <a:extLst>
              <a:ext uri="{FF2B5EF4-FFF2-40B4-BE49-F238E27FC236}">
                <a16:creationId xmlns:a16="http://schemas.microsoft.com/office/drawing/2014/main" id="{B52E735A-4902-497E-4B59-5F0FAEE2FF31}"/>
              </a:ext>
            </a:extLst>
          </p:cNvPr>
          <p:cNvSpPr/>
          <p:nvPr/>
        </p:nvSpPr>
        <p:spPr bwMode="auto">
          <a:xfrm>
            <a:off x="4135855" y="3338486"/>
            <a:ext cx="72000" cy="72000"/>
          </a:xfrm>
          <a:prstGeom prst="ellipse">
            <a:avLst/>
          </a:prstGeom>
          <a:solidFill>
            <a:schemeClr val="bg1"/>
          </a:solidFill>
          <a:ln w="12700"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75AA77D8-6DB4-1C95-1144-514234078D63}"/>
              </a:ext>
            </a:extLst>
          </p:cNvPr>
          <p:cNvSpPr/>
          <p:nvPr/>
        </p:nvSpPr>
        <p:spPr bwMode="auto">
          <a:xfrm>
            <a:off x="4135855" y="3445251"/>
            <a:ext cx="72000" cy="72000"/>
          </a:xfrm>
          <a:prstGeom prst="ellipse">
            <a:avLst/>
          </a:prstGeom>
          <a:solidFill>
            <a:schemeClr val="bg1"/>
          </a:solidFill>
          <a:ln w="12700"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D9B4A0E0-9A67-3018-1C17-48F1C86BD104}"/>
              </a:ext>
            </a:extLst>
          </p:cNvPr>
          <p:cNvSpPr/>
          <p:nvPr/>
        </p:nvSpPr>
        <p:spPr bwMode="auto">
          <a:xfrm>
            <a:off x="4135855" y="3552016"/>
            <a:ext cx="72000" cy="72000"/>
          </a:xfrm>
          <a:prstGeom prst="ellipse">
            <a:avLst/>
          </a:prstGeom>
          <a:solidFill>
            <a:schemeClr val="bg1"/>
          </a:solidFill>
          <a:ln w="12700"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7239F09A-94E5-D888-EB34-A91D6DADD5C8}"/>
              </a:ext>
            </a:extLst>
          </p:cNvPr>
          <p:cNvSpPr/>
          <p:nvPr/>
        </p:nvSpPr>
        <p:spPr bwMode="auto">
          <a:xfrm>
            <a:off x="4135855" y="3658781"/>
            <a:ext cx="72000" cy="72000"/>
          </a:xfrm>
          <a:prstGeom prst="ellipse">
            <a:avLst/>
          </a:prstGeom>
          <a:solidFill>
            <a:schemeClr val="bg1"/>
          </a:solidFill>
          <a:ln w="12700"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72164519-8AF5-D04E-D5AF-D56A5950F5F9}"/>
              </a:ext>
            </a:extLst>
          </p:cNvPr>
          <p:cNvSpPr/>
          <p:nvPr/>
        </p:nvSpPr>
        <p:spPr bwMode="auto">
          <a:xfrm>
            <a:off x="4135855" y="3765546"/>
            <a:ext cx="72000" cy="72000"/>
          </a:xfrm>
          <a:prstGeom prst="ellipse">
            <a:avLst/>
          </a:prstGeom>
          <a:solidFill>
            <a:schemeClr val="bg1"/>
          </a:solidFill>
          <a:ln w="12700"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BACA3C3D-A75F-2566-E5ED-5ED37B1087DC}"/>
              </a:ext>
            </a:extLst>
          </p:cNvPr>
          <p:cNvSpPr/>
          <p:nvPr/>
        </p:nvSpPr>
        <p:spPr bwMode="auto">
          <a:xfrm>
            <a:off x="4894894" y="3338486"/>
            <a:ext cx="72000" cy="72000"/>
          </a:xfrm>
          <a:prstGeom prst="ellipse">
            <a:avLst/>
          </a:prstGeom>
          <a:solidFill>
            <a:schemeClr val="bg1"/>
          </a:solidFill>
          <a:ln w="12700"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7A010BCD-FAD6-9727-4626-91686A98AA93}"/>
              </a:ext>
            </a:extLst>
          </p:cNvPr>
          <p:cNvSpPr/>
          <p:nvPr/>
        </p:nvSpPr>
        <p:spPr bwMode="auto">
          <a:xfrm>
            <a:off x="4894894" y="3445251"/>
            <a:ext cx="72000" cy="72000"/>
          </a:xfrm>
          <a:prstGeom prst="ellipse">
            <a:avLst/>
          </a:prstGeom>
          <a:solidFill>
            <a:schemeClr val="bg1"/>
          </a:solidFill>
          <a:ln w="12700"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CB966DC3-E378-B678-CB07-46D906C49A7F}"/>
              </a:ext>
            </a:extLst>
          </p:cNvPr>
          <p:cNvSpPr/>
          <p:nvPr/>
        </p:nvSpPr>
        <p:spPr bwMode="auto">
          <a:xfrm>
            <a:off x="4894894" y="3552016"/>
            <a:ext cx="72000" cy="72000"/>
          </a:xfrm>
          <a:prstGeom prst="ellipse">
            <a:avLst/>
          </a:prstGeom>
          <a:solidFill>
            <a:schemeClr val="bg1"/>
          </a:solidFill>
          <a:ln w="12700"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6AC19DD2-CDB7-CC53-197C-A00DCCD30333}"/>
              </a:ext>
            </a:extLst>
          </p:cNvPr>
          <p:cNvSpPr/>
          <p:nvPr/>
        </p:nvSpPr>
        <p:spPr bwMode="auto">
          <a:xfrm>
            <a:off x="4894894" y="3658781"/>
            <a:ext cx="72000" cy="72000"/>
          </a:xfrm>
          <a:prstGeom prst="ellipse">
            <a:avLst/>
          </a:prstGeom>
          <a:solidFill>
            <a:schemeClr val="bg1"/>
          </a:solidFill>
          <a:ln w="12700"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D0E5E3C8-1357-8CE0-AF87-35D4A14AC69D}"/>
              </a:ext>
            </a:extLst>
          </p:cNvPr>
          <p:cNvSpPr/>
          <p:nvPr/>
        </p:nvSpPr>
        <p:spPr bwMode="auto">
          <a:xfrm>
            <a:off x="4894894" y="3765546"/>
            <a:ext cx="72000" cy="72000"/>
          </a:xfrm>
          <a:prstGeom prst="ellipse">
            <a:avLst/>
          </a:prstGeom>
          <a:solidFill>
            <a:schemeClr val="bg1"/>
          </a:solidFill>
          <a:ln w="12700"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3A990F29-B9FC-ACF9-0E44-4D585E4BEC26}"/>
              </a:ext>
            </a:extLst>
          </p:cNvPr>
          <p:cNvSpPr/>
          <p:nvPr/>
        </p:nvSpPr>
        <p:spPr bwMode="auto">
          <a:xfrm>
            <a:off x="1825991" y="1571834"/>
            <a:ext cx="648072" cy="43204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1031" name="Elbow Connector 1030">
            <a:extLst>
              <a:ext uri="{FF2B5EF4-FFF2-40B4-BE49-F238E27FC236}">
                <a16:creationId xmlns:a16="http://schemas.microsoft.com/office/drawing/2014/main" id="{AFF76586-6F6F-2877-C393-E3B059F690CD}"/>
              </a:ext>
            </a:extLst>
          </p:cNvPr>
          <p:cNvCxnSpPr>
            <a:cxnSpLocks/>
            <a:endCxn id="55" idx="6"/>
          </p:cNvCxnSpPr>
          <p:nvPr/>
        </p:nvCxnSpPr>
        <p:spPr bwMode="auto">
          <a:xfrm rot="10800000" flipV="1">
            <a:off x="4966894" y="1853303"/>
            <a:ext cx="2034452" cy="1627948"/>
          </a:xfrm>
          <a:prstGeom prst="bentConnector3">
            <a:avLst>
              <a:gd name="adj1" fmla="val 1309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33" name="Elbow Connector 1032">
            <a:extLst>
              <a:ext uri="{FF2B5EF4-FFF2-40B4-BE49-F238E27FC236}">
                <a16:creationId xmlns:a16="http://schemas.microsoft.com/office/drawing/2014/main" id="{BE17E112-E9E5-9F86-66BB-4F07A6FF1005}"/>
              </a:ext>
            </a:extLst>
          </p:cNvPr>
          <p:cNvCxnSpPr>
            <a:cxnSpLocks/>
            <a:endCxn id="56" idx="6"/>
          </p:cNvCxnSpPr>
          <p:nvPr/>
        </p:nvCxnSpPr>
        <p:spPr bwMode="auto">
          <a:xfrm rot="10800000" flipV="1">
            <a:off x="4966894" y="1834016"/>
            <a:ext cx="2142464" cy="1753999"/>
          </a:xfrm>
          <a:prstGeom prst="bentConnector3">
            <a:avLst>
              <a:gd name="adj1" fmla="val 1245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35" name="Elbow Connector 1034">
            <a:extLst>
              <a:ext uri="{FF2B5EF4-FFF2-40B4-BE49-F238E27FC236}">
                <a16:creationId xmlns:a16="http://schemas.microsoft.com/office/drawing/2014/main" id="{AD2D471F-EFAC-8167-8A91-36417A0A6792}"/>
              </a:ext>
            </a:extLst>
          </p:cNvPr>
          <p:cNvCxnSpPr>
            <a:cxnSpLocks/>
            <a:endCxn id="57" idx="6"/>
          </p:cNvCxnSpPr>
          <p:nvPr/>
        </p:nvCxnSpPr>
        <p:spPr bwMode="auto">
          <a:xfrm rot="10800000" flipV="1">
            <a:off x="4966894" y="1856473"/>
            <a:ext cx="2222864" cy="1838308"/>
          </a:xfrm>
          <a:prstGeom prst="bentConnector3">
            <a:avLst>
              <a:gd name="adj1" fmla="val 437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37" name="Elbow Connector 1036">
            <a:extLst>
              <a:ext uri="{FF2B5EF4-FFF2-40B4-BE49-F238E27FC236}">
                <a16:creationId xmlns:a16="http://schemas.microsoft.com/office/drawing/2014/main" id="{90B45C06-91B0-AAFA-AF0E-D108315550DD}"/>
              </a:ext>
            </a:extLst>
          </p:cNvPr>
          <p:cNvCxnSpPr>
            <a:cxnSpLocks/>
            <a:endCxn id="58" idx="6"/>
          </p:cNvCxnSpPr>
          <p:nvPr/>
        </p:nvCxnSpPr>
        <p:spPr bwMode="auto">
          <a:xfrm rot="10800000" flipV="1">
            <a:off x="4966895" y="1798016"/>
            <a:ext cx="2322491" cy="2003530"/>
          </a:xfrm>
          <a:prstGeom prst="bentConnector3">
            <a:avLst>
              <a:gd name="adj1" fmla="val -171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42" name="Rounded Rectangle 1041">
            <a:extLst>
              <a:ext uri="{FF2B5EF4-FFF2-40B4-BE49-F238E27FC236}">
                <a16:creationId xmlns:a16="http://schemas.microsoft.com/office/drawing/2014/main" id="{3584F5B0-758F-4106-A317-F20A34F78DB7}"/>
              </a:ext>
            </a:extLst>
          </p:cNvPr>
          <p:cNvSpPr/>
          <p:nvPr/>
        </p:nvSpPr>
        <p:spPr bwMode="auto">
          <a:xfrm>
            <a:off x="6655464" y="1403090"/>
            <a:ext cx="648072" cy="43204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43" name="Rounded Rectangle 1042">
            <a:extLst>
              <a:ext uri="{FF2B5EF4-FFF2-40B4-BE49-F238E27FC236}">
                <a16:creationId xmlns:a16="http://schemas.microsoft.com/office/drawing/2014/main" id="{CA2C1CBC-2427-6368-4CDF-7B30AE871A55}"/>
              </a:ext>
            </a:extLst>
          </p:cNvPr>
          <p:cNvSpPr/>
          <p:nvPr/>
        </p:nvSpPr>
        <p:spPr bwMode="auto">
          <a:xfrm>
            <a:off x="6692660" y="1446040"/>
            <a:ext cx="648072" cy="43204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44" name="Rounded Rectangle 1043">
            <a:extLst>
              <a:ext uri="{FF2B5EF4-FFF2-40B4-BE49-F238E27FC236}">
                <a16:creationId xmlns:a16="http://schemas.microsoft.com/office/drawing/2014/main" id="{E4C5DBAD-2DB7-B6FA-466D-8AC53591875A}"/>
              </a:ext>
            </a:extLst>
          </p:cNvPr>
          <p:cNvSpPr/>
          <p:nvPr/>
        </p:nvSpPr>
        <p:spPr bwMode="auto">
          <a:xfrm>
            <a:off x="6729856" y="1488990"/>
            <a:ext cx="648072" cy="43204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45" name="Rounded Rectangle 1044">
            <a:extLst>
              <a:ext uri="{FF2B5EF4-FFF2-40B4-BE49-F238E27FC236}">
                <a16:creationId xmlns:a16="http://schemas.microsoft.com/office/drawing/2014/main" id="{2F7B0E3C-B82E-9F11-8D36-D5CF4B165AD4}"/>
              </a:ext>
            </a:extLst>
          </p:cNvPr>
          <p:cNvSpPr/>
          <p:nvPr/>
        </p:nvSpPr>
        <p:spPr bwMode="auto">
          <a:xfrm>
            <a:off x="6767052" y="1531940"/>
            <a:ext cx="648072" cy="43204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46" name="Rounded Rectangle 1045">
            <a:extLst>
              <a:ext uri="{FF2B5EF4-FFF2-40B4-BE49-F238E27FC236}">
                <a16:creationId xmlns:a16="http://schemas.microsoft.com/office/drawing/2014/main" id="{718722CA-775F-00B7-59E5-645C6DA40FFB}"/>
              </a:ext>
            </a:extLst>
          </p:cNvPr>
          <p:cNvSpPr/>
          <p:nvPr/>
        </p:nvSpPr>
        <p:spPr bwMode="auto">
          <a:xfrm>
            <a:off x="6804248" y="1574890"/>
            <a:ext cx="648072" cy="43204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1058" name="Straight Connector 1057">
            <a:extLst>
              <a:ext uri="{FF2B5EF4-FFF2-40B4-BE49-F238E27FC236}">
                <a16:creationId xmlns:a16="http://schemas.microsoft.com/office/drawing/2014/main" id="{E7C75220-B1CD-5103-EB8F-5C5B2E852D91}"/>
              </a:ext>
            </a:extLst>
          </p:cNvPr>
          <p:cNvCxnSpPr>
            <a:stCxn id="44" idx="6"/>
            <a:endCxn id="58" idx="2"/>
          </p:cNvCxnSpPr>
          <p:nvPr/>
        </p:nvCxnSpPr>
        <p:spPr bwMode="auto">
          <a:xfrm>
            <a:off x="4207855" y="3374486"/>
            <a:ext cx="687039" cy="42706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59" name="Straight Connector 1058">
            <a:extLst>
              <a:ext uri="{FF2B5EF4-FFF2-40B4-BE49-F238E27FC236}">
                <a16:creationId xmlns:a16="http://schemas.microsoft.com/office/drawing/2014/main" id="{78261126-E487-F281-ED17-E35FDB73049C}"/>
              </a:ext>
            </a:extLst>
          </p:cNvPr>
          <p:cNvCxnSpPr>
            <a:cxnSpLocks/>
            <a:stCxn id="45" idx="6"/>
            <a:endCxn id="58" idx="2"/>
          </p:cNvCxnSpPr>
          <p:nvPr/>
        </p:nvCxnSpPr>
        <p:spPr bwMode="auto">
          <a:xfrm>
            <a:off x="4207855" y="3481251"/>
            <a:ext cx="687039" cy="32029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62" name="Straight Connector 1061">
            <a:extLst>
              <a:ext uri="{FF2B5EF4-FFF2-40B4-BE49-F238E27FC236}">
                <a16:creationId xmlns:a16="http://schemas.microsoft.com/office/drawing/2014/main" id="{7D9EC1B7-4D30-E8E4-08AA-1FA316B4DB1B}"/>
              </a:ext>
            </a:extLst>
          </p:cNvPr>
          <p:cNvCxnSpPr>
            <a:cxnSpLocks/>
            <a:endCxn id="58" idx="2"/>
          </p:cNvCxnSpPr>
          <p:nvPr/>
        </p:nvCxnSpPr>
        <p:spPr bwMode="auto">
          <a:xfrm>
            <a:off x="4207855" y="3588016"/>
            <a:ext cx="687039" cy="21353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64" name="Straight Connector 1063">
            <a:extLst>
              <a:ext uri="{FF2B5EF4-FFF2-40B4-BE49-F238E27FC236}">
                <a16:creationId xmlns:a16="http://schemas.microsoft.com/office/drawing/2014/main" id="{46708910-94B8-E2EC-AB8B-2962328172D1}"/>
              </a:ext>
            </a:extLst>
          </p:cNvPr>
          <p:cNvCxnSpPr>
            <a:cxnSpLocks/>
            <a:endCxn id="58" idx="2"/>
          </p:cNvCxnSpPr>
          <p:nvPr/>
        </p:nvCxnSpPr>
        <p:spPr bwMode="auto">
          <a:xfrm>
            <a:off x="4207855" y="3694781"/>
            <a:ext cx="687039" cy="10676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66" name="Straight Connector 1065">
            <a:extLst>
              <a:ext uri="{FF2B5EF4-FFF2-40B4-BE49-F238E27FC236}">
                <a16:creationId xmlns:a16="http://schemas.microsoft.com/office/drawing/2014/main" id="{264BCEB8-9C9F-C538-6A61-EEDE0D891B75}"/>
              </a:ext>
            </a:extLst>
          </p:cNvPr>
          <p:cNvCxnSpPr>
            <a:cxnSpLocks/>
            <a:endCxn id="58" idx="2"/>
          </p:cNvCxnSpPr>
          <p:nvPr/>
        </p:nvCxnSpPr>
        <p:spPr bwMode="auto">
          <a:xfrm>
            <a:off x="4207855" y="3801546"/>
            <a:ext cx="687039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68" name="Straight Connector 1067">
            <a:extLst>
              <a:ext uri="{FF2B5EF4-FFF2-40B4-BE49-F238E27FC236}">
                <a16:creationId xmlns:a16="http://schemas.microsoft.com/office/drawing/2014/main" id="{1DD7D2E9-42A0-B5C0-9B10-9DF8BE1A9164}"/>
              </a:ext>
            </a:extLst>
          </p:cNvPr>
          <p:cNvCxnSpPr>
            <a:cxnSpLocks/>
            <a:stCxn id="44" idx="6"/>
            <a:endCxn id="54" idx="2"/>
          </p:cNvCxnSpPr>
          <p:nvPr/>
        </p:nvCxnSpPr>
        <p:spPr bwMode="auto">
          <a:xfrm>
            <a:off x="4207855" y="3374486"/>
            <a:ext cx="687039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71" name="Straight Connector 1070">
            <a:extLst>
              <a:ext uri="{FF2B5EF4-FFF2-40B4-BE49-F238E27FC236}">
                <a16:creationId xmlns:a16="http://schemas.microsoft.com/office/drawing/2014/main" id="{BBDD89CE-87D4-2F87-A11A-4E67B4A626E8}"/>
              </a:ext>
            </a:extLst>
          </p:cNvPr>
          <p:cNvCxnSpPr>
            <a:cxnSpLocks/>
          </p:cNvCxnSpPr>
          <p:nvPr/>
        </p:nvCxnSpPr>
        <p:spPr bwMode="auto">
          <a:xfrm>
            <a:off x="4207855" y="3590980"/>
            <a:ext cx="687039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72" name="Straight Connector 1071">
            <a:extLst>
              <a:ext uri="{FF2B5EF4-FFF2-40B4-BE49-F238E27FC236}">
                <a16:creationId xmlns:a16="http://schemas.microsoft.com/office/drawing/2014/main" id="{C33848ED-7035-1366-4D29-B9FD5E4972EA}"/>
              </a:ext>
            </a:extLst>
          </p:cNvPr>
          <p:cNvCxnSpPr>
            <a:cxnSpLocks/>
          </p:cNvCxnSpPr>
          <p:nvPr/>
        </p:nvCxnSpPr>
        <p:spPr bwMode="auto">
          <a:xfrm>
            <a:off x="4209561" y="3481251"/>
            <a:ext cx="687039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73" name="Straight Connector 1072">
            <a:extLst>
              <a:ext uri="{FF2B5EF4-FFF2-40B4-BE49-F238E27FC236}">
                <a16:creationId xmlns:a16="http://schemas.microsoft.com/office/drawing/2014/main" id="{E212AC1F-A308-0D7E-913B-64C936E80A37}"/>
              </a:ext>
            </a:extLst>
          </p:cNvPr>
          <p:cNvCxnSpPr>
            <a:cxnSpLocks/>
          </p:cNvCxnSpPr>
          <p:nvPr/>
        </p:nvCxnSpPr>
        <p:spPr bwMode="auto">
          <a:xfrm>
            <a:off x="4209561" y="3692600"/>
            <a:ext cx="687039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74" name="Straight Connector 1073">
            <a:extLst>
              <a:ext uri="{FF2B5EF4-FFF2-40B4-BE49-F238E27FC236}">
                <a16:creationId xmlns:a16="http://schemas.microsoft.com/office/drawing/2014/main" id="{3BA13C47-914C-3EBC-D6DE-78CD424E19BD}"/>
              </a:ext>
            </a:extLst>
          </p:cNvPr>
          <p:cNvCxnSpPr>
            <a:cxnSpLocks/>
            <a:stCxn id="44" idx="6"/>
            <a:endCxn id="55" idx="2"/>
          </p:cNvCxnSpPr>
          <p:nvPr/>
        </p:nvCxnSpPr>
        <p:spPr bwMode="auto">
          <a:xfrm>
            <a:off x="4207855" y="3374486"/>
            <a:ext cx="687039" cy="10676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77" name="Straight Connector 1076">
            <a:extLst>
              <a:ext uri="{FF2B5EF4-FFF2-40B4-BE49-F238E27FC236}">
                <a16:creationId xmlns:a16="http://schemas.microsoft.com/office/drawing/2014/main" id="{D266C9A6-5257-55F0-DA93-F872EBA2B29C}"/>
              </a:ext>
            </a:extLst>
          </p:cNvPr>
          <p:cNvCxnSpPr>
            <a:cxnSpLocks/>
            <a:endCxn id="56" idx="2"/>
          </p:cNvCxnSpPr>
          <p:nvPr/>
        </p:nvCxnSpPr>
        <p:spPr bwMode="auto">
          <a:xfrm>
            <a:off x="4207855" y="3374486"/>
            <a:ext cx="687039" cy="21353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79" name="Straight Connector 1078">
            <a:extLst>
              <a:ext uri="{FF2B5EF4-FFF2-40B4-BE49-F238E27FC236}">
                <a16:creationId xmlns:a16="http://schemas.microsoft.com/office/drawing/2014/main" id="{2989D19F-0C79-3DA3-608C-6F3D870830FF}"/>
              </a:ext>
            </a:extLst>
          </p:cNvPr>
          <p:cNvCxnSpPr>
            <a:cxnSpLocks/>
            <a:endCxn id="57" idx="2"/>
          </p:cNvCxnSpPr>
          <p:nvPr/>
        </p:nvCxnSpPr>
        <p:spPr bwMode="auto">
          <a:xfrm>
            <a:off x="4207855" y="3374486"/>
            <a:ext cx="687039" cy="32029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81" name="Straight Connector 1080">
            <a:extLst>
              <a:ext uri="{FF2B5EF4-FFF2-40B4-BE49-F238E27FC236}">
                <a16:creationId xmlns:a16="http://schemas.microsoft.com/office/drawing/2014/main" id="{D6B7A868-5729-AF92-12A6-00B06EF1E091}"/>
              </a:ext>
            </a:extLst>
          </p:cNvPr>
          <p:cNvCxnSpPr>
            <a:cxnSpLocks/>
            <a:stCxn id="45" idx="6"/>
            <a:endCxn id="54" idx="2"/>
          </p:cNvCxnSpPr>
          <p:nvPr/>
        </p:nvCxnSpPr>
        <p:spPr bwMode="auto">
          <a:xfrm flipV="1">
            <a:off x="4207855" y="3374486"/>
            <a:ext cx="687039" cy="10676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84" name="Straight Connector 1083">
            <a:extLst>
              <a:ext uri="{FF2B5EF4-FFF2-40B4-BE49-F238E27FC236}">
                <a16:creationId xmlns:a16="http://schemas.microsoft.com/office/drawing/2014/main" id="{F7659DAE-0E1A-991D-FFAD-2B0303C6C229}"/>
              </a:ext>
            </a:extLst>
          </p:cNvPr>
          <p:cNvCxnSpPr>
            <a:cxnSpLocks/>
            <a:stCxn id="45" idx="6"/>
            <a:endCxn id="56" idx="2"/>
          </p:cNvCxnSpPr>
          <p:nvPr/>
        </p:nvCxnSpPr>
        <p:spPr bwMode="auto">
          <a:xfrm>
            <a:off x="4207855" y="3481251"/>
            <a:ext cx="687039" cy="10676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87" name="Straight Connector 1086">
            <a:extLst>
              <a:ext uri="{FF2B5EF4-FFF2-40B4-BE49-F238E27FC236}">
                <a16:creationId xmlns:a16="http://schemas.microsoft.com/office/drawing/2014/main" id="{5EBCC1B9-FE48-29B1-DAFF-CB74677F8DDF}"/>
              </a:ext>
            </a:extLst>
          </p:cNvPr>
          <p:cNvCxnSpPr>
            <a:cxnSpLocks/>
          </p:cNvCxnSpPr>
          <p:nvPr/>
        </p:nvCxnSpPr>
        <p:spPr bwMode="auto">
          <a:xfrm>
            <a:off x="4207855" y="3588016"/>
            <a:ext cx="687039" cy="10676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88" name="Straight Connector 1087">
            <a:extLst>
              <a:ext uri="{FF2B5EF4-FFF2-40B4-BE49-F238E27FC236}">
                <a16:creationId xmlns:a16="http://schemas.microsoft.com/office/drawing/2014/main" id="{7514F90C-06A6-F764-9588-C298B2B1ABA0}"/>
              </a:ext>
            </a:extLst>
          </p:cNvPr>
          <p:cNvCxnSpPr>
            <a:cxnSpLocks/>
            <a:endCxn id="56" idx="2"/>
          </p:cNvCxnSpPr>
          <p:nvPr/>
        </p:nvCxnSpPr>
        <p:spPr bwMode="auto">
          <a:xfrm flipV="1">
            <a:off x="4207855" y="3588016"/>
            <a:ext cx="687039" cy="10676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90" name="Straight Connector 1089">
            <a:extLst>
              <a:ext uri="{FF2B5EF4-FFF2-40B4-BE49-F238E27FC236}">
                <a16:creationId xmlns:a16="http://schemas.microsoft.com/office/drawing/2014/main" id="{CD27B7AB-39BD-258A-5C73-85CBA5CC8AA2}"/>
              </a:ext>
            </a:extLst>
          </p:cNvPr>
          <p:cNvCxnSpPr>
            <a:cxnSpLocks/>
            <a:stCxn id="45" idx="6"/>
            <a:endCxn id="57" idx="2"/>
          </p:cNvCxnSpPr>
          <p:nvPr/>
        </p:nvCxnSpPr>
        <p:spPr bwMode="auto">
          <a:xfrm>
            <a:off x="4207855" y="3481251"/>
            <a:ext cx="687039" cy="21353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93" name="Straight Connector 1092">
            <a:extLst>
              <a:ext uri="{FF2B5EF4-FFF2-40B4-BE49-F238E27FC236}">
                <a16:creationId xmlns:a16="http://schemas.microsoft.com/office/drawing/2014/main" id="{5F05C85B-9D8B-4756-E433-B7264136F9B7}"/>
              </a:ext>
            </a:extLst>
          </p:cNvPr>
          <p:cNvCxnSpPr>
            <a:cxnSpLocks/>
            <a:stCxn id="46" idx="6"/>
            <a:endCxn id="55" idx="2"/>
          </p:cNvCxnSpPr>
          <p:nvPr/>
        </p:nvCxnSpPr>
        <p:spPr bwMode="auto">
          <a:xfrm flipV="1">
            <a:off x="4207855" y="3481251"/>
            <a:ext cx="687039" cy="10676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96" name="Straight Connector 1095">
            <a:extLst>
              <a:ext uri="{FF2B5EF4-FFF2-40B4-BE49-F238E27FC236}">
                <a16:creationId xmlns:a16="http://schemas.microsoft.com/office/drawing/2014/main" id="{C41D5352-ABF2-88E9-8B2F-5BF5F3D44637}"/>
              </a:ext>
            </a:extLst>
          </p:cNvPr>
          <p:cNvCxnSpPr>
            <a:cxnSpLocks/>
            <a:endCxn id="54" idx="2"/>
          </p:cNvCxnSpPr>
          <p:nvPr/>
        </p:nvCxnSpPr>
        <p:spPr bwMode="auto">
          <a:xfrm flipV="1">
            <a:off x="4207855" y="3374486"/>
            <a:ext cx="687039" cy="21353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98" name="Straight Connector 1097">
            <a:extLst>
              <a:ext uri="{FF2B5EF4-FFF2-40B4-BE49-F238E27FC236}">
                <a16:creationId xmlns:a16="http://schemas.microsoft.com/office/drawing/2014/main" id="{5132D377-E3A2-557A-FDE1-5B33395751A7}"/>
              </a:ext>
            </a:extLst>
          </p:cNvPr>
          <p:cNvCxnSpPr>
            <a:cxnSpLocks/>
            <a:stCxn id="47" idx="6"/>
            <a:endCxn id="54" idx="2"/>
          </p:cNvCxnSpPr>
          <p:nvPr/>
        </p:nvCxnSpPr>
        <p:spPr bwMode="auto">
          <a:xfrm flipV="1">
            <a:off x="4207855" y="3374486"/>
            <a:ext cx="687039" cy="32029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01" name="Straight Connector 1100">
            <a:extLst>
              <a:ext uri="{FF2B5EF4-FFF2-40B4-BE49-F238E27FC236}">
                <a16:creationId xmlns:a16="http://schemas.microsoft.com/office/drawing/2014/main" id="{B82F4F01-AD2C-B16E-43E5-CE3A9A13468D}"/>
              </a:ext>
            </a:extLst>
          </p:cNvPr>
          <p:cNvCxnSpPr>
            <a:cxnSpLocks/>
            <a:stCxn id="48" idx="6"/>
          </p:cNvCxnSpPr>
          <p:nvPr/>
        </p:nvCxnSpPr>
        <p:spPr bwMode="auto">
          <a:xfrm flipV="1">
            <a:off x="4207855" y="3374486"/>
            <a:ext cx="687039" cy="42706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03" name="Straight Connector 1102">
            <a:extLst>
              <a:ext uri="{FF2B5EF4-FFF2-40B4-BE49-F238E27FC236}">
                <a16:creationId xmlns:a16="http://schemas.microsoft.com/office/drawing/2014/main" id="{6CB0EB71-FA27-4D10-D38E-0F86D892A68E}"/>
              </a:ext>
            </a:extLst>
          </p:cNvPr>
          <p:cNvCxnSpPr>
            <a:cxnSpLocks/>
            <a:endCxn id="57" idx="2"/>
          </p:cNvCxnSpPr>
          <p:nvPr/>
        </p:nvCxnSpPr>
        <p:spPr bwMode="auto">
          <a:xfrm flipV="1">
            <a:off x="4207855" y="3694781"/>
            <a:ext cx="687039" cy="10676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05" name="Straight Connector 1104">
            <a:extLst>
              <a:ext uri="{FF2B5EF4-FFF2-40B4-BE49-F238E27FC236}">
                <a16:creationId xmlns:a16="http://schemas.microsoft.com/office/drawing/2014/main" id="{0C5DC7E5-7CD4-D978-CE42-16F1C7C46051}"/>
              </a:ext>
            </a:extLst>
          </p:cNvPr>
          <p:cNvCxnSpPr>
            <a:cxnSpLocks/>
            <a:stCxn id="47" idx="6"/>
            <a:endCxn id="55" idx="2"/>
          </p:cNvCxnSpPr>
          <p:nvPr/>
        </p:nvCxnSpPr>
        <p:spPr bwMode="auto">
          <a:xfrm flipV="1">
            <a:off x="4207855" y="3481251"/>
            <a:ext cx="687039" cy="21353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08" name="Straight Connector 1107">
            <a:extLst>
              <a:ext uri="{FF2B5EF4-FFF2-40B4-BE49-F238E27FC236}">
                <a16:creationId xmlns:a16="http://schemas.microsoft.com/office/drawing/2014/main" id="{C49E562D-7227-769A-543A-D8A9FD84FAC4}"/>
              </a:ext>
            </a:extLst>
          </p:cNvPr>
          <p:cNvCxnSpPr>
            <a:cxnSpLocks/>
            <a:stCxn id="48" idx="6"/>
          </p:cNvCxnSpPr>
          <p:nvPr/>
        </p:nvCxnSpPr>
        <p:spPr bwMode="auto">
          <a:xfrm flipV="1">
            <a:off x="4207855" y="3481251"/>
            <a:ext cx="687039" cy="32029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10" name="Straight Connector 1109">
            <a:extLst>
              <a:ext uri="{FF2B5EF4-FFF2-40B4-BE49-F238E27FC236}">
                <a16:creationId xmlns:a16="http://schemas.microsoft.com/office/drawing/2014/main" id="{BE99D755-2775-32F6-94E8-AA0555C7575A}"/>
              </a:ext>
            </a:extLst>
          </p:cNvPr>
          <p:cNvCxnSpPr>
            <a:cxnSpLocks/>
            <a:endCxn id="56" idx="2"/>
          </p:cNvCxnSpPr>
          <p:nvPr/>
        </p:nvCxnSpPr>
        <p:spPr bwMode="auto">
          <a:xfrm flipV="1">
            <a:off x="4207855" y="3588016"/>
            <a:ext cx="687039" cy="21353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12" name="TextBox 1111">
            <a:extLst>
              <a:ext uri="{FF2B5EF4-FFF2-40B4-BE49-F238E27FC236}">
                <a16:creationId xmlns:a16="http://schemas.microsoft.com/office/drawing/2014/main" id="{D239C2DF-4F05-648B-41CF-6F901F19770B}"/>
              </a:ext>
            </a:extLst>
          </p:cNvPr>
          <p:cNvSpPr txBox="1"/>
          <p:nvPr/>
        </p:nvSpPr>
        <p:spPr>
          <a:xfrm>
            <a:off x="2474063" y="3035665"/>
            <a:ext cx="881652" cy="18646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 Detectors</a:t>
            </a:r>
          </a:p>
        </p:txBody>
      </p:sp>
      <p:sp>
        <p:nvSpPr>
          <p:cNvPr id="1113" name="TextBox 1112">
            <a:extLst>
              <a:ext uri="{FF2B5EF4-FFF2-40B4-BE49-F238E27FC236}">
                <a16:creationId xmlns:a16="http://schemas.microsoft.com/office/drawing/2014/main" id="{D36D9066-96BE-7972-A71B-442854D2BF1F}"/>
              </a:ext>
            </a:extLst>
          </p:cNvPr>
          <p:cNvSpPr txBox="1"/>
          <p:nvPr/>
        </p:nvSpPr>
        <p:spPr>
          <a:xfrm>
            <a:off x="5774801" y="3035666"/>
            <a:ext cx="881652" cy="18646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 Detectors</a:t>
            </a:r>
          </a:p>
        </p:txBody>
      </p:sp>
      <p:sp>
        <p:nvSpPr>
          <p:cNvPr id="1114" name="TextBox 1113">
            <a:extLst>
              <a:ext uri="{FF2B5EF4-FFF2-40B4-BE49-F238E27FC236}">
                <a16:creationId xmlns:a16="http://schemas.microsoft.com/office/drawing/2014/main" id="{F36BFFD4-48CB-17B6-D460-2DFE936DD6CB}"/>
              </a:ext>
            </a:extLst>
          </p:cNvPr>
          <p:cNvSpPr txBox="1"/>
          <p:nvPr/>
        </p:nvSpPr>
        <p:spPr>
          <a:xfrm>
            <a:off x="4170647" y="3041742"/>
            <a:ext cx="705321" cy="18646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</a:t>
            </a:r>
            <a:r>
              <a:rPr lang="en-US" sz="1200" baseline="30000" dirty="0">
                <a:solidFill>
                  <a:srgbClr val="000000"/>
                </a:solidFill>
                <a:latin typeface="Century Gothic" panose="020B0502020202020204" pitchFamily="34" charset="0"/>
              </a:rPr>
              <a:t>2</a:t>
            </a: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 Clocks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82DB241-B69A-8397-07E6-B17097B5DB75}"/>
              </a:ext>
            </a:extLst>
          </p:cNvPr>
          <p:cNvSpPr txBox="1"/>
          <p:nvPr/>
        </p:nvSpPr>
        <p:spPr>
          <a:xfrm>
            <a:off x="3523033" y="4153521"/>
            <a:ext cx="2000548" cy="18723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N=1000 </a:t>
            </a: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  <a:sym typeface="Wingdings" pitchFamily="2" charset="2"/>
              </a:rPr>
              <a:t> 1,000,000 Clocks</a:t>
            </a:r>
            <a:endParaRPr lang="en-US" sz="1200" dirty="0">
              <a:solidFill>
                <a:srgbClr val="00000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88917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3A074F-76E9-CC89-413E-A35B022D26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Large systems with reference clock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CB773A-5836-B922-52CA-4003B6B3D6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5 Jan 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A8A57A-CB7A-8B42-D7E1-25ECC60BDC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 Page </a:t>
            </a:r>
            <a:fld id="{914CB362-B5FD-9A4D-A525-F9AE26ED7B7E}" type="slidenum">
              <a:rPr lang="en-US" smtClean="0"/>
              <a:pPr/>
              <a:t>6</a:t>
            </a:fld>
            <a:endParaRPr lang="en-US" dirty="0"/>
          </a:p>
        </p:txBody>
      </p:sp>
      <p:cxnSp>
        <p:nvCxnSpPr>
          <p:cNvPr id="11" name="Elbow Connector 10">
            <a:extLst>
              <a:ext uri="{FF2B5EF4-FFF2-40B4-BE49-F238E27FC236}">
                <a16:creationId xmlns:a16="http://schemas.microsoft.com/office/drawing/2014/main" id="{D9C1A2F6-5CF6-3D79-0097-7D7BFFC2C906}"/>
              </a:ext>
            </a:extLst>
          </p:cNvPr>
          <p:cNvCxnSpPr>
            <a:cxnSpLocks/>
            <a:endCxn id="9" idx="1"/>
          </p:cNvCxnSpPr>
          <p:nvPr/>
        </p:nvCxnSpPr>
        <p:spPr bwMode="auto">
          <a:xfrm rot="16200000" flipH="1">
            <a:off x="1473772" y="2323640"/>
            <a:ext cx="1867138" cy="1030446"/>
          </a:xfrm>
          <a:prstGeom prst="bent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Elbow Connector 12">
            <a:extLst>
              <a:ext uri="{FF2B5EF4-FFF2-40B4-BE49-F238E27FC236}">
                <a16:creationId xmlns:a16="http://schemas.microsoft.com/office/drawing/2014/main" id="{93BF66B2-37FE-F59F-C9DA-E4EDEC9A87C9}"/>
              </a:ext>
            </a:extLst>
          </p:cNvPr>
          <p:cNvCxnSpPr>
            <a:cxnSpLocks/>
            <a:endCxn id="35" idx="3"/>
          </p:cNvCxnSpPr>
          <p:nvPr/>
        </p:nvCxnSpPr>
        <p:spPr bwMode="auto">
          <a:xfrm rot="10800000" flipV="1">
            <a:off x="5124954" y="1875783"/>
            <a:ext cx="1823312" cy="1470063"/>
          </a:xfrm>
          <a:prstGeom prst="bentConnector3">
            <a:avLst>
              <a:gd name="adj1" fmla="val 1085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4BA2B550-3365-47A4-F048-2035396B735C}"/>
              </a:ext>
            </a:extLst>
          </p:cNvPr>
          <p:cNvSpPr/>
          <p:nvPr/>
        </p:nvSpPr>
        <p:spPr bwMode="auto">
          <a:xfrm>
            <a:off x="1696126" y="1397730"/>
            <a:ext cx="648072" cy="43204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2850D36D-8D1F-D401-EA16-FEBE9194C8E5}"/>
              </a:ext>
            </a:extLst>
          </p:cNvPr>
          <p:cNvSpPr/>
          <p:nvPr/>
        </p:nvSpPr>
        <p:spPr bwMode="auto">
          <a:xfrm>
            <a:off x="1733322" y="1440680"/>
            <a:ext cx="648072" cy="43204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DB851B94-AB9E-A9D3-C425-EA3CE4D73D93}"/>
              </a:ext>
            </a:extLst>
          </p:cNvPr>
          <p:cNvSpPr/>
          <p:nvPr/>
        </p:nvSpPr>
        <p:spPr bwMode="auto">
          <a:xfrm>
            <a:off x="1770518" y="1483630"/>
            <a:ext cx="648072" cy="43204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9F99D254-C8A3-480B-886E-B2E520048CB4}"/>
              </a:ext>
            </a:extLst>
          </p:cNvPr>
          <p:cNvSpPr/>
          <p:nvPr/>
        </p:nvSpPr>
        <p:spPr bwMode="auto">
          <a:xfrm>
            <a:off x="1807714" y="1526580"/>
            <a:ext cx="648072" cy="43204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22" name="Elbow Connector 21">
            <a:extLst>
              <a:ext uri="{FF2B5EF4-FFF2-40B4-BE49-F238E27FC236}">
                <a16:creationId xmlns:a16="http://schemas.microsoft.com/office/drawing/2014/main" id="{67437A2D-0CE8-B8C4-E2C7-A974D894F7FD}"/>
              </a:ext>
            </a:extLst>
          </p:cNvPr>
          <p:cNvCxnSpPr>
            <a:cxnSpLocks/>
            <a:endCxn id="8" idx="1"/>
          </p:cNvCxnSpPr>
          <p:nvPr/>
        </p:nvCxnSpPr>
        <p:spPr bwMode="auto">
          <a:xfrm rot="16200000" flipH="1">
            <a:off x="1690445" y="2162756"/>
            <a:ext cx="1787320" cy="1220754"/>
          </a:xfrm>
          <a:prstGeom prst="bent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Elbow Connector 23">
            <a:extLst>
              <a:ext uri="{FF2B5EF4-FFF2-40B4-BE49-F238E27FC236}">
                <a16:creationId xmlns:a16="http://schemas.microsoft.com/office/drawing/2014/main" id="{4B638DAE-8BB3-C5DB-B518-8E3102E412B8}"/>
              </a:ext>
            </a:extLst>
          </p:cNvPr>
          <p:cNvCxnSpPr>
            <a:cxnSpLocks/>
            <a:endCxn id="7" idx="1"/>
          </p:cNvCxnSpPr>
          <p:nvPr/>
        </p:nvCxnSpPr>
        <p:spPr bwMode="auto">
          <a:xfrm rot="16200000" flipH="1">
            <a:off x="1911673" y="2001598"/>
            <a:ext cx="1710153" cy="1408958"/>
          </a:xfrm>
          <a:prstGeom prst="bent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Elbow Connector 24">
            <a:extLst>
              <a:ext uri="{FF2B5EF4-FFF2-40B4-BE49-F238E27FC236}">
                <a16:creationId xmlns:a16="http://schemas.microsoft.com/office/drawing/2014/main" id="{D771D6B9-F857-2B8F-A133-DE85E6AB71B2}"/>
              </a:ext>
            </a:extLst>
          </p:cNvPr>
          <p:cNvCxnSpPr>
            <a:cxnSpLocks/>
            <a:endCxn id="6" idx="1"/>
          </p:cNvCxnSpPr>
          <p:nvPr/>
        </p:nvCxnSpPr>
        <p:spPr bwMode="auto">
          <a:xfrm rot="16200000" flipH="1">
            <a:off x="2107345" y="1814885"/>
            <a:ext cx="1695877" cy="1585382"/>
          </a:xfrm>
          <a:prstGeom prst="bent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Elbow Connector 25">
            <a:extLst>
              <a:ext uri="{FF2B5EF4-FFF2-40B4-BE49-F238E27FC236}">
                <a16:creationId xmlns:a16="http://schemas.microsoft.com/office/drawing/2014/main" id="{7CB7005B-9311-C404-EDF1-6023496A8318}"/>
              </a:ext>
            </a:extLst>
          </p:cNvPr>
          <p:cNvCxnSpPr>
            <a:cxnSpLocks/>
            <a:endCxn id="3" idx="1"/>
          </p:cNvCxnSpPr>
          <p:nvPr/>
        </p:nvCxnSpPr>
        <p:spPr bwMode="auto">
          <a:xfrm>
            <a:off x="2276958" y="1673199"/>
            <a:ext cx="1747762" cy="1676677"/>
          </a:xfrm>
          <a:prstGeom prst="bentConnector3">
            <a:avLst>
              <a:gd name="adj1" fmla="val 1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3A990F29-B9FC-ACF9-0E44-4D585E4BEC26}"/>
              </a:ext>
            </a:extLst>
          </p:cNvPr>
          <p:cNvSpPr/>
          <p:nvPr/>
        </p:nvSpPr>
        <p:spPr bwMode="auto">
          <a:xfrm>
            <a:off x="1844910" y="1569530"/>
            <a:ext cx="648072" cy="43204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1031" name="Elbow Connector 1030">
            <a:extLst>
              <a:ext uri="{FF2B5EF4-FFF2-40B4-BE49-F238E27FC236}">
                <a16:creationId xmlns:a16="http://schemas.microsoft.com/office/drawing/2014/main" id="{AFF76586-6F6F-2877-C393-E3B059F690CD}"/>
              </a:ext>
            </a:extLst>
          </p:cNvPr>
          <p:cNvCxnSpPr>
            <a:cxnSpLocks/>
            <a:endCxn id="34" idx="3"/>
          </p:cNvCxnSpPr>
          <p:nvPr/>
        </p:nvCxnSpPr>
        <p:spPr bwMode="auto">
          <a:xfrm rot="10800000" flipV="1">
            <a:off x="5396873" y="1850996"/>
            <a:ext cx="1623395" cy="1601997"/>
          </a:xfrm>
          <a:prstGeom prst="bentConnector3">
            <a:avLst>
              <a:gd name="adj1" fmla="val -777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33" name="Elbow Connector 1032">
            <a:extLst>
              <a:ext uri="{FF2B5EF4-FFF2-40B4-BE49-F238E27FC236}">
                <a16:creationId xmlns:a16="http://schemas.microsoft.com/office/drawing/2014/main" id="{BE17E112-E9E5-9F86-66BB-4F07A6FF1005}"/>
              </a:ext>
            </a:extLst>
          </p:cNvPr>
          <p:cNvCxnSpPr>
            <a:cxnSpLocks/>
            <a:endCxn id="33" idx="3"/>
          </p:cNvCxnSpPr>
          <p:nvPr/>
        </p:nvCxnSpPr>
        <p:spPr bwMode="auto">
          <a:xfrm rot="5400000">
            <a:off x="5536734" y="1968596"/>
            <a:ext cx="1728429" cy="1454660"/>
          </a:xfrm>
          <a:prstGeom prst="bent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35" name="Elbow Connector 1034">
            <a:extLst>
              <a:ext uri="{FF2B5EF4-FFF2-40B4-BE49-F238E27FC236}">
                <a16:creationId xmlns:a16="http://schemas.microsoft.com/office/drawing/2014/main" id="{AD2D471F-EFAC-8167-8A91-36417A0A6792}"/>
              </a:ext>
            </a:extLst>
          </p:cNvPr>
          <p:cNvCxnSpPr>
            <a:cxnSpLocks/>
            <a:endCxn id="32" idx="3"/>
          </p:cNvCxnSpPr>
          <p:nvPr/>
        </p:nvCxnSpPr>
        <p:spPr bwMode="auto">
          <a:xfrm rot="5400000">
            <a:off x="5672963" y="2131571"/>
            <a:ext cx="1813117" cy="1258314"/>
          </a:xfrm>
          <a:prstGeom prst="bent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37" name="Elbow Connector 1036">
            <a:extLst>
              <a:ext uri="{FF2B5EF4-FFF2-40B4-BE49-F238E27FC236}">
                <a16:creationId xmlns:a16="http://schemas.microsoft.com/office/drawing/2014/main" id="{90B45C06-91B0-AAFA-AF0E-D108315550DD}"/>
              </a:ext>
            </a:extLst>
          </p:cNvPr>
          <p:cNvCxnSpPr>
            <a:cxnSpLocks/>
            <a:endCxn id="31" idx="3"/>
          </p:cNvCxnSpPr>
          <p:nvPr/>
        </p:nvCxnSpPr>
        <p:spPr bwMode="auto">
          <a:xfrm rot="5400000">
            <a:off x="5778348" y="2244474"/>
            <a:ext cx="1978722" cy="1081197"/>
          </a:xfrm>
          <a:prstGeom prst="bent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42" name="Rounded Rectangle 1041">
            <a:extLst>
              <a:ext uri="{FF2B5EF4-FFF2-40B4-BE49-F238E27FC236}">
                <a16:creationId xmlns:a16="http://schemas.microsoft.com/office/drawing/2014/main" id="{3584F5B0-758F-4106-A317-F20A34F78DB7}"/>
              </a:ext>
            </a:extLst>
          </p:cNvPr>
          <p:cNvSpPr/>
          <p:nvPr/>
        </p:nvSpPr>
        <p:spPr bwMode="auto">
          <a:xfrm>
            <a:off x="6674383" y="1400786"/>
            <a:ext cx="648072" cy="43204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43" name="Rounded Rectangle 1042">
            <a:extLst>
              <a:ext uri="{FF2B5EF4-FFF2-40B4-BE49-F238E27FC236}">
                <a16:creationId xmlns:a16="http://schemas.microsoft.com/office/drawing/2014/main" id="{CA2C1CBC-2427-6368-4CDF-7B30AE871A55}"/>
              </a:ext>
            </a:extLst>
          </p:cNvPr>
          <p:cNvSpPr/>
          <p:nvPr/>
        </p:nvSpPr>
        <p:spPr bwMode="auto">
          <a:xfrm>
            <a:off x="6711579" y="1443736"/>
            <a:ext cx="648072" cy="43204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44" name="Rounded Rectangle 1043">
            <a:extLst>
              <a:ext uri="{FF2B5EF4-FFF2-40B4-BE49-F238E27FC236}">
                <a16:creationId xmlns:a16="http://schemas.microsoft.com/office/drawing/2014/main" id="{E4C5DBAD-2DB7-B6FA-466D-8AC53591875A}"/>
              </a:ext>
            </a:extLst>
          </p:cNvPr>
          <p:cNvSpPr/>
          <p:nvPr/>
        </p:nvSpPr>
        <p:spPr bwMode="auto">
          <a:xfrm>
            <a:off x="6748775" y="1486686"/>
            <a:ext cx="648072" cy="43204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45" name="Rounded Rectangle 1044">
            <a:extLst>
              <a:ext uri="{FF2B5EF4-FFF2-40B4-BE49-F238E27FC236}">
                <a16:creationId xmlns:a16="http://schemas.microsoft.com/office/drawing/2014/main" id="{2F7B0E3C-B82E-9F11-8D36-D5CF4B165AD4}"/>
              </a:ext>
            </a:extLst>
          </p:cNvPr>
          <p:cNvSpPr/>
          <p:nvPr/>
        </p:nvSpPr>
        <p:spPr bwMode="auto">
          <a:xfrm>
            <a:off x="6785971" y="1529636"/>
            <a:ext cx="648072" cy="43204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46" name="Rounded Rectangle 1045">
            <a:extLst>
              <a:ext uri="{FF2B5EF4-FFF2-40B4-BE49-F238E27FC236}">
                <a16:creationId xmlns:a16="http://schemas.microsoft.com/office/drawing/2014/main" id="{718722CA-775F-00B7-59E5-645C6DA40FFB}"/>
              </a:ext>
            </a:extLst>
          </p:cNvPr>
          <p:cNvSpPr/>
          <p:nvPr/>
        </p:nvSpPr>
        <p:spPr bwMode="auto">
          <a:xfrm>
            <a:off x="6823167" y="1572586"/>
            <a:ext cx="648072" cy="43204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112" name="TextBox 1111">
            <a:extLst>
              <a:ext uri="{FF2B5EF4-FFF2-40B4-BE49-F238E27FC236}">
                <a16:creationId xmlns:a16="http://schemas.microsoft.com/office/drawing/2014/main" id="{D239C2DF-4F05-648B-41CF-6F901F19770B}"/>
              </a:ext>
            </a:extLst>
          </p:cNvPr>
          <p:cNvSpPr txBox="1"/>
          <p:nvPr/>
        </p:nvSpPr>
        <p:spPr>
          <a:xfrm>
            <a:off x="2492982" y="3033361"/>
            <a:ext cx="881652" cy="18646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 Detectors</a:t>
            </a:r>
          </a:p>
        </p:txBody>
      </p:sp>
      <p:sp>
        <p:nvSpPr>
          <p:cNvPr id="1113" name="TextBox 1112">
            <a:extLst>
              <a:ext uri="{FF2B5EF4-FFF2-40B4-BE49-F238E27FC236}">
                <a16:creationId xmlns:a16="http://schemas.microsoft.com/office/drawing/2014/main" id="{D36D9066-96BE-7972-A71B-442854D2BF1F}"/>
              </a:ext>
            </a:extLst>
          </p:cNvPr>
          <p:cNvSpPr txBox="1"/>
          <p:nvPr/>
        </p:nvSpPr>
        <p:spPr>
          <a:xfrm>
            <a:off x="5793720" y="3033362"/>
            <a:ext cx="881652" cy="18646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 Detectors</a:t>
            </a:r>
          </a:p>
        </p:txBody>
      </p:sp>
      <p:sp>
        <p:nvSpPr>
          <p:cNvPr id="1114" name="TextBox 1113">
            <a:extLst>
              <a:ext uri="{FF2B5EF4-FFF2-40B4-BE49-F238E27FC236}">
                <a16:creationId xmlns:a16="http://schemas.microsoft.com/office/drawing/2014/main" id="{F36BFFD4-48CB-17B6-D460-2DFE936DD6CB}"/>
              </a:ext>
            </a:extLst>
          </p:cNvPr>
          <p:cNvSpPr txBox="1"/>
          <p:nvPr/>
        </p:nvSpPr>
        <p:spPr>
          <a:xfrm>
            <a:off x="4219763" y="2792813"/>
            <a:ext cx="734175" cy="18646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2N Clocks</a:t>
            </a:r>
          </a:p>
        </p:txBody>
      </p:sp>
      <p:pic>
        <p:nvPicPr>
          <p:cNvPr id="3" name="Picture 4" descr="Stopwatch - Free time and date icons">
            <a:extLst>
              <a:ext uri="{FF2B5EF4-FFF2-40B4-BE49-F238E27FC236}">
                <a16:creationId xmlns:a16="http://schemas.microsoft.com/office/drawing/2014/main" id="{B962776A-CD50-C3D3-95B9-A680FD15ED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24720" y="3219822"/>
            <a:ext cx="260107" cy="260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Stopwatch - Free time and date icons">
            <a:extLst>
              <a:ext uri="{FF2B5EF4-FFF2-40B4-BE49-F238E27FC236}">
                <a16:creationId xmlns:a16="http://schemas.microsoft.com/office/drawing/2014/main" id="{10EC7AB8-1719-6520-C218-7BD44514F5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47974" y="3325461"/>
            <a:ext cx="260107" cy="260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Stopwatch - Free time and date icons">
            <a:extLst>
              <a:ext uri="{FF2B5EF4-FFF2-40B4-BE49-F238E27FC236}">
                <a16:creationId xmlns:a16="http://schemas.microsoft.com/office/drawing/2014/main" id="{AD729DCE-036A-AB50-6C98-E9A0D0F165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71228" y="3431100"/>
            <a:ext cx="260107" cy="260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Stopwatch - Free time and date icons">
            <a:extLst>
              <a:ext uri="{FF2B5EF4-FFF2-40B4-BE49-F238E27FC236}">
                <a16:creationId xmlns:a16="http://schemas.microsoft.com/office/drawing/2014/main" id="{96E557D8-AD18-7809-4BCB-BC05797C26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94482" y="3536739"/>
            <a:ext cx="260107" cy="260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Stopwatch - Free time and date icons">
            <a:extLst>
              <a:ext uri="{FF2B5EF4-FFF2-40B4-BE49-F238E27FC236}">
                <a16:creationId xmlns:a16="http://schemas.microsoft.com/office/drawing/2014/main" id="{DB6693D7-253B-248E-D7D3-8DB028ECDD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2564" y="3642378"/>
            <a:ext cx="260107" cy="260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4" descr="Stopwatch - Free time and date icons">
            <a:extLst>
              <a:ext uri="{FF2B5EF4-FFF2-40B4-BE49-F238E27FC236}">
                <a16:creationId xmlns:a16="http://schemas.microsoft.com/office/drawing/2014/main" id="{F76EAA88-414D-BB1F-C53E-7960753D2C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67003" y="3644379"/>
            <a:ext cx="260107" cy="260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4" descr="Stopwatch - Free time and date icons">
            <a:extLst>
              <a:ext uri="{FF2B5EF4-FFF2-40B4-BE49-F238E27FC236}">
                <a16:creationId xmlns:a16="http://schemas.microsoft.com/office/drawing/2014/main" id="{3CB123D8-C251-0805-F2EA-1852F957DE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90257" y="3537233"/>
            <a:ext cx="260107" cy="260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4" descr="Stopwatch - Free time and date icons">
            <a:extLst>
              <a:ext uri="{FF2B5EF4-FFF2-40B4-BE49-F238E27FC236}">
                <a16:creationId xmlns:a16="http://schemas.microsoft.com/office/drawing/2014/main" id="{F4F5F975-BC87-3888-019A-3C8B2CACF2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13511" y="3430087"/>
            <a:ext cx="260107" cy="260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4" descr="Stopwatch - Free time and date icons">
            <a:extLst>
              <a:ext uri="{FF2B5EF4-FFF2-40B4-BE49-F238E27FC236}">
                <a16:creationId xmlns:a16="http://schemas.microsoft.com/office/drawing/2014/main" id="{517C67DF-CB06-D3F0-759F-68F78CBB06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36765" y="3322940"/>
            <a:ext cx="260107" cy="260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4" descr="Stopwatch - Free time and date icons">
            <a:extLst>
              <a:ext uri="{FF2B5EF4-FFF2-40B4-BE49-F238E27FC236}">
                <a16:creationId xmlns:a16="http://schemas.microsoft.com/office/drawing/2014/main" id="{8CC2D0CE-4CAD-BBDC-B731-0841A6A318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4847" y="3215793"/>
            <a:ext cx="260107" cy="260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" name="Rounded Rectangle 42">
            <a:extLst>
              <a:ext uri="{FF2B5EF4-FFF2-40B4-BE49-F238E27FC236}">
                <a16:creationId xmlns:a16="http://schemas.microsoft.com/office/drawing/2014/main" id="{1DFA9E89-2B1C-66CD-AF55-5BB61823BF4B}"/>
              </a:ext>
            </a:extLst>
          </p:cNvPr>
          <p:cNvSpPr/>
          <p:nvPr/>
        </p:nvSpPr>
        <p:spPr bwMode="auto">
          <a:xfrm>
            <a:off x="3791627" y="4384308"/>
            <a:ext cx="1560745" cy="302795"/>
          </a:xfrm>
          <a:prstGeom prst="roundRect">
            <a:avLst/>
          </a:prstGeom>
          <a:solidFill>
            <a:srgbClr val="FFC000"/>
          </a:solidFill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rPr>
              <a:t>Reference Clock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FA4860B4-4447-B3B5-B2B4-4A920F3BC749}"/>
              </a:ext>
            </a:extLst>
          </p:cNvPr>
          <p:cNvCxnSpPr>
            <a:stCxn id="43" idx="0"/>
          </p:cNvCxnSpPr>
          <p:nvPr/>
        </p:nvCxnSpPr>
        <p:spPr bwMode="auto">
          <a:xfrm flipH="1" flipV="1">
            <a:off x="3194482" y="3902485"/>
            <a:ext cx="1377518" cy="48182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D6F75158-B247-C772-8CDA-0AF32366E0F3}"/>
              </a:ext>
            </a:extLst>
          </p:cNvPr>
          <p:cNvCxnSpPr>
            <a:cxnSpLocks/>
            <a:stCxn id="43" idx="0"/>
          </p:cNvCxnSpPr>
          <p:nvPr/>
        </p:nvCxnSpPr>
        <p:spPr bwMode="auto">
          <a:xfrm flipH="1" flipV="1">
            <a:off x="3471228" y="3796846"/>
            <a:ext cx="1100772" cy="58746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53773CAF-CECF-0460-04C9-BC4BABCDA4FF}"/>
              </a:ext>
            </a:extLst>
          </p:cNvPr>
          <p:cNvCxnSpPr>
            <a:cxnSpLocks/>
            <a:stCxn id="43" idx="0"/>
          </p:cNvCxnSpPr>
          <p:nvPr/>
        </p:nvCxnSpPr>
        <p:spPr bwMode="auto">
          <a:xfrm flipH="1" flipV="1">
            <a:off x="3747974" y="3691207"/>
            <a:ext cx="824026" cy="69310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0769E052-2243-E539-3C12-3D69B60FB257}"/>
              </a:ext>
            </a:extLst>
          </p:cNvPr>
          <p:cNvCxnSpPr>
            <a:cxnSpLocks/>
            <a:stCxn id="43" idx="0"/>
          </p:cNvCxnSpPr>
          <p:nvPr/>
        </p:nvCxnSpPr>
        <p:spPr bwMode="auto">
          <a:xfrm flipH="1" flipV="1">
            <a:off x="4024720" y="3585568"/>
            <a:ext cx="547280" cy="79874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0D446D56-94F8-BE65-77C6-BF890A3037CD}"/>
              </a:ext>
            </a:extLst>
          </p:cNvPr>
          <p:cNvCxnSpPr>
            <a:cxnSpLocks/>
            <a:stCxn id="43" idx="0"/>
          </p:cNvCxnSpPr>
          <p:nvPr/>
        </p:nvCxnSpPr>
        <p:spPr bwMode="auto">
          <a:xfrm flipH="1" flipV="1">
            <a:off x="4301466" y="3479929"/>
            <a:ext cx="270534" cy="90437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25" name="Straight Arrow Connector 1024">
            <a:extLst>
              <a:ext uri="{FF2B5EF4-FFF2-40B4-BE49-F238E27FC236}">
                <a16:creationId xmlns:a16="http://schemas.microsoft.com/office/drawing/2014/main" id="{CB7C4194-240A-C347-761F-5A0E6A90688A}"/>
              </a:ext>
            </a:extLst>
          </p:cNvPr>
          <p:cNvCxnSpPr>
            <a:cxnSpLocks/>
            <a:stCxn id="43" idx="0"/>
          </p:cNvCxnSpPr>
          <p:nvPr/>
        </p:nvCxnSpPr>
        <p:spPr bwMode="auto">
          <a:xfrm flipV="1">
            <a:off x="4572000" y="3475900"/>
            <a:ext cx="297166" cy="90840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28" name="Straight Arrow Connector 1027">
            <a:extLst>
              <a:ext uri="{FF2B5EF4-FFF2-40B4-BE49-F238E27FC236}">
                <a16:creationId xmlns:a16="http://schemas.microsoft.com/office/drawing/2014/main" id="{C28EFC6D-9430-BE4A-F16B-3240A3968ABB}"/>
              </a:ext>
            </a:extLst>
          </p:cNvPr>
          <p:cNvCxnSpPr>
            <a:cxnSpLocks/>
            <a:stCxn id="43" idx="0"/>
          </p:cNvCxnSpPr>
          <p:nvPr/>
        </p:nvCxnSpPr>
        <p:spPr bwMode="auto">
          <a:xfrm flipV="1">
            <a:off x="4572000" y="3582365"/>
            <a:ext cx="531487" cy="80194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32" name="Straight Arrow Connector 1031">
            <a:extLst>
              <a:ext uri="{FF2B5EF4-FFF2-40B4-BE49-F238E27FC236}">
                <a16:creationId xmlns:a16="http://schemas.microsoft.com/office/drawing/2014/main" id="{981E4C0F-B4C2-5BBF-44D4-893EAFE88352}"/>
              </a:ext>
            </a:extLst>
          </p:cNvPr>
          <p:cNvCxnSpPr>
            <a:cxnSpLocks/>
            <a:stCxn id="43" idx="0"/>
          </p:cNvCxnSpPr>
          <p:nvPr/>
        </p:nvCxnSpPr>
        <p:spPr bwMode="auto">
          <a:xfrm flipV="1">
            <a:off x="4572000" y="3690194"/>
            <a:ext cx="824025" cy="69411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38" name="Straight Arrow Connector 1037">
            <a:extLst>
              <a:ext uri="{FF2B5EF4-FFF2-40B4-BE49-F238E27FC236}">
                <a16:creationId xmlns:a16="http://schemas.microsoft.com/office/drawing/2014/main" id="{FEE4D360-C70E-A43E-DDEE-72670BEC6D9E}"/>
              </a:ext>
            </a:extLst>
          </p:cNvPr>
          <p:cNvCxnSpPr>
            <a:cxnSpLocks/>
            <a:stCxn id="43" idx="0"/>
          </p:cNvCxnSpPr>
          <p:nvPr/>
        </p:nvCxnSpPr>
        <p:spPr bwMode="auto">
          <a:xfrm flipV="1">
            <a:off x="4572000" y="3794324"/>
            <a:ext cx="1073757" cy="58998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41" name="Straight Arrow Connector 1040">
            <a:extLst>
              <a:ext uri="{FF2B5EF4-FFF2-40B4-BE49-F238E27FC236}">
                <a16:creationId xmlns:a16="http://schemas.microsoft.com/office/drawing/2014/main" id="{04F4CD61-E0B7-8B79-A68F-750573E91E4B}"/>
              </a:ext>
            </a:extLst>
          </p:cNvPr>
          <p:cNvCxnSpPr>
            <a:cxnSpLocks/>
            <a:stCxn id="43" idx="0"/>
          </p:cNvCxnSpPr>
          <p:nvPr/>
        </p:nvCxnSpPr>
        <p:spPr bwMode="auto">
          <a:xfrm flipV="1">
            <a:off x="4572000" y="3842472"/>
            <a:ext cx="1368152" cy="54183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1295606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4592A1-7B64-4BDD-8C15-B61F66385D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 inaccuracy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A19107-E178-7955-A716-5771BFB4C6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5 Jan 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155A38-DF4C-1E62-CE9D-5B625DF8C9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 Page </a:t>
            </a:r>
            <a:fld id="{914CB362-B5FD-9A4D-A525-F9AE26ED7B7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7C80DB4-93F5-2C80-E136-3A0E909B228E}"/>
              </a:ext>
            </a:extLst>
          </p:cNvPr>
          <p:cNvSpPr/>
          <p:nvPr/>
        </p:nvSpPr>
        <p:spPr bwMode="auto">
          <a:xfrm>
            <a:off x="1429139" y="1131590"/>
            <a:ext cx="648072" cy="43204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7" name="Picture 4" descr="Stopwatch - Free time and date icons">
            <a:extLst>
              <a:ext uri="{FF2B5EF4-FFF2-40B4-BE49-F238E27FC236}">
                <a16:creationId xmlns:a16="http://schemas.microsoft.com/office/drawing/2014/main" id="{DFD02C77-15D1-36F5-4746-7512566199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1109978"/>
            <a:ext cx="475272" cy="475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7B59CDF1-CEF1-A57F-CDBC-C07B72525FE1}"/>
              </a:ext>
            </a:extLst>
          </p:cNvPr>
          <p:cNvSpPr/>
          <p:nvPr/>
        </p:nvSpPr>
        <p:spPr bwMode="auto">
          <a:xfrm>
            <a:off x="1259632" y="2399169"/>
            <a:ext cx="648072" cy="43204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9" name="Picture 4" descr="Stopwatch - Free time and date icons">
            <a:extLst>
              <a:ext uri="{FF2B5EF4-FFF2-40B4-BE49-F238E27FC236}">
                <a16:creationId xmlns:a16="http://schemas.microsoft.com/office/drawing/2014/main" id="{4B3556BC-03CF-250E-E12D-E4D3741A5F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2377557"/>
            <a:ext cx="475272" cy="475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4CDFAE5-718E-C112-E8F6-624DFDC3D402}"/>
              </a:ext>
            </a:extLst>
          </p:cNvPr>
          <p:cNvCxnSpPr>
            <a:stCxn id="6" idx="3"/>
            <a:endCxn id="7" idx="1"/>
          </p:cNvCxnSpPr>
          <p:nvPr/>
        </p:nvCxnSpPr>
        <p:spPr bwMode="auto">
          <a:xfrm>
            <a:off x="2077211" y="1347614"/>
            <a:ext cx="2638805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F2C3006-8B61-65D3-3107-AFBA603CCA14}"/>
              </a:ext>
            </a:extLst>
          </p:cNvPr>
          <p:cNvCxnSpPr>
            <a:cxnSpLocks/>
            <a:stCxn id="8" idx="3"/>
            <a:endCxn id="9" idx="1"/>
          </p:cNvCxnSpPr>
          <p:nvPr/>
        </p:nvCxnSpPr>
        <p:spPr bwMode="auto">
          <a:xfrm>
            <a:off x="1907704" y="2615193"/>
            <a:ext cx="2808312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A4F8C425-2F46-90B5-B496-EBF18DA16629}"/>
              </a:ext>
            </a:extLst>
          </p:cNvPr>
          <p:cNvSpPr/>
          <p:nvPr/>
        </p:nvSpPr>
        <p:spPr bwMode="auto">
          <a:xfrm>
            <a:off x="6300192" y="4299942"/>
            <a:ext cx="1560745" cy="302795"/>
          </a:xfrm>
          <a:prstGeom prst="roundRect">
            <a:avLst/>
          </a:prstGeom>
          <a:solidFill>
            <a:srgbClr val="FFC000"/>
          </a:solidFill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rPr>
              <a:t>Reference Clock</a:t>
            </a:r>
          </a:p>
        </p:txBody>
      </p:sp>
      <p:cxnSp>
        <p:nvCxnSpPr>
          <p:cNvPr id="17" name="Elbow Connector 16">
            <a:extLst>
              <a:ext uri="{FF2B5EF4-FFF2-40B4-BE49-F238E27FC236}">
                <a16:creationId xmlns:a16="http://schemas.microsoft.com/office/drawing/2014/main" id="{EDD3806E-AB8B-802F-118D-54558DB6519B}"/>
              </a:ext>
            </a:extLst>
          </p:cNvPr>
          <p:cNvCxnSpPr>
            <a:stCxn id="15" idx="0"/>
            <a:endCxn id="7" idx="3"/>
          </p:cNvCxnSpPr>
          <p:nvPr/>
        </p:nvCxnSpPr>
        <p:spPr bwMode="auto">
          <a:xfrm rot="16200000" flipV="1">
            <a:off x="4659763" y="1879139"/>
            <a:ext cx="2952328" cy="1889277"/>
          </a:xfrm>
          <a:prstGeom prst="bent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8" name="Elbow Connector 17">
            <a:extLst>
              <a:ext uri="{FF2B5EF4-FFF2-40B4-BE49-F238E27FC236}">
                <a16:creationId xmlns:a16="http://schemas.microsoft.com/office/drawing/2014/main" id="{0D641270-F0A8-9D6A-190F-49000B5EF079}"/>
              </a:ext>
            </a:extLst>
          </p:cNvPr>
          <p:cNvCxnSpPr>
            <a:cxnSpLocks/>
            <a:stCxn id="15" idx="0"/>
            <a:endCxn id="9" idx="3"/>
          </p:cNvCxnSpPr>
          <p:nvPr/>
        </p:nvCxnSpPr>
        <p:spPr bwMode="auto">
          <a:xfrm rot="16200000" flipV="1">
            <a:off x="5293553" y="2512929"/>
            <a:ext cx="1684749" cy="1889277"/>
          </a:xfrm>
          <a:prstGeom prst="bent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CBC595CB-C178-84C6-DCFD-CA3951544FDC}"/>
              </a:ext>
            </a:extLst>
          </p:cNvPr>
          <p:cNvCxnSpPr>
            <a:cxnSpLocks/>
          </p:cNvCxnSpPr>
          <p:nvPr/>
        </p:nvCxnSpPr>
        <p:spPr bwMode="auto">
          <a:xfrm>
            <a:off x="3923928" y="1226177"/>
            <a:ext cx="28803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16FAEC9F-4EA1-CF04-771E-545EB95F787F}"/>
              </a:ext>
            </a:extLst>
          </p:cNvPr>
          <p:cNvCxnSpPr>
            <a:cxnSpLocks/>
          </p:cNvCxnSpPr>
          <p:nvPr/>
        </p:nvCxnSpPr>
        <p:spPr bwMode="auto">
          <a:xfrm flipV="1">
            <a:off x="4211960" y="892987"/>
            <a:ext cx="116565" cy="33319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9234BF8C-A0F0-F4BB-8BAD-6A5D4E08C8BF}"/>
              </a:ext>
            </a:extLst>
          </p:cNvPr>
          <p:cNvCxnSpPr>
            <a:cxnSpLocks/>
          </p:cNvCxnSpPr>
          <p:nvPr/>
        </p:nvCxnSpPr>
        <p:spPr bwMode="auto">
          <a:xfrm>
            <a:off x="4328525" y="897656"/>
            <a:ext cx="28803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18E9E2CB-ED6A-E1C7-B496-DB3E96FC1118}"/>
              </a:ext>
            </a:extLst>
          </p:cNvPr>
          <p:cNvCxnSpPr>
            <a:cxnSpLocks/>
          </p:cNvCxnSpPr>
          <p:nvPr/>
        </p:nvCxnSpPr>
        <p:spPr bwMode="auto">
          <a:xfrm>
            <a:off x="4015501" y="2507181"/>
            <a:ext cx="28803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1DDC60AC-6295-1627-F8A8-E3B9B431649A}"/>
              </a:ext>
            </a:extLst>
          </p:cNvPr>
          <p:cNvCxnSpPr>
            <a:cxnSpLocks/>
          </p:cNvCxnSpPr>
          <p:nvPr/>
        </p:nvCxnSpPr>
        <p:spPr bwMode="auto">
          <a:xfrm flipV="1">
            <a:off x="4303533" y="2173991"/>
            <a:ext cx="116565" cy="33319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D14CB9E4-5325-EDD0-DF35-BC527B9A68C5}"/>
              </a:ext>
            </a:extLst>
          </p:cNvPr>
          <p:cNvCxnSpPr>
            <a:cxnSpLocks/>
          </p:cNvCxnSpPr>
          <p:nvPr/>
        </p:nvCxnSpPr>
        <p:spPr bwMode="auto">
          <a:xfrm>
            <a:off x="4420098" y="2178660"/>
            <a:ext cx="28803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BEF82BFB-5B33-F718-7D6B-BB23DEBA114D}"/>
              </a:ext>
            </a:extLst>
          </p:cNvPr>
          <p:cNvCxnSpPr>
            <a:cxnSpLocks/>
          </p:cNvCxnSpPr>
          <p:nvPr/>
        </p:nvCxnSpPr>
        <p:spPr bwMode="auto">
          <a:xfrm>
            <a:off x="4283968" y="892987"/>
            <a:ext cx="4667" cy="225482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FED30997-D211-ECF5-D90A-5AFE172B30DC}"/>
              </a:ext>
            </a:extLst>
          </p:cNvPr>
          <p:cNvCxnSpPr>
            <a:cxnSpLocks/>
          </p:cNvCxnSpPr>
          <p:nvPr/>
        </p:nvCxnSpPr>
        <p:spPr bwMode="auto">
          <a:xfrm>
            <a:off x="4373694" y="892986"/>
            <a:ext cx="1847" cy="225482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70C844D6-BC33-5345-51E9-851F31947ED2}"/>
              </a:ext>
            </a:extLst>
          </p:cNvPr>
          <p:cNvCxnSpPr>
            <a:cxnSpLocks/>
          </p:cNvCxnSpPr>
          <p:nvPr/>
        </p:nvCxnSpPr>
        <p:spPr bwMode="auto">
          <a:xfrm>
            <a:off x="4067944" y="2975233"/>
            <a:ext cx="21183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0DBC6AA2-2CB7-60C7-67DB-8345BB558505}"/>
              </a:ext>
            </a:extLst>
          </p:cNvPr>
          <p:cNvCxnSpPr>
            <a:cxnSpLocks/>
          </p:cNvCxnSpPr>
          <p:nvPr/>
        </p:nvCxnSpPr>
        <p:spPr bwMode="auto">
          <a:xfrm flipH="1">
            <a:off x="4369502" y="2975233"/>
            <a:ext cx="19461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3D8F96DC-ABC8-716A-E085-8B1C4A4C5F7A}"/>
              </a:ext>
            </a:extLst>
          </p:cNvPr>
          <p:cNvSpPr txBox="1"/>
          <p:nvPr/>
        </p:nvSpPr>
        <p:spPr>
          <a:xfrm>
            <a:off x="3361984" y="2861304"/>
            <a:ext cx="532197" cy="18646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“Skew”</a:t>
            </a:r>
          </a:p>
        </p:txBody>
      </p:sp>
      <p:sp>
        <p:nvSpPr>
          <p:cNvPr id="43" name="Rounded Rectangle 42">
            <a:extLst>
              <a:ext uri="{FF2B5EF4-FFF2-40B4-BE49-F238E27FC236}">
                <a16:creationId xmlns:a16="http://schemas.microsoft.com/office/drawing/2014/main" id="{6B691CD0-7F0B-B698-FB80-A4E79F74F6D9}"/>
              </a:ext>
            </a:extLst>
          </p:cNvPr>
          <p:cNvSpPr/>
          <p:nvPr/>
        </p:nvSpPr>
        <p:spPr bwMode="auto">
          <a:xfrm>
            <a:off x="6588224" y="1591342"/>
            <a:ext cx="1004951" cy="302795"/>
          </a:xfrm>
          <a:prstGeom prst="roundRect">
            <a:avLst/>
          </a:prstGeom>
          <a:solidFill>
            <a:srgbClr val="FFC000"/>
          </a:solidFill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rPr>
              <a:t>Repeater</a:t>
            </a:r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F8D67A55-5997-7B24-B26B-1B5D75514D55}"/>
              </a:ext>
            </a:extLst>
          </p:cNvPr>
          <p:cNvCxnSpPr>
            <a:cxnSpLocks/>
          </p:cNvCxnSpPr>
          <p:nvPr/>
        </p:nvCxnSpPr>
        <p:spPr bwMode="auto">
          <a:xfrm>
            <a:off x="5543441" y="1228796"/>
            <a:ext cx="404597" cy="423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C4F16942-7242-11DA-92F4-F11CDA0BB61D}"/>
              </a:ext>
            </a:extLst>
          </p:cNvPr>
          <p:cNvCxnSpPr>
            <a:cxnSpLocks/>
          </p:cNvCxnSpPr>
          <p:nvPr/>
        </p:nvCxnSpPr>
        <p:spPr bwMode="auto">
          <a:xfrm flipV="1">
            <a:off x="5831473" y="895606"/>
            <a:ext cx="116565" cy="33319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E9A5146F-1B91-178F-57F0-2BAE7C9E1182}"/>
              </a:ext>
            </a:extLst>
          </p:cNvPr>
          <p:cNvCxnSpPr>
            <a:cxnSpLocks/>
          </p:cNvCxnSpPr>
          <p:nvPr/>
        </p:nvCxnSpPr>
        <p:spPr bwMode="auto">
          <a:xfrm>
            <a:off x="5948038" y="900275"/>
            <a:ext cx="28803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0DB4AD22-179A-1EFB-9C58-982470F595F8}"/>
              </a:ext>
            </a:extLst>
          </p:cNvPr>
          <p:cNvCxnSpPr>
            <a:cxnSpLocks/>
          </p:cNvCxnSpPr>
          <p:nvPr/>
        </p:nvCxnSpPr>
        <p:spPr bwMode="auto">
          <a:xfrm flipV="1">
            <a:off x="5858923" y="897018"/>
            <a:ext cx="116565" cy="33319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18E10CBC-C8CB-8314-47EC-9556A52AD8C5}"/>
              </a:ext>
            </a:extLst>
          </p:cNvPr>
          <p:cNvCxnSpPr>
            <a:cxnSpLocks/>
          </p:cNvCxnSpPr>
          <p:nvPr/>
        </p:nvCxnSpPr>
        <p:spPr bwMode="auto">
          <a:xfrm flipV="1">
            <a:off x="5886373" y="898430"/>
            <a:ext cx="116565" cy="33319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8A86ACC1-F201-F754-DDD7-A675EB227A82}"/>
              </a:ext>
            </a:extLst>
          </p:cNvPr>
          <p:cNvCxnSpPr>
            <a:cxnSpLocks/>
          </p:cNvCxnSpPr>
          <p:nvPr/>
        </p:nvCxnSpPr>
        <p:spPr bwMode="auto">
          <a:xfrm flipV="1">
            <a:off x="5913823" y="899842"/>
            <a:ext cx="116565" cy="33319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4E280E23-5EC8-3FB2-06EE-5F59090625FB}"/>
              </a:ext>
            </a:extLst>
          </p:cNvPr>
          <p:cNvCxnSpPr>
            <a:cxnSpLocks/>
          </p:cNvCxnSpPr>
          <p:nvPr/>
        </p:nvCxnSpPr>
        <p:spPr bwMode="auto">
          <a:xfrm flipV="1">
            <a:off x="5941273" y="901254"/>
            <a:ext cx="116565" cy="33319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99A1F506-03EA-65F8-12EC-411CA0B0C6D8}"/>
              </a:ext>
            </a:extLst>
          </p:cNvPr>
          <p:cNvCxnSpPr>
            <a:cxnSpLocks/>
          </p:cNvCxnSpPr>
          <p:nvPr/>
        </p:nvCxnSpPr>
        <p:spPr bwMode="auto">
          <a:xfrm>
            <a:off x="5570891" y="2507181"/>
            <a:ext cx="28803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00826C00-C1E6-E135-A3EE-0A0904C5F3C4}"/>
              </a:ext>
            </a:extLst>
          </p:cNvPr>
          <p:cNvCxnSpPr>
            <a:cxnSpLocks/>
          </p:cNvCxnSpPr>
          <p:nvPr/>
        </p:nvCxnSpPr>
        <p:spPr bwMode="auto">
          <a:xfrm flipV="1">
            <a:off x="5858923" y="2173991"/>
            <a:ext cx="116565" cy="33319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7E737D95-ABCA-DE06-80C4-5DF888E7F74B}"/>
              </a:ext>
            </a:extLst>
          </p:cNvPr>
          <p:cNvCxnSpPr>
            <a:cxnSpLocks/>
          </p:cNvCxnSpPr>
          <p:nvPr/>
        </p:nvCxnSpPr>
        <p:spPr bwMode="auto">
          <a:xfrm>
            <a:off x="5975488" y="2178660"/>
            <a:ext cx="28803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E2B4FBC1-7C7A-629F-11CF-EBF908B70678}"/>
              </a:ext>
            </a:extLst>
          </p:cNvPr>
          <p:cNvCxnSpPr>
            <a:cxnSpLocks/>
          </p:cNvCxnSpPr>
          <p:nvPr/>
        </p:nvCxnSpPr>
        <p:spPr bwMode="auto">
          <a:xfrm>
            <a:off x="5687121" y="1059582"/>
            <a:ext cx="21183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34A62394-58A8-0F81-7D4A-162261EE4EAA}"/>
              </a:ext>
            </a:extLst>
          </p:cNvPr>
          <p:cNvCxnSpPr>
            <a:cxnSpLocks/>
          </p:cNvCxnSpPr>
          <p:nvPr/>
        </p:nvCxnSpPr>
        <p:spPr bwMode="auto">
          <a:xfrm flipH="1">
            <a:off x="5988679" y="1059582"/>
            <a:ext cx="19461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314F064C-F7A1-D31C-9F82-7EC02D409AB9}"/>
              </a:ext>
            </a:extLst>
          </p:cNvPr>
          <p:cNvSpPr txBox="1"/>
          <p:nvPr/>
        </p:nvSpPr>
        <p:spPr>
          <a:xfrm>
            <a:off x="6383858" y="960433"/>
            <a:ext cx="506549" cy="18646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“Jitter”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6A96F86C-E5CA-B193-A6EF-E231D0BECEAB}"/>
              </a:ext>
            </a:extLst>
          </p:cNvPr>
          <p:cNvSpPr txBox="1"/>
          <p:nvPr/>
        </p:nvSpPr>
        <p:spPr>
          <a:xfrm>
            <a:off x="498424" y="3753698"/>
            <a:ext cx="3903313" cy="38953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Timing inaccuracy occurs both on the </a:t>
            </a:r>
            <a:r>
              <a:rPr lang="en-US" sz="12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detector </a:t>
            </a: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side</a:t>
            </a:r>
            <a:r>
              <a:rPr lang="en-US" sz="12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 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and the </a:t>
            </a:r>
            <a:r>
              <a:rPr lang="en-US" sz="12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clock distribution </a:t>
            </a: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side: </a:t>
            </a:r>
            <a:r>
              <a:rPr lang="en-US" sz="12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Skew</a:t>
            </a: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 &amp; </a:t>
            </a:r>
            <a:r>
              <a:rPr lang="en-US" sz="12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Jitter</a:t>
            </a:r>
          </a:p>
        </p:txBody>
      </p:sp>
    </p:spTree>
    <p:extLst>
      <p:ext uri="{BB962C8B-B14F-4D97-AF65-F5344CB8AC3E}">
        <p14:creationId xmlns:p14="http://schemas.microsoft.com/office/powerpoint/2010/main" val="41539227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998741-D534-AC40-F260-FC7DA1EFAD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MEG II Experiment at PSI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978041-E5EB-A185-ADD7-27F349AF1D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5 Jan 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E55FE4-72E4-BB28-4D9D-4BA331581A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 Page </a:t>
            </a:r>
            <a:fld id="{914CB362-B5FD-9A4D-A525-F9AE26ED7B7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6" name="Picture 2" descr="C:\Users\nbcei\AppData\Local\Temp\meg2.png">
            <a:extLst>
              <a:ext uri="{FF2B5EF4-FFF2-40B4-BE49-F238E27FC236}">
                <a16:creationId xmlns:a16="http://schemas.microsoft.com/office/drawing/2014/main" id="{295D74F9-0EAF-738E-B7F5-BB9AEF2D2B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0664" y="1491630"/>
            <a:ext cx="3131336" cy="2209866"/>
          </a:xfrm>
          <a:prstGeom prst="rect">
            <a:avLst/>
          </a:prstGeom>
          <a:noFill/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5C5638C2-8EC1-4E21-4131-634C638C4054}"/>
              </a:ext>
            </a:extLst>
          </p:cNvPr>
          <p:cNvCxnSpPr>
            <a:cxnSpLocks/>
          </p:cNvCxnSpPr>
          <p:nvPr/>
        </p:nvCxnSpPr>
        <p:spPr bwMode="auto">
          <a:xfrm flipH="1">
            <a:off x="4392992" y="2308531"/>
            <a:ext cx="648072" cy="106599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85543A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52AD9B42-D43F-D68A-5E63-6119CED1765A}"/>
              </a:ext>
            </a:extLst>
          </p:cNvPr>
          <p:cNvSpPr txBox="1"/>
          <p:nvPr/>
        </p:nvSpPr>
        <p:spPr>
          <a:xfrm>
            <a:off x="5185080" y="2175561"/>
            <a:ext cx="626775" cy="18626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10</a:t>
            </a:r>
            <a:r>
              <a:rPr lang="en-US" sz="1200" baseline="30000" dirty="0">
                <a:solidFill>
                  <a:srgbClr val="000000"/>
                </a:solidFill>
                <a:latin typeface="Century Gothic" panose="020B0502020202020204" pitchFamily="34" charset="0"/>
              </a:rPr>
              <a:t>8</a:t>
            </a: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 </a:t>
            </a:r>
            <a:r>
              <a:rPr lang="en-US" sz="1200" dirty="0">
                <a:solidFill>
                  <a:srgbClr val="000000"/>
                </a:solidFill>
                <a:latin typeface="Symbol" pitchFamily="2" charset="2"/>
              </a:rPr>
              <a:t>m</a:t>
            </a:r>
            <a:r>
              <a:rPr lang="en-US" sz="1200" baseline="30000" dirty="0">
                <a:solidFill>
                  <a:srgbClr val="000000"/>
                </a:solidFill>
                <a:latin typeface="Symbol" pitchFamily="2" charset="2"/>
              </a:rPr>
              <a:t>+</a:t>
            </a: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 / s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27F7620-C985-6167-C360-31080CAE2C1E}"/>
              </a:ext>
            </a:extLst>
          </p:cNvPr>
          <p:cNvCxnSpPr>
            <a:cxnSpLocks/>
          </p:cNvCxnSpPr>
          <p:nvPr/>
        </p:nvCxnSpPr>
        <p:spPr bwMode="auto">
          <a:xfrm flipH="1">
            <a:off x="2880824" y="1444435"/>
            <a:ext cx="1008112" cy="72008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2BEAE6B7-3631-427C-C0C0-114684276279}"/>
              </a:ext>
            </a:extLst>
          </p:cNvPr>
          <p:cNvSpPr txBox="1"/>
          <p:nvPr/>
        </p:nvSpPr>
        <p:spPr>
          <a:xfrm>
            <a:off x="2911585" y="923257"/>
            <a:ext cx="2232984" cy="3408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indent="-171450"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Symbol" pitchFamily="2" charset="2"/>
              <a:buChar char="g"/>
            </a:pPr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detection in liquid </a:t>
            </a:r>
          </a:p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Xenon Calorimeter: 4760 channels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733573F-FAE0-78D2-7080-93DFFDBBBAB3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2197760" y="3172627"/>
            <a:ext cx="107000" cy="64807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808E630C-159F-98CD-C861-CFA899F4A1D8}"/>
              </a:ext>
            </a:extLst>
          </p:cNvPr>
          <p:cNvSpPr txBox="1"/>
          <p:nvPr/>
        </p:nvSpPr>
        <p:spPr>
          <a:xfrm>
            <a:off x="1311699" y="3880275"/>
            <a:ext cx="1986121" cy="3408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e</a:t>
            </a:r>
            <a:r>
              <a:rPr lang="en-US" sz="1050" baseline="30000" dirty="0">
                <a:solidFill>
                  <a:srgbClr val="000000"/>
                </a:solidFill>
                <a:latin typeface="Symbol" pitchFamily="2" charset="2"/>
              </a:rPr>
              <a:t>+</a:t>
            </a:r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 detection in </a:t>
            </a:r>
          </a:p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Timing Counter: 1024 channels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7BEC724-B5FC-C6BB-ABFF-CDE77078CFFD}"/>
              </a:ext>
            </a:extLst>
          </p:cNvPr>
          <p:cNvSpPr txBox="1"/>
          <p:nvPr/>
        </p:nvSpPr>
        <p:spPr>
          <a:xfrm>
            <a:off x="6520609" y="1187254"/>
            <a:ext cx="2261838" cy="273049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Normal </a:t>
            </a:r>
            <a:r>
              <a:rPr lang="en-US" sz="1200" dirty="0">
                <a:solidFill>
                  <a:srgbClr val="000000"/>
                </a:solidFill>
                <a:latin typeface="Symbol" pitchFamily="2" charset="2"/>
              </a:rPr>
              <a:t>m</a:t>
            </a: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 decay </a:t>
            </a:r>
          </a:p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(Standard Model):</a:t>
            </a:r>
          </a:p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200" dirty="0">
              <a:solidFill>
                <a:srgbClr val="000000"/>
              </a:solidFill>
              <a:latin typeface="Century Gothic" panose="020B0502020202020204" pitchFamily="34" charset="0"/>
            </a:endParaRPr>
          </a:p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Symbol" pitchFamily="2" charset="2"/>
              </a:rPr>
              <a:t>m</a:t>
            </a:r>
            <a:r>
              <a:rPr lang="en-US" sz="1800" baseline="30000" dirty="0">
                <a:solidFill>
                  <a:srgbClr val="000000"/>
                </a:solidFill>
                <a:latin typeface="Century Gothic" panose="020B0502020202020204" pitchFamily="34" charset="0"/>
              </a:rPr>
              <a:t>+</a:t>
            </a:r>
            <a:r>
              <a:rPr lang="en-US" sz="1800" dirty="0">
                <a:solidFill>
                  <a:srgbClr val="000000"/>
                </a:solidFill>
                <a:latin typeface="Century Gothic" panose="020B0502020202020204" pitchFamily="34" charset="0"/>
              </a:rPr>
              <a:t> </a:t>
            </a:r>
            <a:r>
              <a:rPr lang="en-US" sz="1800" dirty="0">
                <a:solidFill>
                  <a:srgbClr val="000000"/>
                </a:solidFill>
                <a:latin typeface="Century Gothic" panose="020B0502020202020204" pitchFamily="34" charset="0"/>
                <a:sym typeface="Wingdings" pitchFamily="2" charset="2"/>
              </a:rPr>
              <a:t> e</a:t>
            </a:r>
            <a:r>
              <a:rPr lang="en-US" sz="1800" baseline="30000" dirty="0">
                <a:solidFill>
                  <a:srgbClr val="000000"/>
                </a:solidFill>
                <a:latin typeface="Century Gothic" panose="020B0502020202020204" pitchFamily="34" charset="0"/>
                <a:sym typeface="Wingdings" pitchFamily="2" charset="2"/>
              </a:rPr>
              <a:t>+</a:t>
            </a:r>
            <a:r>
              <a:rPr lang="en-US" sz="1800" dirty="0">
                <a:solidFill>
                  <a:srgbClr val="000000"/>
                </a:solidFill>
                <a:latin typeface="Century Gothic" panose="020B0502020202020204" pitchFamily="34" charset="0"/>
                <a:sym typeface="Wingdings" pitchFamily="2" charset="2"/>
              </a:rPr>
              <a:t> </a:t>
            </a:r>
            <a:r>
              <a:rPr lang="en-US" sz="1800" dirty="0">
                <a:solidFill>
                  <a:srgbClr val="000000"/>
                </a:solidFill>
                <a:latin typeface="Symbol" pitchFamily="2" charset="2"/>
                <a:sym typeface="Wingdings" pitchFamily="2" charset="2"/>
              </a:rPr>
              <a:t>n</a:t>
            </a:r>
            <a:r>
              <a:rPr lang="en-US" sz="1800" baseline="-25000" dirty="0">
                <a:solidFill>
                  <a:srgbClr val="000000"/>
                </a:solidFill>
                <a:latin typeface="Century Gothic" panose="020B0502020202020204" pitchFamily="34" charset="0"/>
                <a:sym typeface="Wingdings" pitchFamily="2" charset="2"/>
              </a:rPr>
              <a:t>e</a:t>
            </a:r>
            <a:r>
              <a:rPr lang="en-US" sz="1800" dirty="0">
                <a:solidFill>
                  <a:srgbClr val="000000"/>
                </a:solidFill>
                <a:latin typeface="Century Gothic" panose="020B0502020202020204" pitchFamily="34" charset="0"/>
                <a:sym typeface="Wingdings" pitchFamily="2" charset="2"/>
              </a:rPr>
              <a:t> </a:t>
            </a:r>
            <a:r>
              <a:rPr lang="en-US" sz="1800" dirty="0">
                <a:solidFill>
                  <a:srgbClr val="000000"/>
                </a:solidFill>
                <a:latin typeface="Symbol" pitchFamily="2" charset="2"/>
                <a:sym typeface="Wingdings" pitchFamily="2" charset="2"/>
              </a:rPr>
              <a:t>n</a:t>
            </a:r>
            <a:r>
              <a:rPr lang="en-US" sz="1800" baseline="-25000" dirty="0">
                <a:solidFill>
                  <a:srgbClr val="000000"/>
                </a:solidFill>
                <a:latin typeface="Symbol" pitchFamily="2" charset="2"/>
                <a:sym typeface="Wingdings" pitchFamily="2" charset="2"/>
              </a:rPr>
              <a:t>m</a:t>
            </a:r>
          </a:p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200" baseline="-25000" dirty="0">
              <a:solidFill>
                <a:srgbClr val="000000"/>
              </a:solidFill>
              <a:latin typeface="Symbol" pitchFamily="2" charset="2"/>
              <a:sym typeface="Wingdings" pitchFamily="2" charset="2"/>
            </a:endParaRPr>
          </a:p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200" dirty="0">
              <a:solidFill>
                <a:srgbClr val="000000"/>
              </a:solidFill>
              <a:latin typeface="Century Gothic" panose="020B0502020202020204" pitchFamily="34" charset="0"/>
            </a:endParaRPr>
          </a:p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200" dirty="0">
              <a:solidFill>
                <a:srgbClr val="000000"/>
              </a:solidFill>
              <a:latin typeface="Century Gothic" panose="020B0502020202020204" pitchFamily="34" charset="0"/>
            </a:endParaRPr>
          </a:p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Lepton-Flavor Violating Decay</a:t>
            </a:r>
          </a:p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(New Physics):</a:t>
            </a:r>
          </a:p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200" dirty="0">
              <a:solidFill>
                <a:srgbClr val="000000"/>
              </a:solidFill>
              <a:latin typeface="Century Gothic" panose="020B0502020202020204" pitchFamily="34" charset="0"/>
            </a:endParaRPr>
          </a:p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Symbol" pitchFamily="2" charset="2"/>
              </a:rPr>
              <a:t>m</a:t>
            </a:r>
            <a:r>
              <a:rPr lang="en-US" sz="1800" baseline="30000" dirty="0">
                <a:solidFill>
                  <a:srgbClr val="000000"/>
                </a:solidFill>
                <a:latin typeface="Century Gothic" panose="020B0502020202020204" pitchFamily="34" charset="0"/>
              </a:rPr>
              <a:t>+</a:t>
            </a:r>
            <a:r>
              <a:rPr lang="en-US" sz="1800" dirty="0">
                <a:solidFill>
                  <a:srgbClr val="000000"/>
                </a:solidFill>
                <a:latin typeface="Century Gothic" panose="020B0502020202020204" pitchFamily="34" charset="0"/>
              </a:rPr>
              <a:t> </a:t>
            </a:r>
            <a:r>
              <a:rPr lang="en-US" sz="1800" dirty="0">
                <a:solidFill>
                  <a:srgbClr val="000000"/>
                </a:solidFill>
                <a:latin typeface="Century Gothic" panose="020B0502020202020204" pitchFamily="34" charset="0"/>
                <a:sym typeface="Wingdings" pitchFamily="2" charset="2"/>
              </a:rPr>
              <a:t> e</a:t>
            </a:r>
            <a:r>
              <a:rPr lang="en-US" sz="1800" baseline="30000" dirty="0">
                <a:solidFill>
                  <a:srgbClr val="000000"/>
                </a:solidFill>
                <a:latin typeface="Century Gothic" panose="020B0502020202020204" pitchFamily="34" charset="0"/>
                <a:sym typeface="Wingdings" pitchFamily="2" charset="2"/>
              </a:rPr>
              <a:t>+</a:t>
            </a:r>
            <a:r>
              <a:rPr lang="en-US" sz="1800" dirty="0">
                <a:solidFill>
                  <a:srgbClr val="000000"/>
                </a:solidFill>
                <a:latin typeface="Century Gothic" panose="020B0502020202020204" pitchFamily="34" charset="0"/>
                <a:sym typeface="Wingdings" pitchFamily="2" charset="2"/>
              </a:rPr>
              <a:t> </a:t>
            </a:r>
            <a:r>
              <a:rPr lang="en-US" sz="1800" dirty="0">
                <a:solidFill>
                  <a:srgbClr val="000000"/>
                </a:solidFill>
                <a:latin typeface="Symbol" pitchFamily="2" charset="2"/>
                <a:sym typeface="Wingdings" pitchFamily="2" charset="2"/>
              </a:rPr>
              <a:t>g</a:t>
            </a:r>
            <a:endParaRPr lang="en-US" sz="1800" baseline="-25000" dirty="0">
              <a:solidFill>
                <a:srgbClr val="000000"/>
              </a:solidFill>
              <a:latin typeface="Symbol" pitchFamily="2" charset="2"/>
              <a:sym typeface="Wingdings" pitchFamily="2" charset="2"/>
            </a:endParaRPr>
          </a:p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200" dirty="0">
              <a:solidFill>
                <a:srgbClr val="000000"/>
              </a:solidFill>
              <a:latin typeface="Century Gothic" panose="020B0502020202020204" pitchFamily="34" charset="0"/>
            </a:endParaRPr>
          </a:p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200" baseline="-25000" dirty="0">
              <a:solidFill>
                <a:srgbClr val="000000"/>
              </a:solidFill>
              <a:latin typeface="Symbol" pitchFamily="2" charset="2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B7C774C-521E-3068-88BC-05D7FA78354F}"/>
              </a:ext>
            </a:extLst>
          </p:cNvPr>
          <p:cNvSpPr txBox="1"/>
          <p:nvPr/>
        </p:nvSpPr>
        <p:spPr>
          <a:xfrm>
            <a:off x="4392992" y="4037957"/>
            <a:ext cx="338285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Century Gothic" panose="020B0502020202020204" pitchFamily="34" charset="0"/>
              </a:rPr>
              <a:t>MEG II Experiment requires</a:t>
            </a:r>
          </a:p>
          <a:p>
            <a:pPr algn="ctr"/>
            <a:r>
              <a:rPr lang="en-US" sz="1600" dirty="0">
                <a:latin typeface="Century Gothic" panose="020B0502020202020204" pitchFamily="34" charset="0"/>
              </a:rPr>
              <a:t> </a:t>
            </a:r>
            <a:r>
              <a:rPr lang="en-US" sz="1600" b="1" dirty="0">
                <a:latin typeface="Century Gothic" panose="020B0502020202020204" pitchFamily="34" charset="0"/>
              </a:rPr>
              <a:t>~10 </a:t>
            </a:r>
            <a:r>
              <a:rPr lang="en-US" sz="1600" b="1" dirty="0" err="1">
                <a:latin typeface="Century Gothic" panose="020B0502020202020204" pitchFamily="34" charset="0"/>
              </a:rPr>
              <a:t>ps</a:t>
            </a:r>
            <a:r>
              <a:rPr lang="en-US" sz="1600" b="1" dirty="0">
                <a:latin typeface="Century Gothic" panose="020B0502020202020204" pitchFamily="34" charset="0"/>
              </a:rPr>
              <a:t> </a:t>
            </a:r>
            <a:r>
              <a:rPr lang="en-US" sz="1600" dirty="0">
                <a:latin typeface="Century Gothic" panose="020B0502020202020204" pitchFamily="34" charset="0"/>
              </a:rPr>
              <a:t>at electronics level</a:t>
            </a:r>
          </a:p>
        </p:txBody>
      </p:sp>
    </p:spTree>
    <p:extLst>
      <p:ext uri="{BB962C8B-B14F-4D97-AF65-F5344CB8AC3E}">
        <p14:creationId xmlns:p14="http://schemas.microsoft.com/office/powerpoint/2010/main" val="963876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5" grpId="0"/>
      <p:bldP spid="20" grpId="0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C9885F-5C2A-180F-7A4D-62DD4B041F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achieve timing at the Pico second level?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5C55EB-EEFA-F002-8687-287C62770B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2000" dirty="0"/>
          </a:p>
          <a:p>
            <a:r>
              <a:rPr lang="en-US" sz="2000" dirty="0"/>
              <a:t>Sources of timing jitter: </a:t>
            </a:r>
            <a:r>
              <a:rPr lang="en-US" sz="2000" b="1" dirty="0"/>
              <a:t>Single ended </a:t>
            </a:r>
            <a:r>
              <a:rPr lang="en-US" sz="2000" dirty="0"/>
              <a:t>lines, </a:t>
            </a:r>
            <a:r>
              <a:rPr lang="en-US" sz="2000" b="1" dirty="0"/>
              <a:t>PLL jitter</a:t>
            </a:r>
          </a:p>
          <a:p>
            <a:endParaRPr lang="en-US" sz="2000" dirty="0"/>
          </a:p>
          <a:p>
            <a:r>
              <a:rPr lang="en-US" sz="2000" dirty="0"/>
              <a:t>Clock</a:t>
            </a:r>
            <a:r>
              <a:rPr lang="en-US" sz="2000" b="1" dirty="0"/>
              <a:t> stability</a:t>
            </a:r>
          </a:p>
          <a:p>
            <a:endParaRPr lang="en-US" sz="2000" b="1" dirty="0"/>
          </a:p>
          <a:p>
            <a:r>
              <a:rPr lang="en-US" sz="2000" b="1" dirty="0"/>
              <a:t>Noise reduction </a:t>
            </a:r>
            <a:r>
              <a:rPr lang="en-US" sz="2000" dirty="0"/>
              <a:t>strategies</a:t>
            </a:r>
          </a:p>
          <a:p>
            <a:endParaRPr lang="en-US" sz="2000" dirty="0"/>
          </a:p>
          <a:p>
            <a:r>
              <a:rPr lang="en-US" sz="2000" dirty="0"/>
              <a:t>Timing </a:t>
            </a:r>
            <a:r>
              <a:rPr lang="en-US" sz="2000" b="1" dirty="0"/>
              <a:t>calibration</a:t>
            </a:r>
          </a:p>
          <a:p>
            <a:endParaRPr lang="en-US" sz="2000" dirty="0"/>
          </a:p>
          <a:p>
            <a:r>
              <a:rPr lang="en-US" sz="2000" b="1" dirty="0"/>
              <a:t>Lessons learned </a:t>
            </a:r>
            <a:r>
              <a:rPr lang="en-US" sz="2000" dirty="0"/>
              <a:t>from the MEG II system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4169BE-A0D6-3995-AF01-3DBF4FFCD1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5 Jan 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05F3F3-6CC3-C9D8-1C9E-F3409AB468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 Page </a:t>
            </a:r>
            <a:fld id="{914CB362-B5FD-9A4D-A525-F9AE26ED7B7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5545391"/>
      </p:ext>
    </p:extLst>
  </p:cSld>
  <p:clrMapOvr>
    <a:masterClrMapping/>
  </p:clrMapOvr>
</p:sld>
</file>

<file path=ppt/theme/theme1.xml><?xml version="1.0" encoding="utf-8"?>
<a:theme xmlns:a="http://schemas.openxmlformats.org/drawingml/2006/main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PSI-Powerpoint-Master Calibri V2</Template>
  <TotalTime>3368</TotalTime>
  <Words>1331</Words>
  <Application>Microsoft Macintosh PowerPoint</Application>
  <PresentationFormat>On-screen Show (16:9)</PresentationFormat>
  <Paragraphs>384</Paragraphs>
  <Slides>37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9" baseType="lpstr">
      <vt:lpstr>Arial</vt:lpstr>
      <vt:lpstr>Arial Narrow</vt:lpstr>
      <vt:lpstr>Calibri</vt:lpstr>
      <vt:lpstr>Cambria Math</vt:lpstr>
      <vt:lpstr>Century Gothic</vt:lpstr>
      <vt:lpstr>Georgia</vt:lpstr>
      <vt:lpstr>Rockwell</vt:lpstr>
      <vt:lpstr>Symbol</vt:lpstr>
      <vt:lpstr>Times</vt:lpstr>
      <vt:lpstr>Wingdings</vt:lpstr>
      <vt:lpstr>ヒラギノ角ゴ Pro W3</vt:lpstr>
      <vt:lpstr>PSI-Powerpoint-Master Calibri V2</vt:lpstr>
      <vt:lpstr>Mastering Picosecond Precision:  Lessons learned from Large-Scale Timing Systems</vt:lpstr>
      <vt:lpstr>Measuring precision timing</vt:lpstr>
      <vt:lpstr>Measuring precision timing</vt:lpstr>
      <vt:lpstr>Measuring precision timing</vt:lpstr>
      <vt:lpstr>Large systems</vt:lpstr>
      <vt:lpstr>Large systems with reference clock</vt:lpstr>
      <vt:lpstr>Time inaccuracy</vt:lpstr>
      <vt:lpstr>MEG II Experiment at PSI</vt:lpstr>
      <vt:lpstr>How to achieve timing at the Pico second level?</vt:lpstr>
      <vt:lpstr>Jitter caused by voltage noise</vt:lpstr>
      <vt:lpstr>Differential Signals e.g. LVDS</vt:lpstr>
      <vt:lpstr>Optical Signals</vt:lpstr>
      <vt:lpstr>Clock stability</vt:lpstr>
      <vt:lpstr>WaveDAQ system for MEG II @ PSI</vt:lpstr>
      <vt:lpstr>Low-jitter quartz</vt:lpstr>
      <vt:lpstr>LVDS clock distribution</vt:lpstr>
      <vt:lpstr>DRS4 Phase Locked Loop</vt:lpstr>
      <vt:lpstr>PLL Jitter</vt:lpstr>
      <vt:lpstr>PLL Jitter</vt:lpstr>
      <vt:lpstr>Jitter between two PLLs</vt:lpstr>
      <vt:lpstr>PLL jitter from power supply noise</vt:lpstr>
      <vt:lpstr>Used filter components</vt:lpstr>
      <vt:lpstr>Power section WaveDREAM board</vt:lpstr>
      <vt:lpstr>Electromagnetic Interference (EMI)</vt:lpstr>
      <vt:lpstr>Use of DRS4 clock channel</vt:lpstr>
      <vt:lpstr>PowerPoint Presentation</vt:lpstr>
      <vt:lpstr>Custom Design “WaveDAQ”</vt:lpstr>
      <vt:lpstr>WaveDAQ Backplane</vt:lpstr>
      <vt:lpstr>Half Height Backplane</vt:lpstr>
      <vt:lpstr>MEG II System</vt:lpstr>
      <vt:lpstr>Synchronization</vt:lpstr>
      <vt:lpstr>Jitter measurements courtesy E. Schmidt, PSI</vt:lpstr>
      <vt:lpstr>Global calibration</vt:lpstr>
      <vt:lpstr>Global calibration</vt:lpstr>
      <vt:lpstr>MEG II Timing Counter</vt:lpstr>
      <vt:lpstr>Lessons learned (so far...)</vt:lpstr>
      <vt:lpstr>Conclusions for precision timing in large systems</vt:lpstr>
    </vt:vector>
  </TitlesOfParts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Marc Janoschek</dc:creator>
  <cp:lastModifiedBy>Ritt Stefan</cp:lastModifiedBy>
  <cp:revision>273</cp:revision>
  <cp:lastPrinted>2015-09-30T13:23:15Z</cp:lastPrinted>
  <dcterms:created xsi:type="dcterms:W3CDTF">2021-09-21T08:04:37Z</dcterms:created>
  <dcterms:modified xsi:type="dcterms:W3CDTF">2024-04-25T02:41:36Z</dcterms:modified>
</cp:coreProperties>
</file>