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9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_rels/notesSlide2.xml.rels" ContentType="application/vnd.openxmlformats-package.relationships+xml"/>
  <Override PartName="/ppt/notesSlides/_rels/notesSlide3.xml.rels" ContentType="application/vnd.openxmlformats-package.relationship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media/image1.wmf" ContentType="image/x-wmf"/>
  <Override PartName="/ppt/media/image4.jpeg" ContentType="image/jpeg"/>
  <Override PartName="/ppt/media/image2.jpeg" ContentType="image/jpeg"/>
  <Override PartName="/ppt/media/image3.jpeg" ContentType="image/jpeg"/>
  <Override PartName="/ppt/media/image5.wmf" ContentType="image/x-wmf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presProps.xml" ContentType="application/vnd.openxmlformats-officedocument.presentationml.presProps+xml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  <p:sldMasterId id="2147483656" r:id="rId6"/>
    <p:sldMasterId id="2147483658" r:id="rId7"/>
    <p:sldMasterId id="2147483660" r:id="rId8"/>
    <p:sldMasterId id="2147483662" r:id="rId9"/>
    <p:sldMasterId id="2147483664" r:id="rId10"/>
  </p:sldMasterIdLst>
  <p:notesMasterIdLst>
    <p:notesMasterId r:id="rId11"/>
  </p:notesMasterIdLst>
  <p:sldIdLst>
    <p:sldId id="256" r:id="rId12"/>
    <p:sldId id="257" r:id="rId13"/>
    <p:sldId id="258" r:id="rId14"/>
  </p:sldIdLst>
  <p:sldSz cx="9144000" cy="6858000"/>
  <p:notesSz cx="6881813" cy="10002838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notesMaster" Target="notesMasters/notesMaster1.xml"/><Relationship Id="rId12" Type="http://schemas.openxmlformats.org/officeDocument/2006/relationships/slide" Target="slides/slide1.xml"/><Relationship Id="rId13" Type="http://schemas.openxmlformats.org/officeDocument/2006/relationships/slide" Target="slides/slide2.xml"/><Relationship Id="rId14" Type="http://schemas.openxmlformats.org/officeDocument/2006/relationships/slide" Target="slides/slide3.xml"/><Relationship Id="rId15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10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de-DE" sz="4400" spc="-1" strike="noStrike">
                <a:solidFill>
                  <a:srgbClr val="000000"/>
                </a:solidFill>
                <a:latin typeface="Arial"/>
              </a:rPr>
              <a:t>Folie mittels Klicken verschieben</a:t>
            </a: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buNone/>
            </a:pPr>
            <a:r>
              <a:rPr b="0" lang="de-DE" sz="2000" spc="-1" strike="noStrike">
                <a:solidFill>
                  <a:srgbClr val="000000"/>
                </a:solidFill>
                <a:latin typeface="Arial"/>
              </a:rPr>
              <a:t>Format der Notizen mittels Klicken bearbeiten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de-DE" sz="1400" spc="-1" strike="noStrike">
                <a:solidFill>
                  <a:srgbClr val="000000"/>
                </a:solidFill>
                <a:latin typeface="Times New Roman"/>
              </a:rPr>
              <a:t>&lt;Kopfzeile&gt;</a:t>
            </a:r>
            <a:endParaRPr b="0" lang="de-DE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" name="PlaceHolder 4"/>
          <p:cNvSpPr>
            <a:spLocks noGrp="1"/>
          </p:cNvSpPr>
          <p:nvPr>
            <p:ph type="dt" idx="9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de-DE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de-DE" sz="1400" spc="-1" strike="noStrike">
                <a:solidFill>
                  <a:srgbClr val="000000"/>
                </a:solidFill>
                <a:latin typeface="Times New Roman"/>
              </a:rPr>
              <a:t>&lt;Datum/Uhrzeit&gt;</a:t>
            </a:r>
            <a:endParaRPr b="0" lang="de-DE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6" name="PlaceHolder 5"/>
          <p:cNvSpPr>
            <a:spLocks noGrp="1"/>
          </p:cNvSpPr>
          <p:nvPr>
            <p:ph type="ftr" idx="10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de-DE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de-DE" sz="1400" spc="-1" strike="noStrike">
                <a:solidFill>
                  <a:srgbClr val="000000"/>
                </a:solidFill>
                <a:latin typeface="Times New Roman"/>
              </a:rPr>
              <a:t>&lt;Fußzeile&gt;</a:t>
            </a:r>
            <a:endParaRPr b="0" lang="de-DE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7" name="PlaceHolder 6"/>
          <p:cNvSpPr>
            <a:spLocks noGrp="1"/>
          </p:cNvSpPr>
          <p:nvPr>
            <p:ph type="sldNum" idx="11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de-DE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F4B38B4A-124A-46C8-875B-29E777995A1F}" type="slidenum">
              <a:rPr b="0" lang="de-DE" sz="1400" spc="-1" strike="noStrike">
                <a:solidFill>
                  <a:srgbClr val="000000"/>
                </a:solidFill>
                <a:latin typeface="Times New Roman"/>
              </a:rPr>
              <a:t>&lt;Foliennummer&gt;</a:t>
            </a:fld>
            <a:endParaRPr b="0" lang="de-DE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sldImg"/>
          </p:nvPr>
        </p:nvSpPr>
        <p:spPr>
          <a:xfrm>
            <a:off x="942840" y="750960"/>
            <a:ext cx="5000040" cy="3750480"/>
          </a:xfrm>
          <a:prstGeom prst="rect">
            <a:avLst/>
          </a:prstGeom>
          <a:ln w="0">
            <a:noFill/>
          </a:ln>
        </p:spPr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918360" y="4752000"/>
            <a:ext cx="5044680" cy="449928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0" rIns="0" tIns="0" bIns="0" anchor="t">
            <a:noAutofit/>
          </a:bodyPr>
          <a:p>
            <a:pPr marL="216000" indent="-216000">
              <a:buNone/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sldNum" idx="14"/>
          </p:nvPr>
        </p:nvSpPr>
        <p:spPr>
          <a:xfrm>
            <a:off x="3899160" y="9502200"/>
            <a:ext cx="2981880" cy="50004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96480" rIns="96480" tIns="48240" bIns="48240" anchor="b">
            <a:noAutofit/>
          </a:bodyPr>
          <a:lstStyle>
            <a:lvl1pPr indent="0" algn="r" defTabSz="964800">
              <a:lnSpc>
                <a:spcPct val="100000"/>
              </a:lnSpc>
              <a:buNone/>
              <a:tabLst>
                <a:tab algn="l" pos="0"/>
              </a:tabLst>
              <a:defRPr b="0" lang="de-DE" sz="1000" spc="-1" strike="noStrike">
                <a:solidFill>
                  <a:schemeClr val="dk1"/>
                </a:solidFill>
                <a:latin typeface="+mn-lt"/>
                <a:ea typeface="ヒラギノ角ゴ Pro W3"/>
              </a:defRPr>
            </a:lvl1pPr>
          </a:lstStyle>
          <a:p>
            <a:pPr indent="0" algn="r" defTabSz="964800">
              <a:lnSpc>
                <a:spcPct val="100000"/>
              </a:lnSpc>
              <a:buNone/>
              <a:tabLst>
                <a:tab algn="l" pos="0"/>
              </a:tabLst>
            </a:pPr>
            <a:fld id="{9584B9F2-183F-4F50-AB63-1A577A2732F6}" type="slidenum">
              <a:rPr b="0" lang="de-DE" sz="1000" spc="-1" strike="noStrike">
                <a:solidFill>
                  <a:schemeClr val="dk1"/>
                </a:solidFill>
                <a:latin typeface="+mn-lt"/>
                <a:ea typeface="ヒラギノ角ゴ Pro W3"/>
              </a:rPr>
              <a:t>&lt;Foliennummer&gt;</a:t>
            </a:fld>
            <a:endParaRPr b="0" lang="de-DE" sz="10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sldImg"/>
          </p:nvPr>
        </p:nvSpPr>
        <p:spPr>
          <a:xfrm>
            <a:off x="942840" y="750960"/>
            <a:ext cx="5000040" cy="3750480"/>
          </a:xfrm>
          <a:prstGeom prst="rect">
            <a:avLst/>
          </a:prstGeom>
          <a:ln w="0">
            <a:noFill/>
          </a:ln>
        </p:spPr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918360" y="4752000"/>
            <a:ext cx="5044680" cy="449928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0" rIns="0" tIns="0" bIns="0" anchor="t">
            <a:noAutofit/>
          </a:bodyPr>
          <a:p>
            <a:pPr marL="216000" indent="-216000">
              <a:buNone/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sldNum" idx="15"/>
          </p:nvPr>
        </p:nvSpPr>
        <p:spPr>
          <a:xfrm>
            <a:off x="3899160" y="9502200"/>
            <a:ext cx="2981880" cy="50004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96480" rIns="96480" tIns="48240" bIns="48240" anchor="b">
            <a:noAutofit/>
          </a:bodyPr>
          <a:lstStyle>
            <a:lvl1pPr indent="0" algn="r" defTabSz="964800">
              <a:lnSpc>
                <a:spcPct val="100000"/>
              </a:lnSpc>
              <a:buNone/>
              <a:tabLst>
                <a:tab algn="l" pos="0"/>
              </a:tabLst>
              <a:defRPr b="0" lang="de-DE" sz="1000" spc="-1" strike="noStrike">
                <a:solidFill>
                  <a:schemeClr val="dk1"/>
                </a:solidFill>
                <a:latin typeface="+mn-lt"/>
                <a:ea typeface="ヒラギノ角ゴ Pro W3"/>
              </a:defRPr>
            </a:lvl1pPr>
          </a:lstStyle>
          <a:p>
            <a:pPr indent="0" algn="r" defTabSz="964800">
              <a:lnSpc>
                <a:spcPct val="100000"/>
              </a:lnSpc>
              <a:buNone/>
              <a:tabLst>
                <a:tab algn="l" pos="0"/>
              </a:tabLst>
            </a:pPr>
            <a:fld id="{3549F84E-BED4-4FD6-9B0F-4405D012041F}" type="slidenum">
              <a:rPr b="0" lang="de-DE" sz="1000" spc="-1" strike="noStrike">
                <a:solidFill>
                  <a:schemeClr val="dk1"/>
                </a:solidFill>
                <a:latin typeface="+mn-lt"/>
                <a:ea typeface="ヒラギノ角ゴ Pro W3"/>
              </a:rPr>
              <a:t>&lt;Foliennummer&gt;</a:t>
            </a:fld>
            <a:endParaRPr b="0" lang="de-DE" sz="10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2CED3CDC-2781-404F-BD3A-F14CE94526B2}" type="slidenum">
              <a:t>&lt;#&gt;</a:t>
            </a:fld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C4908F98-75F3-4ECA-8AFF-ACB17E3EE9F8}" type="slidenum">
              <a:t>&lt;#&gt;</a:t>
            </a:fld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68D11D9-AAB0-4D20-85DF-E3121B62740F}" type="slidenum">
              <a:t>&lt;#&gt;</a:t>
            </a:fld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141EF750-3A5E-47F9-88C7-537D568623C6}" type="slidenum">
              <a:t>&lt;#&gt;</a:t>
            </a:fld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ADEA514A-863F-4B4F-BB86-BC4BD9D4CC94}" type="slidenum">
              <a:t>&lt;#&gt;</a:t>
            </a:fld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E250F013-14C5-4103-96D3-230308BE2EF8}" type="slidenum">
              <a:t>&lt;#&gt;</a:t>
            </a:fld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7"/>
          </p:nvPr>
        </p:nvSpPr>
        <p:spPr/>
        <p:txBody>
          <a:bodyPr/>
          <a:p>
            <a:fld id="{57D883D3-8B15-4185-8B72-77D1019A637F}" type="slidenum">
              <a:t>&lt;#&gt;</a:t>
            </a:fld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3CE18227-8A62-48A7-B35E-896218B2A028}" type="slidenum">
              <a:t>&lt;#&gt;</a:t>
            </a:fld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wmf"/><Relationship Id="rId3" Type="http://schemas.openxmlformats.org/officeDocument/2006/relationships/image" Target="../media/image2.jpeg"/><Relationship Id="rId4" Type="http://schemas.openxmlformats.org/officeDocument/2006/relationships/image" Target="../media/image1.wmf"/><Relationship Id="rId5" Type="http://schemas.openxmlformats.org/officeDocument/2006/relationships/slideLayout" Target="../slideLayouts/slideLayout1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3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4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5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6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7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image" Target="../media/image1.wmf"/><Relationship Id="rId3" Type="http://schemas.openxmlformats.org/officeDocument/2006/relationships/image" Target="../media/image2.jpeg"/><Relationship Id="rId4" Type="http://schemas.openxmlformats.org/officeDocument/2006/relationships/image" Target="../media/image1.wmf"/><Relationship Id="rId5" Type="http://schemas.openxmlformats.org/officeDocument/2006/relationships/slideLayout" Target="../slideLayouts/slideLayout8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9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Rechteck 12" hidden="1"/>
          <p:cNvSpPr/>
          <p:nvPr/>
        </p:nvSpPr>
        <p:spPr>
          <a:xfrm>
            <a:off x="0" y="1413000"/>
            <a:ext cx="720000" cy="727200"/>
          </a:xfrm>
          <a:prstGeom prst="rect">
            <a:avLst/>
          </a:prstGeom>
          <a:solidFill>
            <a:srgbClr val="b9b9b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de-DE" sz="2400" spc="-1" strike="noStrike">
              <a:solidFill>
                <a:schemeClr val="dk1"/>
              </a:solidFill>
              <a:latin typeface="Times New Roman"/>
              <a:ea typeface="ヒラギノ角ゴ Pro W3"/>
            </a:endParaRPr>
          </a:p>
        </p:txBody>
      </p:sp>
      <p:pic>
        <p:nvPicPr>
          <p:cNvPr id="1" name="Bild 14" descr="PSI-Logo_narrow_30k.eps"/>
          <p:cNvPicPr/>
          <p:nvPr/>
        </p:nvPicPr>
        <p:blipFill>
          <a:blip r:embed="rId2"/>
          <a:stretch/>
        </p:blipFill>
        <p:spPr>
          <a:xfrm>
            <a:off x="812880" y="285840"/>
            <a:ext cx="1015200" cy="361080"/>
          </a:xfrm>
          <a:prstGeom prst="rect">
            <a:avLst/>
          </a:prstGeom>
          <a:ln w="0">
            <a:noFill/>
          </a:ln>
        </p:spPr>
      </p:pic>
      <p:pic>
        <p:nvPicPr>
          <p:cNvPr id="2" name="Picture 2" descr="U:\20160506_PSI_Luftbild_0292.jpg"/>
          <p:cNvPicPr/>
          <p:nvPr/>
        </p:nvPicPr>
        <p:blipFill>
          <a:blip r:embed="rId3"/>
          <a:srcRect l="0" t="3436" r="0" b="7664"/>
          <a:stretch/>
        </p:blipFill>
        <p:spPr>
          <a:xfrm>
            <a:off x="2642400" y="282600"/>
            <a:ext cx="5673240" cy="3361320"/>
          </a:xfrm>
          <a:prstGeom prst="rect">
            <a:avLst/>
          </a:prstGeom>
          <a:ln w="0">
            <a:noFill/>
          </a:ln>
        </p:spPr>
      </p:pic>
      <p:sp>
        <p:nvSpPr>
          <p:cNvPr id="3" name="Rechteck 8"/>
          <p:cNvSpPr/>
          <p:nvPr/>
        </p:nvSpPr>
        <p:spPr>
          <a:xfrm>
            <a:off x="0" y="282600"/>
            <a:ext cx="2533680" cy="3361680"/>
          </a:xfrm>
          <a:prstGeom prst="rect">
            <a:avLst/>
          </a:prstGeom>
          <a:solidFill>
            <a:srgbClr val="e5e5e5"/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de-DE" sz="2400" spc="-1" strike="noStrike">
              <a:solidFill>
                <a:schemeClr val="dk1"/>
              </a:solidFill>
              <a:latin typeface="Times New Roman"/>
              <a:ea typeface="ヒラギノ角ゴ Pro W3"/>
            </a:endParaRPr>
          </a:p>
        </p:txBody>
      </p:sp>
      <p:pic>
        <p:nvPicPr>
          <p:cNvPr id="4" name="Bild 24" descr="PSI-Logo_narrow_30k.eps"/>
          <p:cNvPicPr/>
          <p:nvPr/>
        </p:nvPicPr>
        <p:blipFill>
          <a:blip r:embed="rId4"/>
          <a:stretch/>
        </p:blipFill>
        <p:spPr>
          <a:xfrm>
            <a:off x="830160" y="548640"/>
            <a:ext cx="1218600" cy="434160"/>
          </a:xfrm>
          <a:prstGeom prst="rect">
            <a:avLst/>
          </a:prstGeom>
          <a:ln w="0">
            <a:noFill/>
          </a:ln>
        </p:spPr>
      </p:pic>
      <p:sp>
        <p:nvSpPr>
          <p:cNvPr id="5" name="Rechteck 15"/>
          <p:cNvSpPr/>
          <p:nvPr/>
        </p:nvSpPr>
        <p:spPr>
          <a:xfrm>
            <a:off x="828000" y="6138720"/>
            <a:ext cx="720000" cy="718560"/>
          </a:xfrm>
          <a:prstGeom prst="rect">
            <a:avLst/>
          </a:prstGeom>
          <a:solidFill>
            <a:srgbClr val="b9b9b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de-DE" sz="2400" spc="-1" strike="noStrike">
              <a:solidFill>
                <a:schemeClr val="dk1"/>
              </a:solidFill>
              <a:latin typeface="Times New Roman"/>
              <a:ea typeface="ヒラギノ角ゴ Pro W3"/>
            </a:endParaRPr>
          </a:p>
        </p:txBody>
      </p:sp>
      <p:sp>
        <p:nvSpPr>
          <p:cNvPr id="6" name="Rechteck 1"/>
          <p:cNvSpPr/>
          <p:nvPr/>
        </p:nvSpPr>
        <p:spPr>
          <a:xfrm>
            <a:off x="5292000" y="3412800"/>
            <a:ext cx="3023640" cy="231840"/>
          </a:xfrm>
          <a:prstGeom prst="rect">
            <a:avLst/>
          </a:prstGeom>
          <a:solidFill>
            <a:schemeClr val="bg1">
              <a:alpha val="74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de-CH" sz="1100" spc="26" strike="noStrike">
                <a:solidFill>
                  <a:srgbClr val="505150"/>
                </a:solidFill>
                <a:latin typeface="Calibri"/>
                <a:ea typeface="ヒラギノ角ゴ Pro W3"/>
              </a:rPr>
              <a:t>WIR SCHAFFEN WISSEN – HEUTE FÜR MORGEN</a:t>
            </a:r>
            <a:endParaRPr b="0" lang="de-DE" sz="1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hteck 16"/>
          <p:cNvSpPr/>
          <p:nvPr/>
        </p:nvSpPr>
        <p:spPr>
          <a:xfrm>
            <a:off x="8424000" y="282600"/>
            <a:ext cx="719280" cy="3361680"/>
          </a:xfrm>
          <a:prstGeom prst="rect">
            <a:avLst/>
          </a:prstGeom>
          <a:solidFill>
            <a:srgbClr val="e5e5e5"/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de-DE" sz="2400" spc="-1" strike="noStrike">
              <a:solidFill>
                <a:schemeClr val="dk1"/>
              </a:solidFill>
              <a:latin typeface="Times New Roman"/>
              <a:ea typeface="ヒラギノ角ゴ Pro W3"/>
            </a:endParaRPr>
          </a:p>
        </p:txBody>
      </p:sp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de-DE" sz="4400" spc="-1" strike="noStrike">
                <a:solidFill>
                  <a:srgbClr val="000000"/>
                </a:solidFill>
                <a:latin typeface="Arial"/>
              </a:rPr>
              <a:t>Format des Titeltextes durch Klicken bearbeiten</a:t>
            </a: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3200" spc="-1" strike="noStrike">
                <a:solidFill>
                  <a:srgbClr val="000000"/>
                </a:solidFill>
                <a:latin typeface="Arial"/>
              </a:rPr>
              <a:t>Format des Gliederungstextes durch Klicken bearbeiten</a:t>
            </a: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800" spc="-1" strike="noStrike">
                <a:solidFill>
                  <a:srgbClr val="000000"/>
                </a:solidFill>
                <a:latin typeface="Arial"/>
              </a:rPr>
              <a:t>Zweite Gliederungsebene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00" spc="-1" strike="noStrike">
                <a:solidFill>
                  <a:srgbClr val="000000"/>
                </a:solidFill>
                <a:latin typeface="Arial"/>
              </a:rPr>
              <a:t>Dritte Gliederungsebene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pc="-1" strike="noStrike">
                <a:solidFill>
                  <a:srgbClr val="000000"/>
                </a:solidFill>
                <a:latin typeface="Arial"/>
              </a:rPr>
              <a:t>Vierte Gliederungsebene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000000"/>
                </a:solidFill>
                <a:latin typeface="Arial"/>
              </a:rPr>
              <a:t>Fünfte Gliederungsebene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000000"/>
                </a:solidFill>
                <a:latin typeface="Arial"/>
              </a:rPr>
              <a:t>Sechste Gliederungsebene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000000"/>
                </a:solidFill>
                <a:latin typeface="Arial"/>
              </a:rPr>
              <a:t>Siebte Gliederungsebene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5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12"/>
          <p:cNvSpPr/>
          <p:nvPr/>
        </p:nvSpPr>
        <p:spPr>
          <a:xfrm>
            <a:off x="0" y="1413000"/>
            <a:ext cx="720000" cy="727200"/>
          </a:xfrm>
          <a:prstGeom prst="rect">
            <a:avLst/>
          </a:prstGeom>
          <a:solidFill>
            <a:srgbClr val="b9b9b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de-DE" sz="2400" spc="-1" strike="noStrike">
              <a:solidFill>
                <a:schemeClr val="dk1"/>
              </a:solidFill>
              <a:latin typeface="Times New Roman"/>
              <a:ea typeface="ヒラギノ角ゴ Pro W3"/>
            </a:endParaRPr>
          </a:p>
        </p:txBody>
      </p:sp>
      <p:pic>
        <p:nvPicPr>
          <p:cNvPr id="11" name="Bild 14" descr="PSI-Logo_narrow_30k.eps"/>
          <p:cNvPicPr/>
          <p:nvPr/>
        </p:nvPicPr>
        <p:blipFill>
          <a:blip r:embed="rId2"/>
          <a:stretch/>
        </p:blipFill>
        <p:spPr>
          <a:xfrm>
            <a:off x="812880" y="285840"/>
            <a:ext cx="1015200" cy="361080"/>
          </a:xfrm>
          <a:prstGeom prst="rect">
            <a:avLst/>
          </a:prstGeom>
          <a:ln w="0">
            <a:noFill/>
          </a:ln>
        </p:spPr>
      </p:pic>
      <p:sp>
        <p:nvSpPr>
          <p:cNvPr id="12" name="PlaceHolder 1"/>
          <p:cNvSpPr>
            <a:spLocks noGrp="1"/>
          </p:cNvSpPr>
          <p:nvPr>
            <p:ph type="sldNum" idx="1"/>
          </p:nvPr>
        </p:nvSpPr>
        <p:spPr>
          <a:xfrm>
            <a:off x="8206200" y="6661080"/>
            <a:ext cx="574920" cy="1962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de-DE" sz="900" spc="-1" strike="noStrike">
                <a:solidFill>
                  <a:schemeClr val="dk1"/>
                </a:solidFill>
                <a:latin typeface="Calibri"/>
                <a:ea typeface="ヒラギノ角ゴ Pro W3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83EF691E-ADC3-4F8A-BD92-9F64FCEEEE20}" type="slidenum">
              <a:rPr b="0" lang="de-DE" sz="900" spc="-1" strike="noStrike">
                <a:solidFill>
                  <a:schemeClr val="dk1"/>
                </a:solidFill>
                <a:latin typeface="Calibri"/>
                <a:ea typeface="ヒラギノ角ゴ Pro W3"/>
              </a:rPr>
              <a:t>&lt;Foliennummer&gt;</a:t>
            </a:fld>
            <a:endParaRPr b="0" lang="de-DE" sz="9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1" r:id="rId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/>
          <p:cNvSpPr/>
          <p:nvPr/>
        </p:nvSpPr>
        <p:spPr>
          <a:xfrm>
            <a:off x="0" y="1413000"/>
            <a:ext cx="720000" cy="727200"/>
          </a:xfrm>
          <a:prstGeom prst="rect">
            <a:avLst/>
          </a:prstGeom>
          <a:solidFill>
            <a:srgbClr val="b9b9b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de-DE" sz="2400" spc="-1" strike="noStrike">
              <a:solidFill>
                <a:schemeClr val="dk1"/>
              </a:solidFill>
              <a:latin typeface="Times New Roman"/>
              <a:ea typeface="ヒラギノ角ゴ Pro W3"/>
            </a:endParaRPr>
          </a:p>
        </p:txBody>
      </p:sp>
      <p:pic>
        <p:nvPicPr>
          <p:cNvPr id="14" name="Bild 14" descr="PSI-Logo_narrow_30k.eps"/>
          <p:cNvPicPr/>
          <p:nvPr/>
        </p:nvPicPr>
        <p:blipFill>
          <a:blip r:embed="rId2"/>
          <a:stretch/>
        </p:blipFill>
        <p:spPr>
          <a:xfrm>
            <a:off x="812880" y="285840"/>
            <a:ext cx="1015200" cy="361080"/>
          </a:xfrm>
          <a:prstGeom prst="rect">
            <a:avLst/>
          </a:prstGeom>
          <a:ln w="0">
            <a:noFill/>
          </a:ln>
        </p:spPr>
      </p:pic>
      <p:sp>
        <p:nvSpPr>
          <p:cNvPr id="15" name="Rechteck 1"/>
          <p:cNvSpPr/>
          <p:nvPr/>
        </p:nvSpPr>
        <p:spPr>
          <a:xfrm>
            <a:off x="826920" y="1413000"/>
            <a:ext cx="8065440" cy="5184000"/>
          </a:xfrm>
          <a:prstGeom prst="rect">
            <a:avLst/>
          </a:prstGeom>
          <a:solidFill>
            <a:srgbClr val="e5e5e5"/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en-GB" sz="2400" spc="-1" strike="noStrike">
              <a:solidFill>
                <a:schemeClr val="dk1"/>
              </a:solidFill>
              <a:latin typeface="Times New Roman"/>
              <a:ea typeface="ヒラギノ角ゴ Pro W3"/>
            </a:endParaRPr>
          </a:p>
        </p:txBody>
      </p:sp>
      <p:sp>
        <p:nvSpPr>
          <p:cNvPr id="16" name="PlaceHolder 1"/>
          <p:cNvSpPr>
            <a:spLocks noGrp="1"/>
          </p:cNvSpPr>
          <p:nvPr>
            <p:ph type="sldNum" idx="2"/>
          </p:nvPr>
        </p:nvSpPr>
        <p:spPr>
          <a:xfrm>
            <a:off x="8206200" y="6661080"/>
            <a:ext cx="574920" cy="1962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de-DE" sz="900" spc="-1" strike="noStrike">
                <a:solidFill>
                  <a:schemeClr val="dk1"/>
                </a:solidFill>
                <a:latin typeface="Calibri"/>
                <a:ea typeface="ヒラギノ角ゴ Pro W3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379090AA-5389-498D-BDDD-AF15B08CFA4A}" type="slidenum">
              <a:rPr b="0" lang="de-DE" sz="900" spc="-1" strike="noStrike">
                <a:solidFill>
                  <a:schemeClr val="dk1"/>
                </a:solidFill>
                <a:latin typeface="Calibri"/>
                <a:ea typeface="ヒラギノ角ゴ Pro W3"/>
              </a:rPr>
              <a:t>&lt;Foliennummer&gt;</a:t>
            </a:fld>
            <a:endParaRPr b="0" lang="de-DE" sz="9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3" r:id="rId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2"/>
          <p:cNvSpPr/>
          <p:nvPr/>
        </p:nvSpPr>
        <p:spPr>
          <a:xfrm>
            <a:off x="0" y="1413000"/>
            <a:ext cx="720000" cy="727200"/>
          </a:xfrm>
          <a:prstGeom prst="rect">
            <a:avLst/>
          </a:prstGeom>
          <a:solidFill>
            <a:srgbClr val="b9b9b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de-DE" sz="2400" spc="-1" strike="noStrike">
              <a:solidFill>
                <a:schemeClr val="dk1"/>
              </a:solidFill>
              <a:latin typeface="Times New Roman"/>
              <a:ea typeface="ヒラギノ角ゴ Pro W3"/>
            </a:endParaRPr>
          </a:p>
        </p:txBody>
      </p:sp>
      <p:pic>
        <p:nvPicPr>
          <p:cNvPr id="18" name="Bild 14" descr="PSI-Logo_narrow_30k.eps"/>
          <p:cNvPicPr/>
          <p:nvPr/>
        </p:nvPicPr>
        <p:blipFill>
          <a:blip r:embed="rId2"/>
          <a:stretch/>
        </p:blipFill>
        <p:spPr>
          <a:xfrm>
            <a:off x="812880" y="285840"/>
            <a:ext cx="1015200" cy="361080"/>
          </a:xfrm>
          <a:prstGeom prst="rect">
            <a:avLst/>
          </a:prstGeom>
          <a:ln w="0">
            <a:noFill/>
          </a:ln>
        </p:spPr>
      </p:pic>
      <p:sp>
        <p:nvSpPr>
          <p:cNvPr id="19" name="PlaceHolder 1"/>
          <p:cNvSpPr>
            <a:spLocks noGrp="1"/>
          </p:cNvSpPr>
          <p:nvPr>
            <p:ph type="sldNum" idx="3"/>
          </p:nvPr>
        </p:nvSpPr>
        <p:spPr>
          <a:xfrm>
            <a:off x="8206200" y="6661080"/>
            <a:ext cx="574920" cy="1962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de-DE" sz="900" spc="-1" strike="noStrike">
                <a:solidFill>
                  <a:schemeClr val="dk1"/>
                </a:solidFill>
                <a:latin typeface="Calibri"/>
                <a:ea typeface="ヒラギノ角ゴ Pro W3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8A67CC75-C73E-403B-93BF-818FBEF34A05}" type="slidenum">
              <a:rPr b="0" lang="de-DE" sz="900" spc="-1" strike="noStrike">
                <a:solidFill>
                  <a:schemeClr val="dk1"/>
                </a:solidFill>
                <a:latin typeface="Calibri"/>
                <a:ea typeface="ヒラギノ角ゴ Pro W3"/>
              </a:rPr>
              <a:t>&lt;Foliennummer&gt;</a:t>
            </a:fld>
            <a:endParaRPr b="0" lang="de-DE" sz="9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5" r:id="rId3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hteck 12"/>
          <p:cNvSpPr/>
          <p:nvPr/>
        </p:nvSpPr>
        <p:spPr>
          <a:xfrm>
            <a:off x="0" y="1413000"/>
            <a:ext cx="720000" cy="727200"/>
          </a:xfrm>
          <a:prstGeom prst="rect">
            <a:avLst/>
          </a:prstGeom>
          <a:solidFill>
            <a:srgbClr val="b9b9b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de-DE" sz="2400" spc="-1" strike="noStrike">
              <a:solidFill>
                <a:schemeClr val="dk1"/>
              </a:solidFill>
              <a:latin typeface="Times New Roman"/>
              <a:ea typeface="ヒラギノ角ゴ Pro W3"/>
            </a:endParaRPr>
          </a:p>
        </p:txBody>
      </p:sp>
      <p:pic>
        <p:nvPicPr>
          <p:cNvPr id="21" name="Bild 14" descr="PSI-Logo_narrow_30k.eps"/>
          <p:cNvPicPr/>
          <p:nvPr/>
        </p:nvPicPr>
        <p:blipFill>
          <a:blip r:embed="rId2"/>
          <a:stretch/>
        </p:blipFill>
        <p:spPr>
          <a:xfrm>
            <a:off x="812880" y="285840"/>
            <a:ext cx="1015200" cy="361080"/>
          </a:xfrm>
          <a:prstGeom prst="rect">
            <a:avLst/>
          </a:prstGeom>
          <a:ln w="0">
            <a:noFill/>
          </a:ln>
        </p:spPr>
      </p:pic>
      <p:sp>
        <p:nvSpPr>
          <p:cNvPr id="22" name="Rechteck 9"/>
          <p:cNvSpPr/>
          <p:nvPr/>
        </p:nvSpPr>
        <p:spPr>
          <a:xfrm>
            <a:off x="826920" y="1413000"/>
            <a:ext cx="8065440" cy="5184000"/>
          </a:xfrm>
          <a:prstGeom prst="rect">
            <a:avLst/>
          </a:prstGeom>
          <a:solidFill>
            <a:srgbClr val="e5e5e5"/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en-GB" sz="2400" spc="-1" strike="noStrike">
              <a:solidFill>
                <a:schemeClr val="dk1"/>
              </a:solidFill>
              <a:latin typeface="Times New Roman"/>
              <a:ea typeface="ヒラギノ角ゴ Pro W3"/>
            </a:endParaRPr>
          </a:p>
        </p:txBody>
      </p:sp>
      <p:sp>
        <p:nvSpPr>
          <p:cNvPr id="23" name="PlaceHolder 1"/>
          <p:cNvSpPr>
            <a:spLocks noGrp="1"/>
          </p:cNvSpPr>
          <p:nvPr>
            <p:ph type="sldNum" idx="4"/>
          </p:nvPr>
        </p:nvSpPr>
        <p:spPr>
          <a:xfrm>
            <a:off x="8206200" y="6661080"/>
            <a:ext cx="574920" cy="1962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de-DE" sz="900" spc="-1" strike="noStrike">
                <a:solidFill>
                  <a:schemeClr val="dk1"/>
                </a:solidFill>
                <a:latin typeface="Calibri"/>
                <a:ea typeface="ヒラギノ角ゴ Pro W3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D2802DD3-D4BC-407D-87D1-E5234D73C6BC}" type="slidenum">
              <a:rPr b="0" lang="de-DE" sz="900" spc="-1" strike="noStrike">
                <a:solidFill>
                  <a:schemeClr val="dk1"/>
                </a:solidFill>
                <a:latin typeface="Calibri"/>
                <a:ea typeface="ヒラギノ角ゴ Pro W3"/>
              </a:rPr>
              <a:t>&lt;Foliennummer&gt;</a:t>
            </a:fld>
            <a:endParaRPr b="0" lang="de-DE" sz="9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7" r:id="rId3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hteck 12"/>
          <p:cNvSpPr/>
          <p:nvPr/>
        </p:nvSpPr>
        <p:spPr>
          <a:xfrm>
            <a:off x="0" y="1413000"/>
            <a:ext cx="720000" cy="727200"/>
          </a:xfrm>
          <a:prstGeom prst="rect">
            <a:avLst/>
          </a:prstGeom>
          <a:solidFill>
            <a:srgbClr val="b9b9b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de-DE" sz="2400" spc="-1" strike="noStrike">
              <a:solidFill>
                <a:schemeClr val="dk1"/>
              </a:solidFill>
              <a:latin typeface="Times New Roman"/>
              <a:ea typeface="ヒラギノ角ゴ Pro W3"/>
            </a:endParaRPr>
          </a:p>
        </p:txBody>
      </p:sp>
      <p:pic>
        <p:nvPicPr>
          <p:cNvPr id="25" name="Bild 14" descr="PSI-Logo_narrow_30k.eps"/>
          <p:cNvPicPr/>
          <p:nvPr/>
        </p:nvPicPr>
        <p:blipFill>
          <a:blip r:embed="rId2"/>
          <a:stretch/>
        </p:blipFill>
        <p:spPr>
          <a:xfrm>
            <a:off x="812880" y="285840"/>
            <a:ext cx="1015200" cy="361080"/>
          </a:xfrm>
          <a:prstGeom prst="rect">
            <a:avLst/>
          </a:prstGeom>
          <a:ln w="0">
            <a:noFill/>
          </a:ln>
        </p:spPr>
      </p:pic>
      <p:sp>
        <p:nvSpPr>
          <p:cNvPr id="26" name="PlaceHolder 1"/>
          <p:cNvSpPr>
            <a:spLocks noGrp="1"/>
          </p:cNvSpPr>
          <p:nvPr>
            <p:ph type="sldNum" idx="5"/>
          </p:nvPr>
        </p:nvSpPr>
        <p:spPr>
          <a:xfrm>
            <a:off x="8206200" y="6661080"/>
            <a:ext cx="574920" cy="1962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de-DE" sz="900" spc="-1" strike="noStrike">
                <a:solidFill>
                  <a:schemeClr val="dk1"/>
                </a:solidFill>
                <a:latin typeface="Calibri"/>
                <a:ea typeface="ヒラギノ角ゴ Pro W3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42BF2C24-937A-4BAF-BE65-49F7BDBFB5FA}" type="slidenum">
              <a:rPr b="0" lang="de-DE" sz="900" spc="-1" strike="noStrike">
                <a:solidFill>
                  <a:schemeClr val="dk1"/>
                </a:solidFill>
                <a:latin typeface="Calibri"/>
                <a:ea typeface="ヒラギノ角ゴ Pro W3"/>
              </a:rPr>
              <a:t>&lt;Foliennummer&gt;</a:t>
            </a:fld>
            <a:endParaRPr b="0" lang="de-DE" sz="9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9" r:id="rId3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hteck 12"/>
          <p:cNvSpPr/>
          <p:nvPr/>
        </p:nvSpPr>
        <p:spPr>
          <a:xfrm>
            <a:off x="0" y="1413000"/>
            <a:ext cx="720000" cy="727200"/>
          </a:xfrm>
          <a:prstGeom prst="rect">
            <a:avLst/>
          </a:prstGeom>
          <a:solidFill>
            <a:srgbClr val="b9b9b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de-DE" sz="2400" spc="-1" strike="noStrike">
              <a:solidFill>
                <a:schemeClr val="dk1"/>
              </a:solidFill>
              <a:latin typeface="Times New Roman"/>
              <a:ea typeface="ヒラギノ角ゴ Pro W3"/>
            </a:endParaRPr>
          </a:p>
        </p:txBody>
      </p:sp>
      <p:pic>
        <p:nvPicPr>
          <p:cNvPr id="28" name="Bild 14" descr="PSI-Logo_narrow_30k.eps"/>
          <p:cNvPicPr/>
          <p:nvPr/>
        </p:nvPicPr>
        <p:blipFill>
          <a:blip r:embed="rId2"/>
          <a:stretch/>
        </p:blipFill>
        <p:spPr>
          <a:xfrm>
            <a:off x="812880" y="285840"/>
            <a:ext cx="1015200" cy="361080"/>
          </a:xfrm>
          <a:prstGeom prst="rect">
            <a:avLst/>
          </a:prstGeom>
          <a:ln w="0">
            <a:noFill/>
          </a:ln>
        </p:spPr>
      </p:pic>
      <p:sp>
        <p:nvSpPr>
          <p:cNvPr id="29" name="Rechteck 6"/>
          <p:cNvSpPr/>
          <p:nvPr/>
        </p:nvSpPr>
        <p:spPr>
          <a:xfrm>
            <a:off x="826920" y="1413000"/>
            <a:ext cx="8065440" cy="5184000"/>
          </a:xfrm>
          <a:prstGeom prst="rect">
            <a:avLst/>
          </a:prstGeom>
          <a:solidFill>
            <a:srgbClr val="e5e5e5"/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no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en-GB" sz="2400" spc="-1" strike="noStrike">
              <a:solidFill>
                <a:schemeClr val="dk1"/>
              </a:solidFill>
              <a:latin typeface="Times New Roman"/>
              <a:ea typeface="ヒラギノ角ゴ Pro W3"/>
            </a:endParaRPr>
          </a:p>
        </p:txBody>
      </p:sp>
      <p:sp>
        <p:nvSpPr>
          <p:cNvPr id="30" name="PlaceHolder 1"/>
          <p:cNvSpPr>
            <a:spLocks noGrp="1"/>
          </p:cNvSpPr>
          <p:nvPr>
            <p:ph type="sldNum" idx="6"/>
          </p:nvPr>
        </p:nvSpPr>
        <p:spPr>
          <a:xfrm>
            <a:off x="8206200" y="6661080"/>
            <a:ext cx="574920" cy="1962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de-DE" sz="900" spc="-1" strike="noStrike">
                <a:solidFill>
                  <a:schemeClr val="dk1"/>
                </a:solidFill>
                <a:latin typeface="Calibri"/>
                <a:ea typeface="ヒラギノ角ゴ Pro W3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06A6E91A-8961-405A-A7BE-C0F67AA09023}" type="slidenum">
              <a:rPr b="0" lang="de-DE" sz="900" spc="-1" strike="noStrike">
                <a:solidFill>
                  <a:schemeClr val="dk1"/>
                </a:solidFill>
                <a:latin typeface="Calibri"/>
                <a:ea typeface="ヒラギノ角ゴ Pro W3"/>
              </a:rPr>
              <a:t>&lt;Foliennummer&gt;</a:t>
            </a:fld>
            <a:endParaRPr b="0" lang="de-DE" sz="9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1" r:id="rId3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hteck 12" hidden="1"/>
          <p:cNvSpPr/>
          <p:nvPr/>
        </p:nvSpPr>
        <p:spPr>
          <a:xfrm>
            <a:off x="0" y="1413000"/>
            <a:ext cx="720000" cy="727200"/>
          </a:xfrm>
          <a:prstGeom prst="rect">
            <a:avLst/>
          </a:prstGeom>
          <a:solidFill>
            <a:srgbClr val="b9b9b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de-DE" sz="2400" spc="-1" strike="noStrike">
              <a:solidFill>
                <a:schemeClr val="dk1"/>
              </a:solidFill>
              <a:latin typeface="Times New Roman"/>
              <a:ea typeface="ヒラギノ角ゴ Pro W3"/>
            </a:endParaRPr>
          </a:p>
        </p:txBody>
      </p:sp>
      <p:pic>
        <p:nvPicPr>
          <p:cNvPr id="32" name="Bild 14" descr="PSI-Logo_narrow_30k.eps"/>
          <p:cNvPicPr/>
          <p:nvPr/>
        </p:nvPicPr>
        <p:blipFill>
          <a:blip r:embed="rId2"/>
          <a:stretch/>
        </p:blipFill>
        <p:spPr>
          <a:xfrm>
            <a:off x="812880" y="285840"/>
            <a:ext cx="1015200" cy="361080"/>
          </a:xfrm>
          <a:prstGeom prst="rect">
            <a:avLst/>
          </a:prstGeom>
          <a:ln w="0">
            <a:noFill/>
          </a:ln>
        </p:spPr>
      </p:pic>
      <p:pic>
        <p:nvPicPr>
          <p:cNvPr id="33" name="Picture 2" descr="U:\20160506_PSI_Luftbild_0292.jpg"/>
          <p:cNvPicPr/>
          <p:nvPr/>
        </p:nvPicPr>
        <p:blipFill>
          <a:blip r:embed="rId3"/>
          <a:stretch/>
        </p:blipFill>
        <p:spPr>
          <a:xfrm>
            <a:off x="826920" y="1019880"/>
            <a:ext cx="8370000" cy="5578560"/>
          </a:xfrm>
          <a:prstGeom prst="rect">
            <a:avLst/>
          </a:prstGeom>
          <a:ln w="0">
            <a:noFill/>
          </a:ln>
        </p:spPr>
      </p:pic>
      <p:pic>
        <p:nvPicPr>
          <p:cNvPr id="34" name="Bild 14" descr="PSI-Logo_narrow_30k.eps"/>
          <p:cNvPicPr/>
          <p:nvPr/>
        </p:nvPicPr>
        <p:blipFill>
          <a:blip r:embed="rId4"/>
          <a:stretch/>
        </p:blipFill>
        <p:spPr>
          <a:xfrm>
            <a:off x="812880" y="285840"/>
            <a:ext cx="1015200" cy="361080"/>
          </a:xfrm>
          <a:prstGeom prst="rect">
            <a:avLst/>
          </a:prstGeom>
          <a:ln w="0">
            <a:noFill/>
          </a:ln>
        </p:spPr>
      </p:pic>
      <p:sp>
        <p:nvSpPr>
          <p:cNvPr id="35" name="Rechteck 14"/>
          <p:cNvSpPr/>
          <p:nvPr/>
        </p:nvSpPr>
        <p:spPr>
          <a:xfrm>
            <a:off x="0" y="1019880"/>
            <a:ext cx="720000" cy="727200"/>
          </a:xfrm>
          <a:prstGeom prst="rect">
            <a:avLst/>
          </a:prstGeom>
          <a:solidFill>
            <a:srgbClr val="b9b9b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de-DE" sz="2400" spc="-1" strike="noStrike">
              <a:solidFill>
                <a:schemeClr val="dk1"/>
              </a:solidFill>
              <a:latin typeface="Times New Roman"/>
              <a:ea typeface="ヒラギノ角ゴ Pro W3"/>
            </a:endParaRPr>
          </a:p>
        </p:txBody>
      </p:sp>
      <p:sp>
        <p:nvSpPr>
          <p:cNvPr id="36" name="PlaceHolder 1"/>
          <p:cNvSpPr>
            <a:spLocks noGrp="1"/>
          </p:cNvSpPr>
          <p:nvPr>
            <p:ph type="sldNum" idx="7"/>
          </p:nvPr>
        </p:nvSpPr>
        <p:spPr>
          <a:xfrm>
            <a:off x="8206200" y="6661080"/>
            <a:ext cx="574920" cy="1962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de-DE" sz="900" spc="-1" strike="noStrike">
                <a:solidFill>
                  <a:schemeClr val="dk1"/>
                </a:solidFill>
                <a:latin typeface="Calibri"/>
                <a:ea typeface="ヒラギノ角ゴ Pro W3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0F7164A6-28AE-4017-9B17-F5A16125556B}" type="slidenum">
              <a:rPr b="0" lang="de-DE" sz="900" spc="-1" strike="noStrike">
                <a:solidFill>
                  <a:schemeClr val="dk1"/>
                </a:solidFill>
                <a:latin typeface="Calibri"/>
                <a:ea typeface="ヒラギノ角ゴ Pro W3"/>
              </a:rPr>
              <a:t>&lt;Foliennummer&gt;</a:t>
            </a:fld>
            <a:endParaRPr b="0" lang="de-DE" sz="9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3" r:id="rId5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hteck 12"/>
          <p:cNvSpPr/>
          <p:nvPr/>
        </p:nvSpPr>
        <p:spPr>
          <a:xfrm>
            <a:off x="0" y="1413000"/>
            <a:ext cx="720000" cy="727200"/>
          </a:xfrm>
          <a:prstGeom prst="rect">
            <a:avLst/>
          </a:prstGeom>
          <a:solidFill>
            <a:srgbClr val="b9b9b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de-DE" sz="2400" spc="-1" strike="noStrike">
              <a:solidFill>
                <a:schemeClr val="dk1"/>
              </a:solidFill>
              <a:latin typeface="Times New Roman"/>
              <a:ea typeface="ヒラギノ角ゴ Pro W3"/>
            </a:endParaRPr>
          </a:p>
        </p:txBody>
      </p:sp>
      <p:pic>
        <p:nvPicPr>
          <p:cNvPr id="38" name="Bild 14" descr="PSI-Logo_narrow_30k.eps"/>
          <p:cNvPicPr/>
          <p:nvPr/>
        </p:nvPicPr>
        <p:blipFill>
          <a:blip r:embed="rId2"/>
          <a:stretch/>
        </p:blipFill>
        <p:spPr>
          <a:xfrm>
            <a:off x="812880" y="285840"/>
            <a:ext cx="1015200" cy="361080"/>
          </a:xfrm>
          <a:prstGeom prst="rect">
            <a:avLst/>
          </a:prstGeom>
          <a:ln w="0">
            <a:noFill/>
          </a:ln>
        </p:spPr>
      </p:pic>
      <p:sp>
        <p:nvSpPr>
          <p:cNvPr id="39" name="PlaceHolder 1"/>
          <p:cNvSpPr>
            <a:spLocks noGrp="1"/>
          </p:cNvSpPr>
          <p:nvPr>
            <p:ph type="sldNum" idx="8"/>
          </p:nvPr>
        </p:nvSpPr>
        <p:spPr>
          <a:xfrm>
            <a:off x="8206200" y="6661080"/>
            <a:ext cx="574920" cy="1962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de-DE" sz="900" spc="-1" strike="noStrike">
                <a:solidFill>
                  <a:schemeClr val="dk1"/>
                </a:solidFill>
                <a:latin typeface="Calibri"/>
                <a:ea typeface="ヒラギノ角ゴ Pro W3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FC50C925-66FD-41C3-96B4-663EC4EED881}" type="slidenum">
              <a:rPr b="0" lang="de-DE" sz="900" spc="-1" strike="noStrike">
                <a:solidFill>
                  <a:schemeClr val="dk1"/>
                </a:solidFill>
                <a:latin typeface="Calibri"/>
                <a:ea typeface="ヒラギノ角ゴ Pro W3"/>
              </a:rPr>
              <a:t>&lt;Foliennummer&gt;</a:t>
            </a:fld>
            <a:endParaRPr b="0" lang="de-DE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de-DE" sz="4400" spc="-1" strike="noStrike">
                <a:solidFill>
                  <a:srgbClr val="000000"/>
                </a:solidFill>
                <a:latin typeface="Arial"/>
              </a:rPr>
              <a:t>Format des Titeltextes durch Klicken bearbeiten</a:t>
            </a:r>
            <a:endParaRPr b="0" lang="de-DE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3200" spc="-1" strike="noStrike">
                <a:solidFill>
                  <a:srgbClr val="000000"/>
                </a:solidFill>
                <a:latin typeface="Arial"/>
              </a:rPr>
              <a:t>Format des Gliederungstextes durch Klicken bearbeiten</a:t>
            </a:r>
            <a:endParaRPr b="0" lang="de-DE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800" spc="-1" strike="noStrike">
                <a:solidFill>
                  <a:srgbClr val="000000"/>
                </a:solidFill>
                <a:latin typeface="Arial"/>
              </a:rPr>
              <a:t>Zweite Gliederungsebene</a:t>
            </a:r>
            <a:endParaRPr b="0" lang="de-DE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00" spc="-1" strike="noStrike">
                <a:solidFill>
                  <a:srgbClr val="000000"/>
                </a:solidFill>
                <a:latin typeface="Arial"/>
              </a:rPr>
              <a:t>Dritte Gliederungsebene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pc="-1" strike="noStrike">
                <a:solidFill>
                  <a:srgbClr val="000000"/>
                </a:solidFill>
                <a:latin typeface="Arial"/>
              </a:rPr>
              <a:t>Vierte Gliederungsebene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000000"/>
                </a:solidFill>
                <a:latin typeface="Arial"/>
              </a:rPr>
              <a:t>Fünfte Gliederungsebene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000000"/>
                </a:solidFill>
                <a:latin typeface="Arial"/>
              </a:rPr>
              <a:t>Sechste Gliederungsebene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solidFill>
                  <a:srgbClr val="000000"/>
                </a:solidFill>
                <a:latin typeface="Arial"/>
              </a:rPr>
              <a:t>Siebte Gliederungsebene</a:t>
            </a:r>
            <a:endParaRPr b="0" lang="de-DE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5" r:id="rId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Relationship Id="rId3" Type="http://schemas.openxmlformats.org/officeDocument/2006/relationships/image" Target="../media/image4.jpeg"/><Relationship Id="rId4" Type="http://schemas.openxmlformats.org/officeDocument/2006/relationships/image" Target="../media/image4.jpeg"/><Relationship Id="rId5" Type="http://schemas.openxmlformats.org/officeDocument/2006/relationships/slideLayout" Target="../slideLayouts/slideLayout9.xml"/><Relationship Id="rId6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5.wmf"/><Relationship Id="rId2" Type="http://schemas.openxmlformats.org/officeDocument/2006/relationships/slideLayout" Target="../slideLayouts/slideLayout9.xml"/><Relationship Id="rId3" Type="http://schemas.openxmlformats.org/officeDocument/2006/relationships/notesSlide" Target="../notesSlides/notesSlide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814320" y="4572000"/>
            <a:ext cx="7968600" cy="136764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CH" sz="30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The HIPA radio frequency control system application</a:t>
            </a:r>
            <a:br>
              <a:rPr sz="3000"/>
            </a:br>
            <a:r>
              <a:rPr b="0" lang="de-CH" sz="26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24</a:t>
            </a:r>
            <a:r>
              <a:rPr b="0" lang="de-CH" sz="2600" spc="-1" strike="noStrike" baseline="33000">
                <a:solidFill>
                  <a:srgbClr val="686868"/>
                </a:solidFill>
                <a:latin typeface="Georgia"/>
                <a:ea typeface="ヒラギノ角ゴ Pro W3"/>
              </a:rPr>
              <a:t>th</a:t>
            </a:r>
            <a:r>
              <a:rPr b="0" lang="de-CH" sz="26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 IEEE Real Time Conference Quy Nhon Vietnam </a:t>
            </a:r>
            <a:endParaRPr b="0" lang="de-DE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814320" y="4140000"/>
            <a:ext cx="7968600" cy="3639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p>
            <a:pPr indent="0">
              <a:lnSpc>
                <a:spcPct val="110000"/>
              </a:lnSpc>
              <a:buNone/>
              <a:tabLst>
                <a:tab algn="l" pos="0"/>
              </a:tabLst>
            </a:pPr>
            <a:r>
              <a:rPr b="1" lang="de-CH" sz="1800" spc="-1" strike="noStrike">
                <a:solidFill>
                  <a:srgbClr val="969696"/>
                </a:solidFill>
                <a:latin typeface="Calibri"/>
                <a:ea typeface="ヒラギノ角ゴ Pro W3"/>
              </a:rPr>
              <a:t>Mario Jurčević, Karina Ambrosch, Benoit Stef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10000"/>
              </a:lnSpc>
              <a:buNone/>
              <a:tabLst>
                <a:tab algn="l" pos="0"/>
              </a:tabLst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10000"/>
              </a:lnSpc>
              <a:buNone/>
              <a:tabLst>
                <a:tab algn="l" pos="0"/>
              </a:tabLst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ldNum" idx="12"/>
          </p:nvPr>
        </p:nvSpPr>
        <p:spPr>
          <a:xfrm>
            <a:off x="8206200" y="6661080"/>
            <a:ext cx="574920" cy="1962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de-DE" sz="900" spc="-1" strike="noStrike">
                <a:solidFill>
                  <a:schemeClr val="dk1"/>
                </a:solidFill>
                <a:latin typeface="Calibri"/>
                <a:ea typeface="ヒラギノ角ゴ Pro W3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DE" sz="900" spc="-1" strike="noStrike">
                <a:solidFill>
                  <a:schemeClr val="dk1"/>
                </a:solidFill>
                <a:latin typeface="Calibri"/>
                <a:ea typeface="ヒラギノ角ゴ Pro W3"/>
              </a:rPr>
              <a:t>Page </a:t>
            </a:r>
            <a:fld id="{D0CD85B5-2B5D-466D-AC19-09BBEA901916}" type="slidenum">
              <a:rPr b="0" lang="de-DE" sz="900" spc="-1" strike="noStrike">
                <a:solidFill>
                  <a:schemeClr val="dk1"/>
                </a:solidFill>
                <a:latin typeface="Calibri"/>
                <a:ea typeface="ヒラギノ角ゴ Pro W3"/>
              </a:rPr>
              <a:t>&lt;Foliennummer&gt;</a:t>
            </a:fld>
            <a:endParaRPr b="0" lang="de-DE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title"/>
          </p:nvPr>
        </p:nvSpPr>
        <p:spPr>
          <a:xfrm>
            <a:off x="1907640" y="258480"/>
            <a:ext cx="7229520" cy="6577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The HIPA radio frequency control system application</a:t>
            </a:r>
            <a:br>
              <a:rPr sz="2400"/>
            </a:b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Poster ID : 183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TextBox 5"/>
          <p:cNvSpPr/>
          <p:nvPr/>
        </p:nvSpPr>
        <p:spPr>
          <a:xfrm>
            <a:off x="971640" y="1268640"/>
            <a:ext cx="7233840" cy="504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noAutofit/>
          </a:bodyPr>
          <a:p>
            <a:pPr>
              <a:lnSpc>
                <a:spcPct val="110000"/>
              </a:lnSpc>
            </a:pPr>
            <a:r>
              <a:rPr b="0" lang="de-CH" sz="1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 </a:t>
            </a: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0000"/>
              </a:lnSpc>
            </a:pPr>
            <a:endParaRPr b="0" lang="de-DE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3" name="" descr=""/>
          <p:cNvPicPr/>
          <p:nvPr/>
        </p:nvPicPr>
        <p:blipFill>
          <a:blip r:embed="rId1"/>
          <a:stretch/>
        </p:blipFill>
        <p:spPr>
          <a:xfrm>
            <a:off x="180000" y="2340000"/>
            <a:ext cx="4181040" cy="2779200"/>
          </a:xfrm>
          <a:prstGeom prst="rect">
            <a:avLst/>
          </a:prstGeom>
          <a:ln w="0">
            <a:noFill/>
          </a:ln>
        </p:spPr>
      </p:pic>
      <p:pic>
        <p:nvPicPr>
          <p:cNvPr id="54" name="Inhaltsplatzhalter 4" descr=""/>
          <p:cNvPicPr/>
          <p:nvPr/>
        </p:nvPicPr>
        <p:blipFill>
          <a:blip r:embed="rId2"/>
          <a:srcRect l="26703" t="3543" r="13201" b="5640"/>
          <a:stretch/>
        </p:blipFill>
        <p:spPr>
          <a:xfrm>
            <a:off x="15949800" y="7587720"/>
            <a:ext cx="4675680" cy="5397840"/>
          </a:xfrm>
          <a:prstGeom prst="rect">
            <a:avLst/>
          </a:prstGeom>
          <a:ln w="19050">
            <a:solidFill>
              <a:srgbClr val="808080"/>
            </a:solidFill>
            <a:round/>
          </a:ln>
        </p:spPr>
      </p:pic>
      <p:pic>
        <p:nvPicPr>
          <p:cNvPr id="55" name="Inhaltsplatzhalter 1" descr=""/>
          <p:cNvPicPr/>
          <p:nvPr/>
        </p:nvPicPr>
        <p:blipFill>
          <a:blip r:embed="rId3"/>
          <a:srcRect l="26703" t="3543" r="13201" b="5640"/>
          <a:stretch/>
        </p:blipFill>
        <p:spPr>
          <a:xfrm>
            <a:off x="15949800" y="7587720"/>
            <a:ext cx="4675680" cy="5397840"/>
          </a:xfrm>
          <a:prstGeom prst="rect">
            <a:avLst/>
          </a:prstGeom>
          <a:ln w="19050">
            <a:solidFill>
              <a:srgbClr val="808080"/>
            </a:solidFill>
            <a:round/>
          </a:ln>
        </p:spPr>
      </p:pic>
      <p:pic>
        <p:nvPicPr>
          <p:cNvPr id="56" name="" descr=""/>
          <p:cNvPicPr/>
          <p:nvPr/>
        </p:nvPicPr>
        <p:blipFill>
          <a:blip r:embed="rId4"/>
          <a:stretch/>
        </p:blipFill>
        <p:spPr>
          <a:xfrm>
            <a:off x="5292000" y="2340000"/>
            <a:ext cx="3691800" cy="2767680"/>
          </a:xfrm>
          <a:prstGeom prst="rect">
            <a:avLst/>
          </a:prstGeom>
          <a:ln w="0">
            <a:noFill/>
          </a:ln>
        </p:spPr>
      </p:pic>
      <p:sp>
        <p:nvSpPr>
          <p:cNvPr id="57" name="TextBox 2"/>
          <p:cNvSpPr/>
          <p:nvPr/>
        </p:nvSpPr>
        <p:spPr>
          <a:xfrm>
            <a:off x="252000" y="5220000"/>
            <a:ext cx="3887640" cy="287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noAutofit/>
          </a:bodyPr>
          <a:p>
            <a:pPr>
              <a:lnSpc>
                <a:spcPct val="110000"/>
              </a:lnSpc>
            </a:pPr>
            <a:r>
              <a:rPr b="0" lang="de-CH" sz="12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Figure 1: HIPA Injector 2 cyclotron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TextBox 3"/>
          <p:cNvSpPr/>
          <p:nvPr/>
        </p:nvSpPr>
        <p:spPr>
          <a:xfrm>
            <a:off x="5292000" y="5220000"/>
            <a:ext cx="3887640" cy="287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noAutofit/>
          </a:bodyPr>
          <a:p>
            <a:pPr>
              <a:lnSpc>
                <a:spcPct val="110000"/>
              </a:lnSpc>
            </a:pPr>
            <a:r>
              <a:rPr b="0" lang="de-CH" sz="12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Figure 2: new 50MHz cavity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sldNum" idx="13"/>
          </p:nvPr>
        </p:nvSpPr>
        <p:spPr>
          <a:xfrm>
            <a:off x="8206200" y="6661080"/>
            <a:ext cx="574920" cy="1962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de-DE" sz="900" spc="-1" strike="noStrike">
                <a:solidFill>
                  <a:schemeClr val="dk1"/>
                </a:solidFill>
                <a:latin typeface="Calibri"/>
                <a:ea typeface="ヒラギノ角ゴ Pro W3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DE" sz="900" spc="-1" strike="noStrike">
                <a:solidFill>
                  <a:schemeClr val="dk1"/>
                </a:solidFill>
                <a:latin typeface="Calibri"/>
                <a:ea typeface="ヒラギノ角ゴ Pro W3"/>
              </a:rPr>
              <a:t>Page </a:t>
            </a:r>
            <a:fld id="{0C11A5BA-F2C1-4750-9C2C-B254D0A37090}" type="slidenum">
              <a:rPr b="0" lang="de-DE" sz="900" spc="-1" strike="noStrike">
                <a:solidFill>
                  <a:schemeClr val="dk1"/>
                </a:solidFill>
                <a:latin typeface="Calibri"/>
                <a:ea typeface="ヒラギノ角ゴ Pro W3"/>
              </a:rPr>
              <a:t>&lt;Foliennummer&gt;</a:t>
            </a:fld>
            <a:endParaRPr b="0" lang="de-DE" sz="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title"/>
          </p:nvPr>
        </p:nvSpPr>
        <p:spPr>
          <a:xfrm>
            <a:off x="1907640" y="258480"/>
            <a:ext cx="7229520" cy="5079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The HIPA radio frequency control system application</a:t>
            </a:r>
            <a:br>
              <a:rPr sz="2400"/>
            </a:br>
            <a:r>
              <a:rPr b="0" lang="en-US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Poster ID : 183</a:t>
            </a:r>
            <a:endParaRPr b="0" lang="de-DE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1" name="Picture 1" descr=""/>
          <p:cNvPicPr/>
          <p:nvPr/>
        </p:nvPicPr>
        <p:blipFill>
          <a:blip r:embed="rId1"/>
          <a:stretch/>
        </p:blipFill>
        <p:spPr>
          <a:xfrm>
            <a:off x="451800" y="2277000"/>
            <a:ext cx="8243640" cy="2951640"/>
          </a:xfrm>
          <a:prstGeom prst="rect">
            <a:avLst/>
          </a:prstGeom>
          <a:ln w="0">
            <a:noFill/>
          </a:ln>
        </p:spPr>
      </p:pic>
      <p:sp>
        <p:nvSpPr>
          <p:cNvPr id="62" name="TextBox 4"/>
          <p:cNvSpPr/>
          <p:nvPr/>
        </p:nvSpPr>
        <p:spPr>
          <a:xfrm>
            <a:off x="492480" y="5240160"/>
            <a:ext cx="3887640" cy="287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noAutofit/>
          </a:bodyPr>
          <a:p>
            <a:pPr>
              <a:lnSpc>
                <a:spcPct val="110000"/>
              </a:lnSpc>
            </a:pPr>
            <a:r>
              <a:rPr b="0" lang="de-CH" sz="12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Figure 3: Cavity with amplifier chain and LLRF control system</a:t>
            </a:r>
            <a:endParaRPr b="0" lang="de-DE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"/>
          <p:cNvSpPr/>
          <p:nvPr/>
        </p:nvSpPr>
        <p:spPr>
          <a:xfrm>
            <a:off x="1441800" y="2772000"/>
            <a:ext cx="1799640" cy="1979640"/>
          </a:xfrm>
          <a:prstGeom prst="rect">
            <a:avLst/>
          </a:prstGeom>
          <a:noFill/>
          <a:ln w="3816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720" rIns="108720" tIns="63720" bIns="63720" anchor="ctr">
            <a:noAutofit/>
          </a:bodyPr>
          <a:p>
            <a:pPr>
              <a:lnSpc>
                <a:spcPct val="100000"/>
              </a:lnSpc>
            </a:pPr>
            <a:endParaRPr b="0" lang="de-DE" sz="1800" spc="-1" strike="noStrike">
              <a:solidFill>
                <a:srgbClr val="000000"/>
              </a:solidFill>
              <a:latin typeface="Arial"/>
              <a:ea typeface="ヒラギノ角ゴ Pro W3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 pitchFamily="0" charset="1"/>
        <a:ea typeface="ヒラギノ角ゴ Pro W3" pitchFamily="0" charset="1"/>
        <a:cs typeface="ヒラギノ角ゴ Pro W3" pitchFamily="0" charset="1"/>
      </a:majorFont>
      <a:minorFont>
        <a:latin typeface="Calibri" pitchFamily="0" charset="1"/>
        <a:ea typeface="ヒラギノ角ゴ Pro W3" pitchFamily="0" charset="1"/>
        <a:cs typeface="ヒラギノ角ゴ Pro W3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 pitchFamily="0" charset="1"/>
        <a:ea typeface="ヒラギノ角ゴ Pro W3" pitchFamily="0" charset="1"/>
        <a:cs typeface="ヒラギノ角ゴ Pro W3" pitchFamily="0" charset="1"/>
      </a:majorFont>
      <a:minorFont>
        <a:latin typeface="Calibri" pitchFamily="0" charset="1"/>
        <a:ea typeface="ヒラギノ角ゴ Pro W3" pitchFamily="0" charset="1"/>
        <a:cs typeface="ヒラギノ角ゴ Pro W3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 pitchFamily="0" charset="1"/>
        <a:ea typeface="ヒラギノ角ゴ Pro W3" pitchFamily="0" charset="1"/>
        <a:cs typeface="ヒラギノ角ゴ Pro W3" pitchFamily="0" charset="1"/>
      </a:majorFont>
      <a:minorFont>
        <a:latin typeface="Calibri" pitchFamily="0" charset="1"/>
        <a:ea typeface="ヒラギノ角ゴ Pro W3" pitchFamily="0" charset="1"/>
        <a:cs typeface="ヒラギノ角ゴ Pro W3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 pitchFamily="0" charset="1"/>
        <a:ea typeface="ヒラギノ角ゴ Pro W3" pitchFamily="0" charset="1"/>
        <a:cs typeface="ヒラギノ角ゴ Pro W3" pitchFamily="0" charset="1"/>
      </a:majorFont>
      <a:minorFont>
        <a:latin typeface="Calibri" pitchFamily="0" charset="1"/>
        <a:ea typeface="ヒラギノ角ゴ Pro W3" pitchFamily="0" charset="1"/>
        <a:cs typeface="ヒラギノ角ゴ Pro W3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 pitchFamily="0" charset="1"/>
        <a:ea typeface="ヒラギノ角ゴ Pro W3" pitchFamily="0" charset="1"/>
        <a:cs typeface="ヒラギノ角ゴ Pro W3" pitchFamily="0" charset="1"/>
      </a:majorFont>
      <a:minorFont>
        <a:latin typeface="Calibri" pitchFamily="0" charset="1"/>
        <a:ea typeface="ヒラギノ角ゴ Pro W3" pitchFamily="0" charset="1"/>
        <a:cs typeface="ヒラギノ角ゴ Pro W3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 pitchFamily="0" charset="1"/>
        <a:ea typeface="ヒラギノ角ゴ Pro W3" pitchFamily="0" charset="1"/>
        <a:cs typeface="ヒラギノ角ゴ Pro W3" pitchFamily="0" charset="1"/>
      </a:majorFont>
      <a:minorFont>
        <a:latin typeface="Calibri" pitchFamily="0" charset="1"/>
        <a:ea typeface="ヒラギノ角ゴ Pro W3" pitchFamily="0" charset="1"/>
        <a:cs typeface="ヒラギノ角ゴ Pro W3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 pitchFamily="0" charset="1"/>
        <a:ea typeface="ヒラギノ角ゴ Pro W3" pitchFamily="0" charset="1"/>
        <a:cs typeface="ヒラギノ角ゴ Pro W3" pitchFamily="0" charset="1"/>
      </a:majorFont>
      <a:minorFont>
        <a:latin typeface="Calibri" pitchFamily="0" charset="1"/>
        <a:ea typeface="ヒラギノ角ゴ Pro W3" pitchFamily="0" charset="1"/>
        <a:cs typeface="ヒラギノ角ゴ Pro W3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 pitchFamily="0" charset="1"/>
        <a:ea typeface="ヒラギノ角ゴ Pro W3" pitchFamily="0" charset="1"/>
        <a:cs typeface="ヒラギノ角ゴ Pro W3" pitchFamily="0" charset="1"/>
      </a:majorFont>
      <a:minorFont>
        <a:latin typeface="Calibri" pitchFamily="0" charset="1"/>
        <a:ea typeface="ヒラギノ角ゴ Pro W3" pitchFamily="0" charset="1"/>
        <a:cs typeface="ヒラギノ角ゴ Pro W3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 pitchFamily="0" charset="1"/>
        <a:ea typeface="ヒラギノ角ゴ Pro W3" pitchFamily="0" charset="1"/>
        <a:cs typeface="ヒラギノ角ゴ Pro W3" pitchFamily="0" charset="1"/>
      </a:majorFont>
      <a:minorFont>
        <a:latin typeface="Calibri" pitchFamily="0" charset="1"/>
        <a:ea typeface="ヒラギノ角ゴ Pro W3" pitchFamily="0" charset="1"/>
        <a:cs typeface="ヒラギノ角ゴ Pro W3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PSI-Powerpoint-Master Calibri V2</Template>
  <TotalTime>47</TotalTime>
  <Application>LibreOffice/24.2.2.2$Windows_X86_64 LibreOffice_project/d56cc158d8a96260b836f100ef4b4ef25d6f1a01</Application>
  <AppVersion>15.0000</AppVersion>
  <Words>594</Words>
  <Paragraphs>109</Paragraphs>
  <Company>Paul Scherrer Institut [PSI.CH]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2015-06-09T12:31:54Z</dcterms:created>
  <dc:creator>Paul Scherrer Institut</dc:creator>
  <dc:description/>
  <dc:language>de-DE</dc:language>
  <cp:lastModifiedBy/>
  <cp:lastPrinted>2024-04-24T18:47:54Z</cp:lastPrinted>
  <dcterms:modified xsi:type="dcterms:W3CDTF">2024-04-24T18:55:27Z</dcterms:modified>
  <cp:revision>609</cp:revision>
  <dc:subject/>
  <dc:title>Aktueller Power Point Vortrag  «Das PSI in Kürze»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12</vt:i4>
  </property>
  <property fmtid="{D5CDD505-2E9C-101B-9397-08002B2CF9AE}" pid="3" name="PresentationFormat">
    <vt:lpwstr>On-screen Show (4:3)</vt:lpwstr>
  </property>
  <property fmtid="{D5CDD505-2E9C-101B-9397-08002B2CF9AE}" pid="4" name="Slides">
    <vt:i4>13</vt:i4>
  </property>
</Properties>
</file>