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0279975" cy="42808525"/>
  <p:notesSz cx="9931400" cy="14351000"/>
  <p:defaultTextStyle>
    <a:defPPr>
      <a:defRPr lang="de-DE"/>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03">
          <p15:clr>
            <a:srgbClr val="A4A3A4"/>
          </p15:clr>
        </p15:guide>
        <p15:guide id="2" pos="112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AA0"/>
    <a:srgbClr val="3399FF"/>
    <a:srgbClr val="EBF1DE"/>
    <a:srgbClr val="023D6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179" autoAdjust="0"/>
  </p:normalViewPr>
  <p:slideViewPr>
    <p:cSldViewPr showGuides="1">
      <p:cViewPr varScale="1">
        <p:scale>
          <a:sx n="10" d="100"/>
          <a:sy n="10" d="100"/>
        </p:scale>
        <p:origin x="2252" y="152"/>
      </p:cViewPr>
      <p:guideLst>
        <p:guide orient="horz" pos="4003"/>
        <p:guide pos="1126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303607" cy="720042"/>
          </a:xfrm>
          <a:prstGeom prst="rect">
            <a:avLst/>
          </a:prstGeom>
        </p:spPr>
        <p:txBody>
          <a:bodyPr vert="horz" lIns="138751" tIns="69376" rIns="138751" bIns="69376" rtlCol="0"/>
          <a:lstStyle>
            <a:lvl1pPr algn="l">
              <a:defRPr sz="1800"/>
            </a:lvl1pPr>
          </a:lstStyle>
          <a:p>
            <a:endParaRPr lang="en-US"/>
          </a:p>
        </p:txBody>
      </p:sp>
      <p:sp>
        <p:nvSpPr>
          <p:cNvPr id="3" name="Datumsplatzhalter 2"/>
          <p:cNvSpPr>
            <a:spLocks noGrp="1"/>
          </p:cNvSpPr>
          <p:nvPr>
            <p:ph type="dt" idx="1"/>
          </p:nvPr>
        </p:nvSpPr>
        <p:spPr>
          <a:xfrm>
            <a:off x="5625495" y="0"/>
            <a:ext cx="4303607" cy="720042"/>
          </a:xfrm>
          <a:prstGeom prst="rect">
            <a:avLst/>
          </a:prstGeom>
        </p:spPr>
        <p:txBody>
          <a:bodyPr vert="horz" lIns="138751" tIns="69376" rIns="138751" bIns="69376" rtlCol="0"/>
          <a:lstStyle>
            <a:lvl1pPr algn="r">
              <a:defRPr sz="1800"/>
            </a:lvl1pPr>
          </a:lstStyle>
          <a:p>
            <a:fld id="{CB41CC20-01F8-4915-9148-F29F0D02D877}" type="datetimeFigureOut">
              <a:rPr lang="en-US" smtClean="0"/>
              <a:t>4/20/2024</a:t>
            </a:fld>
            <a:endParaRPr lang="en-US"/>
          </a:p>
        </p:txBody>
      </p:sp>
      <p:sp>
        <p:nvSpPr>
          <p:cNvPr id="4" name="Folienbildplatzhalter 3"/>
          <p:cNvSpPr>
            <a:spLocks noGrp="1" noRot="1" noChangeAspect="1"/>
          </p:cNvSpPr>
          <p:nvPr>
            <p:ph type="sldImg" idx="2"/>
          </p:nvPr>
        </p:nvSpPr>
        <p:spPr>
          <a:xfrm>
            <a:off x="3252788" y="1793875"/>
            <a:ext cx="3425825" cy="4843463"/>
          </a:xfrm>
          <a:prstGeom prst="rect">
            <a:avLst/>
          </a:prstGeom>
          <a:noFill/>
          <a:ln w="12700">
            <a:solidFill>
              <a:prstClr val="black"/>
            </a:solidFill>
          </a:ln>
        </p:spPr>
        <p:txBody>
          <a:bodyPr vert="horz" lIns="138751" tIns="69376" rIns="138751" bIns="69376" rtlCol="0" anchor="ctr"/>
          <a:lstStyle/>
          <a:p>
            <a:endParaRPr lang="en-US"/>
          </a:p>
        </p:txBody>
      </p:sp>
      <p:sp>
        <p:nvSpPr>
          <p:cNvPr id="5" name="Notizenplatzhalter 4"/>
          <p:cNvSpPr>
            <a:spLocks noGrp="1"/>
          </p:cNvSpPr>
          <p:nvPr>
            <p:ph type="body" sz="quarter" idx="3"/>
          </p:nvPr>
        </p:nvSpPr>
        <p:spPr>
          <a:xfrm>
            <a:off x="993140" y="6906419"/>
            <a:ext cx="7945120" cy="5650706"/>
          </a:xfrm>
          <a:prstGeom prst="rect">
            <a:avLst/>
          </a:prstGeom>
        </p:spPr>
        <p:txBody>
          <a:bodyPr vert="horz" lIns="138751" tIns="69376" rIns="138751" bIns="69376"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13630960"/>
            <a:ext cx="4303607" cy="720041"/>
          </a:xfrm>
          <a:prstGeom prst="rect">
            <a:avLst/>
          </a:prstGeom>
        </p:spPr>
        <p:txBody>
          <a:bodyPr vert="horz" lIns="138751" tIns="69376" rIns="138751" bIns="69376" rtlCol="0" anchor="b"/>
          <a:lstStyle>
            <a:lvl1pPr algn="l">
              <a:defRPr sz="1800"/>
            </a:lvl1pPr>
          </a:lstStyle>
          <a:p>
            <a:endParaRPr lang="en-US"/>
          </a:p>
        </p:txBody>
      </p:sp>
      <p:sp>
        <p:nvSpPr>
          <p:cNvPr id="7" name="Foliennummernplatzhalter 6"/>
          <p:cNvSpPr>
            <a:spLocks noGrp="1"/>
          </p:cNvSpPr>
          <p:nvPr>
            <p:ph type="sldNum" sz="quarter" idx="5"/>
          </p:nvPr>
        </p:nvSpPr>
        <p:spPr>
          <a:xfrm>
            <a:off x="5625495" y="13630960"/>
            <a:ext cx="4303607" cy="720041"/>
          </a:xfrm>
          <a:prstGeom prst="rect">
            <a:avLst/>
          </a:prstGeom>
        </p:spPr>
        <p:txBody>
          <a:bodyPr vert="horz" lIns="138751" tIns="69376" rIns="138751" bIns="69376" rtlCol="0" anchor="b"/>
          <a:lstStyle>
            <a:lvl1pPr algn="r">
              <a:defRPr sz="1800"/>
            </a:lvl1pPr>
          </a:lstStyle>
          <a:p>
            <a:fld id="{7ACD2093-25A0-42D2-A1ED-347711575AF2}" type="slidenum">
              <a:rPr lang="en-US" smtClean="0"/>
              <a:t>‹Nr.›</a:t>
            </a:fld>
            <a:endParaRPr lang="en-US"/>
          </a:p>
        </p:txBody>
      </p:sp>
    </p:spTree>
    <p:extLst>
      <p:ext uri="{BB962C8B-B14F-4D97-AF65-F5344CB8AC3E}">
        <p14:creationId xmlns:p14="http://schemas.microsoft.com/office/powerpoint/2010/main" val="42895466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7ACD2093-25A0-42D2-A1ED-347711575AF2}" type="slidenum">
              <a:rPr lang="en-US" smtClean="0"/>
              <a:t>1</a:t>
            </a:fld>
            <a:endParaRPr lang="en-US"/>
          </a:p>
        </p:txBody>
      </p:sp>
    </p:spTree>
    <p:extLst>
      <p:ext uri="{BB962C8B-B14F-4D97-AF65-F5344CB8AC3E}">
        <p14:creationId xmlns:p14="http://schemas.microsoft.com/office/powerpoint/2010/main" val="2663717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Tree>
    <p:extLst>
      <p:ext uri="{BB962C8B-B14F-4D97-AF65-F5344CB8AC3E}">
        <p14:creationId xmlns:p14="http://schemas.microsoft.com/office/powerpoint/2010/main" val="45603609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Grafik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346869" y="1476000"/>
            <a:ext cx="8405634" cy="2422800"/>
          </a:xfrm>
          <a:prstGeom prst="rect">
            <a:avLst/>
          </a:prstGeom>
        </p:spPr>
      </p:pic>
      <p:sp>
        <p:nvSpPr>
          <p:cNvPr id="13" name="Rechteck 12"/>
          <p:cNvSpPr/>
          <p:nvPr userDrawn="1"/>
        </p:nvSpPr>
        <p:spPr>
          <a:xfrm>
            <a:off x="17876838" y="0"/>
            <a:ext cx="12403137" cy="63547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p:cNvSpPr/>
          <p:nvPr userDrawn="1"/>
        </p:nvSpPr>
        <p:spPr>
          <a:xfrm>
            <a:off x="0" y="41293453"/>
            <a:ext cx="30276000" cy="756000"/>
          </a:xfrm>
          <a:prstGeom prst="rect">
            <a:avLst/>
          </a:prstGeom>
          <a:solidFill>
            <a:srgbClr val="023D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027"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9975881" y="41422486"/>
            <a:ext cx="10370988" cy="563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66907654"/>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4176431" rtl="0" eaLnBrk="1" latinLnBrk="0" hangingPunct="1">
        <a:spcBef>
          <a:spcPct val="0"/>
        </a:spcBef>
        <a:buNone/>
        <a:defRPr sz="20100" kern="1200">
          <a:solidFill>
            <a:schemeClr val="tx1"/>
          </a:solidFill>
          <a:latin typeface="+mj-lt"/>
          <a:ea typeface="+mj-ea"/>
          <a:cs typeface="+mj-cs"/>
        </a:defRPr>
      </a:lvl1pPr>
    </p:titleStyle>
    <p:bodyStyle>
      <a:lvl1pPr marL="1566161" indent="-1566161" algn="l" defTabSz="4176431" rtl="0" eaLnBrk="1" latinLnBrk="0" hangingPunct="1">
        <a:spcBef>
          <a:spcPct val="20000"/>
        </a:spcBef>
        <a:buFont typeface="Arial" panose="020B0604020202020204" pitchFamily="34" charset="0"/>
        <a:buChar char="•"/>
        <a:defRPr sz="14600" kern="1200">
          <a:solidFill>
            <a:schemeClr val="tx1"/>
          </a:solidFill>
          <a:latin typeface="+mn-lt"/>
          <a:ea typeface="+mn-ea"/>
          <a:cs typeface="+mn-cs"/>
        </a:defRPr>
      </a:lvl1pPr>
      <a:lvl2pPr marL="3393350" indent="-1305135" algn="l" defTabSz="4176431" rtl="0" eaLnBrk="1" latinLnBrk="0" hangingPunct="1">
        <a:spcBef>
          <a:spcPct val="20000"/>
        </a:spcBef>
        <a:buFont typeface="Arial" panose="020B0604020202020204" pitchFamily="34" charset="0"/>
        <a:buChar char="–"/>
        <a:defRPr sz="12800" kern="1200">
          <a:solidFill>
            <a:schemeClr val="tx1"/>
          </a:solidFill>
          <a:latin typeface="+mn-lt"/>
          <a:ea typeface="+mn-ea"/>
          <a:cs typeface="+mn-cs"/>
        </a:defRPr>
      </a:lvl2pPr>
      <a:lvl3pPr marL="5220538" indent="-1044108" algn="l" defTabSz="4176431" rtl="0" eaLnBrk="1" latinLnBrk="0" hangingPunct="1">
        <a:spcBef>
          <a:spcPct val="20000"/>
        </a:spcBef>
        <a:buFont typeface="Arial" panose="020B0604020202020204" pitchFamily="34" charset="0"/>
        <a:buChar char="•"/>
        <a:defRPr sz="11000" kern="1200">
          <a:solidFill>
            <a:schemeClr val="tx1"/>
          </a:solidFill>
          <a:latin typeface="+mn-lt"/>
          <a:ea typeface="+mn-ea"/>
          <a:cs typeface="+mn-cs"/>
        </a:defRPr>
      </a:lvl3pPr>
      <a:lvl4pPr marL="7308753"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4pPr>
      <a:lvl5pPr marL="9396969"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5pPr>
      <a:lvl6pPr marL="11485184"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6pPr>
      <a:lvl7pPr marL="13573399"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7pPr>
      <a:lvl8pPr marL="15661615"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8pPr>
      <a:lvl9pPr marL="17749830" indent="-1044108" algn="l" defTabSz="4176431" rtl="0" eaLnBrk="1" latinLnBrk="0" hangingPunct="1">
        <a:spcBef>
          <a:spcPct val="20000"/>
        </a:spcBef>
        <a:buFont typeface="Arial" panose="020B0604020202020204" pitchFamily="34" charset="0"/>
        <a:buChar char="•"/>
        <a:defRPr sz="9100" kern="1200">
          <a:solidFill>
            <a:schemeClr val="tx1"/>
          </a:solidFill>
          <a:latin typeface="+mn-lt"/>
          <a:ea typeface="+mn-ea"/>
          <a:cs typeface="+mn-cs"/>
        </a:defRPr>
      </a:lvl9pPr>
    </p:bodyStyle>
    <p:otherStyle>
      <a:defPPr>
        <a:defRPr lang="de-DE"/>
      </a:defPPr>
      <a:lvl1pPr marL="0" algn="l" defTabSz="4176431" rtl="0" eaLnBrk="1" latinLnBrk="0" hangingPunct="1">
        <a:defRPr sz="8200" kern="1200">
          <a:solidFill>
            <a:schemeClr val="tx1"/>
          </a:solidFill>
          <a:latin typeface="+mn-lt"/>
          <a:ea typeface="+mn-ea"/>
          <a:cs typeface="+mn-cs"/>
        </a:defRPr>
      </a:lvl1pPr>
      <a:lvl2pPr marL="2088215" algn="l" defTabSz="4176431" rtl="0" eaLnBrk="1" latinLnBrk="0" hangingPunct="1">
        <a:defRPr sz="8200" kern="1200">
          <a:solidFill>
            <a:schemeClr val="tx1"/>
          </a:solidFill>
          <a:latin typeface="+mn-lt"/>
          <a:ea typeface="+mn-ea"/>
          <a:cs typeface="+mn-cs"/>
        </a:defRPr>
      </a:lvl2pPr>
      <a:lvl3pPr marL="4176431" algn="l" defTabSz="4176431" rtl="0" eaLnBrk="1" latinLnBrk="0" hangingPunct="1">
        <a:defRPr sz="8200" kern="1200">
          <a:solidFill>
            <a:schemeClr val="tx1"/>
          </a:solidFill>
          <a:latin typeface="+mn-lt"/>
          <a:ea typeface="+mn-ea"/>
          <a:cs typeface="+mn-cs"/>
        </a:defRPr>
      </a:lvl3pPr>
      <a:lvl4pPr marL="6264646" algn="l" defTabSz="4176431" rtl="0" eaLnBrk="1" latinLnBrk="0" hangingPunct="1">
        <a:defRPr sz="8200" kern="1200">
          <a:solidFill>
            <a:schemeClr val="tx1"/>
          </a:solidFill>
          <a:latin typeface="+mn-lt"/>
          <a:ea typeface="+mn-ea"/>
          <a:cs typeface="+mn-cs"/>
        </a:defRPr>
      </a:lvl4pPr>
      <a:lvl5pPr marL="8352861" algn="l" defTabSz="4176431" rtl="0" eaLnBrk="1" latinLnBrk="0" hangingPunct="1">
        <a:defRPr sz="8200" kern="1200">
          <a:solidFill>
            <a:schemeClr val="tx1"/>
          </a:solidFill>
          <a:latin typeface="+mn-lt"/>
          <a:ea typeface="+mn-ea"/>
          <a:cs typeface="+mn-cs"/>
        </a:defRPr>
      </a:lvl5pPr>
      <a:lvl6pPr marL="10441076" algn="l" defTabSz="4176431" rtl="0" eaLnBrk="1" latinLnBrk="0" hangingPunct="1">
        <a:defRPr sz="8200" kern="1200">
          <a:solidFill>
            <a:schemeClr val="tx1"/>
          </a:solidFill>
          <a:latin typeface="+mn-lt"/>
          <a:ea typeface="+mn-ea"/>
          <a:cs typeface="+mn-cs"/>
        </a:defRPr>
      </a:lvl6pPr>
      <a:lvl7pPr marL="12529292" algn="l" defTabSz="4176431" rtl="0" eaLnBrk="1" latinLnBrk="0" hangingPunct="1">
        <a:defRPr sz="8200" kern="1200">
          <a:solidFill>
            <a:schemeClr val="tx1"/>
          </a:solidFill>
          <a:latin typeface="+mn-lt"/>
          <a:ea typeface="+mn-ea"/>
          <a:cs typeface="+mn-cs"/>
        </a:defRPr>
      </a:lvl7pPr>
      <a:lvl8pPr marL="14617507" algn="l" defTabSz="4176431" rtl="0" eaLnBrk="1" latinLnBrk="0" hangingPunct="1">
        <a:defRPr sz="8200" kern="1200">
          <a:solidFill>
            <a:schemeClr val="tx1"/>
          </a:solidFill>
          <a:latin typeface="+mn-lt"/>
          <a:ea typeface="+mn-ea"/>
          <a:cs typeface="+mn-cs"/>
        </a:defRPr>
      </a:lvl8pPr>
      <a:lvl9pPr marL="16705722" algn="l" defTabSz="4176431"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3.jpeg"/><Relationship Id="rId7"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g"/><Relationship Id="rId10" Type="http://schemas.openxmlformats.org/officeDocument/2006/relationships/image" Target="../media/image10.jpg"/><Relationship Id="rId4" Type="http://schemas.openxmlformats.org/officeDocument/2006/relationships/image" Target="../media/image4.jpg"/><Relationship Id="rId9"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74">
            <a:extLst>
              <a:ext uri="{FF2B5EF4-FFF2-40B4-BE49-F238E27FC236}">
                <a16:creationId xmlns:a16="http://schemas.microsoft.com/office/drawing/2014/main" id="{7977A86C-E5CA-455A-B90F-30607FAF6D1F}"/>
              </a:ext>
            </a:extLst>
          </p:cNvPr>
          <p:cNvSpPr txBox="1">
            <a:spLocks noChangeArrowheads="1"/>
          </p:cNvSpPr>
          <p:nvPr/>
        </p:nvSpPr>
        <p:spPr>
          <a:xfrm>
            <a:off x="-546488" y="1526738"/>
            <a:ext cx="21692715" cy="4005784"/>
          </a:xfrm>
          <a:prstGeom prst="rect">
            <a:avLst/>
          </a:prstGeom>
          <a:noFill/>
        </p:spPr>
        <p:txBody>
          <a:bodyPr/>
          <a:lstStyle>
            <a:lvl1pPr algn="ctr" defTabSz="4176431" rtl="0" eaLnBrk="1" latinLnBrk="0" hangingPunct="1">
              <a:spcBef>
                <a:spcPct val="0"/>
              </a:spcBef>
              <a:buNone/>
              <a:defRPr sz="20100" kern="1200">
                <a:solidFill>
                  <a:schemeClr val="tx1"/>
                </a:solidFill>
                <a:latin typeface="+mj-lt"/>
                <a:ea typeface="+mj-ea"/>
                <a:cs typeface="+mj-cs"/>
              </a:defRPr>
            </a:lvl1pPr>
          </a:lstStyle>
          <a:p>
            <a:r>
              <a:rPr lang="en-US" sz="8000" b="1" dirty="0">
                <a:latin typeface="Arial" panose="020B0604020202020204" pitchFamily="34" charset="0"/>
                <a:cs typeface="Arial" panose="020B0604020202020204" pitchFamily="34" charset="0"/>
              </a:rPr>
              <a:t>Synchronization between Detector and Motion in a Neutron Instrument</a:t>
            </a:r>
            <a:endParaRPr lang="en-US" altLang="en-US" sz="8000" b="1" dirty="0">
              <a:latin typeface="Arial" panose="020B0604020202020204" pitchFamily="34" charset="0"/>
              <a:cs typeface="Arial" panose="020B0604020202020204" pitchFamily="34" charset="0"/>
            </a:endParaRPr>
          </a:p>
        </p:txBody>
      </p:sp>
      <p:sp>
        <p:nvSpPr>
          <p:cNvPr id="3" name="Rectangle 175">
            <a:extLst>
              <a:ext uri="{FF2B5EF4-FFF2-40B4-BE49-F238E27FC236}">
                <a16:creationId xmlns:a16="http://schemas.microsoft.com/office/drawing/2014/main" id="{F89B0463-65CA-4D33-9BDE-55F47FA867E4}"/>
              </a:ext>
            </a:extLst>
          </p:cNvPr>
          <p:cNvSpPr>
            <a:spLocks noChangeArrowheads="1"/>
          </p:cNvSpPr>
          <p:nvPr/>
        </p:nvSpPr>
        <p:spPr bwMode="auto">
          <a:xfrm>
            <a:off x="1710493" y="4579452"/>
            <a:ext cx="26858984" cy="1360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712" rIns="91423" bIns="45712"/>
          <a:lstStyle>
            <a:lvl1pPr marL="342900" indent="-342900">
              <a:spcBef>
                <a:spcPct val="20000"/>
              </a:spcBef>
              <a:buChar char="•"/>
              <a:defRPr sz="1600">
                <a:solidFill>
                  <a:schemeClr val="tx1"/>
                </a:solidFill>
                <a:latin typeface="Arial" panose="020B0604020202020204" pitchFamily="34" charset="0"/>
              </a:defRPr>
            </a:lvl1pPr>
            <a:lvl2pPr marL="742950" indent="-285750">
              <a:spcBef>
                <a:spcPct val="20000"/>
              </a:spcBef>
              <a:buChar char="–"/>
              <a:defRPr sz="1400">
                <a:solidFill>
                  <a:schemeClr val="tx1"/>
                </a:solidFill>
                <a:latin typeface="Arial" panose="020B0604020202020204" pitchFamily="34" charset="0"/>
              </a:defRPr>
            </a:lvl2pPr>
            <a:lvl3pPr marL="1143000" indent="-228600">
              <a:spcBef>
                <a:spcPct val="20000"/>
              </a:spcBef>
              <a:buChar char="•"/>
              <a:defRPr sz="1200">
                <a:solidFill>
                  <a:schemeClr val="tx1"/>
                </a:solidFill>
                <a:latin typeface="Arial" panose="020B0604020202020204" pitchFamily="34" charset="0"/>
              </a:defRPr>
            </a:lvl3pPr>
            <a:lvl4pPr marL="1600200" indent="-228600">
              <a:spcBef>
                <a:spcPct val="20000"/>
              </a:spcBef>
              <a:buChar char="–"/>
              <a:defRPr sz="2200">
                <a:solidFill>
                  <a:schemeClr val="tx1"/>
                </a:solidFill>
                <a:latin typeface="Arial" panose="020B0604020202020204" pitchFamily="34" charset="0"/>
              </a:defRPr>
            </a:lvl4pPr>
            <a:lvl5pPr marL="2057400" indent="-228600">
              <a:spcBef>
                <a:spcPct val="20000"/>
              </a:spcBef>
              <a:buChar char="»"/>
              <a:defRPr sz="2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defRPr>
            </a:lvl9pPr>
          </a:lstStyle>
          <a:p>
            <a:pPr algn="ctr">
              <a:buNone/>
            </a:pPr>
            <a:r>
              <a:rPr lang="en-US" sz="3200" i="1" dirty="0">
                <a:latin typeface="Times New Roman" panose="02020603050405020304" pitchFamily="18" charset="0"/>
                <a:cs typeface="Times New Roman" panose="02020603050405020304" pitchFamily="18" charset="0"/>
              </a:rPr>
              <a:t>H. Kleines, F. Suxdorf, M. Meven, W. Luberstetter, G. Brandl</a:t>
            </a:r>
          </a:p>
          <a:p>
            <a:pPr algn="ctr">
              <a:buNone/>
            </a:pPr>
            <a:r>
              <a:rPr lang="en-US" altLang="en-US" sz="3200" i="1" dirty="0">
                <a:latin typeface="Times New Roman" panose="02020603050405020304" pitchFamily="18" charset="0"/>
                <a:cs typeface="Times New Roman" panose="02020603050405020304" pitchFamily="18" charset="0"/>
              </a:rPr>
              <a:t>JNCS, </a:t>
            </a:r>
            <a:r>
              <a:rPr lang="en-US" altLang="en-US" sz="3200" i="1" dirty="0" err="1">
                <a:latin typeface="Times New Roman" panose="02020603050405020304" pitchFamily="18" charset="0"/>
                <a:cs typeface="Times New Roman" panose="02020603050405020304" pitchFamily="18" charset="0"/>
              </a:rPr>
              <a:t>Forschungszentrum</a:t>
            </a:r>
            <a:r>
              <a:rPr lang="en-US" altLang="en-US" sz="3200" i="1" dirty="0">
                <a:latin typeface="Times New Roman" panose="02020603050405020304" pitchFamily="18" charset="0"/>
                <a:cs typeface="Times New Roman" panose="02020603050405020304" pitchFamily="18" charset="0"/>
              </a:rPr>
              <a:t> </a:t>
            </a:r>
            <a:r>
              <a:rPr lang="en-US" altLang="en-US" sz="3200" i="1" dirty="0" err="1">
                <a:latin typeface="Times New Roman" panose="02020603050405020304" pitchFamily="18" charset="0"/>
                <a:cs typeface="Times New Roman" panose="02020603050405020304" pitchFamily="18" charset="0"/>
              </a:rPr>
              <a:t>Jülich</a:t>
            </a:r>
            <a:endParaRPr lang="en-US" altLang="en-US" sz="3200" i="1" dirty="0">
              <a:latin typeface="Times New Roman" panose="02020603050405020304" pitchFamily="18" charset="0"/>
              <a:cs typeface="Times New Roman" panose="02020603050405020304" pitchFamily="18" charset="0"/>
            </a:endParaRPr>
          </a:p>
        </p:txBody>
      </p:sp>
      <p:sp>
        <p:nvSpPr>
          <p:cNvPr id="4" name="Rectangle 176">
            <a:extLst>
              <a:ext uri="{FF2B5EF4-FFF2-40B4-BE49-F238E27FC236}">
                <a16:creationId xmlns:a16="http://schemas.microsoft.com/office/drawing/2014/main" id="{02770158-E4BD-4EA4-8359-54DF4BE4502F}"/>
              </a:ext>
            </a:extLst>
          </p:cNvPr>
          <p:cNvSpPr>
            <a:spLocks noChangeArrowheads="1"/>
          </p:cNvSpPr>
          <p:nvPr/>
        </p:nvSpPr>
        <p:spPr bwMode="auto">
          <a:xfrm>
            <a:off x="1458467" y="5977967"/>
            <a:ext cx="27363039" cy="3145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3" tIns="45712" rIns="91423" bIns="45712" anchor="ctr">
            <a:spAutoFit/>
          </a:bodyPr>
          <a:lstStyle>
            <a:lvl1pPr>
              <a:spcBef>
                <a:spcPct val="20000"/>
              </a:spcBef>
              <a:buChar char="•"/>
              <a:defRPr sz="1600">
                <a:solidFill>
                  <a:schemeClr val="tx1"/>
                </a:solidFill>
                <a:latin typeface="Arial" panose="020B0604020202020204" pitchFamily="34" charset="0"/>
              </a:defRPr>
            </a:lvl1pPr>
            <a:lvl2pPr marL="742950" indent="-285750">
              <a:spcBef>
                <a:spcPct val="20000"/>
              </a:spcBef>
              <a:buChar char="–"/>
              <a:defRPr sz="1400">
                <a:solidFill>
                  <a:schemeClr val="tx1"/>
                </a:solidFill>
                <a:latin typeface="Arial" panose="020B0604020202020204" pitchFamily="34" charset="0"/>
              </a:defRPr>
            </a:lvl2pPr>
            <a:lvl3pPr marL="1143000" indent="-228600">
              <a:spcBef>
                <a:spcPct val="20000"/>
              </a:spcBef>
              <a:buChar char="•"/>
              <a:defRPr sz="1200">
                <a:solidFill>
                  <a:schemeClr val="tx1"/>
                </a:solidFill>
                <a:latin typeface="Arial" panose="020B0604020202020204" pitchFamily="34" charset="0"/>
              </a:defRPr>
            </a:lvl3pPr>
            <a:lvl4pPr marL="1600200" indent="-228600">
              <a:spcBef>
                <a:spcPct val="20000"/>
              </a:spcBef>
              <a:buChar char="–"/>
              <a:defRPr sz="2200">
                <a:solidFill>
                  <a:schemeClr val="tx1"/>
                </a:solidFill>
                <a:latin typeface="Arial" panose="020B0604020202020204" pitchFamily="34" charset="0"/>
              </a:defRPr>
            </a:lvl4pPr>
            <a:lvl5pPr marL="2057400" indent="-228600">
              <a:spcBef>
                <a:spcPct val="20000"/>
              </a:spcBef>
              <a:buChar char="»"/>
              <a:defRPr sz="2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defRPr>
            </a:lvl9pPr>
          </a:lstStyle>
          <a:p>
            <a:pPr algn="just">
              <a:buNone/>
            </a:pPr>
            <a:r>
              <a:rPr lang="en-US" altLang="en-US" sz="3200" b="1" dirty="0">
                <a:latin typeface="Times New Roman" panose="02020603050405020304" pitchFamily="18" charset="0"/>
                <a:cs typeface="Times New Roman" panose="02020603050405020304" pitchFamily="18" charset="0"/>
              </a:rPr>
              <a:t>Abstract:</a:t>
            </a:r>
            <a:r>
              <a:rPr lang="en-US" altLang="en-US" sz="3200" dirty="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The single crystal hot neutron diffractometer </a:t>
            </a:r>
            <a:r>
              <a:rPr lang="en-US" sz="3200" dirty="0" err="1">
                <a:latin typeface="Times New Roman" panose="02020603050405020304" pitchFamily="18" charset="0"/>
                <a:cs typeface="Times New Roman" panose="02020603050405020304" pitchFamily="18" charset="0"/>
              </a:rPr>
              <a:t>HEiDi</a:t>
            </a:r>
            <a:r>
              <a:rPr lang="en-US" sz="3200" dirty="0">
                <a:latin typeface="Times New Roman" panose="02020603050405020304" pitchFamily="18" charset="0"/>
                <a:cs typeface="Times New Roman" panose="02020603050405020304" pitchFamily="18" charset="0"/>
              </a:rPr>
              <a:t> is operated by </a:t>
            </a:r>
            <a:r>
              <a:rPr lang="en-US" sz="3200" dirty="0" err="1">
                <a:latin typeface="Times New Roman" panose="02020603050405020304" pitchFamily="18" charset="0"/>
                <a:cs typeface="Times New Roman" panose="02020603050405020304" pitchFamily="18" charset="0"/>
              </a:rPr>
              <a:t>Forschungszentrum</a:t>
            </a:r>
            <a:r>
              <a:rPr lang="en-US" sz="3200" dirty="0">
                <a:latin typeface="Times New Roman" panose="02020603050405020304" pitchFamily="18" charset="0"/>
                <a:cs typeface="Times New Roman" panose="02020603050405020304" pitchFamily="18" charset="0"/>
              </a:rPr>
              <a:t> </a:t>
            </a:r>
            <a:r>
              <a:rPr lang="en-US" sz="3200" dirty="0" err="1">
                <a:latin typeface="Times New Roman" panose="02020603050405020304" pitchFamily="18" charset="0"/>
                <a:cs typeface="Times New Roman" panose="02020603050405020304" pitchFamily="18" charset="0"/>
              </a:rPr>
              <a:t>Jülich</a:t>
            </a:r>
            <a:r>
              <a:rPr lang="en-US" sz="3200" dirty="0">
                <a:latin typeface="Times New Roman" panose="02020603050405020304" pitchFamily="18" charset="0"/>
                <a:cs typeface="Times New Roman" panose="02020603050405020304" pitchFamily="18" charset="0"/>
              </a:rPr>
              <a:t> at the research reactor FRM II in </a:t>
            </a:r>
            <a:r>
              <a:rPr lang="en-US" sz="3200" dirty="0" err="1">
                <a:latin typeface="Times New Roman" panose="02020603050405020304" pitchFamily="18" charset="0"/>
                <a:cs typeface="Times New Roman" panose="02020603050405020304" pitchFamily="18" charset="0"/>
              </a:rPr>
              <a:t>Garching</a:t>
            </a:r>
            <a:r>
              <a:rPr lang="en-US" sz="3200" dirty="0">
                <a:latin typeface="Times New Roman" panose="02020603050405020304" pitchFamily="18" charset="0"/>
                <a:cs typeface="Times New Roman" panose="02020603050405020304" pitchFamily="18" charset="0"/>
              </a:rPr>
              <a:t>.  Core of the instrument is the 4-circle diffractometer, consisting of an Eulerian cradle for the sample and the detector arm. The detector of </a:t>
            </a:r>
            <a:r>
              <a:rPr lang="en-US" sz="3200" dirty="0" err="1">
                <a:latin typeface="Times New Roman" panose="02020603050405020304" pitchFamily="18" charset="0"/>
                <a:cs typeface="Times New Roman" panose="02020603050405020304" pitchFamily="18" charset="0"/>
              </a:rPr>
              <a:t>HEiDi</a:t>
            </a:r>
            <a:r>
              <a:rPr lang="en-US" sz="3200" dirty="0">
                <a:latin typeface="Times New Roman" panose="02020603050405020304" pitchFamily="18" charset="0"/>
                <a:cs typeface="Times New Roman" panose="02020603050405020304" pitchFamily="18" charset="0"/>
              </a:rPr>
              <a:t> is a single a </a:t>
            </a:r>
            <a:r>
              <a:rPr lang="en-US" sz="3200" baseline="30000" dirty="0">
                <a:latin typeface="Times New Roman" panose="02020603050405020304" pitchFamily="18" charset="0"/>
                <a:cs typeface="Times New Roman" panose="02020603050405020304" pitchFamily="18" charset="0"/>
              </a:rPr>
              <a:t>3</a:t>
            </a:r>
            <a:r>
              <a:rPr lang="en-US" sz="3200" dirty="0">
                <a:latin typeface="Times New Roman" panose="02020603050405020304" pitchFamily="18" charset="0"/>
                <a:cs typeface="Times New Roman" panose="02020603050405020304" pitchFamily="18" charset="0"/>
              </a:rPr>
              <a:t>He detector tube.  In classical scans, in each step the axes of the 4-circle diffractometer are moved to the desired position and then the measurement is started. A reduction of measurement time can be achieved by measuring also during movement. The necessary synchronization between the motion subsystem and the detector is being implemented.  The motion subsystem is based on a Siemens S7-1500 PLC and the synchronization uses its cam track technology objects. </a:t>
            </a:r>
          </a:p>
          <a:p>
            <a:pPr algn="just">
              <a:buNone/>
            </a:pPr>
            <a:r>
              <a:rPr lang="en-US" sz="3200" dirty="0">
                <a:latin typeface="Times New Roman" panose="02020603050405020304" pitchFamily="18" charset="0"/>
                <a:cs typeface="Times New Roman" panose="02020603050405020304" pitchFamily="18" charset="0"/>
              </a:rPr>
              <a:t>.</a:t>
            </a:r>
          </a:p>
        </p:txBody>
      </p:sp>
      <p:sp>
        <p:nvSpPr>
          <p:cNvPr id="5" name="AutoShape 177">
            <a:extLst>
              <a:ext uri="{FF2B5EF4-FFF2-40B4-BE49-F238E27FC236}">
                <a16:creationId xmlns:a16="http://schemas.microsoft.com/office/drawing/2014/main" id="{7E3EDE52-7C5B-47E5-B154-ECB54262337A}"/>
              </a:ext>
            </a:extLst>
          </p:cNvPr>
          <p:cNvSpPr>
            <a:spLocks noChangeArrowheads="1"/>
          </p:cNvSpPr>
          <p:nvPr/>
        </p:nvSpPr>
        <p:spPr bwMode="auto">
          <a:xfrm>
            <a:off x="308405" y="9209951"/>
            <a:ext cx="29663161" cy="10744031"/>
          </a:xfrm>
          <a:prstGeom prst="roundRect">
            <a:avLst>
              <a:gd name="adj" fmla="val 16667"/>
            </a:avLst>
          </a:prstGeom>
          <a:solidFill>
            <a:schemeClr val="accent1">
              <a:lumMod val="20000"/>
              <a:lumOff val="80000"/>
              <a:alpha val="70000"/>
            </a:schemeClr>
          </a:solidFill>
          <a:ln>
            <a:noFill/>
          </a:ln>
        </p:spPr>
        <p:txBody>
          <a:bodyPr wrap="none" anchor="ctr"/>
          <a:lstStyle>
            <a:lvl1pPr>
              <a:spcBef>
                <a:spcPct val="20000"/>
              </a:spcBef>
              <a:buChar char="•"/>
              <a:defRPr sz="1600">
                <a:solidFill>
                  <a:schemeClr val="tx1"/>
                </a:solidFill>
                <a:latin typeface="Arial" panose="020B0604020202020204" pitchFamily="34" charset="0"/>
              </a:defRPr>
            </a:lvl1pPr>
            <a:lvl2pPr marL="742950" indent="-285750">
              <a:spcBef>
                <a:spcPct val="20000"/>
              </a:spcBef>
              <a:buChar char="–"/>
              <a:defRPr sz="1400">
                <a:solidFill>
                  <a:schemeClr val="tx1"/>
                </a:solidFill>
                <a:latin typeface="Arial" panose="020B0604020202020204" pitchFamily="34" charset="0"/>
              </a:defRPr>
            </a:lvl2pPr>
            <a:lvl3pPr marL="1143000" indent="-228600">
              <a:spcBef>
                <a:spcPct val="20000"/>
              </a:spcBef>
              <a:buChar char="•"/>
              <a:defRPr sz="1200">
                <a:solidFill>
                  <a:schemeClr val="tx1"/>
                </a:solidFill>
                <a:latin typeface="Arial" panose="020B0604020202020204" pitchFamily="34" charset="0"/>
              </a:defRPr>
            </a:lvl3pPr>
            <a:lvl4pPr marL="1600200" indent="-228600">
              <a:spcBef>
                <a:spcPct val="20000"/>
              </a:spcBef>
              <a:buChar char="–"/>
              <a:defRPr sz="2200">
                <a:solidFill>
                  <a:schemeClr val="tx1"/>
                </a:solidFill>
                <a:latin typeface="Arial" panose="020B0604020202020204" pitchFamily="34" charset="0"/>
              </a:defRPr>
            </a:lvl4pPr>
            <a:lvl5pPr marL="2057400" indent="-228600">
              <a:spcBef>
                <a:spcPct val="20000"/>
              </a:spcBef>
              <a:buChar char="»"/>
              <a:defRPr sz="2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6" name="AutoShape 179">
            <a:extLst>
              <a:ext uri="{FF2B5EF4-FFF2-40B4-BE49-F238E27FC236}">
                <a16:creationId xmlns:a16="http://schemas.microsoft.com/office/drawing/2014/main" id="{C9D0CEE7-7BCC-4CAA-9B39-510E46B3E46D}"/>
              </a:ext>
            </a:extLst>
          </p:cNvPr>
          <p:cNvSpPr>
            <a:spLocks noChangeArrowheads="1"/>
          </p:cNvSpPr>
          <p:nvPr/>
        </p:nvSpPr>
        <p:spPr bwMode="auto">
          <a:xfrm>
            <a:off x="308405" y="20805222"/>
            <a:ext cx="29663161" cy="11039788"/>
          </a:xfrm>
          <a:prstGeom prst="roundRect">
            <a:avLst>
              <a:gd name="adj" fmla="val 16667"/>
            </a:avLst>
          </a:prstGeom>
          <a:solidFill>
            <a:srgbClr val="EAEAEA">
              <a:alpha val="49803"/>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sz="1600">
                <a:solidFill>
                  <a:schemeClr val="tx1"/>
                </a:solidFill>
                <a:latin typeface="Arial" panose="020B0604020202020204" pitchFamily="34" charset="0"/>
              </a:defRPr>
            </a:lvl1pPr>
            <a:lvl2pPr marL="742950" indent="-285750">
              <a:spcBef>
                <a:spcPct val="20000"/>
              </a:spcBef>
              <a:buChar char="–"/>
              <a:defRPr sz="1400">
                <a:solidFill>
                  <a:schemeClr val="tx1"/>
                </a:solidFill>
                <a:latin typeface="Arial" panose="020B0604020202020204" pitchFamily="34" charset="0"/>
              </a:defRPr>
            </a:lvl2pPr>
            <a:lvl3pPr marL="1143000" indent="-228600">
              <a:spcBef>
                <a:spcPct val="20000"/>
              </a:spcBef>
              <a:buChar char="•"/>
              <a:defRPr sz="1200">
                <a:solidFill>
                  <a:schemeClr val="tx1"/>
                </a:solidFill>
                <a:latin typeface="Arial" panose="020B0604020202020204" pitchFamily="34" charset="0"/>
              </a:defRPr>
            </a:lvl3pPr>
            <a:lvl4pPr marL="1600200" indent="-228600">
              <a:spcBef>
                <a:spcPct val="20000"/>
              </a:spcBef>
              <a:buChar char="–"/>
              <a:defRPr sz="2200">
                <a:solidFill>
                  <a:schemeClr val="tx1"/>
                </a:solidFill>
                <a:latin typeface="Arial" panose="020B0604020202020204" pitchFamily="34" charset="0"/>
              </a:defRPr>
            </a:lvl4pPr>
            <a:lvl5pPr marL="2057400" indent="-228600">
              <a:spcBef>
                <a:spcPct val="20000"/>
              </a:spcBef>
              <a:buChar char="»"/>
              <a:defRPr sz="2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7" name="AutoShape 179">
            <a:extLst>
              <a:ext uri="{FF2B5EF4-FFF2-40B4-BE49-F238E27FC236}">
                <a16:creationId xmlns:a16="http://schemas.microsoft.com/office/drawing/2014/main" id="{7B86B9E2-78EA-462A-B767-02F2BCFC8308}"/>
              </a:ext>
            </a:extLst>
          </p:cNvPr>
          <p:cNvSpPr>
            <a:spLocks noChangeArrowheads="1"/>
          </p:cNvSpPr>
          <p:nvPr/>
        </p:nvSpPr>
        <p:spPr bwMode="auto">
          <a:xfrm>
            <a:off x="18607268" y="32696662"/>
            <a:ext cx="11368411" cy="8149760"/>
          </a:xfrm>
          <a:prstGeom prst="roundRect">
            <a:avLst>
              <a:gd name="adj" fmla="val 16667"/>
            </a:avLst>
          </a:prstGeom>
          <a:solidFill>
            <a:srgbClr val="EBF1DE"/>
          </a:solidFill>
          <a:ln>
            <a:noFill/>
          </a:ln>
          <a:extLst/>
        </p:spPr>
        <p:txBody>
          <a:bodyPr wrap="none" anchor="ctr"/>
          <a:lstStyle>
            <a:lvl1pPr>
              <a:spcBef>
                <a:spcPct val="20000"/>
              </a:spcBef>
              <a:buChar char="•"/>
              <a:defRPr sz="1600">
                <a:solidFill>
                  <a:schemeClr val="tx1"/>
                </a:solidFill>
                <a:latin typeface="Arial" panose="020B0604020202020204" pitchFamily="34" charset="0"/>
              </a:defRPr>
            </a:lvl1pPr>
            <a:lvl2pPr marL="742950" indent="-285750">
              <a:spcBef>
                <a:spcPct val="20000"/>
              </a:spcBef>
              <a:buChar char="–"/>
              <a:defRPr sz="1400">
                <a:solidFill>
                  <a:schemeClr val="tx1"/>
                </a:solidFill>
                <a:latin typeface="Arial" panose="020B0604020202020204" pitchFamily="34" charset="0"/>
              </a:defRPr>
            </a:lvl2pPr>
            <a:lvl3pPr marL="1143000" indent="-228600">
              <a:spcBef>
                <a:spcPct val="20000"/>
              </a:spcBef>
              <a:buChar char="•"/>
              <a:defRPr sz="1200">
                <a:solidFill>
                  <a:schemeClr val="tx1"/>
                </a:solidFill>
                <a:latin typeface="Arial" panose="020B0604020202020204" pitchFamily="34" charset="0"/>
              </a:defRPr>
            </a:lvl3pPr>
            <a:lvl4pPr marL="1600200" indent="-228600">
              <a:spcBef>
                <a:spcPct val="20000"/>
              </a:spcBef>
              <a:buChar char="–"/>
              <a:defRPr sz="2200">
                <a:solidFill>
                  <a:schemeClr val="tx1"/>
                </a:solidFill>
                <a:latin typeface="Arial" panose="020B0604020202020204" pitchFamily="34" charset="0"/>
              </a:defRPr>
            </a:lvl4pPr>
            <a:lvl5pPr marL="2057400" indent="-228600">
              <a:spcBef>
                <a:spcPct val="20000"/>
              </a:spcBef>
              <a:buChar char="»"/>
              <a:defRPr sz="2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sp>
        <p:nvSpPr>
          <p:cNvPr id="9" name="Rectangle 248">
            <a:extLst>
              <a:ext uri="{FF2B5EF4-FFF2-40B4-BE49-F238E27FC236}">
                <a16:creationId xmlns:a16="http://schemas.microsoft.com/office/drawing/2014/main" id="{8D5F937B-961D-4322-99A7-13A6E2A9AAC4}"/>
              </a:ext>
            </a:extLst>
          </p:cNvPr>
          <p:cNvSpPr>
            <a:spLocks noChangeArrowheads="1"/>
          </p:cNvSpPr>
          <p:nvPr/>
        </p:nvSpPr>
        <p:spPr bwMode="auto">
          <a:xfrm>
            <a:off x="1273199" y="9771461"/>
            <a:ext cx="9539395" cy="1045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15" tIns="34208" rIns="68415" bIns="34208"/>
          <a:lstStyle>
            <a:lvl1pPr marL="66675" indent="-66675" defTabSz="684213" eaLnBrk="0" hangingPunct="0">
              <a:defRPr>
                <a:solidFill>
                  <a:schemeClr val="tx1"/>
                </a:solidFill>
                <a:latin typeface="Arial" panose="020B0604020202020204" pitchFamily="34" charset="0"/>
              </a:defRPr>
            </a:lvl1pPr>
            <a:lvl2pPr marL="742950" indent="-285750" defTabSz="684213" eaLnBrk="0" hangingPunct="0">
              <a:defRPr>
                <a:solidFill>
                  <a:schemeClr val="tx1"/>
                </a:solidFill>
                <a:latin typeface="Arial" panose="020B0604020202020204" pitchFamily="34" charset="0"/>
              </a:defRPr>
            </a:lvl2pPr>
            <a:lvl3pPr marL="1143000" indent="-228600" defTabSz="684213" eaLnBrk="0" hangingPunct="0">
              <a:defRPr>
                <a:solidFill>
                  <a:schemeClr val="tx1"/>
                </a:solidFill>
                <a:latin typeface="Arial" panose="020B0604020202020204" pitchFamily="34" charset="0"/>
              </a:defRPr>
            </a:lvl3pPr>
            <a:lvl4pPr marL="1600200" indent="-228600" defTabSz="684213" eaLnBrk="0" hangingPunct="0">
              <a:defRPr>
                <a:solidFill>
                  <a:schemeClr val="tx1"/>
                </a:solidFill>
                <a:latin typeface="Arial" panose="020B0604020202020204" pitchFamily="34" charset="0"/>
              </a:defRPr>
            </a:lvl4pPr>
            <a:lvl5pPr marL="2057400" indent="-228600" defTabSz="684213" eaLnBrk="0" hangingPunct="0">
              <a:defRPr>
                <a:solidFill>
                  <a:schemeClr val="tx1"/>
                </a:solidFill>
                <a:latin typeface="Arial" panose="020B0604020202020204" pitchFamily="34" charset="0"/>
              </a:defRPr>
            </a:lvl5pPr>
            <a:lvl6pPr marL="2514600" indent="-228600" defTabSz="684213" eaLnBrk="0" fontAlgn="base" hangingPunct="0">
              <a:spcBef>
                <a:spcPct val="0"/>
              </a:spcBef>
              <a:spcAft>
                <a:spcPct val="0"/>
              </a:spcAft>
              <a:defRPr>
                <a:solidFill>
                  <a:schemeClr val="tx1"/>
                </a:solidFill>
                <a:latin typeface="Arial" panose="020B0604020202020204" pitchFamily="34" charset="0"/>
              </a:defRPr>
            </a:lvl6pPr>
            <a:lvl7pPr marL="2971800" indent="-228600" defTabSz="684213" eaLnBrk="0" fontAlgn="base" hangingPunct="0">
              <a:spcBef>
                <a:spcPct val="0"/>
              </a:spcBef>
              <a:spcAft>
                <a:spcPct val="0"/>
              </a:spcAft>
              <a:defRPr>
                <a:solidFill>
                  <a:schemeClr val="tx1"/>
                </a:solidFill>
                <a:latin typeface="Arial" panose="020B0604020202020204" pitchFamily="34" charset="0"/>
              </a:defRPr>
            </a:lvl7pPr>
            <a:lvl8pPr marL="3429000" indent="-228600" defTabSz="684213" eaLnBrk="0" fontAlgn="base" hangingPunct="0">
              <a:spcBef>
                <a:spcPct val="0"/>
              </a:spcBef>
              <a:spcAft>
                <a:spcPct val="0"/>
              </a:spcAft>
              <a:defRPr>
                <a:solidFill>
                  <a:schemeClr val="tx1"/>
                </a:solidFill>
                <a:latin typeface="Arial" panose="020B0604020202020204" pitchFamily="34" charset="0"/>
              </a:defRPr>
            </a:lvl8pPr>
            <a:lvl9pPr marL="3886200" indent="-228600" defTabSz="684213" eaLnBrk="0" fontAlgn="base" hangingPunct="0">
              <a:spcBef>
                <a:spcPct val="0"/>
              </a:spcBef>
              <a:spcAft>
                <a:spcPct val="0"/>
              </a:spcAft>
              <a:defRPr>
                <a:solidFill>
                  <a:schemeClr val="tx1"/>
                </a:solidFill>
                <a:latin typeface="Arial" panose="020B0604020202020204" pitchFamily="34" charset="0"/>
              </a:defRPr>
            </a:lvl9pPr>
          </a:lstStyle>
          <a:p>
            <a:pPr marL="0" indent="0" eaLnBrk="1" hangingPunct="1">
              <a:spcBef>
                <a:spcPct val="30000"/>
              </a:spcBef>
              <a:buSzPct val="130000"/>
              <a:defRPr/>
            </a:pPr>
            <a:r>
              <a:rPr lang="en-US" altLang="en-US" sz="4000" b="1" dirty="0"/>
              <a:t>Hot Single Crystal Diffractometer </a:t>
            </a:r>
            <a:r>
              <a:rPr lang="en-US" altLang="en-US" sz="4000" b="1" dirty="0" err="1"/>
              <a:t>HEiDi</a:t>
            </a:r>
            <a:endParaRPr lang="en-US" altLang="en-US" sz="4000" b="1" dirty="0"/>
          </a:p>
          <a:p>
            <a:pPr marL="540000" indent="-540000" eaLnBrk="1" hangingPunct="1">
              <a:spcBef>
                <a:spcPct val="30000"/>
              </a:spcBef>
              <a:buSzPct val="130000"/>
              <a:buFontTx/>
              <a:buChar char="•"/>
              <a:defRPr/>
            </a:pPr>
            <a:r>
              <a:rPr lang="en-US" altLang="de-DE" sz="3600" dirty="0"/>
              <a:t>Studies on structural and magnetic properties of single crystals using thermal and epithermal neutrons</a:t>
            </a:r>
          </a:p>
          <a:p>
            <a:pPr marL="540000" indent="-540000" eaLnBrk="1" hangingPunct="1">
              <a:spcBef>
                <a:spcPct val="30000"/>
              </a:spcBef>
              <a:buSzPct val="130000"/>
              <a:buFontTx/>
              <a:buChar char="•"/>
              <a:defRPr/>
            </a:pPr>
            <a:r>
              <a:rPr lang="en-US" altLang="en-US" sz="3600" dirty="0"/>
              <a:t>Located in the experimental hall of research reactor FRM II in </a:t>
            </a:r>
            <a:r>
              <a:rPr lang="en-US" altLang="en-US" sz="3600" dirty="0" err="1"/>
              <a:t>Garching</a:t>
            </a:r>
            <a:endParaRPr lang="en-US" altLang="en-US" sz="3600" dirty="0"/>
          </a:p>
          <a:p>
            <a:pPr marL="540000" indent="-540000" eaLnBrk="1" hangingPunct="1">
              <a:spcBef>
                <a:spcPct val="30000"/>
              </a:spcBef>
              <a:buSzPct val="130000"/>
              <a:buFontTx/>
              <a:buChar char="•"/>
              <a:defRPr/>
            </a:pPr>
            <a:r>
              <a:rPr lang="en-US" altLang="de-DE" sz="3600" dirty="0"/>
              <a:t>Operated by the Institute of Crystallography, RWTH Aachen University, and JCNS, </a:t>
            </a:r>
            <a:r>
              <a:rPr lang="en-US" altLang="de-DE" sz="3600" dirty="0" err="1"/>
              <a:t>Forschungszentrum</a:t>
            </a:r>
            <a:r>
              <a:rPr lang="en-US" altLang="de-DE" sz="3600" dirty="0"/>
              <a:t> </a:t>
            </a:r>
            <a:r>
              <a:rPr lang="en-US" altLang="de-DE" sz="3600" dirty="0" err="1"/>
              <a:t>Jülich</a:t>
            </a:r>
            <a:endParaRPr lang="en-US" altLang="en-US" sz="3600" dirty="0"/>
          </a:p>
          <a:p>
            <a:pPr marL="540000" indent="-540000" eaLnBrk="1" hangingPunct="1">
              <a:spcBef>
                <a:spcPct val="30000"/>
              </a:spcBef>
              <a:buSzPct val="130000"/>
              <a:buFontTx/>
              <a:buChar char="•"/>
              <a:defRPr/>
            </a:pPr>
            <a:r>
              <a:rPr lang="en-US" altLang="en-US" sz="3600" dirty="0"/>
              <a:t>Electronics: Siemens S7-1500 + ET200S</a:t>
            </a:r>
          </a:p>
          <a:p>
            <a:pPr marL="540000" indent="-540000" eaLnBrk="1" hangingPunct="1">
              <a:spcBef>
                <a:spcPct val="30000"/>
              </a:spcBef>
              <a:buSzPct val="130000"/>
              <a:buFontTx/>
              <a:buChar char="•"/>
              <a:defRPr/>
            </a:pPr>
            <a:r>
              <a:rPr lang="en-US" altLang="en-US" sz="3600" dirty="0"/>
              <a:t>Software: DIF4N + Tango</a:t>
            </a:r>
          </a:p>
          <a:p>
            <a:pPr marL="540000" indent="-540000" eaLnBrk="1" hangingPunct="1">
              <a:spcBef>
                <a:spcPct val="30000"/>
              </a:spcBef>
              <a:buSzPct val="130000"/>
              <a:buFontTx/>
              <a:buChar char="•"/>
              <a:defRPr/>
            </a:pPr>
            <a:r>
              <a:rPr lang="en-US" altLang="en-US" sz="3600" dirty="0"/>
              <a:t>Detector: HE-3  proportional counting tube</a:t>
            </a:r>
          </a:p>
          <a:p>
            <a:pPr marL="540000" indent="-540000" eaLnBrk="1" hangingPunct="1">
              <a:spcBef>
                <a:spcPct val="30000"/>
              </a:spcBef>
              <a:buSzPct val="130000"/>
              <a:buFontTx/>
              <a:buChar char="•"/>
              <a:defRPr/>
            </a:pPr>
            <a:r>
              <a:rPr lang="en-US" altLang="en-US" sz="3600" dirty="0"/>
              <a:t>Goal: measurement during movement in scan</a:t>
            </a:r>
          </a:p>
          <a:p>
            <a:pPr marL="540000" indent="-540000" eaLnBrk="1" hangingPunct="1">
              <a:spcBef>
                <a:spcPct val="30000"/>
              </a:spcBef>
              <a:buSzPct val="130000"/>
              <a:buFontTx/>
              <a:buChar char="•"/>
              <a:defRPr/>
            </a:pPr>
            <a:endParaRPr lang="en-US" altLang="en-US" sz="3600" dirty="0"/>
          </a:p>
          <a:p>
            <a:pPr marL="540000" indent="-540000" eaLnBrk="1" hangingPunct="1">
              <a:spcBef>
                <a:spcPct val="30000"/>
              </a:spcBef>
              <a:buSzPct val="130000"/>
              <a:buFontTx/>
              <a:buChar char="•"/>
              <a:defRPr/>
            </a:pPr>
            <a:endParaRPr lang="en-US" altLang="en-US" sz="3600" dirty="0"/>
          </a:p>
        </p:txBody>
      </p:sp>
      <p:sp>
        <p:nvSpPr>
          <p:cNvPr id="64" name="Rectangle 208">
            <a:extLst>
              <a:ext uri="{FF2B5EF4-FFF2-40B4-BE49-F238E27FC236}">
                <a16:creationId xmlns:a16="http://schemas.microsoft.com/office/drawing/2014/main" id="{649BAAB3-E602-458A-A0C5-5A69009118A9}"/>
              </a:ext>
            </a:extLst>
          </p:cNvPr>
          <p:cNvSpPr>
            <a:spLocks noChangeArrowheads="1"/>
          </p:cNvSpPr>
          <p:nvPr/>
        </p:nvSpPr>
        <p:spPr bwMode="auto">
          <a:xfrm>
            <a:off x="11447398" y="9424043"/>
            <a:ext cx="17122079"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712" rIns="91423" bIns="45712" anchor="ctr"/>
          <a:lstStyle>
            <a:lvl1pPr>
              <a:spcBef>
                <a:spcPct val="20000"/>
              </a:spcBef>
              <a:buChar char="•"/>
              <a:defRPr sz="1600">
                <a:solidFill>
                  <a:schemeClr val="tx1"/>
                </a:solidFill>
                <a:latin typeface="Arial" panose="020B0604020202020204" pitchFamily="34" charset="0"/>
              </a:defRPr>
            </a:lvl1pPr>
            <a:lvl2pPr marL="742950" indent="-285750">
              <a:spcBef>
                <a:spcPct val="20000"/>
              </a:spcBef>
              <a:buChar char="–"/>
              <a:defRPr sz="1400">
                <a:solidFill>
                  <a:schemeClr val="tx1"/>
                </a:solidFill>
                <a:latin typeface="Arial" panose="020B0604020202020204" pitchFamily="34" charset="0"/>
              </a:defRPr>
            </a:lvl2pPr>
            <a:lvl3pPr marL="1143000" indent="-228600">
              <a:spcBef>
                <a:spcPct val="20000"/>
              </a:spcBef>
              <a:buChar char="•"/>
              <a:defRPr sz="1200">
                <a:solidFill>
                  <a:schemeClr val="tx1"/>
                </a:solidFill>
                <a:latin typeface="Arial" panose="020B0604020202020204" pitchFamily="34" charset="0"/>
              </a:defRPr>
            </a:lvl3pPr>
            <a:lvl4pPr marL="1600200" indent="-228600">
              <a:spcBef>
                <a:spcPct val="20000"/>
              </a:spcBef>
              <a:buChar char="–"/>
              <a:defRPr sz="2200">
                <a:solidFill>
                  <a:schemeClr val="tx1"/>
                </a:solidFill>
                <a:latin typeface="Arial" panose="020B0604020202020204" pitchFamily="34" charset="0"/>
              </a:defRPr>
            </a:lvl4pPr>
            <a:lvl5pPr marL="2057400" indent="-228600">
              <a:spcBef>
                <a:spcPct val="20000"/>
              </a:spcBef>
              <a:buChar char="»"/>
              <a:defRPr sz="2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defRPr>
            </a:lvl9pPr>
          </a:lstStyle>
          <a:p>
            <a:pPr algn="ctr" eaLnBrk="1" hangingPunct="1">
              <a:spcBef>
                <a:spcPct val="0"/>
              </a:spcBef>
              <a:buFontTx/>
              <a:buNone/>
            </a:pPr>
            <a:r>
              <a:rPr lang="en-US" altLang="en-US" sz="3200" b="1">
                <a:solidFill>
                  <a:schemeClr val="tx2"/>
                </a:solidFill>
              </a:rPr>
              <a:t>Monochromator             Euler Cradle               Detector            Siemens S7-1500 PLC</a:t>
            </a:r>
          </a:p>
        </p:txBody>
      </p:sp>
      <p:pic>
        <p:nvPicPr>
          <p:cNvPr id="65" name="Grafik 1">
            <a:extLst>
              <a:ext uri="{FF2B5EF4-FFF2-40B4-BE49-F238E27FC236}">
                <a16:creationId xmlns:a16="http://schemas.microsoft.com/office/drawing/2014/main" id="{E1F45288-ABC2-4160-8803-77CFA5AF742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177369" y="10909915"/>
            <a:ext cx="12827000" cy="85328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7" name="Gerade Verbindung mit Pfeil 66">
            <a:extLst>
              <a:ext uri="{FF2B5EF4-FFF2-40B4-BE49-F238E27FC236}">
                <a16:creationId xmlns:a16="http://schemas.microsoft.com/office/drawing/2014/main" id="{502C15C7-6B27-4195-A7B7-3B444249B961}"/>
              </a:ext>
            </a:extLst>
          </p:cNvPr>
          <p:cNvCxnSpPr>
            <a:cxnSpLocks/>
          </p:cNvCxnSpPr>
          <p:nvPr/>
        </p:nvCxnSpPr>
        <p:spPr>
          <a:xfrm>
            <a:off x="13838607" y="10231620"/>
            <a:ext cx="2081258" cy="1627181"/>
          </a:xfrm>
          <a:prstGeom prst="straightConnector1">
            <a:avLst/>
          </a:prstGeom>
          <a:ln w="38100">
            <a:solidFill>
              <a:srgbClr val="005AA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68" name="Gerade Verbindung mit Pfeil 67">
            <a:extLst>
              <a:ext uri="{FF2B5EF4-FFF2-40B4-BE49-F238E27FC236}">
                <a16:creationId xmlns:a16="http://schemas.microsoft.com/office/drawing/2014/main" id="{23B9ABE7-B0A6-439C-A83F-B6D1C17B18E6}"/>
              </a:ext>
            </a:extLst>
          </p:cNvPr>
          <p:cNvCxnSpPr>
            <a:cxnSpLocks/>
          </p:cNvCxnSpPr>
          <p:nvPr/>
        </p:nvCxnSpPr>
        <p:spPr>
          <a:xfrm flipH="1">
            <a:off x="21163048" y="10275283"/>
            <a:ext cx="313644" cy="2219805"/>
          </a:xfrm>
          <a:prstGeom prst="straightConnector1">
            <a:avLst/>
          </a:prstGeom>
          <a:ln w="38100">
            <a:solidFill>
              <a:srgbClr val="005AA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73" name="Gerade Verbindung mit Pfeil 72">
            <a:extLst>
              <a:ext uri="{FF2B5EF4-FFF2-40B4-BE49-F238E27FC236}">
                <a16:creationId xmlns:a16="http://schemas.microsoft.com/office/drawing/2014/main" id="{8C254348-E58F-491B-BF37-8D2A493368E8}"/>
              </a:ext>
            </a:extLst>
          </p:cNvPr>
          <p:cNvCxnSpPr>
            <a:cxnSpLocks/>
          </p:cNvCxnSpPr>
          <p:nvPr/>
        </p:nvCxnSpPr>
        <p:spPr>
          <a:xfrm flipH="1">
            <a:off x="16952280" y="10240204"/>
            <a:ext cx="674944" cy="2344221"/>
          </a:xfrm>
          <a:prstGeom prst="straightConnector1">
            <a:avLst/>
          </a:prstGeom>
          <a:ln w="38100">
            <a:solidFill>
              <a:srgbClr val="005AA0"/>
            </a:solidFill>
            <a:prstDash val="solid"/>
            <a:tailEnd type="triangle"/>
          </a:ln>
        </p:spPr>
        <p:style>
          <a:lnRef idx="1">
            <a:schemeClr val="accent1"/>
          </a:lnRef>
          <a:fillRef idx="0">
            <a:schemeClr val="accent1"/>
          </a:fillRef>
          <a:effectRef idx="0">
            <a:schemeClr val="accent1"/>
          </a:effectRef>
          <a:fontRef idx="minor">
            <a:schemeClr val="tx1"/>
          </a:fontRef>
        </p:style>
      </p:cxnSp>
      <p:pic>
        <p:nvPicPr>
          <p:cNvPr id="25" name="Grafik 24">
            <a:extLst>
              <a:ext uri="{FF2B5EF4-FFF2-40B4-BE49-F238E27FC236}">
                <a16:creationId xmlns:a16="http://schemas.microsoft.com/office/drawing/2014/main" id="{20EC58B0-B344-4EB6-A33C-B398908185D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874485" y="11173320"/>
            <a:ext cx="4311793" cy="7663538"/>
          </a:xfrm>
          <a:prstGeom prst="rect">
            <a:avLst/>
          </a:prstGeom>
        </p:spPr>
      </p:pic>
      <p:cxnSp>
        <p:nvCxnSpPr>
          <p:cNvPr id="75" name="Gerade Verbindung mit Pfeil 74">
            <a:extLst>
              <a:ext uri="{FF2B5EF4-FFF2-40B4-BE49-F238E27FC236}">
                <a16:creationId xmlns:a16="http://schemas.microsoft.com/office/drawing/2014/main" id="{24A969DC-513C-43FB-9CD3-9217C17F4D36}"/>
              </a:ext>
            </a:extLst>
          </p:cNvPr>
          <p:cNvCxnSpPr>
            <a:cxnSpLocks/>
          </p:cNvCxnSpPr>
          <p:nvPr/>
        </p:nvCxnSpPr>
        <p:spPr>
          <a:xfrm>
            <a:off x="26141197" y="10275283"/>
            <a:ext cx="524410" cy="3468137"/>
          </a:xfrm>
          <a:prstGeom prst="straightConnector1">
            <a:avLst/>
          </a:prstGeom>
          <a:ln w="38100">
            <a:solidFill>
              <a:srgbClr val="005AA0"/>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80" name="Rectangle 248">
            <a:extLst>
              <a:ext uri="{FF2B5EF4-FFF2-40B4-BE49-F238E27FC236}">
                <a16:creationId xmlns:a16="http://schemas.microsoft.com/office/drawing/2014/main" id="{88C7EB9C-9A7D-45F2-B564-2336325B764E}"/>
              </a:ext>
            </a:extLst>
          </p:cNvPr>
          <p:cNvSpPr>
            <a:spLocks noChangeArrowheads="1"/>
          </p:cNvSpPr>
          <p:nvPr/>
        </p:nvSpPr>
        <p:spPr bwMode="auto">
          <a:xfrm>
            <a:off x="1026419" y="21930659"/>
            <a:ext cx="5472608" cy="9215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15" tIns="34208" rIns="68415" bIns="34208"/>
          <a:lstStyle>
            <a:lvl1pPr marL="66675" indent="-66675" defTabSz="684213" eaLnBrk="0" hangingPunct="0">
              <a:defRPr>
                <a:solidFill>
                  <a:schemeClr val="tx1"/>
                </a:solidFill>
                <a:latin typeface="Arial" panose="020B0604020202020204" pitchFamily="34" charset="0"/>
              </a:defRPr>
            </a:lvl1pPr>
            <a:lvl2pPr marL="742950" indent="-285750" defTabSz="684213" eaLnBrk="0" hangingPunct="0">
              <a:defRPr>
                <a:solidFill>
                  <a:schemeClr val="tx1"/>
                </a:solidFill>
                <a:latin typeface="Arial" panose="020B0604020202020204" pitchFamily="34" charset="0"/>
              </a:defRPr>
            </a:lvl2pPr>
            <a:lvl3pPr marL="1143000" indent="-228600" defTabSz="684213" eaLnBrk="0" hangingPunct="0">
              <a:defRPr>
                <a:solidFill>
                  <a:schemeClr val="tx1"/>
                </a:solidFill>
                <a:latin typeface="Arial" panose="020B0604020202020204" pitchFamily="34" charset="0"/>
              </a:defRPr>
            </a:lvl3pPr>
            <a:lvl4pPr marL="1600200" indent="-228600" defTabSz="684213" eaLnBrk="0" hangingPunct="0">
              <a:defRPr>
                <a:solidFill>
                  <a:schemeClr val="tx1"/>
                </a:solidFill>
                <a:latin typeface="Arial" panose="020B0604020202020204" pitchFamily="34" charset="0"/>
              </a:defRPr>
            </a:lvl4pPr>
            <a:lvl5pPr marL="2057400" indent="-228600" defTabSz="684213" eaLnBrk="0" hangingPunct="0">
              <a:defRPr>
                <a:solidFill>
                  <a:schemeClr val="tx1"/>
                </a:solidFill>
                <a:latin typeface="Arial" panose="020B0604020202020204" pitchFamily="34" charset="0"/>
              </a:defRPr>
            </a:lvl5pPr>
            <a:lvl6pPr marL="2514600" indent="-228600" defTabSz="684213" eaLnBrk="0" fontAlgn="base" hangingPunct="0">
              <a:spcBef>
                <a:spcPct val="0"/>
              </a:spcBef>
              <a:spcAft>
                <a:spcPct val="0"/>
              </a:spcAft>
              <a:defRPr>
                <a:solidFill>
                  <a:schemeClr val="tx1"/>
                </a:solidFill>
                <a:latin typeface="Arial" panose="020B0604020202020204" pitchFamily="34" charset="0"/>
              </a:defRPr>
            </a:lvl6pPr>
            <a:lvl7pPr marL="2971800" indent="-228600" defTabSz="684213" eaLnBrk="0" fontAlgn="base" hangingPunct="0">
              <a:spcBef>
                <a:spcPct val="0"/>
              </a:spcBef>
              <a:spcAft>
                <a:spcPct val="0"/>
              </a:spcAft>
              <a:defRPr>
                <a:solidFill>
                  <a:schemeClr val="tx1"/>
                </a:solidFill>
                <a:latin typeface="Arial" panose="020B0604020202020204" pitchFamily="34" charset="0"/>
              </a:defRPr>
            </a:lvl7pPr>
            <a:lvl8pPr marL="3429000" indent="-228600" defTabSz="684213" eaLnBrk="0" fontAlgn="base" hangingPunct="0">
              <a:spcBef>
                <a:spcPct val="0"/>
              </a:spcBef>
              <a:spcAft>
                <a:spcPct val="0"/>
              </a:spcAft>
              <a:defRPr>
                <a:solidFill>
                  <a:schemeClr val="tx1"/>
                </a:solidFill>
                <a:latin typeface="Arial" panose="020B0604020202020204" pitchFamily="34" charset="0"/>
              </a:defRPr>
            </a:lvl8pPr>
            <a:lvl9pPr marL="3886200" indent="-228600" defTabSz="684213" eaLnBrk="0" fontAlgn="base" hangingPunct="0">
              <a:spcBef>
                <a:spcPct val="0"/>
              </a:spcBef>
              <a:spcAft>
                <a:spcPct val="0"/>
              </a:spcAft>
              <a:defRPr>
                <a:solidFill>
                  <a:schemeClr val="tx1"/>
                </a:solidFill>
                <a:latin typeface="Arial" panose="020B0604020202020204" pitchFamily="34" charset="0"/>
              </a:defRPr>
            </a:lvl9pPr>
          </a:lstStyle>
          <a:p>
            <a:pPr marL="0" indent="0" eaLnBrk="1" hangingPunct="1">
              <a:spcBef>
                <a:spcPct val="30000"/>
              </a:spcBef>
              <a:buSzPct val="130000"/>
              <a:defRPr/>
            </a:pPr>
            <a:r>
              <a:rPr lang="en-US" altLang="en-US" sz="4000" b="1" dirty="0"/>
              <a:t>PROFINET IRT</a:t>
            </a:r>
          </a:p>
          <a:p>
            <a:pPr marL="540000" indent="-540000" eaLnBrk="1" hangingPunct="1">
              <a:spcBef>
                <a:spcPct val="30000"/>
              </a:spcBef>
              <a:buSzPct val="130000"/>
              <a:buFontTx/>
              <a:buChar char="•"/>
              <a:defRPr/>
            </a:pPr>
            <a:r>
              <a:rPr lang="en-US" altLang="de-DE" sz="3600" dirty="0"/>
              <a:t>Time synchronization of </a:t>
            </a:r>
            <a:r>
              <a:rPr lang="en-US" altLang="de-DE" sz="3600" dirty="0" err="1"/>
              <a:t>Profinet</a:t>
            </a:r>
            <a:r>
              <a:rPr lang="en-US" altLang="de-DE" sz="3600" dirty="0"/>
              <a:t> stations with PTP </a:t>
            </a:r>
          </a:p>
          <a:p>
            <a:pPr marL="540000" indent="-540000" eaLnBrk="1" hangingPunct="1">
              <a:spcBef>
                <a:spcPct val="30000"/>
              </a:spcBef>
              <a:buSzPct val="130000"/>
              <a:buFontTx/>
              <a:buChar char="•"/>
              <a:defRPr/>
            </a:pPr>
            <a:r>
              <a:rPr lang="en-US" altLang="en-US" sz="3600" dirty="0"/>
              <a:t>Fixed cycle duration</a:t>
            </a:r>
          </a:p>
          <a:p>
            <a:pPr marL="540000" indent="-540000" eaLnBrk="1" hangingPunct="1">
              <a:spcBef>
                <a:spcPct val="30000"/>
              </a:spcBef>
              <a:buSzPct val="130000"/>
              <a:buFontTx/>
              <a:buChar char="•"/>
              <a:defRPr/>
            </a:pPr>
            <a:r>
              <a:rPr lang="en-US" altLang="en-US" sz="3600" dirty="0"/>
              <a:t>Scheduled transmission times</a:t>
            </a:r>
          </a:p>
          <a:p>
            <a:pPr marL="540000" indent="-540000" eaLnBrk="1" hangingPunct="1">
              <a:spcBef>
                <a:spcPct val="30000"/>
              </a:spcBef>
              <a:buSzPct val="130000"/>
              <a:buFontTx/>
              <a:buChar char="•"/>
              <a:defRPr/>
            </a:pPr>
            <a:r>
              <a:rPr lang="en-US" altLang="en-US" sz="3600" dirty="0"/>
              <a:t>Precision: &lt; 1 µs</a:t>
            </a:r>
          </a:p>
          <a:p>
            <a:pPr marL="540000" indent="-540000" eaLnBrk="1" hangingPunct="1">
              <a:spcBef>
                <a:spcPct val="30000"/>
              </a:spcBef>
              <a:buSzPct val="130000"/>
              <a:buFontTx/>
              <a:buChar char="•"/>
              <a:defRPr/>
            </a:pPr>
            <a:endParaRPr lang="en-US" altLang="en-US" sz="3600" dirty="0"/>
          </a:p>
          <a:p>
            <a:pPr marL="540000" indent="-540000" eaLnBrk="1" hangingPunct="1">
              <a:spcBef>
                <a:spcPct val="30000"/>
              </a:spcBef>
              <a:buSzPct val="130000"/>
              <a:buFontTx/>
              <a:buChar char="•"/>
              <a:defRPr/>
            </a:pPr>
            <a:endParaRPr lang="en-US" altLang="en-US" sz="3600" dirty="0"/>
          </a:p>
        </p:txBody>
      </p:sp>
      <p:sp>
        <p:nvSpPr>
          <p:cNvPr id="82" name="Rectangle 248">
            <a:extLst>
              <a:ext uri="{FF2B5EF4-FFF2-40B4-BE49-F238E27FC236}">
                <a16:creationId xmlns:a16="http://schemas.microsoft.com/office/drawing/2014/main" id="{B7F24B59-E35E-4F44-88A5-09DA9A36F31F}"/>
              </a:ext>
            </a:extLst>
          </p:cNvPr>
          <p:cNvSpPr>
            <a:spLocks noChangeArrowheads="1"/>
          </p:cNvSpPr>
          <p:nvPr/>
        </p:nvSpPr>
        <p:spPr bwMode="auto">
          <a:xfrm>
            <a:off x="6959432" y="21930659"/>
            <a:ext cx="5472608" cy="9215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15" tIns="34208" rIns="68415" bIns="34208"/>
          <a:lstStyle>
            <a:lvl1pPr marL="66675" indent="-66675" defTabSz="684213" eaLnBrk="0" hangingPunct="0">
              <a:defRPr>
                <a:solidFill>
                  <a:schemeClr val="tx1"/>
                </a:solidFill>
                <a:latin typeface="Arial" panose="020B0604020202020204" pitchFamily="34" charset="0"/>
              </a:defRPr>
            </a:lvl1pPr>
            <a:lvl2pPr marL="742950" indent="-285750" defTabSz="684213" eaLnBrk="0" hangingPunct="0">
              <a:defRPr>
                <a:solidFill>
                  <a:schemeClr val="tx1"/>
                </a:solidFill>
                <a:latin typeface="Arial" panose="020B0604020202020204" pitchFamily="34" charset="0"/>
              </a:defRPr>
            </a:lvl2pPr>
            <a:lvl3pPr marL="1143000" indent="-228600" defTabSz="684213" eaLnBrk="0" hangingPunct="0">
              <a:defRPr>
                <a:solidFill>
                  <a:schemeClr val="tx1"/>
                </a:solidFill>
                <a:latin typeface="Arial" panose="020B0604020202020204" pitchFamily="34" charset="0"/>
              </a:defRPr>
            </a:lvl3pPr>
            <a:lvl4pPr marL="1600200" indent="-228600" defTabSz="684213" eaLnBrk="0" hangingPunct="0">
              <a:defRPr>
                <a:solidFill>
                  <a:schemeClr val="tx1"/>
                </a:solidFill>
                <a:latin typeface="Arial" panose="020B0604020202020204" pitchFamily="34" charset="0"/>
              </a:defRPr>
            </a:lvl4pPr>
            <a:lvl5pPr marL="2057400" indent="-228600" defTabSz="684213" eaLnBrk="0" hangingPunct="0">
              <a:defRPr>
                <a:solidFill>
                  <a:schemeClr val="tx1"/>
                </a:solidFill>
                <a:latin typeface="Arial" panose="020B0604020202020204" pitchFamily="34" charset="0"/>
              </a:defRPr>
            </a:lvl5pPr>
            <a:lvl6pPr marL="2514600" indent="-228600" defTabSz="684213" eaLnBrk="0" fontAlgn="base" hangingPunct="0">
              <a:spcBef>
                <a:spcPct val="0"/>
              </a:spcBef>
              <a:spcAft>
                <a:spcPct val="0"/>
              </a:spcAft>
              <a:defRPr>
                <a:solidFill>
                  <a:schemeClr val="tx1"/>
                </a:solidFill>
                <a:latin typeface="Arial" panose="020B0604020202020204" pitchFamily="34" charset="0"/>
              </a:defRPr>
            </a:lvl6pPr>
            <a:lvl7pPr marL="2971800" indent="-228600" defTabSz="684213" eaLnBrk="0" fontAlgn="base" hangingPunct="0">
              <a:spcBef>
                <a:spcPct val="0"/>
              </a:spcBef>
              <a:spcAft>
                <a:spcPct val="0"/>
              </a:spcAft>
              <a:defRPr>
                <a:solidFill>
                  <a:schemeClr val="tx1"/>
                </a:solidFill>
                <a:latin typeface="Arial" panose="020B0604020202020204" pitchFamily="34" charset="0"/>
              </a:defRPr>
            </a:lvl7pPr>
            <a:lvl8pPr marL="3429000" indent="-228600" defTabSz="684213" eaLnBrk="0" fontAlgn="base" hangingPunct="0">
              <a:spcBef>
                <a:spcPct val="0"/>
              </a:spcBef>
              <a:spcAft>
                <a:spcPct val="0"/>
              </a:spcAft>
              <a:defRPr>
                <a:solidFill>
                  <a:schemeClr val="tx1"/>
                </a:solidFill>
                <a:latin typeface="Arial" panose="020B0604020202020204" pitchFamily="34" charset="0"/>
              </a:defRPr>
            </a:lvl8pPr>
            <a:lvl9pPr marL="3886200" indent="-228600" defTabSz="684213" eaLnBrk="0" fontAlgn="base" hangingPunct="0">
              <a:spcBef>
                <a:spcPct val="0"/>
              </a:spcBef>
              <a:spcAft>
                <a:spcPct val="0"/>
              </a:spcAft>
              <a:defRPr>
                <a:solidFill>
                  <a:schemeClr val="tx1"/>
                </a:solidFill>
                <a:latin typeface="Arial" panose="020B0604020202020204" pitchFamily="34" charset="0"/>
              </a:defRPr>
            </a:lvl9pPr>
          </a:lstStyle>
          <a:p>
            <a:pPr marL="0" indent="0" eaLnBrk="1" hangingPunct="1">
              <a:spcBef>
                <a:spcPct val="30000"/>
              </a:spcBef>
              <a:buSzPct val="130000"/>
              <a:defRPr/>
            </a:pPr>
            <a:r>
              <a:rPr lang="en-US" altLang="en-US" sz="4000" b="1" dirty="0"/>
              <a:t>S7-1500 Isochronous Mode</a:t>
            </a:r>
          </a:p>
          <a:p>
            <a:pPr marL="540000" indent="-540000" eaLnBrk="1" hangingPunct="1">
              <a:spcBef>
                <a:spcPct val="30000"/>
              </a:spcBef>
              <a:buSzPct val="130000"/>
              <a:buFontTx/>
              <a:buChar char="•"/>
              <a:defRPr/>
            </a:pPr>
            <a:r>
              <a:rPr lang="en-US" altLang="de-DE" sz="3600" dirty="0"/>
              <a:t>Constant application SW cycle synchronized with </a:t>
            </a:r>
            <a:r>
              <a:rPr lang="en-US" altLang="de-DE" sz="3600" dirty="0" err="1"/>
              <a:t>Profinet</a:t>
            </a:r>
            <a:r>
              <a:rPr lang="en-US" altLang="de-DE" sz="3600" dirty="0"/>
              <a:t> cycle</a:t>
            </a:r>
          </a:p>
          <a:p>
            <a:pPr marL="540000" indent="-540000" eaLnBrk="1" hangingPunct="1">
              <a:spcBef>
                <a:spcPct val="30000"/>
              </a:spcBef>
              <a:buSzPct val="130000"/>
              <a:buFontTx/>
              <a:buChar char="•"/>
              <a:defRPr/>
            </a:pPr>
            <a:r>
              <a:rPr lang="en-US" altLang="en-US" sz="3600" dirty="0"/>
              <a:t>IO-Devices also synchronized with </a:t>
            </a:r>
            <a:r>
              <a:rPr lang="en-US" altLang="en-US" sz="3600" dirty="0" err="1"/>
              <a:t>Profinet</a:t>
            </a:r>
            <a:r>
              <a:rPr lang="en-US" altLang="en-US" sz="3600" dirty="0"/>
              <a:t> cycle </a:t>
            </a:r>
          </a:p>
          <a:p>
            <a:pPr marL="540000" indent="-540000" eaLnBrk="1" hangingPunct="1">
              <a:spcBef>
                <a:spcPct val="30000"/>
              </a:spcBef>
              <a:buSzPct val="130000"/>
              <a:buFontTx/>
              <a:buChar char="•"/>
              <a:defRPr/>
            </a:pPr>
            <a:endParaRPr lang="en-US" altLang="en-US" sz="3600" dirty="0"/>
          </a:p>
          <a:p>
            <a:pPr marL="540000" indent="-540000" eaLnBrk="1" hangingPunct="1">
              <a:spcBef>
                <a:spcPct val="30000"/>
              </a:spcBef>
              <a:buSzPct val="130000"/>
              <a:buFontTx/>
              <a:buChar char="•"/>
              <a:defRPr/>
            </a:pPr>
            <a:endParaRPr lang="en-US" altLang="en-US" sz="3600" dirty="0"/>
          </a:p>
        </p:txBody>
      </p:sp>
      <p:sp>
        <p:nvSpPr>
          <p:cNvPr id="84" name="Rectangle 248">
            <a:extLst>
              <a:ext uri="{FF2B5EF4-FFF2-40B4-BE49-F238E27FC236}">
                <a16:creationId xmlns:a16="http://schemas.microsoft.com/office/drawing/2014/main" id="{FB187DFE-E291-4EE0-B274-4ED82A62B663}"/>
              </a:ext>
            </a:extLst>
          </p:cNvPr>
          <p:cNvSpPr>
            <a:spLocks noChangeArrowheads="1"/>
          </p:cNvSpPr>
          <p:nvPr/>
        </p:nvSpPr>
        <p:spPr bwMode="auto">
          <a:xfrm>
            <a:off x="12892445" y="21930659"/>
            <a:ext cx="5472608" cy="9215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15" tIns="34208" rIns="68415" bIns="34208"/>
          <a:lstStyle>
            <a:lvl1pPr marL="66675" indent="-66675" defTabSz="684213" eaLnBrk="0" hangingPunct="0">
              <a:defRPr>
                <a:solidFill>
                  <a:schemeClr val="tx1"/>
                </a:solidFill>
                <a:latin typeface="Arial" panose="020B0604020202020204" pitchFamily="34" charset="0"/>
              </a:defRPr>
            </a:lvl1pPr>
            <a:lvl2pPr marL="742950" indent="-285750" defTabSz="684213" eaLnBrk="0" hangingPunct="0">
              <a:defRPr>
                <a:solidFill>
                  <a:schemeClr val="tx1"/>
                </a:solidFill>
                <a:latin typeface="Arial" panose="020B0604020202020204" pitchFamily="34" charset="0"/>
              </a:defRPr>
            </a:lvl2pPr>
            <a:lvl3pPr marL="1143000" indent="-228600" defTabSz="684213" eaLnBrk="0" hangingPunct="0">
              <a:defRPr>
                <a:solidFill>
                  <a:schemeClr val="tx1"/>
                </a:solidFill>
                <a:latin typeface="Arial" panose="020B0604020202020204" pitchFamily="34" charset="0"/>
              </a:defRPr>
            </a:lvl3pPr>
            <a:lvl4pPr marL="1600200" indent="-228600" defTabSz="684213" eaLnBrk="0" hangingPunct="0">
              <a:defRPr>
                <a:solidFill>
                  <a:schemeClr val="tx1"/>
                </a:solidFill>
                <a:latin typeface="Arial" panose="020B0604020202020204" pitchFamily="34" charset="0"/>
              </a:defRPr>
            </a:lvl4pPr>
            <a:lvl5pPr marL="2057400" indent="-228600" defTabSz="684213" eaLnBrk="0" hangingPunct="0">
              <a:defRPr>
                <a:solidFill>
                  <a:schemeClr val="tx1"/>
                </a:solidFill>
                <a:latin typeface="Arial" panose="020B0604020202020204" pitchFamily="34" charset="0"/>
              </a:defRPr>
            </a:lvl5pPr>
            <a:lvl6pPr marL="2514600" indent="-228600" defTabSz="684213" eaLnBrk="0" fontAlgn="base" hangingPunct="0">
              <a:spcBef>
                <a:spcPct val="0"/>
              </a:spcBef>
              <a:spcAft>
                <a:spcPct val="0"/>
              </a:spcAft>
              <a:defRPr>
                <a:solidFill>
                  <a:schemeClr val="tx1"/>
                </a:solidFill>
                <a:latin typeface="Arial" panose="020B0604020202020204" pitchFamily="34" charset="0"/>
              </a:defRPr>
            </a:lvl6pPr>
            <a:lvl7pPr marL="2971800" indent="-228600" defTabSz="684213" eaLnBrk="0" fontAlgn="base" hangingPunct="0">
              <a:spcBef>
                <a:spcPct val="0"/>
              </a:spcBef>
              <a:spcAft>
                <a:spcPct val="0"/>
              </a:spcAft>
              <a:defRPr>
                <a:solidFill>
                  <a:schemeClr val="tx1"/>
                </a:solidFill>
                <a:latin typeface="Arial" panose="020B0604020202020204" pitchFamily="34" charset="0"/>
              </a:defRPr>
            </a:lvl7pPr>
            <a:lvl8pPr marL="3429000" indent="-228600" defTabSz="684213" eaLnBrk="0" fontAlgn="base" hangingPunct="0">
              <a:spcBef>
                <a:spcPct val="0"/>
              </a:spcBef>
              <a:spcAft>
                <a:spcPct val="0"/>
              </a:spcAft>
              <a:defRPr>
                <a:solidFill>
                  <a:schemeClr val="tx1"/>
                </a:solidFill>
                <a:latin typeface="Arial" panose="020B0604020202020204" pitchFamily="34" charset="0"/>
              </a:defRPr>
            </a:lvl8pPr>
            <a:lvl9pPr marL="3886200" indent="-228600" defTabSz="684213" eaLnBrk="0" fontAlgn="base" hangingPunct="0">
              <a:spcBef>
                <a:spcPct val="0"/>
              </a:spcBef>
              <a:spcAft>
                <a:spcPct val="0"/>
              </a:spcAft>
              <a:defRPr>
                <a:solidFill>
                  <a:schemeClr val="tx1"/>
                </a:solidFill>
                <a:latin typeface="Arial" panose="020B0604020202020204" pitchFamily="34" charset="0"/>
              </a:defRPr>
            </a:lvl9pPr>
          </a:lstStyle>
          <a:p>
            <a:pPr marL="0" indent="0" eaLnBrk="1" hangingPunct="1">
              <a:spcBef>
                <a:spcPct val="30000"/>
              </a:spcBef>
              <a:buSzPct val="130000"/>
              <a:defRPr/>
            </a:pPr>
            <a:r>
              <a:rPr lang="en-US" altLang="en-US" sz="4000" b="1" dirty="0"/>
              <a:t>Time Based IO</a:t>
            </a:r>
          </a:p>
          <a:p>
            <a:pPr marL="540000" indent="-540000" eaLnBrk="1" hangingPunct="1">
              <a:spcBef>
                <a:spcPct val="30000"/>
              </a:spcBef>
              <a:buSzPct val="130000"/>
              <a:buFontTx/>
              <a:buChar char="•"/>
              <a:defRPr/>
            </a:pPr>
            <a:r>
              <a:rPr lang="en-US" altLang="de-DE" sz="3600" dirty="0"/>
              <a:t>Precise scheduling of output pulses</a:t>
            </a:r>
          </a:p>
          <a:p>
            <a:pPr marL="540000" indent="-540000" eaLnBrk="1" hangingPunct="1">
              <a:spcBef>
                <a:spcPct val="30000"/>
              </a:spcBef>
              <a:buSzPct val="130000"/>
              <a:buFontTx/>
              <a:buChar char="•"/>
              <a:defRPr/>
            </a:pPr>
            <a:r>
              <a:rPr lang="en-US" altLang="en-US" sz="3600" dirty="0"/>
              <a:t>Precise measurement of input pulses</a:t>
            </a:r>
          </a:p>
          <a:p>
            <a:pPr marL="540000" indent="-540000" eaLnBrk="1" hangingPunct="1">
              <a:spcBef>
                <a:spcPct val="30000"/>
              </a:spcBef>
              <a:buSzPct val="130000"/>
              <a:buFontTx/>
              <a:buChar char="•"/>
              <a:defRPr/>
            </a:pPr>
            <a:r>
              <a:rPr lang="en-US" altLang="en-US" sz="3600" dirty="0"/>
              <a:t>Hardware-supported</a:t>
            </a:r>
          </a:p>
          <a:p>
            <a:pPr marL="571500" indent="-571500" eaLnBrk="1" hangingPunct="1">
              <a:spcBef>
                <a:spcPct val="30000"/>
              </a:spcBef>
              <a:buSzPct val="130000"/>
              <a:buFont typeface="Symbol" panose="05050102010706020507" pitchFamily="18" charset="2"/>
              <a:buChar char="Þ"/>
              <a:defRPr/>
            </a:pPr>
            <a:r>
              <a:rPr lang="en-US" altLang="en-US" sz="3600" dirty="0"/>
              <a:t>Independent of application cycle</a:t>
            </a:r>
          </a:p>
          <a:p>
            <a:pPr marL="571500" indent="-571500" eaLnBrk="1" hangingPunct="1">
              <a:spcBef>
                <a:spcPct val="30000"/>
              </a:spcBef>
              <a:buSzPct val="130000"/>
              <a:buFont typeface="Arial" panose="020B0604020202020204" pitchFamily="34" charset="0"/>
              <a:buChar char="•"/>
              <a:defRPr/>
            </a:pPr>
            <a:r>
              <a:rPr lang="en-US" altLang="en-US" sz="3600" dirty="0"/>
              <a:t>Only supported by TM Timer DIDQ</a:t>
            </a:r>
          </a:p>
          <a:p>
            <a:pPr marL="0" indent="0" eaLnBrk="1" hangingPunct="1">
              <a:spcBef>
                <a:spcPct val="30000"/>
              </a:spcBef>
              <a:buSzPct val="130000"/>
              <a:defRPr/>
            </a:pPr>
            <a:endParaRPr lang="en-US" altLang="en-US" sz="3600" dirty="0"/>
          </a:p>
          <a:p>
            <a:pPr marL="540000" indent="-540000" eaLnBrk="1" hangingPunct="1">
              <a:spcBef>
                <a:spcPct val="30000"/>
              </a:spcBef>
              <a:buSzPct val="130000"/>
              <a:buFontTx/>
              <a:buChar char="•"/>
              <a:defRPr/>
            </a:pPr>
            <a:endParaRPr lang="en-US" altLang="en-US" sz="3600" dirty="0"/>
          </a:p>
          <a:p>
            <a:pPr marL="540000" indent="-540000" eaLnBrk="1" hangingPunct="1">
              <a:spcBef>
                <a:spcPct val="30000"/>
              </a:spcBef>
              <a:buSzPct val="130000"/>
              <a:buFontTx/>
              <a:buChar char="•"/>
              <a:defRPr/>
            </a:pPr>
            <a:endParaRPr lang="en-US" altLang="en-US" sz="3600" dirty="0"/>
          </a:p>
          <a:p>
            <a:pPr marL="540000" indent="-540000" eaLnBrk="1" hangingPunct="1">
              <a:spcBef>
                <a:spcPct val="30000"/>
              </a:spcBef>
              <a:buSzPct val="130000"/>
              <a:buFontTx/>
              <a:buChar char="•"/>
              <a:defRPr/>
            </a:pPr>
            <a:endParaRPr lang="en-US" altLang="en-US" sz="3600" dirty="0"/>
          </a:p>
          <a:p>
            <a:pPr marL="540000" indent="-540000" eaLnBrk="1" hangingPunct="1">
              <a:spcBef>
                <a:spcPct val="30000"/>
              </a:spcBef>
              <a:buSzPct val="130000"/>
              <a:buFontTx/>
              <a:buChar char="•"/>
              <a:defRPr/>
            </a:pPr>
            <a:endParaRPr lang="en-US" altLang="en-US" sz="3600" dirty="0"/>
          </a:p>
        </p:txBody>
      </p:sp>
      <p:sp>
        <p:nvSpPr>
          <p:cNvPr id="85" name="Rectangle 248">
            <a:extLst>
              <a:ext uri="{FF2B5EF4-FFF2-40B4-BE49-F238E27FC236}">
                <a16:creationId xmlns:a16="http://schemas.microsoft.com/office/drawing/2014/main" id="{DFE1A570-BE79-4227-BAC7-9050B0AF54E4}"/>
              </a:ext>
            </a:extLst>
          </p:cNvPr>
          <p:cNvSpPr>
            <a:spLocks noChangeArrowheads="1"/>
          </p:cNvSpPr>
          <p:nvPr/>
        </p:nvSpPr>
        <p:spPr bwMode="auto">
          <a:xfrm>
            <a:off x="18825459" y="21930659"/>
            <a:ext cx="5472608" cy="9215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15" tIns="34208" rIns="68415" bIns="34208"/>
          <a:lstStyle>
            <a:lvl1pPr marL="66675" indent="-66675" defTabSz="684213" eaLnBrk="0" hangingPunct="0">
              <a:defRPr>
                <a:solidFill>
                  <a:schemeClr val="tx1"/>
                </a:solidFill>
                <a:latin typeface="Arial" panose="020B0604020202020204" pitchFamily="34" charset="0"/>
              </a:defRPr>
            </a:lvl1pPr>
            <a:lvl2pPr marL="742950" indent="-285750" defTabSz="684213" eaLnBrk="0" hangingPunct="0">
              <a:defRPr>
                <a:solidFill>
                  <a:schemeClr val="tx1"/>
                </a:solidFill>
                <a:latin typeface="Arial" panose="020B0604020202020204" pitchFamily="34" charset="0"/>
              </a:defRPr>
            </a:lvl2pPr>
            <a:lvl3pPr marL="1143000" indent="-228600" defTabSz="684213" eaLnBrk="0" hangingPunct="0">
              <a:defRPr>
                <a:solidFill>
                  <a:schemeClr val="tx1"/>
                </a:solidFill>
                <a:latin typeface="Arial" panose="020B0604020202020204" pitchFamily="34" charset="0"/>
              </a:defRPr>
            </a:lvl3pPr>
            <a:lvl4pPr marL="1600200" indent="-228600" defTabSz="684213" eaLnBrk="0" hangingPunct="0">
              <a:defRPr>
                <a:solidFill>
                  <a:schemeClr val="tx1"/>
                </a:solidFill>
                <a:latin typeface="Arial" panose="020B0604020202020204" pitchFamily="34" charset="0"/>
              </a:defRPr>
            </a:lvl4pPr>
            <a:lvl5pPr marL="2057400" indent="-228600" defTabSz="684213" eaLnBrk="0" hangingPunct="0">
              <a:defRPr>
                <a:solidFill>
                  <a:schemeClr val="tx1"/>
                </a:solidFill>
                <a:latin typeface="Arial" panose="020B0604020202020204" pitchFamily="34" charset="0"/>
              </a:defRPr>
            </a:lvl5pPr>
            <a:lvl6pPr marL="2514600" indent="-228600" defTabSz="684213" eaLnBrk="0" fontAlgn="base" hangingPunct="0">
              <a:spcBef>
                <a:spcPct val="0"/>
              </a:spcBef>
              <a:spcAft>
                <a:spcPct val="0"/>
              </a:spcAft>
              <a:defRPr>
                <a:solidFill>
                  <a:schemeClr val="tx1"/>
                </a:solidFill>
                <a:latin typeface="Arial" panose="020B0604020202020204" pitchFamily="34" charset="0"/>
              </a:defRPr>
            </a:lvl6pPr>
            <a:lvl7pPr marL="2971800" indent="-228600" defTabSz="684213" eaLnBrk="0" fontAlgn="base" hangingPunct="0">
              <a:spcBef>
                <a:spcPct val="0"/>
              </a:spcBef>
              <a:spcAft>
                <a:spcPct val="0"/>
              </a:spcAft>
              <a:defRPr>
                <a:solidFill>
                  <a:schemeClr val="tx1"/>
                </a:solidFill>
                <a:latin typeface="Arial" panose="020B0604020202020204" pitchFamily="34" charset="0"/>
              </a:defRPr>
            </a:lvl7pPr>
            <a:lvl8pPr marL="3429000" indent="-228600" defTabSz="684213" eaLnBrk="0" fontAlgn="base" hangingPunct="0">
              <a:spcBef>
                <a:spcPct val="0"/>
              </a:spcBef>
              <a:spcAft>
                <a:spcPct val="0"/>
              </a:spcAft>
              <a:defRPr>
                <a:solidFill>
                  <a:schemeClr val="tx1"/>
                </a:solidFill>
                <a:latin typeface="Arial" panose="020B0604020202020204" pitchFamily="34" charset="0"/>
              </a:defRPr>
            </a:lvl8pPr>
            <a:lvl9pPr marL="3886200" indent="-228600" defTabSz="684213" eaLnBrk="0" fontAlgn="base" hangingPunct="0">
              <a:spcBef>
                <a:spcPct val="0"/>
              </a:spcBef>
              <a:spcAft>
                <a:spcPct val="0"/>
              </a:spcAft>
              <a:defRPr>
                <a:solidFill>
                  <a:schemeClr val="tx1"/>
                </a:solidFill>
                <a:latin typeface="Arial" panose="020B0604020202020204" pitchFamily="34" charset="0"/>
              </a:defRPr>
            </a:lvl9pPr>
          </a:lstStyle>
          <a:p>
            <a:pPr marL="0" indent="0" eaLnBrk="1" hangingPunct="1">
              <a:spcBef>
                <a:spcPct val="30000"/>
              </a:spcBef>
              <a:buSzPct val="130000"/>
              <a:defRPr/>
            </a:pPr>
            <a:r>
              <a:rPr lang="en-US" altLang="en-US" sz="4000" b="1" dirty="0"/>
              <a:t>Electronic Gearing</a:t>
            </a:r>
          </a:p>
          <a:p>
            <a:pPr marL="540000" indent="-540000" eaLnBrk="1" hangingPunct="1">
              <a:spcBef>
                <a:spcPct val="30000"/>
              </a:spcBef>
              <a:buSzPct val="130000"/>
              <a:buFontTx/>
              <a:buChar char="•"/>
              <a:defRPr/>
            </a:pPr>
            <a:r>
              <a:rPr lang="en-US" altLang="de-DE" sz="4000" dirty="0"/>
              <a:t>Velocity </a:t>
            </a:r>
            <a:r>
              <a:rPr lang="en-US" altLang="de-DE" sz="4000" dirty="0" err="1"/>
              <a:t>synchroni-zation</a:t>
            </a:r>
            <a:r>
              <a:rPr lang="en-US" altLang="de-DE" sz="4000" dirty="0"/>
              <a:t> between Euler cradle axes ꞷ,</a:t>
            </a:r>
            <a:r>
              <a:rPr lang="en-US" altLang="de-DE" sz="4000" dirty="0" err="1"/>
              <a:t>χ,φ,θ</a:t>
            </a:r>
            <a:endParaRPr lang="en-US" altLang="de-DE" sz="4000" dirty="0"/>
          </a:p>
          <a:p>
            <a:pPr marL="540000" indent="-540000" eaLnBrk="1" hangingPunct="1">
              <a:spcBef>
                <a:spcPct val="30000"/>
              </a:spcBef>
              <a:buSzPct val="130000"/>
              <a:buFontTx/>
              <a:buChar char="•"/>
              <a:defRPr/>
            </a:pPr>
            <a:r>
              <a:rPr lang="en-US" altLang="en-US" sz="4000" dirty="0"/>
              <a:t>Standard </a:t>
            </a:r>
            <a:r>
              <a:rPr lang="en-US" altLang="en-US" sz="4000" dirty="0" err="1"/>
              <a:t>PLCopen</a:t>
            </a:r>
            <a:r>
              <a:rPr lang="en-US" altLang="en-US" sz="4000" dirty="0"/>
              <a:t> motion function block </a:t>
            </a:r>
            <a:r>
              <a:rPr lang="en-US" altLang="en-US" sz="4000" dirty="0" err="1"/>
              <a:t>MC_GearIn</a:t>
            </a:r>
            <a:r>
              <a:rPr lang="en-US" altLang="en-US" sz="4000" dirty="0"/>
              <a:t>:             </a:t>
            </a:r>
            <a:r>
              <a:rPr lang="en-US" sz="4000" dirty="0" err="1"/>
              <a:t>v</a:t>
            </a:r>
            <a:r>
              <a:rPr lang="en-US" sz="4000" baseline="-25000" dirty="0" err="1"/>
              <a:t>x</a:t>
            </a:r>
            <a:r>
              <a:rPr lang="en-US" sz="4000" dirty="0"/>
              <a:t> = k * </a:t>
            </a:r>
            <a:r>
              <a:rPr lang="en-US" sz="4000" dirty="0" err="1"/>
              <a:t>v</a:t>
            </a:r>
            <a:r>
              <a:rPr lang="en-US" sz="4000" baseline="-25000" dirty="0" err="1"/>
              <a:t>z</a:t>
            </a:r>
            <a:r>
              <a:rPr lang="en-US" sz="4000" baseline="-25000" dirty="0"/>
              <a:t> </a:t>
            </a:r>
            <a:endParaRPr lang="en-US" altLang="en-US" sz="4000" dirty="0"/>
          </a:p>
          <a:p>
            <a:pPr marL="540000" indent="-540000" eaLnBrk="1" hangingPunct="1">
              <a:spcBef>
                <a:spcPct val="30000"/>
              </a:spcBef>
              <a:buSzPct val="130000"/>
              <a:buFontTx/>
              <a:buChar char="•"/>
              <a:defRPr/>
            </a:pPr>
            <a:endParaRPr lang="en-US" altLang="en-US" sz="4000" dirty="0"/>
          </a:p>
          <a:p>
            <a:pPr marL="540000" indent="-540000" eaLnBrk="1" hangingPunct="1">
              <a:spcBef>
                <a:spcPct val="30000"/>
              </a:spcBef>
              <a:buSzPct val="130000"/>
              <a:buFontTx/>
              <a:buChar char="•"/>
              <a:defRPr/>
            </a:pPr>
            <a:endParaRPr lang="en-US" altLang="en-US" sz="4000" dirty="0"/>
          </a:p>
        </p:txBody>
      </p:sp>
      <p:sp>
        <p:nvSpPr>
          <p:cNvPr id="86" name="Rectangle 248">
            <a:extLst>
              <a:ext uri="{FF2B5EF4-FFF2-40B4-BE49-F238E27FC236}">
                <a16:creationId xmlns:a16="http://schemas.microsoft.com/office/drawing/2014/main" id="{003621B2-BACA-410F-A6CD-95F970989137}"/>
              </a:ext>
            </a:extLst>
          </p:cNvPr>
          <p:cNvSpPr>
            <a:spLocks noChangeArrowheads="1"/>
          </p:cNvSpPr>
          <p:nvPr/>
        </p:nvSpPr>
        <p:spPr bwMode="auto">
          <a:xfrm>
            <a:off x="24758473" y="21930659"/>
            <a:ext cx="5213093" cy="9215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15" tIns="34208" rIns="68415" bIns="34208"/>
          <a:lstStyle>
            <a:lvl1pPr marL="66675" indent="-66675" defTabSz="684213" eaLnBrk="0" hangingPunct="0">
              <a:defRPr>
                <a:solidFill>
                  <a:schemeClr val="tx1"/>
                </a:solidFill>
                <a:latin typeface="Arial" panose="020B0604020202020204" pitchFamily="34" charset="0"/>
              </a:defRPr>
            </a:lvl1pPr>
            <a:lvl2pPr marL="742950" indent="-285750" defTabSz="684213" eaLnBrk="0" hangingPunct="0">
              <a:defRPr>
                <a:solidFill>
                  <a:schemeClr val="tx1"/>
                </a:solidFill>
                <a:latin typeface="Arial" panose="020B0604020202020204" pitchFamily="34" charset="0"/>
              </a:defRPr>
            </a:lvl2pPr>
            <a:lvl3pPr marL="1143000" indent="-228600" defTabSz="684213" eaLnBrk="0" hangingPunct="0">
              <a:defRPr>
                <a:solidFill>
                  <a:schemeClr val="tx1"/>
                </a:solidFill>
                <a:latin typeface="Arial" panose="020B0604020202020204" pitchFamily="34" charset="0"/>
              </a:defRPr>
            </a:lvl3pPr>
            <a:lvl4pPr marL="1600200" indent="-228600" defTabSz="684213" eaLnBrk="0" hangingPunct="0">
              <a:defRPr>
                <a:solidFill>
                  <a:schemeClr val="tx1"/>
                </a:solidFill>
                <a:latin typeface="Arial" panose="020B0604020202020204" pitchFamily="34" charset="0"/>
              </a:defRPr>
            </a:lvl4pPr>
            <a:lvl5pPr marL="2057400" indent="-228600" defTabSz="684213" eaLnBrk="0" hangingPunct="0">
              <a:defRPr>
                <a:solidFill>
                  <a:schemeClr val="tx1"/>
                </a:solidFill>
                <a:latin typeface="Arial" panose="020B0604020202020204" pitchFamily="34" charset="0"/>
              </a:defRPr>
            </a:lvl5pPr>
            <a:lvl6pPr marL="2514600" indent="-228600" defTabSz="684213" eaLnBrk="0" fontAlgn="base" hangingPunct="0">
              <a:spcBef>
                <a:spcPct val="0"/>
              </a:spcBef>
              <a:spcAft>
                <a:spcPct val="0"/>
              </a:spcAft>
              <a:defRPr>
                <a:solidFill>
                  <a:schemeClr val="tx1"/>
                </a:solidFill>
                <a:latin typeface="Arial" panose="020B0604020202020204" pitchFamily="34" charset="0"/>
              </a:defRPr>
            </a:lvl6pPr>
            <a:lvl7pPr marL="2971800" indent="-228600" defTabSz="684213" eaLnBrk="0" fontAlgn="base" hangingPunct="0">
              <a:spcBef>
                <a:spcPct val="0"/>
              </a:spcBef>
              <a:spcAft>
                <a:spcPct val="0"/>
              </a:spcAft>
              <a:defRPr>
                <a:solidFill>
                  <a:schemeClr val="tx1"/>
                </a:solidFill>
                <a:latin typeface="Arial" panose="020B0604020202020204" pitchFamily="34" charset="0"/>
              </a:defRPr>
            </a:lvl7pPr>
            <a:lvl8pPr marL="3429000" indent="-228600" defTabSz="684213" eaLnBrk="0" fontAlgn="base" hangingPunct="0">
              <a:spcBef>
                <a:spcPct val="0"/>
              </a:spcBef>
              <a:spcAft>
                <a:spcPct val="0"/>
              </a:spcAft>
              <a:defRPr>
                <a:solidFill>
                  <a:schemeClr val="tx1"/>
                </a:solidFill>
                <a:latin typeface="Arial" panose="020B0604020202020204" pitchFamily="34" charset="0"/>
              </a:defRPr>
            </a:lvl8pPr>
            <a:lvl9pPr marL="3886200" indent="-228600" defTabSz="684213" eaLnBrk="0" fontAlgn="base" hangingPunct="0">
              <a:spcBef>
                <a:spcPct val="0"/>
              </a:spcBef>
              <a:spcAft>
                <a:spcPct val="0"/>
              </a:spcAft>
              <a:defRPr>
                <a:solidFill>
                  <a:schemeClr val="tx1"/>
                </a:solidFill>
                <a:latin typeface="Arial" panose="020B0604020202020204" pitchFamily="34" charset="0"/>
              </a:defRPr>
            </a:lvl9pPr>
          </a:lstStyle>
          <a:p>
            <a:pPr marL="0" indent="0" eaLnBrk="1" hangingPunct="1">
              <a:spcBef>
                <a:spcPct val="30000"/>
              </a:spcBef>
              <a:buSzPct val="130000"/>
              <a:defRPr/>
            </a:pPr>
            <a:r>
              <a:rPr lang="en-US" altLang="en-US" sz="4000" b="1" dirty="0"/>
              <a:t>Motion Technology Objects Measuring Input and CAM Track </a:t>
            </a:r>
          </a:p>
          <a:p>
            <a:pPr marL="540000" indent="-540000" eaLnBrk="1" hangingPunct="1">
              <a:spcBef>
                <a:spcPct val="30000"/>
              </a:spcBef>
              <a:buSzPct val="130000"/>
              <a:buFontTx/>
              <a:buChar char="•"/>
              <a:defRPr/>
            </a:pPr>
            <a:r>
              <a:rPr lang="en-US" altLang="en-US" sz="3600" dirty="0"/>
              <a:t>Measuring Input: precise position reading on pulse edges</a:t>
            </a:r>
            <a:endParaRPr lang="en-US" altLang="de-DE" sz="3600" dirty="0"/>
          </a:p>
          <a:p>
            <a:pPr marL="540000" indent="-540000" eaLnBrk="1" hangingPunct="1">
              <a:spcBef>
                <a:spcPct val="30000"/>
              </a:spcBef>
              <a:buSzPct val="130000"/>
              <a:buFontTx/>
              <a:buChar char="•"/>
              <a:defRPr/>
            </a:pPr>
            <a:r>
              <a:rPr lang="en-US" altLang="de-DE" sz="3600" dirty="0"/>
              <a:t>CAM Track: output of position-dependent pulse sequences</a:t>
            </a:r>
          </a:p>
          <a:p>
            <a:pPr marL="540000" indent="-540000" eaLnBrk="1" hangingPunct="1">
              <a:spcBef>
                <a:spcPct val="30000"/>
              </a:spcBef>
              <a:buSzPct val="130000"/>
              <a:buFontTx/>
              <a:buChar char="•"/>
              <a:defRPr/>
            </a:pPr>
            <a:endParaRPr lang="en-US" altLang="en-US" sz="3600" dirty="0"/>
          </a:p>
          <a:p>
            <a:pPr marL="0" indent="0" eaLnBrk="1" hangingPunct="1">
              <a:spcBef>
                <a:spcPct val="30000"/>
              </a:spcBef>
              <a:buSzPct val="130000"/>
              <a:defRPr/>
            </a:pPr>
            <a:endParaRPr lang="en-US" altLang="en-US" sz="3600" dirty="0"/>
          </a:p>
        </p:txBody>
      </p:sp>
      <p:cxnSp>
        <p:nvCxnSpPr>
          <p:cNvPr id="56" name="Gerader Verbinder 55">
            <a:extLst>
              <a:ext uri="{FF2B5EF4-FFF2-40B4-BE49-F238E27FC236}">
                <a16:creationId xmlns:a16="http://schemas.microsoft.com/office/drawing/2014/main" id="{A58FFBB6-661B-4908-81E6-A46BF9AB5A7C}"/>
              </a:ext>
            </a:extLst>
          </p:cNvPr>
          <p:cNvCxnSpPr>
            <a:cxnSpLocks/>
          </p:cNvCxnSpPr>
          <p:nvPr/>
        </p:nvCxnSpPr>
        <p:spPr>
          <a:xfrm>
            <a:off x="6630786" y="22451595"/>
            <a:ext cx="0" cy="8097683"/>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7" name="Gerader Verbinder 86">
            <a:extLst>
              <a:ext uri="{FF2B5EF4-FFF2-40B4-BE49-F238E27FC236}">
                <a16:creationId xmlns:a16="http://schemas.microsoft.com/office/drawing/2014/main" id="{31143E59-D62D-4E94-8BEE-C62EB2CAA77B}"/>
              </a:ext>
            </a:extLst>
          </p:cNvPr>
          <p:cNvCxnSpPr>
            <a:cxnSpLocks/>
          </p:cNvCxnSpPr>
          <p:nvPr/>
        </p:nvCxnSpPr>
        <p:spPr>
          <a:xfrm>
            <a:off x="12638217" y="22466084"/>
            <a:ext cx="0" cy="8083194"/>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8" name="Gerader Verbinder 87">
            <a:extLst>
              <a:ext uri="{FF2B5EF4-FFF2-40B4-BE49-F238E27FC236}">
                <a16:creationId xmlns:a16="http://schemas.microsoft.com/office/drawing/2014/main" id="{EB1BFC6C-85DD-41DC-BF48-21760AC9E40B}"/>
              </a:ext>
            </a:extLst>
          </p:cNvPr>
          <p:cNvCxnSpPr>
            <a:cxnSpLocks/>
          </p:cNvCxnSpPr>
          <p:nvPr/>
        </p:nvCxnSpPr>
        <p:spPr>
          <a:xfrm>
            <a:off x="18370011" y="22466084"/>
            <a:ext cx="0" cy="8083194"/>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9" name="Gerader Verbinder 88">
            <a:extLst>
              <a:ext uri="{FF2B5EF4-FFF2-40B4-BE49-F238E27FC236}">
                <a16:creationId xmlns:a16="http://schemas.microsoft.com/office/drawing/2014/main" id="{2D5F9A60-5DA9-4078-86E4-C3B29D8783AA}"/>
              </a:ext>
            </a:extLst>
          </p:cNvPr>
          <p:cNvCxnSpPr>
            <a:cxnSpLocks/>
          </p:cNvCxnSpPr>
          <p:nvPr/>
        </p:nvCxnSpPr>
        <p:spPr>
          <a:xfrm>
            <a:off x="24501659" y="22427742"/>
            <a:ext cx="53222" cy="8121536"/>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78" name="Textfeld 77">
            <a:extLst>
              <a:ext uri="{FF2B5EF4-FFF2-40B4-BE49-F238E27FC236}">
                <a16:creationId xmlns:a16="http://schemas.microsoft.com/office/drawing/2014/main" id="{64CADA8D-2938-4A1F-A70B-32D77FAB6C38}"/>
              </a:ext>
            </a:extLst>
          </p:cNvPr>
          <p:cNvSpPr txBox="1"/>
          <p:nvPr/>
        </p:nvSpPr>
        <p:spPr>
          <a:xfrm>
            <a:off x="9979143" y="20729484"/>
            <a:ext cx="10029294" cy="923330"/>
          </a:xfrm>
          <a:prstGeom prst="rect">
            <a:avLst/>
          </a:prstGeom>
          <a:noFill/>
        </p:spPr>
        <p:txBody>
          <a:bodyPr wrap="square" rtlCol="0">
            <a:spAutoFit/>
          </a:bodyPr>
          <a:lstStyle/>
          <a:p>
            <a:pPr algn="ctr"/>
            <a:r>
              <a:rPr lang="en-US" sz="5400" b="1">
                <a:solidFill>
                  <a:schemeClr val="tx2"/>
                </a:solidFill>
              </a:rPr>
              <a:t>Toolbox</a:t>
            </a:r>
          </a:p>
        </p:txBody>
      </p:sp>
      <p:sp>
        <p:nvSpPr>
          <p:cNvPr id="96" name="Rectangle 248">
            <a:extLst>
              <a:ext uri="{FF2B5EF4-FFF2-40B4-BE49-F238E27FC236}">
                <a16:creationId xmlns:a16="http://schemas.microsoft.com/office/drawing/2014/main" id="{F2F57EBC-06D3-4A5C-BDBA-84C36D859413}"/>
              </a:ext>
            </a:extLst>
          </p:cNvPr>
          <p:cNvSpPr>
            <a:spLocks noChangeArrowheads="1"/>
          </p:cNvSpPr>
          <p:nvPr/>
        </p:nvSpPr>
        <p:spPr bwMode="auto">
          <a:xfrm>
            <a:off x="19721737" y="33103726"/>
            <a:ext cx="10073471" cy="1045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15" tIns="34208" rIns="68415" bIns="34208"/>
          <a:lstStyle>
            <a:lvl1pPr marL="66675" indent="-66675" defTabSz="684213" eaLnBrk="0" hangingPunct="0">
              <a:defRPr>
                <a:solidFill>
                  <a:schemeClr val="tx1"/>
                </a:solidFill>
                <a:latin typeface="Arial" panose="020B0604020202020204" pitchFamily="34" charset="0"/>
              </a:defRPr>
            </a:lvl1pPr>
            <a:lvl2pPr marL="742950" indent="-285750" defTabSz="684213" eaLnBrk="0" hangingPunct="0">
              <a:defRPr>
                <a:solidFill>
                  <a:schemeClr val="tx1"/>
                </a:solidFill>
                <a:latin typeface="Arial" panose="020B0604020202020204" pitchFamily="34" charset="0"/>
              </a:defRPr>
            </a:lvl2pPr>
            <a:lvl3pPr marL="1143000" indent="-228600" defTabSz="684213" eaLnBrk="0" hangingPunct="0">
              <a:defRPr>
                <a:solidFill>
                  <a:schemeClr val="tx1"/>
                </a:solidFill>
                <a:latin typeface="Arial" panose="020B0604020202020204" pitchFamily="34" charset="0"/>
              </a:defRPr>
            </a:lvl3pPr>
            <a:lvl4pPr marL="1600200" indent="-228600" defTabSz="684213" eaLnBrk="0" hangingPunct="0">
              <a:defRPr>
                <a:solidFill>
                  <a:schemeClr val="tx1"/>
                </a:solidFill>
                <a:latin typeface="Arial" panose="020B0604020202020204" pitchFamily="34" charset="0"/>
              </a:defRPr>
            </a:lvl4pPr>
            <a:lvl5pPr marL="2057400" indent="-228600" defTabSz="684213" eaLnBrk="0" hangingPunct="0">
              <a:defRPr>
                <a:solidFill>
                  <a:schemeClr val="tx1"/>
                </a:solidFill>
                <a:latin typeface="Arial" panose="020B0604020202020204" pitchFamily="34" charset="0"/>
              </a:defRPr>
            </a:lvl5pPr>
            <a:lvl6pPr marL="2514600" indent="-228600" defTabSz="684213" eaLnBrk="0" fontAlgn="base" hangingPunct="0">
              <a:spcBef>
                <a:spcPct val="0"/>
              </a:spcBef>
              <a:spcAft>
                <a:spcPct val="0"/>
              </a:spcAft>
              <a:defRPr>
                <a:solidFill>
                  <a:schemeClr val="tx1"/>
                </a:solidFill>
                <a:latin typeface="Arial" panose="020B0604020202020204" pitchFamily="34" charset="0"/>
              </a:defRPr>
            </a:lvl6pPr>
            <a:lvl7pPr marL="2971800" indent="-228600" defTabSz="684213" eaLnBrk="0" fontAlgn="base" hangingPunct="0">
              <a:spcBef>
                <a:spcPct val="0"/>
              </a:spcBef>
              <a:spcAft>
                <a:spcPct val="0"/>
              </a:spcAft>
              <a:defRPr>
                <a:solidFill>
                  <a:schemeClr val="tx1"/>
                </a:solidFill>
                <a:latin typeface="Arial" panose="020B0604020202020204" pitchFamily="34" charset="0"/>
              </a:defRPr>
            </a:lvl7pPr>
            <a:lvl8pPr marL="3429000" indent="-228600" defTabSz="684213" eaLnBrk="0" fontAlgn="base" hangingPunct="0">
              <a:spcBef>
                <a:spcPct val="0"/>
              </a:spcBef>
              <a:spcAft>
                <a:spcPct val="0"/>
              </a:spcAft>
              <a:defRPr>
                <a:solidFill>
                  <a:schemeClr val="tx1"/>
                </a:solidFill>
                <a:latin typeface="Arial" panose="020B0604020202020204" pitchFamily="34" charset="0"/>
              </a:defRPr>
            </a:lvl8pPr>
            <a:lvl9pPr marL="3886200" indent="-228600" defTabSz="684213" eaLnBrk="0" fontAlgn="base" hangingPunct="0">
              <a:spcBef>
                <a:spcPct val="0"/>
              </a:spcBef>
              <a:spcAft>
                <a:spcPct val="0"/>
              </a:spcAft>
              <a:defRPr>
                <a:solidFill>
                  <a:schemeClr val="tx1"/>
                </a:solidFill>
                <a:latin typeface="Arial" panose="020B0604020202020204" pitchFamily="34" charset="0"/>
              </a:defRPr>
            </a:lvl9pPr>
          </a:lstStyle>
          <a:p>
            <a:pPr marL="0" indent="0" eaLnBrk="1" hangingPunct="1">
              <a:spcBef>
                <a:spcPct val="30000"/>
              </a:spcBef>
              <a:buSzPct val="130000"/>
              <a:defRPr/>
            </a:pPr>
            <a:r>
              <a:rPr lang="en-US" altLang="en-US" sz="4000" b="1" dirty="0"/>
              <a:t>Status and Outlook</a:t>
            </a:r>
          </a:p>
          <a:p>
            <a:pPr marL="540000" indent="-540000" eaLnBrk="1" hangingPunct="1">
              <a:spcBef>
                <a:spcPct val="30000"/>
              </a:spcBef>
              <a:buSzPct val="130000"/>
              <a:buFontTx/>
              <a:buChar char="•"/>
              <a:defRPr/>
            </a:pPr>
            <a:r>
              <a:rPr lang="en-US" altLang="de-DE" sz="3600" dirty="0"/>
              <a:t>Ongoing tests in lab</a:t>
            </a:r>
          </a:p>
          <a:p>
            <a:pPr marL="540000" indent="-540000" eaLnBrk="1" hangingPunct="1">
              <a:spcBef>
                <a:spcPct val="30000"/>
              </a:spcBef>
              <a:buSzPct val="130000"/>
              <a:buFontTx/>
              <a:buChar char="•"/>
              <a:defRPr/>
            </a:pPr>
            <a:r>
              <a:rPr lang="en-US" altLang="de-DE" sz="3600" dirty="0"/>
              <a:t>Evaluation of synchronization quality</a:t>
            </a:r>
          </a:p>
          <a:p>
            <a:pPr marL="540000" indent="-540000" eaLnBrk="1" hangingPunct="1">
              <a:spcBef>
                <a:spcPct val="30000"/>
              </a:spcBef>
              <a:buSzPct val="130000"/>
              <a:buFontTx/>
              <a:buChar char="•"/>
              <a:defRPr/>
            </a:pPr>
            <a:r>
              <a:rPr lang="en-US" altLang="en-US" sz="3600" dirty="0"/>
              <a:t>Next steps: installation at </a:t>
            </a:r>
            <a:r>
              <a:rPr lang="en-US" altLang="en-US" sz="3600" dirty="0" err="1"/>
              <a:t>HEiDi</a:t>
            </a:r>
            <a:r>
              <a:rPr lang="en-US" altLang="en-US" sz="3600" dirty="0"/>
              <a:t> and integration into </a:t>
            </a:r>
            <a:r>
              <a:rPr lang="en-US" altLang="en-US" sz="3600" dirty="0" err="1"/>
              <a:t>HEiDi</a:t>
            </a:r>
            <a:r>
              <a:rPr lang="en-US" altLang="en-US" sz="3600" dirty="0"/>
              <a:t> SW</a:t>
            </a:r>
          </a:p>
          <a:p>
            <a:pPr marL="540000" indent="-540000" eaLnBrk="1" hangingPunct="1">
              <a:spcBef>
                <a:spcPct val="30000"/>
              </a:spcBef>
              <a:buSzPct val="130000"/>
              <a:buFontTx/>
              <a:buChar char="•"/>
              <a:defRPr/>
            </a:pPr>
            <a:r>
              <a:rPr lang="en-US" altLang="en-US" sz="3600" dirty="0"/>
              <a:t>Next goal: automatic scan in reciprocal space executed on the S7-1500 PLC</a:t>
            </a:r>
          </a:p>
          <a:p>
            <a:pPr marL="540000" indent="-540000" eaLnBrk="1" hangingPunct="1">
              <a:spcBef>
                <a:spcPct val="30000"/>
              </a:spcBef>
              <a:buSzPct val="130000"/>
              <a:buFontTx/>
              <a:buChar char="•"/>
              <a:defRPr/>
            </a:pPr>
            <a:endParaRPr lang="en-US" altLang="en-US" sz="3600" dirty="0"/>
          </a:p>
          <a:p>
            <a:pPr marL="0" indent="0" eaLnBrk="1" hangingPunct="1">
              <a:spcBef>
                <a:spcPct val="30000"/>
              </a:spcBef>
              <a:buSzPct val="130000"/>
              <a:defRPr/>
            </a:pPr>
            <a:endParaRPr lang="en-US" altLang="en-US" sz="3600" dirty="0"/>
          </a:p>
          <a:p>
            <a:pPr marL="540000" indent="-540000" eaLnBrk="1" hangingPunct="1">
              <a:spcBef>
                <a:spcPct val="30000"/>
              </a:spcBef>
              <a:buSzPct val="130000"/>
              <a:buFontTx/>
              <a:buChar char="•"/>
              <a:defRPr/>
            </a:pPr>
            <a:endParaRPr lang="en-US" altLang="en-US" sz="3600" dirty="0"/>
          </a:p>
        </p:txBody>
      </p:sp>
      <p:sp>
        <p:nvSpPr>
          <p:cNvPr id="97" name="AutoShape 179">
            <a:extLst>
              <a:ext uri="{FF2B5EF4-FFF2-40B4-BE49-F238E27FC236}">
                <a16:creationId xmlns:a16="http://schemas.microsoft.com/office/drawing/2014/main" id="{EC4BFEA0-1D3C-4EC6-AA1C-642D09100493}"/>
              </a:ext>
            </a:extLst>
          </p:cNvPr>
          <p:cNvSpPr>
            <a:spLocks noChangeArrowheads="1"/>
          </p:cNvSpPr>
          <p:nvPr/>
        </p:nvSpPr>
        <p:spPr bwMode="auto">
          <a:xfrm>
            <a:off x="173213" y="32632975"/>
            <a:ext cx="17454011" cy="8149760"/>
          </a:xfrm>
          <a:prstGeom prst="roundRect">
            <a:avLst>
              <a:gd name="adj" fmla="val 16667"/>
            </a:avLst>
          </a:prstGeom>
          <a:solidFill>
            <a:schemeClr val="bg2">
              <a:lumMod val="90000"/>
            </a:schemeClr>
          </a:solidFill>
          <a:ln>
            <a:noFill/>
          </a:ln>
          <a:extLst/>
        </p:spPr>
        <p:txBody>
          <a:bodyPr wrap="none" anchor="ctr"/>
          <a:lstStyle>
            <a:lvl1pPr>
              <a:spcBef>
                <a:spcPct val="20000"/>
              </a:spcBef>
              <a:buChar char="•"/>
              <a:defRPr sz="1600">
                <a:solidFill>
                  <a:schemeClr val="tx1"/>
                </a:solidFill>
                <a:latin typeface="Arial" panose="020B0604020202020204" pitchFamily="34" charset="0"/>
              </a:defRPr>
            </a:lvl1pPr>
            <a:lvl2pPr marL="742950" indent="-285750">
              <a:spcBef>
                <a:spcPct val="20000"/>
              </a:spcBef>
              <a:buChar char="–"/>
              <a:defRPr sz="1400">
                <a:solidFill>
                  <a:schemeClr val="tx1"/>
                </a:solidFill>
                <a:latin typeface="Arial" panose="020B0604020202020204" pitchFamily="34" charset="0"/>
              </a:defRPr>
            </a:lvl2pPr>
            <a:lvl3pPr marL="1143000" indent="-228600">
              <a:spcBef>
                <a:spcPct val="20000"/>
              </a:spcBef>
              <a:buChar char="•"/>
              <a:defRPr sz="1200">
                <a:solidFill>
                  <a:schemeClr val="tx1"/>
                </a:solidFill>
                <a:latin typeface="Arial" panose="020B0604020202020204" pitchFamily="34" charset="0"/>
              </a:defRPr>
            </a:lvl3pPr>
            <a:lvl4pPr marL="1600200" indent="-228600">
              <a:spcBef>
                <a:spcPct val="20000"/>
              </a:spcBef>
              <a:buChar char="–"/>
              <a:defRPr sz="2200">
                <a:solidFill>
                  <a:schemeClr val="tx1"/>
                </a:solidFill>
                <a:latin typeface="Arial" panose="020B0604020202020204" pitchFamily="34" charset="0"/>
              </a:defRPr>
            </a:lvl4pPr>
            <a:lvl5pPr marL="2057400" indent="-228600">
              <a:spcBef>
                <a:spcPct val="20000"/>
              </a:spcBef>
              <a:buChar char="»"/>
              <a:defRPr sz="2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defRPr>
            </a:lvl9pPr>
          </a:lstStyle>
          <a:p>
            <a:pPr eaLnBrk="1" hangingPunct="1">
              <a:spcBef>
                <a:spcPct val="0"/>
              </a:spcBef>
              <a:buFontTx/>
              <a:buNone/>
            </a:pPr>
            <a:endParaRPr lang="en-US" altLang="en-US" sz="1800"/>
          </a:p>
        </p:txBody>
      </p:sp>
      <p:pic>
        <p:nvPicPr>
          <p:cNvPr id="122" name="Grafik 121">
            <a:extLst>
              <a:ext uri="{FF2B5EF4-FFF2-40B4-BE49-F238E27FC236}">
                <a16:creationId xmlns:a16="http://schemas.microsoft.com/office/drawing/2014/main" id="{F61F2DCE-145F-4AB0-A257-3A5EE54BE3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82603" y="32963827"/>
            <a:ext cx="13743490" cy="7730714"/>
          </a:xfrm>
          <a:prstGeom prst="rect">
            <a:avLst/>
          </a:prstGeom>
        </p:spPr>
      </p:pic>
      <p:pic>
        <p:nvPicPr>
          <p:cNvPr id="137" name="Grafik 92">
            <a:extLst>
              <a:ext uri="{FF2B5EF4-FFF2-40B4-BE49-F238E27FC236}">
                <a16:creationId xmlns:a16="http://schemas.microsoft.com/office/drawing/2014/main" id="{2554D28B-BF53-414A-99A8-A0FDE1866BD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0772364" y="27989090"/>
            <a:ext cx="3493674" cy="2621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8" name="Gerade Verbindung mit Pfeil 137">
            <a:extLst>
              <a:ext uri="{FF2B5EF4-FFF2-40B4-BE49-F238E27FC236}">
                <a16:creationId xmlns:a16="http://schemas.microsoft.com/office/drawing/2014/main" id="{8B794948-6BCF-4DF1-929E-EE7D43E2853B}"/>
              </a:ext>
            </a:extLst>
          </p:cNvPr>
          <p:cNvCxnSpPr>
            <a:cxnSpLocks/>
          </p:cNvCxnSpPr>
          <p:nvPr/>
        </p:nvCxnSpPr>
        <p:spPr>
          <a:xfrm>
            <a:off x="20269846" y="29499338"/>
            <a:ext cx="1027974" cy="0"/>
          </a:xfrm>
          <a:prstGeom prst="straightConnector1">
            <a:avLst/>
          </a:prstGeom>
          <a:ln>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9" name="Rectangle 208">
            <a:extLst>
              <a:ext uri="{FF2B5EF4-FFF2-40B4-BE49-F238E27FC236}">
                <a16:creationId xmlns:a16="http://schemas.microsoft.com/office/drawing/2014/main" id="{D5C252F7-02BA-4C48-A86C-CD510F0852C3}"/>
              </a:ext>
            </a:extLst>
          </p:cNvPr>
          <p:cNvSpPr>
            <a:spLocks noChangeArrowheads="1"/>
          </p:cNvSpPr>
          <p:nvPr/>
        </p:nvSpPr>
        <p:spPr bwMode="auto">
          <a:xfrm>
            <a:off x="18867571" y="28883581"/>
            <a:ext cx="3756572" cy="367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712" rIns="91423" bIns="45712" anchor="ctr"/>
          <a:lstStyle>
            <a:lvl1pPr>
              <a:spcBef>
                <a:spcPct val="20000"/>
              </a:spcBef>
              <a:buChar char="•"/>
              <a:defRPr sz="1600">
                <a:solidFill>
                  <a:schemeClr val="tx1"/>
                </a:solidFill>
                <a:latin typeface="Arial" panose="020B0604020202020204" pitchFamily="34" charset="0"/>
              </a:defRPr>
            </a:lvl1pPr>
            <a:lvl2pPr marL="742950" indent="-285750">
              <a:spcBef>
                <a:spcPct val="20000"/>
              </a:spcBef>
              <a:buChar char="–"/>
              <a:defRPr sz="1400">
                <a:solidFill>
                  <a:schemeClr val="tx1"/>
                </a:solidFill>
                <a:latin typeface="Arial" panose="020B0604020202020204" pitchFamily="34" charset="0"/>
              </a:defRPr>
            </a:lvl2pPr>
            <a:lvl3pPr marL="1143000" indent="-228600">
              <a:spcBef>
                <a:spcPct val="20000"/>
              </a:spcBef>
              <a:buChar char="•"/>
              <a:defRPr sz="1200">
                <a:solidFill>
                  <a:schemeClr val="tx1"/>
                </a:solidFill>
                <a:latin typeface="Arial" panose="020B0604020202020204" pitchFamily="34" charset="0"/>
              </a:defRPr>
            </a:lvl3pPr>
            <a:lvl4pPr marL="1600200" indent="-228600">
              <a:spcBef>
                <a:spcPct val="20000"/>
              </a:spcBef>
              <a:buChar char="–"/>
              <a:defRPr sz="2200">
                <a:solidFill>
                  <a:schemeClr val="tx1"/>
                </a:solidFill>
                <a:latin typeface="Arial" panose="020B0604020202020204" pitchFamily="34" charset="0"/>
              </a:defRPr>
            </a:lvl4pPr>
            <a:lvl5pPr marL="2057400" indent="-228600">
              <a:spcBef>
                <a:spcPct val="20000"/>
              </a:spcBef>
              <a:buChar char="»"/>
              <a:defRPr sz="2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defRPr>
            </a:lvl9pPr>
          </a:lstStyle>
          <a:p>
            <a:pPr eaLnBrk="1" hangingPunct="1">
              <a:spcBef>
                <a:spcPct val="0"/>
              </a:spcBef>
              <a:buFontTx/>
              <a:buNone/>
            </a:pPr>
            <a:r>
              <a:rPr lang="en-US" altLang="en-US" b="1" dirty="0">
                <a:solidFill>
                  <a:schemeClr val="tx2"/>
                </a:solidFill>
              </a:rPr>
              <a:t>lead axis</a:t>
            </a:r>
          </a:p>
        </p:txBody>
      </p:sp>
      <p:cxnSp>
        <p:nvCxnSpPr>
          <p:cNvPr id="140" name="Gerade Verbindung mit Pfeil 139">
            <a:extLst>
              <a:ext uri="{FF2B5EF4-FFF2-40B4-BE49-F238E27FC236}">
                <a16:creationId xmlns:a16="http://schemas.microsoft.com/office/drawing/2014/main" id="{E82958BA-BC04-48A9-84F5-E3AD1DAC678D}"/>
              </a:ext>
            </a:extLst>
          </p:cNvPr>
          <p:cNvCxnSpPr>
            <a:cxnSpLocks/>
          </p:cNvCxnSpPr>
          <p:nvPr/>
        </p:nvCxnSpPr>
        <p:spPr>
          <a:xfrm>
            <a:off x="20110667" y="28647686"/>
            <a:ext cx="1072713" cy="188169"/>
          </a:xfrm>
          <a:prstGeom prst="straightConnector1">
            <a:avLst/>
          </a:prstGeom>
          <a:ln>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1" name="Rectangle 208">
            <a:extLst>
              <a:ext uri="{FF2B5EF4-FFF2-40B4-BE49-F238E27FC236}">
                <a16:creationId xmlns:a16="http://schemas.microsoft.com/office/drawing/2014/main" id="{08F4282E-3CF1-42AD-96E2-10DBB719E4FA}"/>
              </a:ext>
            </a:extLst>
          </p:cNvPr>
          <p:cNvSpPr>
            <a:spLocks noChangeArrowheads="1"/>
          </p:cNvSpPr>
          <p:nvPr/>
        </p:nvSpPr>
        <p:spPr bwMode="auto">
          <a:xfrm>
            <a:off x="18465139" y="28326906"/>
            <a:ext cx="2184609" cy="367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712" rIns="91423" bIns="45712" anchor="ctr"/>
          <a:lstStyle>
            <a:lvl1pPr>
              <a:spcBef>
                <a:spcPct val="20000"/>
              </a:spcBef>
              <a:buChar char="•"/>
              <a:defRPr sz="1600">
                <a:solidFill>
                  <a:schemeClr val="tx1"/>
                </a:solidFill>
                <a:latin typeface="Arial" panose="020B0604020202020204" pitchFamily="34" charset="0"/>
              </a:defRPr>
            </a:lvl1pPr>
            <a:lvl2pPr marL="742950" indent="-285750">
              <a:spcBef>
                <a:spcPct val="20000"/>
              </a:spcBef>
              <a:buChar char="–"/>
              <a:defRPr sz="1400">
                <a:solidFill>
                  <a:schemeClr val="tx1"/>
                </a:solidFill>
                <a:latin typeface="Arial" panose="020B0604020202020204" pitchFamily="34" charset="0"/>
              </a:defRPr>
            </a:lvl2pPr>
            <a:lvl3pPr marL="1143000" indent="-228600">
              <a:spcBef>
                <a:spcPct val="20000"/>
              </a:spcBef>
              <a:buChar char="•"/>
              <a:defRPr sz="1200">
                <a:solidFill>
                  <a:schemeClr val="tx1"/>
                </a:solidFill>
                <a:latin typeface="Arial" panose="020B0604020202020204" pitchFamily="34" charset="0"/>
              </a:defRPr>
            </a:lvl3pPr>
            <a:lvl4pPr marL="1600200" indent="-228600">
              <a:spcBef>
                <a:spcPct val="20000"/>
              </a:spcBef>
              <a:buChar char="–"/>
              <a:defRPr sz="2200">
                <a:solidFill>
                  <a:schemeClr val="tx1"/>
                </a:solidFill>
                <a:latin typeface="Arial" panose="020B0604020202020204" pitchFamily="34" charset="0"/>
              </a:defRPr>
            </a:lvl4pPr>
            <a:lvl5pPr marL="2057400" indent="-228600">
              <a:spcBef>
                <a:spcPct val="20000"/>
              </a:spcBef>
              <a:buChar char="»"/>
              <a:defRPr sz="2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defRPr>
            </a:lvl9pPr>
          </a:lstStyle>
          <a:p>
            <a:pPr eaLnBrk="1" hangingPunct="1">
              <a:spcBef>
                <a:spcPct val="0"/>
              </a:spcBef>
              <a:buFontTx/>
              <a:buNone/>
            </a:pPr>
            <a:r>
              <a:rPr lang="en-US" altLang="en-US" b="1" dirty="0">
                <a:solidFill>
                  <a:schemeClr val="tx2"/>
                </a:solidFill>
              </a:rPr>
              <a:t>Geared axis with identical speed</a:t>
            </a:r>
          </a:p>
        </p:txBody>
      </p:sp>
      <p:cxnSp>
        <p:nvCxnSpPr>
          <p:cNvPr id="142" name="Gerade Verbindung mit Pfeil 141">
            <a:extLst>
              <a:ext uri="{FF2B5EF4-FFF2-40B4-BE49-F238E27FC236}">
                <a16:creationId xmlns:a16="http://schemas.microsoft.com/office/drawing/2014/main" id="{8731FFF1-E6B7-4D0F-8CEF-83807C492E91}"/>
              </a:ext>
            </a:extLst>
          </p:cNvPr>
          <p:cNvCxnSpPr>
            <a:cxnSpLocks/>
          </p:cNvCxnSpPr>
          <p:nvPr/>
        </p:nvCxnSpPr>
        <p:spPr>
          <a:xfrm>
            <a:off x="19914647" y="29113446"/>
            <a:ext cx="1285554" cy="108046"/>
          </a:xfrm>
          <a:prstGeom prst="straightConnector1">
            <a:avLst/>
          </a:prstGeom>
          <a:ln>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3" name="Rectangle 208">
            <a:extLst>
              <a:ext uri="{FF2B5EF4-FFF2-40B4-BE49-F238E27FC236}">
                <a16:creationId xmlns:a16="http://schemas.microsoft.com/office/drawing/2014/main" id="{DEF704C1-330C-43C7-885F-2ED503F23622}"/>
              </a:ext>
            </a:extLst>
          </p:cNvPr>
          <p:cNvSpPr>
            <a:spLocks noChangeArrowheads="1"/>
          </p:cNvSpPr>
          <p:nvPr/>
        </p:nvSpPr>
        <p:spPr bwMode="auto">
          <a:xfrm>
            <a:off x="18534458" y="29413771"/>
            <a:ext cx="2124269" cy="429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3" tIns="45712" rIns="91423" bIns="45712" anchor="ctr"/>
          <a:lstStyle>
            <a:lvl1pPr>
              <a:spcBef>
                <a:spcPct val="20000"/>
              </a:spcBef>
              <a:buChar char="•"/>
              <a:defRPr sz="1600">
                <a:solidFill>
                  <a:schemeClr val="tx1"/>
                </a:solidFill>
                <a:latin typeface="Arial" panose="020B0604020202020204" pitchFamily="34" charset="0"/>
              </a:defRPr>
            </a:lvl1pPr>
            <a:lvl2pPr marL="742950" indent="-285750">
              <a:spcBef>
                <a:spcPct val="20000"/>
              </a:spcBef>
              <a:buChar char="–"/>
              <a:defRPr sz="1400">
                <a:solidFill>
                  <a:schemeClr val="tx1"/>
                </a:solidFill>
                <a:latin typeface="Arial" panose="020B0604020202020204" pitchFamily="34" charset="0"/>
              </a:defRPr>
            </a:lvl2pPr>
            <a:lvl3pPr marL="1143000" indent="-228600">
              <a:spcBef>
                <a:spcPct val="20000"/>
              </a:spcBef>
              <a:buChar char="•"/>
              <a:defRPr sz="1200">
                <a:solidFill>
                  <a:schemeClr val="tx1"/>
                </a:solidFill>
                <a:latin typeface="Arial" panose="020B0604020202020204" pitchFamily="34" charset="0"/>
              </a:defRPr>
            </a:lvl3pPr>
            <a:lvl4pPr marL="1600200" indent="-228600">
              <a:spcBef>
                <a:spcPct val="20000"/>
              </a:spcBef>
              <a:buChar char="–"/>
              <a:defRPr sz="2200">
                <a:solidFill>
                  <a:schemeClr val="tx1"/>
                </a:solidFill>
                <a:latin typeface="Arial" panose="020B0604020202020204" pitchFamily="34" charset="0"/>
              </a:defRPr>
            </a:lvl4pPr>
            <a:lvl5pPr marL="2057400" indent="-228600">
              <a:spcBef>
                <a:spcPct val="20000"/>
              </a:spcBef>
              <a:buChar char="»"/>
              <a:defRPr sz="22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2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2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2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200">
                <a:solidFill>
                  <a:schemeClr val="tx1"/>
                </a:solidFill>
                <a:latin typeface="Arial" panose="020B0604020202020204" pitchFamily="34" charset="0"/>
              </a:defRPr>
            </a:lvl9pPr>
          </a:lstStyle>
          <a:p>
            <a:pPr eaLnBrk="1" hangingPunct="1">
              <a:spcBef>
                <a:spcPct val="0"/>
              </a:spcBef>
              <a:buFontTx/>
              <a:buNone/>
            </a:pPr>
            <a:r>
              <a:rPr lang="en-US" altLang="en-US" b="1" dirty="0">
                <a:solidFill>
                  <a:schemeClr val="tx2"/>
                </a:solidFill>
              </a:rPr>
              <a:t>Geared axis with half speed</a:t>
            </a:r>
          </a:p>
        </p:txBody>
      </p:sp>
      <p:pic>
        <p:nvPicPr>
          <p:cNvPr id="161" name="Grafik 160">
            <a:extLst>
              <a:ext uri="{FF2B5EF4-FFF2-40B4-BE49-F238E27FC236}">
                <a16:creationId xmlns:a16="http://schemas.microsoft.com/office/drawing/2014/main" id="{B8E82281-B44C-4150-A081-E71D08CCC34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63343" y="27740967"/>
            <a:ext cx="5618358" cy="3160326"/>
          </a:xfrm>
          <a:prstGeom prst="rect">
            <a:avLst/>
          </a:prstGeom>
        </p:spPr>
      </p:pic>
      <p:pic>
        <p:nvPicPr>
          <p:cNvPr id="163" name="Grafik 162">
            <a:extLst>
              <a:ext uri="{FF2B5EF4-FFF2-40B4-BE49-F238E27FC236}">
                <a16:creationId xmlns:a16="http://schemas.microsoft.com/office/drawing/2014/main" id="{2B0B429B-B589-487C-BE63-20BF36BB9D8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59347" y="27690319"/>
            <a:ext cx="5509996" cy="3099373"/>
          </a:xfrm>
          <a:prstGeom prst="rect">
            <a:avLst/>
          </a:prstGeom>
        </p:spPr>
      </p:pic>
      <p:pic>
        <p:nvPicPr>
          <p:cNvPr id="165" name="Grafik 164">
            <a:extLst>
              <a:ext uri="{FF2B5EF4-FFF2-40B4-BE49-F238E27FC236}">
                <a16:creationId xmlns:a16="http://schemas.microsoft.com/office/drawing/2014/main" id="{35318819-6674-4A15-AC04-960D0331227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4638059" y="28510832"/>
            <a:ext cx="1355986" cy="2830925"/>
          </a:xfrm>
          <a:prstGeom prst="rect">
            <a:avLst/>
          </a:prstGeom>
        </p:spPr>
      </p:pic>
      <p:pic>
        <p:nvPicPr>
          <p:cNvPr id="167" name="Grafik 166">
            <a:extLst>
              <a:ext uri="{FF2B5EF4-FFF2-40B4-BE49-F238E27FC236}">
                <a16:creationId xmlns:a16="http://schemas.microsoft.com/office/drawing/2014/main" id="{93E80EF0-F2A2-4E57-901F-C7CA316BD4D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4848178" y="28307010"/>
            <a:ext cx="4668453" cy="2626005"/>
          </a:xfrm>
          <a:prstGeom prst="rect">
            <a:avLst/>
          </a:prstGeom>
        </p:spPr>
      </p:pic>
      <p:sp>
        <p:nvSpPr>
          <p:cNvPr id="172" name="Rectangle 248">
            <a:extLst>
              <a:ext uri="{FF2B5EF4-FFF2-40B4-BE49-F238E27FC236}">
                <a16:creationId xmlns:a16="http://schemas.microsoft.com/office/drawing/2014/main" id="{111F6A91-D754-460B-987E-0D1BED83BC0F}"/>
              </a:ext>
            </a:extLst>
          </p:cNvPr>
          <p:cNvSpPr>
            <a:spLocks noChangeArrowheads="1"/>
          </p:cNvSpPr>
          <p:nvPr/>
        </p:nvSpPr>
        <p:spPr bwMode="auto">
          <a:xfrm>
            <a:off x="773588" y="32769037"/>
            <a:ext cx="10073471" cy="10459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415" tIns="34208" rIns="68415" bIns="34208"/>
          <a:lstStyle>
            <a:lvl1pPr marL="66675" indent="-66675" defTabSz="684213" eaLnBrk="0" hangingPunct="0">
              <a:defRPr>
                <a:solidFill>
                  <a:schemeClr val="tx1"/>
                </a:solidFill>
                <a:latin typeface="Arial" panose="020B0604020202020204" pitchFamily="34" charset="0"/>
              </a:defRPr>
            </a:lvl1pPr>
            <a:lvl2pPr marL="742950" indent="-285750" defTabSz="684213" eaLnBrk="0" hangingPunct="0">
              <a:defRPr>
                <a:solidFill>
                  <a:schemeClr val="tx1"/>
                </a:solidFill>
                <a:latin typeface="Arial" panose="020B0604020202020204" pitchFamily="34" charset="0"/>
              </a:defRPr>
            </a:lvl2pPr>
            <a:lvl3pPr marL="1143000" indent="-228600" defTabSz="684213" eaLnBrk="0" hangingPunct="0">
              <a:defRPr>
                <a:solidFill>
                  <a:schemeClr val="tx1"/>
                </a:solidFill>
                <a:latin typeface="Arial" panose="020B0604020202020204" pitchFamily="34" charset="0"/>
              </a:defRPr>
            </a:lvl3pPr>
            <a:lvl4pPr marL="1600200" indent="-228600" defTabSz="684213" eaLnBrk="0" hangingPunct="0">
              <a:defRPr>
                <a:solidFill>
                  <a:schemeClr val="tx1"/>
                </a:solidFill>
                <a:latin typeface="Arial" panose="020B0604020202020204" pitchFamily="34" charset="0"/>
              </a:defRPr>
            </a:lvl4pPr>
            <a:lvl5pPr marL="2057400" indent="-228600" defTabSz="684213" eaLnBrk="0" hangingPunct="0">
              <a:defRPr>
                <a:solidFill>
                  <a:schemeClr val="tx1"/>
                </a:solidFill>
                <a:latin typeface="Arial" panose="020B0604020202020204" pitchFamily="34" charset="0"/>
              </a:defRPr>
            </a:lvl5pPr>
            <a:lvl6pPr marL="2514600" indent="-228600" defTabSz="684213" eaLnBrk="0" fontAlgn="base" hangingPunct="0">
              <a:spcBef>
                <a:spcPct val="0"/>
              </a:spcBef>
              <a:spcAft>
                <a:spcPct val="0"/>
              </a:spcAft>
              <a:defRPr>
                <a:solidFill>
                  <a:schemeClr val="tx1"/>
                </a:solidFill>
                <a:latin typeface="Arial" panose="020B0604020202020204" pitchFamily="34" charset="0"/>
              </a:defRPr>
            </a:lvl6pPr>
            <a:lvl7pPr marL="2971800" indent="-228600" defTabSz="684213" eaLnBrk="0" fontAlgn="base" hangingPunct="0">
              <a:spcBef>
                <a:spcPct val="0"/>
              </a:spcBef>
              <a:spcAft>
                <a:spcPct val="0"/>
              </a:spcAft>
              <a:defRPr>
                <a:solidFill>
                  <a:schemeClr val="tx1"/>
                </a:solidFill>
                <a:latin typeface="Arial" panose="020B0604020202020204" pitchFamily="34" charset="0"/>
              </a:defRPr>
            </a:lvl7pPr>
            <a:lvl8pPr marL="3429000" indent="-228600" defTabSz="684213" eaLnBrk="0" fontAlgn="base" hangingPunct="0">
              <a:spcBef>
                <a:spcPct val="0"/>
              </a:spcBef>
              <a:spcAft>
                <a:spcPct val="0"/>
              </a:spcAft>
              <a:defRPr>
                <a:solidFill>
                  <a:schemeClr val="tx1"/>
                </a:solidFill>
                <a:latin typeface="Arial" panose="020B0604020202020204" pitchFamily="34" charset="0"/>
              </a:defRPr>
            </a:lvl8pPr>
            <a:lvl9pPr marL="3886200" indent="-228600" defTabSz="684213" eaLnBrk="0" fontAlgn="base" hangingPunct="0">
              <a:spcBef>
                <a:spcPct val="0"/>
              </a:spcBef>
              <a:spcAft>
                <a:spcPct val="0"/>
              </a:spcAft>
              <a:defRPr>
                <a:solidFill>
                  <a:schemeClr val="tx1"/>
                </a:solidFill>
                <a:latin typeface="Arial" panose="020B0604020202020204" pitchFamily="34" charset="0"/>
              </a:defRPr>
            </a:lvl9pPr>
          </a:lstStyle>
          <a:p>
            <a:pPr marL="0" indent="0" eaLnBrk="1" hangingPunct="1">
              <a:spcBef>
                <a:spcPct val="30000"/>
              </a:spcBef>
              <a:buSzPct val="130000"/>
              <a:defRPr/>
            </a:pPr>
            <a:r>
              <a:rPr lang="en-US" altLang="en-US" sz="4000" b="1" dirty="0"/>
              <a:t>Hardware structure</a:t>
            </a:r>
          </a:p>
          <a:p>
            <a:pPr marL="540000" indent="-540000" eaLnBrk="1" hangingPunct="1">
              <a:spcBef>
                <a:spcPct val="30000"/>
              </a:spcBef>
              <a:buSzPct val="130000"/>
              <a:buFontTx/>
              <a:buChar char="•"/>
              <a:defRPr/>
            </a:pPr>
            <a:r>
              <a:rPr lang="en-US" altLang="en-US" sz="3600" dirty="0"/>
              <a:t>CAM Track pulses</a:t>
            </a:r>
          </a:p>
          <a:p>
            <a:pPr marL="571500" indent="-571500" eaLnBrk="1" hangingPunct="1">
              <a:spcBef>
                <a:spcPct val="30000"/>
              </a:spcBef>
              <a:buSzPct val="130000"/>
              <a:buFont typeface="Symbol" panose="05050102010706020507" pitchFamily="18" charset="2"/>
              <a:buChar char="Þ"/>
              <a:defRPr/>
            </a:pPr>
            <a:r>
              <a:rPr lang="en-US" altLang="en-US" sz="3600" dirty="0"/>
              <a:t>Position-based </a:t>
            </a:r>
            <a:r>
              <a:rPr lang="en-US" altLang="en-US" sz="3600" dirty="0" err="1"/>
              <a:t>histogramming</a:t>
            </a:r>
            <a:endParaRPr lang="en-US" altLang="en-US" sz="3600" dirty="0"/>
          </a:p>
          <a:p>
            <a:pPr marL="0" indent="0" eaLnBrk="1" hangingPunct="1">
              <a:spcBef>
                <a:spcPct val="30000"/>
              </a:spcBef>
              <a:buSzPct val="130000"/>
              <a:defRPr/>
            </a:pPr>
            <a:endParaRPr lang="en-US" altLang="en-US" sz="3600" dirty="0"/>
          </a:p>
          <a:p>
            <a:pPr marL="0" indent="0" eaLnBrk="1" hangingPunct="1">
              <a:spcBef>
                <a:spcPct val="30000"/>
              </a:spcBef>
              <a:buSzPct val="130000"/>
              <a:defRPr/>
            </a:pPr>
            <a:endParaRPr lang="en-US" altLang="en-US" sz="3600" dirty="0"/>
          </a:p>
          <a:p>
            <a:pPr marL="540000" indent="-540000" eaLnBrk="1" hangingPunct="1">
              <a:spcBef>
                <a:spcPct val="30000"/>
              </a:spcBef>
              <a:buSzPct val="130000"/>
              <a:buFontTx/>
              <a:buChar char="•"/>
              <a:defRPr/>
            </a:pPr>
            <a:endParaRPr lang="en-US" altLang="en-US" sz="3600" dirty="0"/>
          </a:p>
        </p:txBody>
      </p:sp>
    </p:spTree>
    <p:extLst>
      <p:ext uri="{BB962C8B-B14F-4D97-AF65-F5344CB8AC3E}">
        <p14:creationId xmlns:p14="http://schemas.microsoft.com/office/powerpoint/2010/main" val="3529239800"/>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413</Words>
  <Application>Microsoft Office PowerPoint</Application>
  <PresentationFormat>Benutzerdefiniert</PresentationFormat>
  <Paragraphs>52</Paragraphs>
  <Slides>1</Slides>
  <Notes>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1</vt:i4>
      </vt:variant>
    </vt:vector>
  </HeadingPairs>
  <TitlesOfParts>
    <vt:vector size="6" baseType="lpstr">
      <vt:lpstr>Arial</vt:lpstr>
      <vt:lpstr>Calibri</vt:lpstr>
      <vt:lpstr>Symbol</vt:lpstr>
      <vt:lpstr>Times New Roman</vt:lpstr>
      <vt:lpstr>Larissa</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Reisen, Clarissa</dc:creator>
  <cp:lastModifiedBy>Kleines, Harald</cp:lastModifiedBy>
  <cp:revision>146</cp:revision>
  <cp:lastPrinted>2024-04-10T17:12:53Z</cp:lastPrinted>
  <dcterms:created xsi:type="dcterms:W3CDTF">2017-11-16T08:14:45Z</dcterms:created>
  <dcterms:modified xsi:type="dcterms:W3CDTF">2024-04-20T16:45:17Z</dcterms:modified>
</cp:coreProperties>
</file>