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7" r:id="rId2"/>
  </p:sldIdLst>
  <p:sldSz cx="32918400" cy="42976800"/>
  <p:notesSz cx="6934200" cy="9220200"/>
  <p:defaultTextStyle>
    <a:defPPr>
      <a:defRPr lang="en-US"/>
    </a:defPPr>
    <a:lvl1pPr marL="0" algn="l" defTabSz="4441190" rtl="0" eaLnBrk="1" latinLnBrk="0" hangingPunct="1">
      <a:defRPr sz="8700" kern="1200">
        <a:solidFill>
          <a:schemeClr val="tx1"/>
        </a:solidFill>
        <a:latin typeface="+mn-lt"/>
        <a:ea typeface="+mn-ea"/>
        <a:cs typeface="+mn-cs"/>
      </a:defRPr>
    </a:lvl1pPr>
    <a:lvl2pPr marL="2220595" algn="l" defTabSz="4441190" rtl="0" eaLnBrk="1" latinLnBrk="0" hangingPunct="1">
      <a:defRPr sz="8700" kern="1200">
        <a:solidFill>
          <a:schemeClr val="tx1"/>
        </a:solidFill>
        <a:latin typeface="+mn-lt"/>
        <a:ea typeface="+mn-ea"/>
        <a:cs typeface="+mn-cs"/>
      </a:defRPr>
    </a:lvl2pPr>
    <a:lvl3pPr marL="4441190" algn="l" defTabSz="4441190" rtl="0" eaLnBrk="1" latinLnBrk="0" hangingPunct="1">
      <a:defRPr sz="8700" kern="1200">
        <a:solidFill>
          <a:schemeClr val="tx1"/>
        </a:solidFill>
        <a:latin typeface="+mn-lt"/>
        <a:ea typeface="+mn-ea"/>
        <a:cs typeface="+mn-cs"/>
      </a:defRPr>
    </a:lvl3pPr>
    <a:lvl4pPr marL="6661785" algn="l" defTabSz="4441190" rtl="0" eaLnBrk="1" latinLnBrk="0" hangingPunct="1">
      <a:defRPr sz="8700" kern="1200">
        <a:solidFill>
          <a:schemeClr val="tx1"/>
        </a:solidFill>
        <a:latin typeface="+mn-lt"/>
        <a:ea typeface="+mn-ea"/>
        <a:cs typeface="+mn-cs"/>
      </a:defRPr>
    </a:lvl4pPr>
    <a:lvl5pPr marL="8882380" algn="l" defTabSz="4441190" rtl="0" eaLnBrk="1" latinLnBrk="0" hangingPunct="1">
      <a:defRPr sz="8700" kern="1200">
        <a:solidFill>
          <a:schemeClr val="tx1"/>
        </a:solidFill>
        <a:latin typeface="+mn-lt"/>
        <a:ea typeface="+mn-ea"/>
        <a:cs typeface="+mn-cs"/>
      </a:defRPr>
    </a:lvl5pPr>
    <a:lvl6pPr marL="11103610" algn="l" defTabSz="4441190" rtl="0" eaLnBrk="1" latinLnBrk="0" hangingPunct="1">
      <a:defRPr sz="8700" kern="1200">
        <a:solidFill>
          <a:schemeClr val="tx1"/>
        </a:solidFill>
        <a:latin typeface="+mn-lt"/>
        <a:ea typeface="+mn-ea"/>
        <a:cs typeface="+mn-cs"/>
      </a:defRPr>
    </a:lvl6pPr>
    <a:lvl7pPr marL="13324205" algn="l" defTabSz="4441190" rtl="0" eaLnBrk="1" latinLnBrk="0" hangingPunct="1">
      <a:defRPr sz="8700" kern="1200">
        <a:solidFill>
          <a:schemeClr val="tx1"/>
        </a:solidFill>
        <a:latin typeface="+mn-lt"/>
        <a:ea typeface="+mn-ea"/>
        <a:cs typeface="+mn-cs"/>
      </a:defRPr>
    </a:lvl7pPr>
    <a:lvl8pPr marL="15544800" algn="l" defTabSz="4441190" rtl="0" eaLnBrk="1" latinLnBrk="0" hangingPunct="1">
      <a:defRPr sz="8700" kern="1200">
        <a:solidFill>
          <a:schemeClr val="tx1"/>
        </a:solidFill>
        <a:latin typeface="+mn-lt"/>
        <a:ea typeface="+mn-ea"/>
        <a:cs typeface="+mn-cs"/>
      </a:defRPr>
    </a:lvl8pPr>
    <a:lvl9pPr marL="17765395" algn="l" defTabSz="4441190" rtl="0" eaLnBrk="1" latinLnBrk="0" hangingPunct="1">
      <a:defRPr sz="8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536" userDrawn="1">
          <p15:clr>
            <a:srgbClr val="A4A3A4"/>
          </p15:clr>
        </p15:guide>
        <p15:guide id="2" pos="10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6405" autoAdjust="0"/>
  </p:normalViewPr>
  <p:slideViewPr>
    <p:cSldViewPr showGuides="1">
      <p:cViewPr>
        <p:scale>
          <a:sx n="70" d="100"/>
          <a:sy n="70" d="100"/>
        </p:scale>
        <p:origin x="-1976" y="104"/>
      </p:cViewPr>
      <p:guideLst>
        <p:guide orient="horz" pos="13536"/>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276" tIns="46138" rIns="92276" bIns="46138" rtlCol="0"/>
          <a:lstStyle>
            <a:lvl1pPr algn="l">
              <a:defRPr sz="1200"/>
            </a:lvl1pPr>
          </a:lstStyle>
          <a:p>
            <a:endParaRPr lang="en-US"/>
          </a:p>
        </p:txBody>
      </p:sp>
      <p:sp>
        <p:nvSpPr>
          <p:cNvPr id="3" name="Date Placeholder 2"/>
          <p:cNvSpPr>
            <a:spLocks noGrp="1"/>
          </p:cNvSpPr>
          <p:nvPr>
            <p:ph type="dt" idx="1"/>
          </p:nvPr>
        </p:nvSpPr>
        <p:spPr>
          <a:xfrm>
            <a:off x="3927776" y="0"/>
            <a:ext cx="3004820" cy="461010"/>
          </a:xfrm>
          <a:prstGeom prst="rect">
            <a:avLst/>
          </a:prstGeom>
        </p:spPr>
        <p:txBody>
          <a:bodyPr vert="horz" lIns="92276" tIns="46138" rIns="92276" bIns="46138" rtlCol="0"/>
          <a:lstStyle>
            <a:lvl1pPr algn="r">
              <a:defRPr sz="1200"/>
            </a:lvl1pPr>
          </a:lstStyle>
          <a:p>
            <a:fld id="{360E08FA-C365-43D6-AA36-27076D495AC6}" type="datetimeFigureOut">
              <a:rPr lang="en-US" smtClean="0"/>
              <a:t>4/22/24</a:t>
            </a:fld>
            <a:endParaRPr lang="en-US"/>
          </a:p>
        </p:txBody>
      </p:sp>
      <p:sp>
        <p:nvSpPr>
          <p:cNvPr id="4" name="Slide Image Placeholder 3"/>
          <p:cNvSpPr>
            <a:spLocks noGrp="1" noRot="1" noChangeAspect="1"/>
          </p:cNvSpPr>
          <p:nvPr>
            <p:ph type="sldImg" idx="2"/>
          </p:nvPr>
        </p:nvSpPr>
        <p:spPr>
          <a:xfrm>
            <a:off x="2143125" y="690563"/>
            <a:ext cx="2647950" cy="3457575"/>
          </a:xfrm>
          <a:prstGeom prst="rect">
            <a:avLst/>
          </a:prstGeom>
          <a:noFill/>
          <a:ln w="12700">
            <a:solidFill>
              <a:prstClr val="black"/>
            </a:solidFill>
          </a:ln>
        </p:spPr>
        <p:txBody>
          <a:bodyPr vert="horz" lIns="92276" tIns="46138" rIns="92276" bIns="46138"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276" tIns="46138" rIns="92276" bIns="461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04820" cy="461010"/>
          </a:xfrm>
          <a:prstGeom prst="rect">
            <a:avLst/>
          </a:prstGeom>
        </p:spPr>
        <p:txBody>
          <a:bodyPr vert="horz" lIns="92276" tIns="46138" rIns="92276" bIns="46138" rtlCol="0" anchor="b"/>
          <a:lstStyle>
            <a:lvl1pPr algn="l">
              <a:defRPr sz="1200"/>
            </a:lvl1pPr>
          </a:lstStyle>
          <a:p>
            <a:endParaRPr lang="en-US"/>
          </a:p>
        </p:txBody>
      </p:sp>
      <p:sp>
        <p:nvSpPr>
          <p:cNvPr id="7" name="Slide Number Placeholder 6"/>
          <p:cNvSpPr>
            <a:spLocks noGrp="1"/>
          </p:cNvSpPr>
          <p:nvPr>
            <p:ph type="sldNum" sz="quarter" idx="5"/>
          </p:nvPr>
        </p:nvSpPr>
        <p:spPr>
          <a:xfrm>
            <a:off x="3927776" y="8757590"/>
            <a:ext cx="3004820" cy="461010"/>
          </a:xfrm>
          <a:prstGeom prst="rect">
            <a:avLst/>
          </a:prstGeom>
        </p:spPr>
        <p:txBody>
          <a:bodyPr vert="horz" lIns="92276" tIns="46138" rIns="92276" bIns="46138" rtlCol="0" anchor="b"/>
          <a:lstStyle>
            <a:lvl1pPr algn="r">
              <a:defRPr sz="1200"/>
            </a:lvl1pPr>
          </a:lstStyle>
          <a:p>
            <a:fld id="{96377883-F4DB-47BD-A60A-3030588C7FC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441190" rtl="0" eaLnBrk="1" latinLnBrk="0" hangingPunct="1">
      <a:defRPr sz="5800" kern="1200">
        <a:solidFill>
          <a:schemeClr val="tx1"/>
        </a:solidFill>
        <a:latin typeface="+mn-lt"/>
        <a:ea typeface="+mn-ea"/>
        <a:cs typeface="+mn-cs"/>
      </a:defRPr>
    </a:lvl1pPr>
    <a:lvl2pPr marL="2220595" algn="l" defTabSz="4441190" rtl="0" eaLnBrk="1" latinLnBrk="0" hangingPunct="1">
      <a:defRPr sz="5800" kern="1200">
        <a:solidFill>
          <a:schemeClr val="tx1"/>
        </a:solidFill>
        <a:latin typeface="+mn-lt"/>
        <a:ea typeface="+mn-ea"/>
        <a:cs typeface="+mn-cs"/>
      </a:defRPr>
    </a:lvl2pPr>
    <a:lvl3pPr marL="4441190" algn="l" defTabSz="4441190" rtl="0" eaLnBrk="1" latinLnBrk="0" hangingPunct="1">
      <a:defRPr sz="5800" kern="1200">
        <a:solidFill>
          <a:schemeClr val="tx1"/>
        </a:solidFill>
        <a:latin typeface="+mn-lt"/>
        <a:ea typeface="+mn-ea"/>
        <a:cs typeface="+mn-cs"/>
      </a:defRPr>
    </a:lvl3pPr>
    <a:lvl4pPr marL="6661785" algn="l" defTabSz="4441190" rtl="0" eaLnBrk="1" latinLnBrk="0" hangingPunct="1">
      <a:defRPr sz="5800" kern="1200">
        <a:solidFill>
          <a:schemeClr val="tx1"/>
        </a:solidFill>
        <a:latin typeface="+mn-lt"/>
        <a:ea typeface="+mn-ea"/>
        <a:cs typeface="+mn-cs"/>
      </a:defRPr>
    </a:lvl4pPr>
    <a:lvl5pPr marL="8882380" algn="l" defTabSz="4441190" rtl="0" eaLnBrk="1" latinLnBrk="0" hangingPunct="1">
      <a:defRPr sz="5800" kern="1200">
        <a:solidFill>
          <a:schemeClr val="tx1"/>
        </a:solidFill>
        <a:latin typeface="+mn-lt"/>
        <a:ea typeface="+mn-ea"/>
        <a:cs typeface="+mn-cs"/>
      </a:defRPr>
    </a:lvl5pPr>
    <a:lvl6pPr marL="11103610" algn="l" defTabSz="4441190" rtl="0" eaLnBrk="1" latinLnBrk="0" hangingPunct="1">
      <a:defRPr sz="5800" kern="1200">
        <a:solidFill>
          <a:schemeClr val="tx1"/>
        </a:solidFill>
        <a:latin typeface="+mn-lt"/>
        <a:ea typeface="+mn-ea"/>
        <a:cs typeface="+mn-cs"/>
      </a:defRPr>
    </a:lvl6pPr>
    <a:lvl7pPr marL="13324205" algn="l" defTabSz="4441190" rtl="0" eaLnBrk="1" latinLnBrk="0" hangingPunct="1">
      <a:defRPr sz="5800" kern="1200">
        <a:solidFill>
          <a:schemeClr val="tx1"/>
        </a:solidFill>
        <a:latin typeface="+mn-lt"/>
        <a:ea typeface="+mn-ea"/>
        <a:cs typeface="+mn-cs"/>
      </a:defRPr>
    </a:lvl7pPr>
    <a:lvl8pPr marL="15544800" algn="l" defTabSz="4441190" rtl="0" eaLnBrk="1" latinLnBrk="0" hangingPunct="1">
      <a:defRPr sz="5800" kern="1200">
        <a:solidFill>
          <a:schemeClr val="tx1"/>
        </a:solidFill>
        <a:latin typeface="+mn-lt"/>
        <a:ea typeface="+mn-ea"/>
        <a:cs typeface="+mn-cs"/>
      </a:defRPr>
    </a:lvl8pPr>
    <a:lvl9pPr marL="17765395" algn="l" defTabSz="4441190"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0297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1pPr>
            <a:lvl2pPr marL="175260" indent="-67310" algn="l" defTabSz="90297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2pPr>
            <a:lvl3pPr marL="269875" indent="-53975" algn="l" defTabSz="90297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3pPr>
            <a:lvl4pPr marL="377825" indent="-53975" algn="l" defTabSz="90297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4pPr>
            <a:lvl5pPr marL="485775" indent="-53975" algn="l" defTabSz="902970" eaLnBrk="0" hangingPunct="0">
              <a:spcBef>
                <a:spcPct val="30000"/>
              </a:spcBef>
              <a:defRPr sz="1200">
                <a:solidFill>
                  <a:schemeClr val="tx1"/>
                </a:solidFill>
                <a:latin typeface="Times New Roman" panose="02020603050405020304" pitchFamily="18" charset="0"/>
                <a:ea typeface="MS PGothic" panose="020B0600070205080204" pitchFamily="34" charset="-128"/>
              </a:defRPr>
            </a:lvl5pPr>
            <a:lvl6pPr marL="593725" indent="-53975" defTabSz="90297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701675" indent="-53975" defTabSz="90297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809625" indent="-53975" defTabSz="90297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917575" indent="-53975" defTabSz="90297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r" eaLnBrk="1" hangingPunct="1">
              <a:spcBef>
                <a:spcPct val="0"/>
              </a:spcBef>
            </a:pPr>
            <a:fld id="{A397502B-EC91-49B8-8AF4-1F0F596842D0}" type="slidenum">
              <a:rPr lang="en-US" altLang="en-US">
                <a:solidFill>
                  <a:prstClr val="black"/>
                </a:solidFill>
              </a:rPr>
              <a:t>1</a:t>
            </a:fld>
            <a:endParaRPr lang="en-US" altLang="en-US">
              <a:solidFill>
                <a:prstClr val="black"/>
              </a:solidFill>
            </a:endParaRPr>
          </a:p>
        </p:txBody>
      </p:sp>
      <p:sp>
        <p:nvSpPr>
          <p:cNvPr id="8195" name="Rectangle 2"/>
          <p:cNvSpPr>
            <a:spLocks noGrp="1" noRot="1" noChangeAspect="1" noChangeArrowheads="1" noTextEdit="1"/>
          </p:cNvSpPr>
          <p:nvPr>
            <p:ph type="sldImg"/>
          </p:nvPr>
        </p:nvSpPr>
        <p:spPr>
          <a:xfrm>
            <a:off x="2143125" y="690563"/>
            <a:ext cx="2647950" cy="3457575"/>
          </a:xfrm>
          <a:ln cap="flat"/>
        </p:spPr>
      </p:sp>
      <p:sp>
        <p:nvSpPr>
          <p:cNvPr id="81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71058" y="13346315"/>
            <a:ext cx="27976286" cy="9214643"/>
          </a:xfrm>
        </p:spPr>
        <p:txBody>
          <a:bodyPr/>
          <a:lstStyle/>
          <a:p>
            <a:r>
              <a:rPr lang="en-US"/>
              <a:t>Click to edit Master title style</a:t>
            </a:r>
          </a:p>
        </p:txBody>
      </p:sp>
      <p:sp>
        <p:nvSpPr>
          <p:cNvPr id="3" name="Subtitle 2"/>
          <p:cNvSpPr>
            <a:spLocks noGrp="1"/>
          </p:cNvSpPr>
          <p:nvPr>
            <p:ph type="subTitle" idx="1"/>
          </p:nvPr>
        </p:nvSpPr>
        <p:spPr>
          <a:xfrm>
            <a:off x="4936675" y="24351662"/>
            <a:ext cx="23045057" cy="10986690"/>
          </a:xfrm>
        </p:spPr>
        <p:txBody>
          <a:bodyPr/>
          <a:lstStyle>
            <a:lvl1pPr marL="0" indent="0" algn="ctr">
              <a:buNone/>
              <a:defRPr/>
            </a:lvl1pPr>
            <a:lvl2pPr marL="1951990" indent="0" algn="ctr">
              <a:buNone/>
              <a:defRPr/>
            </a:lvl2pPr>
            <a:lvl3pPr marL="3904615" indent="0" algn="ctr">
              <a:buNone/>
              <a:defRPr/>
            </a:lvl3pPr>
            <a:lvl4pPr marL="5856605" indent="0" algn="ctr">
              <a:buNone/>
              <a:defRPr/>
            </a:lvl4pPr>
            <a:lvl5pPr marL="7808595" indent="0" algn="ctr">
              <a:buNone/>
              <a:defRPr/>
            </a:lvl5pPr>
            <a:lvl6pPr marL="9761220" indent="0" algn="ctr">
              <a:buNone/>
              <a:defRPr/>
            </a:lvl6pPr>
            <a:lvl7pPr marL="11713210" indent="0" algn="ctr">
              <a:buNone/>
              <a:defRPr/>
            </a:lvl7pPr>
            <a:lvl8pPr marL="13665200" indent="0" algn="ctr">
              <a:buNone/>
              <a:defRPr/>
            </a:lvl8pPr>
            <a:lvl9pPr marL="15617825"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CF751030-7295-4AF5-8E77-7644B350B765}"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07DBA092-4C16-4E47-B633-7C2D0FC93F93}"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8716" y="3814569"/>
            <a:ext cx="6994073" cy="34387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465618" y="3814569"/>
            <a:ext cx="20470584" cy="34387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101EEBE1-CBA6-4D88-BBBE-7DF6C7826188}"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49B90327-04F4-49F8-B6A2-32BAF9D483A1}"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1688" y="27615956"/>
            <a:ext cx="27981730" cy="8533801"/>
          </a:xfrm>
        </p:spPr>
        <p:txBody>
          <a:bodyPr anchor="t"/>
          <a:lstStyle>
            <a:lvl1pPr algn="l">
              <a:defRPr sz="17100" b="1" cap="all"/>
            </a:lvl1pPr>
          </a:lstStyle>
          <a:p>
            <a:r>
              <a:rPr lang="en-US"/>
              <a:t>Click to edit Master title style</a:t>
            </a:r>
          </a:p>
        </p:txBody>
      </p:sp>
      <p:sp>
        <p:nvSpPr>
          <p:cNvPr id="3" name="Text Placeholder 2"/>
          <p:cNvSpPr>
            <a:spLocks noGrp="1"/>
          </p:cNvSpPr>
          <p:nvPr>
            <p:ph type="body" idx="1"/>
          </p:nvPr>
        </p:nvSpPr>
        <p:spPr>
          <a:xfrm>
            <a:off x="2601688" y="18214781"/>
            <a:ext cx="27981730" cy="9401175"/>
          </a:xfrm>
        </p:spPr>
        <p:txBody>
          <a:bodyPr anchor="b"/>
          <a:lstStyle>
            <a:lvl1pPr marL="0" indent="0">
              <a:buNone/>
              <a:defRPr sz="8500"/>
            </a:lvl1pPr>
            <a:lvl2pPr marL="1951990" indent="0">
              <a:buNone/>
              <a:defRPr sz="7700"/>
            </a:lvl2pPr>
            <a:lvl3pPr marL="3904615" indent="0">
              <a:buNone/>
              <a:defRPr sz="6800"/>
            </a:lvl3pPr>
            <a:lvl4pPr marL="5856605" indent="0">
              <a:buNone/>
              <a:defRPr sz="6000"/>
            </a:lvl4pPr>
            <a:lvl5pPr marL="7808595" indent="0">
              <a:buNone/>
              <a:defRPr sz="6000"/>
            </a:lvl5pPr>
            <a:lvl6pPr marL="9761220" indent="0">
              <a:buNone/>
              <a:defRPr sz="6000"/>
            </a:lvl6pPr>
            <a:lvl7pPr marL="11713210" indent="0">
              <a:buNone/>
              <a:defRPr sz="6000"/>
            </a:lvl7pPr>
            <a:lvl8pPr marL="13665200" indent="0">
              <a:buNone/>
              <a:defRPr sz="6000"/>
            </a:lvl8pPr>
            <a:lvl9pPr marL="15617825" indent="0">
              <a:buNone/>
              <a:defRPr sz="60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D57FE146-02DC-4D07-9C1F-17A0801A33B8}"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9600">
                <a:latin typeface="Arial Black" panose="020B0A04020102020204" pitchFamily="34" charset="0"/>
              </a:defRPr>
            </a:lvl1pPr>
          </a:lstStyle>
          <a:p>
            <a:r>
              <a:rPr lang="en-US" dirty="0"/>
              <a:t>Click to edit Master title style</a:t>
            </a:r>
          </a:p>
        </p:txBody>
      </p:sp>
      <p:sp>
        <p:nvSpPr>
          <p:cNvPr id="3" name="Content Placeholder 2"/>
          <p:cNvSpPr>
            <a:spLocks noGrp="1"/>
          </p:cNvSpPr>
          <p:nvPr>
            <p:ph sz="half" idx="1"/>
          </p:nvPr>
        </p:nvSpPr>
        <p:spPr>
          <a:xfrm>
            <a:off x="2465616" y="12413662"/>
            <a:ext cx="13732327" cy="25787943"/>
          </a:xfrm>
        </p:spPr>
        <p:txBody>
          <a:bodyPr/>
          <a:lstStyle>
            <a:lvl1pPr>
              <a:defRPr sz="12000">
                <a:latin typeface="Arial Black" panose="020B0A04020102020204" pitchFamily="34" charset="0"/>
              </a:defRPr>
            </a:lvl1pPr>
            <a:lvl2pPr>
              <a:defRPr sz="10200">
                <a:latin typeface="Arial Black" panose="020B0A04020102020204" pitchFamily="34" charset="0"/>
              </a:defRPr>
            </a:lvl2pPr>
            <a:lvl3pPr>
              <a:defRPr sz="8500">
                <a:latin typeface="Arial Black" panose="020B0A04020102020204" pitchFamily="34" charset="0"/>
              </a:defRPr>
            </a:lvl3pPr>
            <a:lvl4pPr>
              <a:defRPr sz="7700">
                <a:latin typeface="Arial Black" panose="020B0A04020102020204" pitchFamily="34" charset="0"/>
              </a:defRPr>
            </a:lvl4pPr>
            <a:lvl5pPr>
              <a:defRPr sz="7700">
                <a:latin typeface="Arial Black" panose="020B0A04020102020204" pitchFamily="34" charset="0"/>
              </a:defRPr>
            </a:lvl5pPr>
            <a:lvl6pPr>
              <a:defRPr sz="7700"/>
            </a:lvl6pPr>
            <a:lvl7pPr>
              <a:defRPr sz="7700"/>
            </a:lvl7pPr>
            <a:lvl8pPr>
              <a:defRPr sz="7700"/>
            </a:lvl8pPr>
            <a:lvl9pPr>
              <a:defRPr sz="7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16720459" y="12413662"/>
            <a:ext cx="13732331" cy="25787943"/>
          </a:xfrm>
        </p:spPr>
        <p:txBody>
          <a:bodyPr/>
          <a:lstStyle>
            <a:lvl1pPr>
              <a:defRPr sz="12000">
                <a:latin typeface="Arial Black" panose="020B0A04020102020204" pitchFamily="34" charset="0"/>
              </a:defRPr>
            </a:lvl1pPr>
            <a:lvl2pPr>
              <a:defRPr sz="10200">
                <a:latin typeface="Arial Black" panose="020B0A04020102020204" pitchFamily="34" charset="0"/>
              </a:defRPr>
            </a:lvl2pPr>
            <a:lvl3pPr>
              <a:defRPr sz="8500">
                <a:latin typeface="Arial Black" panose="020B0A04020102020204" pitchFamily="34" charset="0"/>
              </a:defRPr>
            </a:lvl3pPr>
            <a:lvl4pPr>
              <a:defRPr sz="7700">
                <a:latin typeface="Arial Black" panose="020B0A04020102020204" pitchFamily="34" charset="0"/>
              </a:defRPr>
            </a:lvl4pPr>
            <a:lvl5pPr>
              <a:defRPr sz="7700">
                <a:latin typeface="Arial Black" panose="020B0A04020102020204" pitchFamily="34" charset="0"/>
              </a:defRPr>
            </a:lvl5pPr>
            <a:lvl6pPr>
              <a:defRPr sz="7700"/>
            </a:lvl6pPr>
            <a:lvl7pPr>
              <a:defRPr sz="7700"/>
            </a:lvl7pPr>
            <a:lvl8pPr>
              <a:defRPr sz="7700"/>
            </a:lvl8pPr>
            <a:lvl9pPr>
              <a:defRPr sz="7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5131E7D7-5EB1-4C35-B6CD-5E16E420E1BC}"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3744" y="1725417"/>
            <a:ext cx="29630914" cy="7162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3743" y="9615693"/>
            <a:ext cx="14548759" cy="4010422"/>
          </a:xfrm>
        </p:spPr>
        <p:txBody>
          <a:bodyPr anchor="b"/>
          <a:lstStyle>
            <a:lvl1pPr marL="0" indent="0">
              <a:buNone/>
              <a:defRPr sz="10200" b="1"/>
            </a:lvl1pPr>
            <a:lvl2pPr marL="1951990" indent="0">
              <a:buNone/>
              <a:defRPr sz="8500" b="1"/>
            </a:lvl2pPr>
            <a:lvl3pPr marL="3904615" indent="0">
              <a:buNone/>
              <a:defRPr sz="7700" b="1"/>
            </a:lvl3pPr>
            <a:lvl4pPr marL="5856605" indent="0">
              <a:buNone/>
              <a:defRPr sz="6800" b="1"/>
            </a:lvl4pPr>
            <a:lvl5pPr marL="7808595" indent="0">
              <a:buNone/>
              <a:defRPr sz="6800" b="1"/>
            </a:lvl5pPr>
            <a:lvl6pPr marL="9761220" indent="0">
              <a:buNone/>
              <a:defRPr sz="6800" b="1"/>
            </a:lvl6pPr>
            <a:lvl7pPr marL="11713210" indent="0">
              <a:buNone/>
              <a:defRPr sz="6800" b="1"/>
            </a:lvl7pPr>
            <a:lvl8pPr marL="13665200" indent="0">
              <a:buNone/>
              <a:defRPr sz="6800" b="1"/>
            </a:lvl8pPr>
            <a:lvl9pPr marL="15617825" indent="0">
              <a:buNone/>
              <a:defRPr sz="6800" b="1"/>
            </a:lvl9pPr>
          </a:lstStyle>
          <a:p>
            <a:pPr lvl="0"/>
            <a:r>
              <a:rPr lang="en-US"/>
              <a:t>Click to edit Master text styles</a:t>
            </a:r>
          </a:p>
        </p:txBody>
      </p:sp>
      <p:sp>
        <p:nvSpPr>
          <p:cNvPr id="4" name="Content Placeholder 3"/>
          <p:cNvSpPr>
            <a:spLocks noGrp="1"/>
          </p:cNvSpPr>
          <p:nvPr>
            <p:ph sz="half" idx="2"/>
          </p:nvPr>
        </p:nvSpPr>
        <p:spPr>
          <a:xfrm>
            <a:off x="1643743" y="13626112"/>
            <a:ext cx="14548759" cy="24762021"/>
          </a:xfrm>
        </p:spPr>
        <p:txBody>
          <a:bodyPr/>
          <a:lstStyle>
            <a:lvl1pPr>
              <a:defRPr sz="10200"/>
            </a:lvl1pPr>
            <a:lvl2pPr>
              <a:defRPr sz="8500"/>
            </a:lvl2pPr>
            <a:lvl3pPr>
              <a:defRPr sz="7700"/>
            </a:lvl3pPr>
            <a:lvl4pPr>
              <a:defRPr sz="6800"/>
            </a:lvl4pPr>
            <a:lvl5pPr>
              <a:defRPr sz="6800"/>
            </a:lvl5pPr>
            <a:lvl6pPr>
              <a:defRPr sz="6800"/>
            </a:lvl6pPr>
            <a:lvl7pPr>
              <a:defRPr sz="6800"/>
            </a:lvl7pPr>
            <a:lvl8pPr>
              <a:defRPr sz="6800"/>
            </a:lvl8pPr>
            <a:lvl9pPr>
              <a:defRPr sz="6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0460" y="9615693"/>
            <a:ext cx="14554200" cy="4010422"/>
          </a:xfrm>
        </p:spPr>
        <p:txBody>
          <a:bodyPr anchor="b"/>
          <a:lstStyle>
            <a:lvl1pPr marL="0" indent="0">
              <a:buNone/>
              <a:defRPr sz="10200" b="1"/>
            </a:lvl1pPr>
            <a:lvl2pPr marL="1951990" indent="0">
              <a:buNone/>
              <a:defRPr sz="8500" b="1"/>
            </a:lvl2pPr>
            <a:lvl3pPr marL="3904615" indent="0">
              <a:buNone/>
              <a:defRPr sz="7700" b="1"/>
            </a:lvl3pPr>
            <a:lvl4pPr marL="5856605" indent="0">
              <a:buNone/>
              <a:defRPr sz="6800" b="1"/>
            </a:lvl4pPr>
            <a:lvl5pPr marL="7808595" indent="0">
              <a:buNone/>
              <a:defRPr sz="6800" b="1"/>
            </a:lvl5pPr>
            <a:lvl6pPr marL="9761220" indent="0">
              <a:buNone/>
              <a:defRPr sz="6800" b="1"/>
            </a:lvl6pPr>
            <a:lvl7pPr marL="11713210" indent="0">
              <a:buNone/>
              <a:defRPr sz="6800" b="1"/>
            </a:lvl7pPr>
            <a:lvl8pPr marL="13665200" indent="0">
              <a:buNone/>
              <a:defRPr sz="6800" b="1"/>
            </a:lvl8pPr>
            <a:lvl9pPr marL="15617825" indent="0">
              <a:buNone/>
              <a:defRPr sz="6800" b="1"/>
            </a:lvl9pPr>
          </a:lstStyle>
          <a:p>
            <a:pPr lvl="0"/>
            <a:r>
              <a:rPr lang="en-US"/>
              <a:t>Click to edit Master text styles</a:t>
            </a:r>
          </a:p>
        </p:txBody>
      </p:sp>
      <p:sp>
        <p:nvSpPr>
          <p:cNvPr id="6" name="Content Placeholder 5"/>
          <p:cNvSpPr>
            <a:spLocks noGrp="1"/>
          </p:cNvSpPr>
          <p:nvPr>
            <p:ph sz="quarter" idx="4"/>
          </p:nvPr>
        </p:nvSpPr>
        <p:spPr>
          <a:xfrm>
            <a:off x="16720460" y="13626112"/>
            <a:ext cx="14554200" cy="24762021"/>
          </a:xfrm>
        </p:spPr>
        <p:txBody>
          <a:bodyPr/>
          <a:lstStyle>
            <a:lvl1pPr>
              <a:defRPr sz="10200"/>
            </a:lvl1pPr>
            <a:lvl2pPr>
              <a:defRPr sz="8500"/>
            </a:lvl2pPr>
            <a:lvl3pPr>
              <a:defRPr sz="7700"/>
            </a:lvl3pPr>
            <a:lvl4pPr>
              <a:defRPr sz="6800"/>
            </a:lvl4pPr>
            <a:lvl5pPr>
              <a:defRPr sz="6800"/>
            </a:lvl5pPr>
            <a:lvl6pPr>
              <a:defRPr sz="6800"/>
            </a:lvl6pPr>
            <a:lvl7pPr>
              <a:defRPr sz="6800"/>
            </a:lvl7pPr>
            <a:lvl8pPr>
              <a:defRPr sz="6800"/>
            </a:lvl8pPr>
            <a:lvl9pPr>
              <a:defRPr sz="6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9839C638-3235-4E60-9400-C44A279C2F3D}"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34E810FC-9640-4EDA-9A17-85716B659539}"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81EB3952-6953-44F0-AB7C-BFE4E8C0E558}"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3745" y="1706769"/>
            <a:ext cx="10831286" cy="7284043"/>
          </a:xfrm>
        </p:spPr>
        <p:txBody>
          <a:bodyPr anchor="b"/>
          <a:lstStyle>
            <a:lvl1pPr algn="l">
              <a:defRPr sz="8500" b="1"/>
            </a:lvl1pPr>
          </a:lstStyle>
          <a:p>
            <a:r>
              <a:rPr lang="en-US"/>
              <a:t>Click to edit Master title style</a:t>
            </a:r>
          </a:p>
        </p:txBody>
      </p:sp>
      <p:sp>
        <p:nvSpPr>
          <p:cNvPr id="3" name="Content Placeholder 2"/>
          <p:cNvSpPr>
            <a:spLocks noGrp="1"/>
          </p:cNvSpPr>
          <p:nvPr>
            <p:ph idx="1"/>
          </p:nvPr>
        </p:nvSpPr>
        <p:spPr>
          <a:xfrm>
            <a:off x="12872361" y="1706769"/>
            <a:ext cx="18402298" cy="36681368"/>
          </a:xfrm>
        </p:spPr>
        <p:txBody>
          <a:bodyPr/>
          <a:lstStyle>
            <a:lvl1pPr>
              <a:defRPr sz="13700"/>
            </a:lvl1pPr>
            <a:lvl2pPr>
              <a:defRPr sz="12000"/>
            </a:lvl2pPr>
            <a:lvl3pPr>
              <a:defRPr sz="10200"/>
            </a:lvl3pPr>
            <a:lvl4pPr>
              <a:defRPr sz="8500"/>
            </a:lvl4pPr>
            <a:lvl5pPr>
              <a:defRPr sz="8500"/>
            </a:lvl5pPr>
            <a:lvl6pPr>
              <a:defRPr sz="8500"/>
            </a:lvl6pPr>
            <a:lvl7pPr>
              <a:defRPr sz="8500"/>
            </a:lvl7pPr>
            <a:lvl8pPr>
              <a:defRPr sz="8500"/>
            </a:lvl8pPr>
            <a:lvl9pPr>
              <a:defRPr sz="8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3745" y="8990808"/>
            <a:ext cx="10831286" cy="29397325"/>
          </a:xfrm>
        </p:spPr>
        <p:txBody>
          <a:bodyPr/>
          <a:lstStyle>
            <a:lvl1pPr marL="0" indent="0">
              <a:buNone/>
              <a:defRPr sz="6000"/>
            </a:lvl1pPr>
            <a:lvl2pPr marL="1951990" indent="0">
              <a:buNone/>
              <a:defRPr sz="5100"/>
            </a:lvl2pPr>
            <a:lvl3pPr marL="3904615" indent="0">
              <a:buNone/>
              <a:defRPr sz="4300"/>
            </a:lvl3pPr>
            <a:lvl4pPr marL="5856605" indent="0">
              <a:buNone/>
              <a:defRPr sz="3800"/>
            </a:lvl4pPr>
            <a:lvl5pPr marL="7808595" indent="0">
              <a:buNone/>
              <a:defRPr sz="3800"/>
            </a:lvl5pPr>
            <a:lvl6pPr marL="9761220" indent="0">
              <a:buNone/>
              <a:defRPr sz="3800"/>
            </a:lvl6pPr>
            <a:lvl7pPr marL="11713210" indent="0">
              <a:buNone/>
              <a:defRPr sz="3800"/>
            </a:lvl7pPr>
            <a:lvl8pPr marL="13665200" indent="0">
              <a:buNone/>
              <a:defRPr sz="3800"/>
            </a:lvl8pPr>
            <a:lvl9pPr marL="15617825" indent="0">
              <a:buNone/>
              <a:defRPr sz="38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5F5767CF-6FEE-4A66-BA63-D134A5240DAA}"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49790" y="30087493"/>
            <a:ext cx="19752127" cy="3544093"/>
          </a:xfrm>
        </p:spPr>
        <p:txBody>
          <a:bodyPr anchor="b"/>
          <a:lstStyle>
            <a:lvl1pPr algn="l">
              <a:defRPr sz="8500" b="1"/>
            </a:lvl1pPr>
          </a:lstStyle>
          <a:p>
            <a:r>
              <a:rPr lang="en-US"/>
              <a:t>Click to edit Master title style</a:t>
            </a:r>
          </a:p>
        </p:txBody>
      </p:sp>
      <p:sp>
        <p:nvSpPr>
          <p:cNvPr id="3" name="Picture Placeholder 2"/>
          <p:cNvSpPr>
            <a:spLocks noGrp="1"/>
          </p:cNvSpPr>
          <p:nvPr>
            <p:ph type="pic" idx="1"/>
          </p:nvPr>
        </p:nvSpPr>
        <p:spPr>
          <a:xfrm>
            <a:off x="6449790" y="3842544"/>
            <a:ext cx="19752127" cy="25787949"/>
          </a:xfrm>
        </p:spPr>
        <p:txBody>
          <a:bodyPr/>
          <a:lstStyle>
            <a:lvl1pPr marL="0" indent="0">
              <a:buNone/>
              <a:defRPr sz="13700"/>
            </a:lvl1pPr>
            <a:lvl2pPr marL="1951990" indent="0">
              <a:buNone/>
              <a:defRPr sz="12000"/>
            </a:lvl2pPr>
            <a:lvl3pPr marL="3904615" indent="0">
              <a:buNone/>
              <a:defRPr sz="10200"/>
            </a:lvl3pPr>
            <a:lvl4pPr marL="5856605" indent="0">
              <a:buNone/>
              <a:defRPr sz="8500"/>
            </a:lvl4pPr>
            <a:lvl5pPr marL="7808595" indent="0">
              <a:buNone/>
              <a:defRPr sz="8500"/>
            </a:lvl5pPr>
            <a:lvl6pPr marL="9761220" indent="0">
              <a:buNone/>
              <a:defRPr sz="8500"/>
            </a:lvl6pPr>
            <a:lvl7pPr marL="11713210" indent="0">
              <a:buNone/>
              <a:defRPr sz="8500"/>
            </a:lvl7pPr>
            <a:lvl8pPr marL="13665200" indent="0">
              <a:buNone/>
              <a:defRPr sz="8500"/>
            </a:lvl8pPr>
            <a:lvl9pPr marL="15617825" indent="0">
              <a:buNone/>
              <a:defRPr sz="8500"/>
            </a:lvl9pPr>
          </a:lstStyle>
          <a:p>
            <a:pPr lvl="0"/>
            <a:endParaRPr lang="en-US" noProof="0"/>
          </a:p>
        </p:txBody>
      </p:sp>
      <p:sp>
        <p:nvSpPr>
          <p:cNvPr id="4" name="Text Placeholder 3"/>
          <p:cNvSpPr>
            <a:spLocks noGrp="1"/>
          </p:cNvSpPr>
          <p:nvPr>
            <p:ph type="body" sz="half" idx="2"/>
          </p:nvPr>
        </p:nvSpPr>
        <p:spPr>
          <a:xfrm>
            <a:off x="6449790" y="33631585"/>
            <a:ext cx="19752127" cy="5045674"/>
          </a:xfrm>
        </p:spPr>
        <p:txBody>
          <a:bodyPr/>
          <a:lstStyle>
            <a:lvl1pPr marL="0" indent="0">
              <a:buNone/>
              <a:defRPr sz="6000"/>
            </a:lvl1pPr>
            <a:lvl2pPr marL="1951990" indent="0">
              <a:buNone/>
              <a:defRPr sz="5100"/>
            </a:lvl2pPr>
            <a:lvl3pPr marL="3904615" indent="0">
              <a:buNone/>
              <a:defRPr sz="4300"/>
            </a:lvl3pPr>
            <a:lvl4pPr marL="5856605" indent="0">
              <a:buNone/>
              <a:defRPr sz="3800"/>
            </a:lvl4pPr>
            <a:lvl5pPr marL="7808595" indent="0">
              <a:buNone/>
              <a:defRPr sz="3800"/>
            </a:lvl5pPr>
            <a:lvl6pPr marL="9761220" indent="0">
              <a:buNone/>
              <a:defRPr sz="3800"/>
            </a:lvl6pPr>
            <a:lvl7pPr marL="11713210" indent="0">
              <a:buNone/>
              <a:defRPr sz="3800"/>
            </a:lvl7pPr>
            <a:lvl8pPr marL="13665200" indent="0">
              <a:buNone/>
              <a:defRPr sz="3800"/>
            </a:lvl8pPr>
            <a:lvl9pPr marL="15617825" indent="0">
              <a:buNone/>
              <a:defRPr sz="38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9A3867B-36BD-4649-BCF5-54A3B5C624D9}" type="slidenum">
              <a:rPr lang="en-US" altLang="en-US">
                <a:solidFill>
                  <a:srgbClr val="000000"/>
                </a:solidFill>
              </a:rPr>
              <a:t>‹#›</a:t>
            </a:fld>
            <a:endParaRPr lang="en-US" alt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6148" y="3814282"/>
            <a:ext cx="27986106" cy="716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1536" tIns="205766" rIns="411536" bIns="205766" numCol="1" anchor="ctr" anchorCtr="0" compatLnSpc="1"/>
          <a:lstStyle/>
          <a:p>
            <a:pPr lvl="0"/>
            <a:r>
              <a:rPr lang="en-US" altLang="en-US"/>
              <a:t>Click to edit Master title style</a:t>
            </a:r>
          </a:p>
        </p:txBody>
      </p:sp>
      <p:sp>
        <p:nvSpPr>
          <p:cNvPr id="1027" name="Rectangle 3"/>
          <p:cNvSpPr>
            <a:spLocks noGrp="1" noChangeArrowheads="1"/>
          </p:cNvSpPr>
          <p:nvPr>
            <p:ph type="body" idx="1"/>
          </p:nvPr>
        </p:nvSpPr>
        <p:spPr bwMode="auto">
          <a:xfrm>
            <a:off x="2466148" y="12412809"/>
            <a:ext cx="27986106" cy="2578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1536" tIns="205766" rIns="411536" bIns="205766" numCol="1" anchor="t" anchorCtr="0" compatLnSpc="1"/>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466147" y="39162521"/>
            <a:ext cx="6858000" cy="2853363"/>
          </a:xfrm>
          <a:prstGeom prst="rect">
            <a:avLst/>
          </a:prstGeom>
          <a:noFill/>
          <a:ln w="9525">
            <a:noFill/>
            <a:miter lim="800000"/>
          </a:ln>
          <a:effectLst/>
        </p:spPr>
        <p:txBody>
          <a:bodyPr vert="horz" wrap="square" lIns="411536" tIns="205766" rIns="411536" bIns="205766" numCol="1" anchor="t" anchorCtr="0" compatLnSpc="1"/>
          <a:lstStyle>
            <a:lvl1pPr algn="l">
              <a:defRPr sz="6400" b="0">
                <a:latin typeface="Times New Roman" panose="02020603050405020304" pitchFamily="18" charset="0"/>
                <a:ea typeface="+mn-ea"/>
                <a:cs typeface="+mn-cs"/>
              </a:defRPr>
            </a:lvl1pPr>
          </a:lstStyle>
          <a:p>
            <a:pPr defTabSz="914400"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11249854" y="39162521"/>
            <a:ext cx="10418694" cy="2853363"/>
          </a:xfrm>
          <a:prstGeom prst="rect">
            <a:avLst/>
          </a:prstGeom>
          <a:noFill/>
          <a:ln w="9525">
            <a:noFill/>
            <a:miter lim="800000"/>
          </a:ln>
          <a:effectLst/>
        </p:spPr>
        <p:txBody>
          <a:bodyPr vert="horz" wrap="square" lIns="411536" tIns="205766" rIns="411536" bIns="205766" numCol="1" anchor="t" anchorCtr="0" compatLnSpc="1"/>
          <a:lstStyle>
            <a:lvl1pPr>
              <a:defRPr sz="6400" b="0">
                <a:latin typeface="Times New Roman" panose="02020603050405020304" pitchFamily="18" charset="0"/>
                <a:ea typeface="+mn-ea"/>
                <a:cs typeface="+mn-cs"/>
              </a:defRPr>
            </a:lvl1pPr>
          </a:lstStyle>
          <a:p>
            <a:pPr algn="ctr" defTabSz="914400"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23594254" y="39162521"/>
            <a:ext cx="6858000" cy="2853363"/>
          </a:xfrm>
          <a:prstGeom prst="rect">
            <a:avLst/>
          </a:prstGeom>
          <a:noFill/>
          <a:ln w="9525">
            <a:noFill/>
            <a:miter lim="800000"/>
          </a:ln>
          <a:effectLst/>
        </p:spPr>
        <p:txBody>
          <a:bodyPr vert="horz" wrap="square" lIns="411536" tIns="205766" rIns="411536" bIns="205766" numCol="1" anchor="t" anchorCtr="0" compatLnSpc="1"/>
          <a:lstStyle>
            <a:lvl1pPr algn="r">
              <a:defRPr sz="6400" b="0"/>
            </a:lvl1pPr>
          </a:lstStyle>
          <a:p>
            <a:pPr defTabSz="914400" fontAlgn="base">
              <a:spcBef>
                <a:spcPct val="0"/>
              </a:spcBef>
              <a:spcAft>
                <a:spcPct val="0"/>
              </a:spcAft>
              <a:defRPr/>
            </a:pPr>
            <a:fld id="{CC144D52-F2BB-476A-92C7-F0182BB2097C}" type="slidenum">
              <a:rPr lang="en-US" altLang="en-US">
                <a:solidFill>
                  <a:srgbClr val="000000"/>
                </a:solidFill>
                <a:ea typeface="MS PGothic" panose="020B0600070205080204" pitchFamily="34" charset="-128"/>
              </a:rPr>
              <a:t>‹#›</a:t>
            </a:fld>
            <a:endParaRPr lang="en-US" altLang="en-US">
              <a:solidFill>
                <a:srgbClr val="000000"/>
              </a:solidFill>
              <a:ea typeface="MS PGothic" panose="020B0600070205080204" pitchFamily="34" charset="-128"/>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26230" rtl="0" eaLnBrk="0" fontAlgn="base" hangingPunct="0">
        <a:spcBef>
          <a:spcPct val="0"/>
        </a:spcBef>
        <a:spcAft>
          <a:spcPct val="0"/>
        </a:spcAft>
        <a:defRPr sz="19600">
          <a:solidFill>
            <a:schemeClr val="tx2"/>
          </a:solidFill>
          <a:latin typeface="+mj-lt"/>
          <a:ea typeface="MS PGothic" panose="020B0600070205080204" pitchFamily="34" charset="-128"/>
          <a:cs typeface="MS PGothic" panose="020B0600070205080204" pitchFamily="34" charset="-128"/>
        </a:defRPr>
      </a:lvl1pPr>
      <a:lvl2pPr algn="ctr" defTabSz="4126230" rtl="0" eaLnBrk="0" fontAlgn="base" hangingPunct="0">
        <a:spcBef>
          <a:spcPct val="0"/>
        </a:spcBef>
        <a:spcAft>
          <a:spcPct val="0"/>
        </a:spcAft>
        <a:defRPr sz="196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defTabSz="4126230" rtl="0" eaLnBrk="0" fontAlgn="base" hangingPunct="0">
        <a:spcBef>
          <a:spcPct val="0"/>
        </a:spcBef>
        <a:spcAft>
          <a:spcPct val="0"/>
        </a:spcAft>
        <a:defRPr sz="196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defTabSz="4126230" rtl="0" eaLnBrk="0" fontAlgn="base" hangingPunct="0">
        <a:spcBef>
          <a:spcPct val="0"/>
        </a:spcBef>
        <a:spcAft>
          <a:spcPct val="0"/>
        </a:spcAft>
        <a:defRPr sz="196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defTabSz="4126230" rtl="0" eaLnBrk="0" fontAlgn="base" hangingPunct="0">
        <a:spcBef>
          <a:spcPct val="0"/>
        </a:spcBef>
        <a:spcAft>
          <a:spcPct val="0"/>
        </a:spcAft>
        <a:defRPr sz="196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1951990" algn="ctr" defTabSz="4128135" rtl="0" fontAlgn="base">
        <a:spcBef>
          <a:spcPct val="0"/>
        </a:spcBef>
        <a:spcAft>
          <a:spcPct val="0"/>
        </a:spcAft>
        <a:defRPr sz="19600">
          <a:solidFill>
            <a:schemeClr val="tx2"/>
          </a:solidFill>
          <a:latin typeface="Times New Roman" panose="02020603050405020304" pitchFamily="18" charset="0"/>
        </a:defRPr>
      </a:lvl6pPr>
      <a:lvl7pPr marL="3904615" algn="ctr" defTabSz="4128135" rtl="0" fontAlgn="base">
        <a:spcBef>
          <a:spcPct val="0"/>
        </a:spcBef>
        <a:spcAft>
          <a:spcPct val="0"/>
        </a:spcAft>
        <a:defRPr sz="19600">
          <a:solidFill>
            <a:schemeClr val="tx2"/>
          </a:solidFill>
          <a:latin typeface="Times New Roman" panose="02020603050405020304" pitchFamily="18" charset="0"/>
        </a:defRPr>
      </a:lvl7pPr>
      <a:lvl8pPr marL="5856605" algn="ctr" defTabSz="4128135" rtl="0" fontAlgn="base">
        <a:spcBef>
          <a:spcPct val="0"/>
        </a:spcBef>
        <a:spcAft>
          <a:spcPct val="0"/>
        </a:spcAft>
        <a:defRPr sz="19600">
          <a:solidFill>
            <a:schemeClr val="tx2"/>
          </a:solidFill>
          <a:latin typeface="Times New Roman" panose="02020603050405020304" pitchFamily="18" charset="0"/>
        </a:defRPr>
      </a:lvl8pPr>
      <a:lvl9pPr marL="7808595" algn="ctr" defTabSz="4128135" rtl="0" fontAlgn="base">
        <a:spcBef>
          <a:spcPct val="0"/>
        </a:spcBef>
        <a:spcAft>
          <a:spcPct val="0"/>
        </a:spcAft>
        <a:defRPr sz="19600">
          <a:solidFill>
            <a:schemeClr val="tx2"/>
          </a:solidFill>
          <a:latin typeface="Times New Roman" panose="02020603050405020304" pitchFamily="18" charset="0"/>
        </a:defRPr>
      </a:lvl9pPr>
    </p:titleStyle>
    <p:bodyStyle>
      <a:lvl1pPr marL="1551305" indent="-1551305" algn="l" defTabSz="4126230" rtl="0" eaLnBrk="0" fontAlgn="base" hangingPunct="0">
        <a:spcBef>
          <a:spcPct val="20000"/>
        </a:spcBef>
        <a:spcAft>
          <a:spcPct val="0"/>
        </a:spcAft>
        <a:buChar char="•"/>
        <a:defRPr sz="14500">
          <a:solidFill>
            <a:schemeClr val="tx1"/>
          </a:solidFill>
          <a:latin typeface="+mn-lt"/>
          <a:ea typeface="MS PGothic" panose="020B0600070205080204" pitchFamily="34" charset="-128"/>
          <a:cs typeface="MS PGothic" panose="020B0600070205080204" pitchFamily="34" charset="-128"/>
        </a:defRPr>
      </a:lvl1pPr>
      <a:lvl2pPr marL="3346450" indent="-1279525" algn="l" defTabSz="4126230" rtl="0" eaLnBrk="0" fontAlgn="base" hangingPunct="0">
        <a:spcBef>
          <a:spcPct val="20000"/>
        </a:spcBef>
        <a:spcAft>
          <a:spcPct val="0"/>
        </a:spcAft>
        <a:buChar char="–"/>
        <a:defRPr sz="12400">
          <a:solidFill>
            <a:schemeClr val="tx1"/>
          </a:solidFill>
          <a:latin typeface="+mn-lt"/>
          <a:ea typeface="MS PGothic" panose="020B0600070205080204" pitchFamily="34" charset="-128"/>
        </a:defRPr>
      </a:lvl2pPr>
      <a:lvl3pPr marL="5158105" indent="-1028700" algn="l" defTabSz="4126230" rtl="0" eaLnBrk="0" fontAlgn="base" hangingPunct="0">
        <a:spcBef>
          <a:spcPct val="20000"/>
        </a:spcBef>
        <a:spcAft>
          <a:spcPct val="0"/>
        </a:spcAft>
        <a:buChar char="•"/>
        <a:defRPr sz="11100">
          <a:solidFill>
            <a:schemeClr val="tx1"/>
          </a:solidFill>
          <a:latin typeface="+mn-lt"/>
          <a:ea typeface="MS PGothic" panose="020B0600070205080204" pitchFamily="34" charset="-128"/>
        </a:defRPr>
      </a:lvl3pPr>
      <a:lvl4pPr marL="7210425" indent="-1016000" algn="l" defTabSz="4126230" rtl="0" eaLnBrk="0" fontAlgn="base" hangingPunct="0">
        <a:spcBef>
          <a:spcPct val="20000"/>
        </a:spcBef>
        <a:spcAft>
          <a:spcPct val="0"/>
        </a:spcAft>
        <a:buChar char="–"/>
        <a:defRPr sz="9000">
          <a:solidFill>
            <a:schemeClr val="tx1"/>
          </a:solidFill>
          <a:latin typeface="+mn-lt"/>
          <a:ea typeface="MS PGothic" panose="020B0600070205080204" pitchFamily="34" charset="-128"/>
        </a:defRPr>
      </a:lvl4pPr>
      <a:lvl5pPr marL="9264650" indent="-1036955" algn="l" defTabSz="4126230" rtl="0" eaLnBrk="0" fontAlgn="base" hangingPunct="0">
        <a:spcBef>
          <a:spcPct val="20000"/>
        </a:spcBef>
        <a:spcAft>
          <a:spcPct val="0"/>
        </a:spcAft>
        <a:buChar char="»"/>
        <a:defRPr sz="9000">
          <a:solidFill>
            <a:schemeClr val="tx1"/>
          </a:solidFill>
          <a:latin typeface="+mn-lt"/>
          <a:ea typeface="MS PGothic" panose="020B0600070205080204" pitchFamily="34" charset="-128"/>
        </a:defRPr>
      </a:lvl5pPr>
      <a:lvl6pPr marL="11218545" indent="-1036955" algn="l" defTabSz="4128135" rtl="0" fontAlgn="base">
        <a:spcBef>
          <a:spcPct val="20000"/>
        </a:spcBef>
        <a:spcAft>
          <a:spcPct val="0"/>
        </a:spcAft>
        <a:buChar char="»"/>
        <a:defRPr sz="9000">
          <a:solidFill>
            <a:schemeClr val="tx1"/>
          </a:solidFill>
          <a:latin typeface="+mn-lt"/>
        </a:defRPr>
      </a:lvl6pPr>
      <a:lvl7pPr marL="13170535" indent="-1036955" algn="l" defTabSz="4128135" rtl="0" fontAlgn="base">
        <a:spcBef>
          <a:spcPct val="20000"/>
        </a:spcBef>
        <a:spcAft>
          <a:spcPct val="0"/>
        </a:spcAft>
        <a:buChar char="»"/>
        <a:defRPr sz="9000">
          <a:solidFill>
            <a:schemeClr val="tx1"/>
          </a:solidFill>
          <a:latin typeface="+mn-lt"/>
        </a:defRPr>
      </a:lvl7pPr>
      <a:lvl8pPr marL="15122525" indent="-1036955" algn="l" defTabSz="4128135" rtl="0" fontAlgn="base">
        <a:spcBef>
          <a:spcPct val="20000"/>
        </a:spcBef>
        <a:spcAft>
          <a:spcPct val="0"/>
        </a:spcAft>
        <a:buChar char="»"/>
        <a:defRPr sz="9000">
          <a:solidFill>
            <a:schemeClr val="tx1"/>
          </a:solidFill>
          <a:latin typeface="+mn-lt"/>
        </a:defRPr>
      </a:lvl8pPr>
      <a:lvl9pPr marL="17075150" indent="-1036955" algn="l" defTabSz="4128135" rtl="0" fontAlgn="base">
        <a:spcBef>
          <a:spcPct val="20000"/>
        </a:spcBef>
        <a:spcAft>
          <a:spcPct val="0"/>
        </a:spcAft>
        <a:buChar char="»"/>
        <a:defRPr sz="9000">
          <a:solidFill>
            <a:schemeClr val="tx1"/>
          </a:solidFill>
          <a:latin typeface="+mn-lt"/>
        </a:defRPr>
      </a:lvl9pPr>
    </p:bodyStyle>
    <p:otherStyle>
      <a:defPPr>
        <a:defRPr lang="en-US"/>
      </a:defPPr>
      <a:lvl1pPr marL="0" algn="l" defTabSz="3904615" rtl="0" eaLnBrk="1" latinLnBrk="0" hangingPunct="1">
        <a:defRPr sz="7700" kern="1200">
          <a:solidFill>
            <a:schemeClr val="tx1"/>
          </a:solidFill>
          <a:latin typeface="+mn-lt"/>
          <a:ea typeface="+mn-ea"/>
          <a:cs typeface="+mn-cs"/>
        </a:defRPr>
      </a:lvl1pPr>
      <a:lvl2pPr marL="1951990" algn="l" defTabSz="3904615" rtl="0" eaLnBrk="1" latinLnBrk="0" hangingPunct="1">
        <a:defRPr sz="7700" kern="1200">
          <a:solidFill>
            <a:schemeClr val="tx1"/>
          </a:solidFill>
          <a:latin typeface="+mn-lt"/>
          <a:ea typeface="+mn-ea"/>
          <a:cs typeface="+mn-cs"/>
        </a:defRPr>
      </a:lvl2pPr>
      <a:lvl3pPr marL="3904615" algn="l" defTabSz="3904615" rtl="0" eaLnBrk="1" latinLnBrk="0" hangingPunct="1">
        <a:defRPr sz="7700" kern="1200">
          <a:solidFill>
            <a:schemeClr val="tx1"/>
          </a:solidFill>
          <a:latin typeface="+mn-lt"/>
          <a:ea typeface="+mn-ea"/>
          <a:cs typeface="+mn-cs"/>
        </a:defRPr>
      </a:lvl3pPr>
      <a:lvl4pPr marL="5856605" algn="l" defTabSz="3904615" rtl="0" eaLnBrk="1" latinLnBrk="0" hangingPunct="1">
        <a:defRPr sz="7700" kern="1200">
          <a:solidFill>
            <a:schemeClr val="tx1"/>
          </a:solidFill>
          <a:latin typeface="+mn-lt"/>
          <a:ea typeface="+mn-ea"/>
          <a:cs typeface="+mn-cs"/>
        </a:defRPr>
      </a:lvl4pPr>
      <a:lvl5pPr marL="7808595" algn="l" defTabSz="3904615" rtl="0" eaLnBrk="1" latinLnBrk="0" hangingPunct="1">
        <a:defRPr sz="7700" kern="1200">
          <a:solidFill>
            <a:schemeClr val="tx1"/>
          </a:solidFill>
          <a:latin typeface="+mn-lt"/>
          <a:ea typeface="+mn-ea"/>
          <a:cs typeface="+mn-cs"/>
        </a:defRPr>
      </a:lvl5pPr>
      <a:lvl6pPr marL="9761220" algn="l" defTabSz="3904615" rtl="0" eaLnBrk="1" latinLnBrk="0" hangingPunct="1">
        <a:defRPr sz="7700" kern="1200">
          <a:solidFill>
            <a:schemeClr val="tx1"/>
          </a:solidFill>
          <a:latin typeface="+mn-lt"/>
          <a:ea typeface="+mn-ea"/>
          <a:cs typeface="+mn-cs"/>
        </a:defRPr>
      </a:lvl6pPr>
      <a:lvl7pPr marL="11713210" algn="l" defTabSz="3904615" rtl="0" eaLnBrk="1" latinLnBrk="0" hangingPunct="1">
        <a:defRPr sz="7700" kern="1200">
          <a:solidFill>
            <a:schemeClr val="tx1"/>
          </a:solidFill>
          <a:latin typeface="+mn-lt"/>
          <a:ea typeface="+mn-ea"/>
          <a:cs typeface="+mn-cs"/>
        </a:defRPr>
      </a:lvl7pPr>
      <a:lvl8pPr marL="13665200" algn="l" defTabSz="3904615" rtl="0" eaLnBrk="1" latinLnBrk="0" hangingPunct="1">
        <a:defRPr sz="7700" kern="1200">
          <a:solidFill>
            <a:schemeClr val="tx1"/>
          </a:solidFill>
          <a:latin typeface="+mn-lt"/>
          <a:ea typeface="+mn-ea"/>
          <a:cs typeface="+mn-cs"/>
        </a:defRPr>
      </a:lvl8pPr>
      <a:lvl9pPr marL="15617825" algn="l" defTabSz="3904615" rtl="0" eaLnBrk="1" latinLnBrk="0" hangingPunct="1">
        <a:defRPr sz="7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ChangeArrowheads="1"/>
          </p:cNvSpPr>
          <p:nvPr/>
        </p:nvSpPr>
        <p:spPr bwMode="auto">
          <a:xfrm>
            <a:off x="2057401" y="529356"/>
            <a:ext cx="30108536" cy="1883593"/>
          </a:xfrm>
          <a:prstGeom prst="rect">
            <a:avLst/>
          </a:prstGeom>
          <a:noFill/>
          <a:ln w="9525">
            <a:noFill/>
            <a:miter lim="800000"/>
          </a:ln>
          <a:effectLst/>
        </p:spPr>
        <p:txBody>
          <a:bodyPr wrap="square" lIns="0" tIns="0" rIns="0" bIns="0">
            <a:spAutoFit/>
          </a:bodyPr>
          <a:lstStyle>
            <a:lvl1pPr defTabSz="927100" eaLnBrk="0" hangingPunct="0">
              <a:defRPr sz="3400" b="1">
                <a:solidFill>
                  <a:schemeClr val="tx1"/>
                </a:solidFill>
                <a:latin typeface="Times New Roman" panose="02020603050405020304" pitchFamily="18" charset="0"/>
                <a:ea typeface="MS PGothic" panose="020B0600070205080204" pitchFamily="34" charset="-128"/>
              </a:defRPr>
            </a:lvl1pPr>
            <a:lvl2pPr marL="742950" indent="-285750" defTabSz="927100" eaLnBrk="0" hangingPunct="0">
              <a:defRPr sz="3400" b="1">
                <a:solidFill>
                  <a:schemeClr val="tx1"/>
                </a:solidFill>
                <a:latin typeface="Times New Roman" panose="02020603050405020304" pitchFamily="18" charset="0"/>
                <a:ea typeface="MS PGothic" panose="020B0600070205080204" pitchFamily="34" charset="-128"/>
              </a:defRPr>
            </a:lvl2pPr>
            <a:lvl3pPr marL="1143000" indent="-228600" defTabSz="927100" eaLnBrk="0" hangingPunct="0">
              <a:defRPr sz="3400" b="1">
                <a:solidFill>
                  <a:schemeClr val="tx1"/>
                </a:solidFill>
                <a:latin typeface="Times New Roman" panose="02020603050405020304" pitchFamily="18" charset="0"/>
                <a:ea typeface="MS PGothic" panose="020B0600070205080204" pitchFamily="34" charset="-128"/>
              </a:defRPr>
            </a:lvl3pPr>
            <a:lvl4pPr marL="1600200" indent="-228600" defTabSz="927100" eaLnBrk="0" hangingPunct="0">
              <a:defRPr sz="3400" b="1">
                <a:solidFill>
                  <a:schemeClr val="tx1"/>
                </a:solidFill>
                <a:latin typeface="Times New Roman" panose="02020603050405020304" pitchFamily="18" charset="0"/>
                <a:ea typeface="MS PGothic" panose="020B0600070205080204" pitchFamily="34" charset="-128"/>
              </a:defRPr>
            </a:lvl4pPr>
            <a:lvl5pPr marL="2057400" indent="-228600" defTabSz="927100" eaLnBrk="0" hangingPunct="0">
              <a:defRPr sz="3400" b="1">
                <a:solidFill>
                  <a:schemeClr val="tx1"/>
                </a:solidFill>
                <a:latin typeface="Times New Roman" panose="02020603050405020304" pitchFamily="18" charset="0"/>
                <a:ea typeface="MS PGothic" panose="020B0600070205080204" pitchFamily="34" charset="-128"/>
              </a:defRPr>
            </a:lvl5pPr>
            <a:lvl6pPr marL="2514600" indent="-228600" algn="ctr" defTabSz="927100" eaLnBrk="0" fontAlgn="base" hangingPunct="0">
              <a:spcBef>
                <a:spcPct val="0"/>
              </a:spcBef>
              <a:spcAft>
                <a:spcPct val="0"/>
              </a:spcAft>
              <a:defRPr sz="3400" b="1">
                <a:solidFill>
                  <a:schemeClr val="tx1"/>
                </a:solidFill>
                <a:latin typeface="Times New Roman" panose="02020603050405020304" pitchFamily="18" charset="0"/>
                <a:ea typeface="MS PGothic" panose="020B0600070205080204" pitchFamily="34" charset="-128"/>
              </a:defRPr>
            </a:lvl6pPr>
            <a:lvl7pPr marL="2971800" indent="-228600" algn="ctr" defTabSz="927100" eaLnBrk="0" fontAlgn="base" hangingPunct="0">
              <a:spcBef>
                <a:spcPct val="0"/>
              </a:spcBef>
              <a:spcAft>
                <a:spcPct val="0"/>
              </a:spcAft>
              <a:defRPr sz="3400" b="1">
                <a:solidFill>
                  <a:schemeClr val="tx1"/>
                </a:solidFill>
                <a:latin typeface="Times New Roman" panose="02020603050405020304" pitchFamily="18" charset="0"/>
                <a:ea typeface="MS PGothic" panose="020B0600070205080204" pitchFamily="34" charset="-128"/>
              </a:defRPr>
            </a:lvl7pPr>
            <a:lvl8pPr marL="3429000" indent="-228600" algn="ctr" defTabSz="927100" eaLnBrk="0" fontAlgn="base" hangingPunct="0">
              <a:spcBef>
                <a:spcPct val="0"/>
              </a:spcBef>
              <a:spcAft>
                <a:spcPct val="0"/>
              </a:spcAft>
              <a:defRPr sz="3400" b="1">
                <a:solidFill>
                  <a:schemeClr val="tx1"/>
                </a:solidFill>
                <a:latin typeface="Times New Roman" panose="02020603050405020304" pitchFamily="18" charset="0"/>
                <a:ea typeface="MS PGothic" panose="020B0600070205080204" pitchFamily="34" charset="-128"/>
              </a:defRPr>
            </a:lvl8pPr>
            <a:lvl9pPr marL="3886200" indent="-228600" algn="ctr" defTabSz="927100" eaLnBrk="0" fontAlgn="base" hangingPunct="0">
              <a:spcBef>
                <a:spcPct val="0"/>
              </a:spcBef>
              <a:spcAft>
                <a:spcPct val="0"/>
              </a:spcAft>
              <a:defRPr sz="3400" b="1">
                <a:solidFill>
                  <a:schemeClr val="tx1"/>
                </a:solidFill>
                <a:latin typeface="Times New Roman" panose="02020603050405020304" pitchFamily="18" charset="0"/>
                <a:ea typeface="MS PGothic" panose="020B0600070205080204" pitchFamily="34" charset="-128"/>
              </a:defRPr>
            </a:lvl9pPr>
          </a:lstStyle>
          <a:p>
            <a:pPr algn="ctr" eaLnBrk="1" fontAlgn="base" hangingPunct="1">
              <a:lnSpc>
                <a:spcPct val="85000"/>
              </a:lnSpc>
              <a:spcBef>
                <a:spcPct val="50000"/>
              </a:spcBef>
              <a:spcAft>
                <a:spcPct val="0"/>
              </a:spcAft>
              <a:defRPr/>
            </a:pPr>
            <a:r>
              <a:rPr lang="en-US" sz="7200" b="0" dirty="0">
                <a:solidFill>
                  <a:srgbClr val="222222"/>
                </a:solidFill>
                <a:latin typeface="Arial Black" panose="020B0A04020102020204" pitchFamily="34" charset="0"/>
              </a:rPr>
              <a:t>   Real Time FFT Calculation Using FPGA </a:t>
            </a:r>
            <a:r>
              <a:rPr lang="en-US" sz="7200" b="0" dirty="0" err="1">
                <a:solidFill>
                  <a:srgbClr val="222222"/>
                </a:solidFill>
                <a:latin typeface="Arial Black" panose="020B0A04020102020204" pitchFamily="34" charset="0"/>
              </a:rPr>
              <a:t>PCIe</a:t>
            </a:r>
            <a:r>
              <a:rPr lang="en-US" sz="7200" b="0" dirty="0">
                <a:solidFill>
                  <a:srgbClr val="222222"/>
                </a:solidFill>
                <a:latin typeface="Arial Black" panose="020B0A04020102020204" pitchFamily="34" charset="0"/>
              </a:rPr>
              <a:t> Card for KSTAR </a:t>
            </a:r>
            <a:r>
              <a:rPr lang="en-US" sz="7200" b="0" dirty="0" err="1">
                <a:solidFill>
                  <a:srgbClr val="222222"/>
                </a:solidFill>
                <a:latin typeface="Arial Black" panose="020B0A04020102020204" pitchFamily="34" charset="0"/>
              </a:rPr>
              <a:t>Magnetohydrodynamic</a:t>
            </a:r>
            <a:r>
              <a:rPr lang="en-US" sz="7200" b="0" dirty="0">
                <a:solidFill>
                  <a:srgbClr val="222222"/>
                </a:solidFill>
                <a:latin typeface="Arial Black" panose="020B0A04020102020204" pitchFamily="34" charset="0"/>
              </a:rPr>
              <a:t> Analysis</a:t>
            </a:r>
          </a:p>
        </p:txBody>
      </p:sp>
      <p:sp>
        <p:nvSpPr>
          <p:cNvPr id="25451" name="Rectangle 875"/>
          <p:cNvSpPr>
            <a:spLocks noChangeArrowheads="1"/>
          </p:cNvSpPr>
          <p:nvPr/>
        </p:nvSpPr>
        <p:spPr bwMode="auto">
          <a:xfrm>
            <a:off x="5838173" y="2412949"/>
            <a:ext cx="22378738" cy="2364021"/>
          </a:xfrm>
          <a:prstGeom prst="rect">
            <a:avLst/>
          </a:prstGeom>
          <a:noFill/>
          <a:ln w="12700">
            <a:noFill/>
            <a:miter lim="800000"/>
            <a:headEnd type="none" w="sm" len="sm"/>
            <a:tailEnd type="none" w="sm" len="sm"/>
          </a:ln>
          <a:effectLst/>
        </p:spPr>
        <p:txBody>
          <a:bodyPr wrap="square" lIns="390439" tIns="195219" rIns="390439" bIns="195219">
            <a:spAutoFit/>
          </a:bodyPr>
          <a:lstStyle/>
          <a:p>
            <a:pPr algn="ctr" defTabSz="928370" fontAlgn="base">
              <a:spcBef>
                <a:spcPct val="0"/>
              </a:spcBef>
              <a:spcAft>
                <a:spcPct val="0"/>
              </a:spcAft>
              <a:defRPr/>
            </a:pPr>
            <a:r>
              <a:rPr lang="en-US" sz="4000" b="1" dirty="0" err="1">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Weiguo</a:t>
            </a:r>
            <a:r>
              <a:rPr lang="en-US" sz="4000" b="1" dirty="0">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 Que, Keith Erickson, Steve Sabbagh, Jun-</a:t>
            </a:r>
            <a:r>
              <a:rPr lang="en-US" sz="4000" b="1" dirty="0" err="1">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Gyo</a:t>
            </a:r>
            <a:r>
              <a:rPr lang="en-US" sz="4000" b="1" dirty="0">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 </a:t>
            </a:r>
            <a:r>
              <a:rPr lang="en-US" sz="4000" b="1" dirty="0" err="1">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Bak</a:t>
            </a:r>
            <a:r>
              <a:rPr lang="en-US" sz="4000" b="1" dirty="0">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 </a:t>
            </a:r>
          </a:p>
          <a:p>
            <a:pPr algn="ctr" defTabSz="928370" fontAlgn="base">
              <a:spcBef>
                <a:spcPct val="0"/>
              </a:spcBef>
              <a:spcAft>
                <a:spcPct val="0"/>
              </a:spcAft>
              <a:defRPr/>
            </a:pPr>
            <a:r>
              <a:rPr lang="en-US" sz="4000" b="1" dirty="0">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rPr>
              <a:t>Princeton Plasma Physics Lab, Princeton, New Jersey</a:t>
            </a:r>
          </a:p>
          <a:p>
            <a:pPr defTabSz="928370" fontAlgn="base">
              <a:spcBef>
                <a:spcPct val="0"/>
              </a:spcBef>
              <a:spcAft>
                <a:spcPct val="0"/>
              </a:spcAft>
              <a:defRPr/>
            </a:pPr>
            <a:endParaRPr lang="en-US" sz="2000" b="1" dirty="0">
              <a:solidFill>
                <a:srgbClr val="000000"/>
              </a:solidFill>
              <a:effectLst>
                <a:outerShdw blurRad="38100" dist="38100" dir="2700000" algn="tl">
                  <a:srgbClr val="C0C0C0"/>
                </a:outerShdw>
              </a:effectLst>
              <a:latin typeface="Verdana" panose="020B0604030504040204" pitchFamily="34" charset="0"/>
              <a:ea typeface="Verdana" panose="020B0604030504040204" pitchFamily="34" charset="0"/>
              <a:cs typeface="Verdana" panose="020B0604030504040204" pitchFamily="34" charset="0"/>
            </a:endParaRPr>
          </a:p>
          <a:p>
            <a:pPr defTabSz="928370" fontAlgn="base">
              <a:spcBef>
                <a:spcPct val="0"/>
              </a:spcBef>
              <a:spcAft>
                <a:spcPct val="0"/>
              </a:spcAft>
              <a:defRPr/>
            </a:pPr>
            <a:endParaRPr lang="en-US" sz="28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Rectangle 766"/>
          <p:cNvSpPr>
            <a:spLocks noChangeArrowheads="1"/>
          </p:cNvSpPr>
          <p:nvPr/>
        </p:nvSpPr>
        <p:spPr bwMode="auto">
          <a:xfrm>
            <a:off x="0" y="4800600"/>
            <a:ext cx="32918400" cy="492443"/>
          </a:xfrm>
          <a:prstGeom prst="rect">
            <a:avLst/>
          </a:prstGeom>
          <a:solidFill>
            <a:srgbClr val="1621B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defTabSz="927100" eaLnBrk="0" hangingPunct="0">
              <a:spcBef>
                <a:spcPct val="20000"/>
              </a:spcBef>
              <a:buChar char="•"/>
              <a:defRPr sz="14500">
                <a:solidFill>
                  <a:schemeClr val="tx1"/>
                </a:solidFill>
                <a:latin typeface="Times New Roman" panose="02020603050405020304" pitchFamily="18" charset="0"/>
                <a:ea typeface="MS PGothic" panose="020B0600070205080204" pitchFamily="34" charset="-128"/>
              </a:defRPr>
            </a:lvl1pPr>
            <a:lvl2pPr marL="742950" indent="-285750" algn="l" defTabSz="927100" eaLnBrk="0" hangingPunct="0">
              <a:spcBef>
                <a:spcPct val="20000"/>
              </a:spcBef>
              <a:buChar char="–"/>
              <a:defRPr sz="12400">
                <a:solidFill>
                  <a:schemeClr val="tx1"/>
                </a:solidFill>
                <a:latin typeface="Times New Roman" panose="02020603050405020304" pitchFamily="18" charset="0"/>
                <a:ea typeface="MS PGothic" panose="020B0600070205080204" pitchFamily="34" charset="-128"/>
              </a:defRPr>
            </a:lvl2pPr>
            <a:lvl3pPr marL="1143000" indent="-228600" algn="l" defTabSz="927100" eaLnBrk="0" hangingPunct="0">
              <a:spcBef>
                <a:spcPct val="20000"/>
              </a:spcBef>
              <a:buChar char="•"/>
              <a:defRPr sz="11100">
                <a:solidFill>
                  <a:schemeClr val="tx1"/>
                </a:solidFill>
                <a:latin typeface="Times New Roman" panose="02020603050405020304" pitchFamily="18" charset="0"/>
                <a:ea typeface="MS PGothic" panose="020B0600070205080204" pitchFamily="34" charset="-128"/>
              </a:defRPr>
            </a:lvl3pPr>
            <a:lvl4pPr marL="1600200" indent="-228600" algn="l" defTabSz="927100" eaLnBrk="0" hangingPunct="0">
              <a:spcBef>
                <a:spcPct val="20000"/>
              </a:spcBef>
              <a:buChar char="–"/>
              <a:defRPr sz="9000">
                <a:solidFill>
                  <a:schemeClr val="tx1"/>
                </a:solidFill>
                <a:latin typeface="Times New Roman" panose="02020603050405020304" pitchFamily="18" charset="0"/>
                <a:ea typeface="MS PGothic" panose="020B0600070205080204" pitchFamily="34" charset="-128"/>
              </a:defRPr>
            </a:lvl4pPr>
            <a:lvl5pPr marL="2057400" indent="-228600" algn="l" defTabSz="927100" eaLnBrk="0" hangingPunct="0">
              <a:spcBef>
                <a:spcPct val="20000"/>
              </a:spcBef>
              <a:buChar char="»"/>
              <a:defRPr sz="90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20000"/>
              </a:spcBef>
              <a:spcAft>
                <a:spcPct val="0"/>
              </a:spcAft>
              <a:buChar char="»"/>
              <a:defRPr sz="90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20000"/>
              </a:spcBef>
              <a:spcAft>
                <a:spcPct val="0"/>
              </a:spcAft>
              <a:buChar char="»"/>
              <a:defRPr sz="90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20000"/>
              </a:spcBef>
              <a:spcAft>
                <a:spcPct val="0"/>
              </a:spcAft>
              <a:buChar char="»"/>
              <a:defRPr sz="90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20000"/>
              </a:spcBef>
              <a:spcAft>
                <a:spcPct val="0"/>
              </a:spcAft>
              <a:buChar char="»"/>
              <a:defRPr sz="9000">
                <a:solidFill>
                  <a:schemeClr val="tx1"/>
                </a:solidFill>
                <a:latin typeface="Times New Roman" panose="02020603050405020304" pitchFamily="18" charset="0"/>
                <a:ea typeface="MS PGothic" panose="020B0600070205080204" pitchFamily="34" charset="-128"/>
              </a:defRPr>
            </a:lvl9pPr>
          </a:lstStyle>
          <a:p>
            <a:pPr algn="ctr" eaLnBrk="1" fontAlgn="base" hangingPunct="1">
              <a:spcBef>
                <a:spcPct val="0"/>
              </a:spcBef>
              <a:spcAft>
                <a:spcPct val="0"/>
              </a:spcAft>
              <a:buFontTx/>
              <a:buNone/>
            </a:pPr>
            <a:r>
              <a:rPr lang="en-US" altLang="en-US" sz="3200" b="1" dirty="0">
                <a:solidFill>
                  <a:srgbClr val="FFFFFF"/>
                </a:solidFill>
                <a:latin typeface="Arial" panose="020B0604020202020204" pitchFamily="34" charset="0"/>
              </a:rPr>
              <a:t>24</a:t>
            </a:r>
            <a:r>
              <a:rPr lang="en-US" altLang="en-US" sz="3200" b="1" baseline="30000" dirty="0">
                <a:solidFill>
                  <a:srgbClr val="FFFFFF"/>
                </a:solidFill>
                <a:latin typeface="Arial" panose="020B0604020202020204" pitchFamily="34" charset="0"/>
              </a:rPr>
              <a:t>th</a:t>
            </a:r>
            <a:r>
              <a:rPr lang="en-US" altLang="en-US" sz="3200" b="1" dirty="0">
                <a:solidFill>
                  <a:srgbClr val="FFFFFF"/>
                </a:solidFill>
                <a:latin typeface="Arial" panose="020B0604020202020204" pitchFamily="34" charset="0"/>
              </a:rPr>
              <a:t> IEEE Real Time Conference  April 22 – April 26, 2024  •  </a:t>
            </a:r>
            <a:r>
              <a:rPr lang="en-US" altLang="en-US" sz="3200" b="1" dirty="0" err="1">
                <a:solidFill>
                  <a:srgbClr val="FFFFFF"/>
                </a:solidFill>
                <a:latin typeface="Arial" panose="020B0604020202020204" pitchFamily="34" charset="0"/>
              </a:rPr>
              <a:t>Quy</a:t>
            </a:r>
            <a:r>
              <a:rPr lang="en-US" altLang="en-US" sz="3200" b="1" dirty="0">
                <a:solidFill>
                  <a:srgbClr val="FFFFFF"/>
                </a:solidFill>
                <a:latin typeface="Arial" panose="020B0604020202020204" pitchFamily="34" charset="0"/>
              </a:rPr>
              <a:t> Nhon, Vietnam</a:t>
            </a:r>
          </a:p>
        </p:txBody>
      </p:sp>
      <p:pic>
        <p:nvPicPr>
          <p:cNvPr id="12" name="Picture 92" descr="C:\Users\ndesai\Documents\PPPL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752600"/>
            <a:ext cx="3756517" cy="2187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22"/>
          <p:cNvSpPr/>
          <p:nvPr/>
        </p:nvSpPr>
        <p:spPr>
          <a:xfrm>
            <a:off x="9464865" y="42297727"/>
            <a:ext cx="22701072" cy="646331"/>
          </a:xfrm>
          <a:prstGeom prst="rect">
            <a:avLst/>
          </a:prstGeom>
        </p:spPr>
        <p:txBody>
          <a:bodyPr wrap="square">
            <a:spAutoFit/>
          </a:bodyPr>
          <a:lstStyle/>
          <a:p>
            <a:r>
              <a:rPr lang="en-US" sz="3600" i="1" dirty="0">
                <a:latin typeface="Arial Black" panose="020B0A04020102020204" pitchFamily="34" charset="0"/>
              </a:rPr>
              <a:t>*</a:t>
            </a:r>
            <a:r>
              <a:rPr lang="en-US" sz="3600" b="1" i="1" dirty="0"/>
              <a:t>This work was supported by DOE contract No. DEAC0209CH11466 and grant DE-SC0020415</a:t>
            </a:r>
            <a:r>
              <a:rPr lang="en-US" sz="2400" dirty="0"/>
              <a:t>.</a:t>
            </a:r>
          </a:p>
        </p:txBody>
      </p:sp>
      <p:sp>
        <p:nvSpPr>
          <p:cNvPr id="11" name="TextBox 10"/>
          <p:cNvSpPr txBox="1"/>
          <p:nvPr/>
        </p:nvSpPr>
        <p:spPr>
          <a:xfrm>
            <a:off x="685801" y="5791201"/>
            <a:ext cx="10896600" cy="8956298"/>
          </a:xfrm>
          <a:prstGeom prst="rect">
            <a:avLst/>
          </a:prstGeom>
          <a:noFill/>
        </p:spPr>
        <p:txBody>
          <a:bodyPr wrap="square">
            <a:spAutoFit/>
          </a:bodyPr>
          <a:lstStyle/>
          <a:p>
            <a:pPr algn="just"/>
            <a:r>
              <a:rPr lang="en-US" sz="3200" dirty="0"/>
              <a:t>A real time data acquisition system is being implemented using a </a:t>
            </a:r>
            <a:r>
              <a:rPr lang="en-US" sz="3200"/>
              <a:t>configurable multi-functional </a:t>
            </a:r>
            <a:r>
              <a:rPr lang="en-US" sz="3200" dirty="0"/>
              <a:t>FPGA </a:t>
            </a:r>
            <a:r>
              <a:rPr lang="en-US" sz="3200" dirty="0" err="1"/>
              <a:t>PCIe</a:t>
            </a:r>
            <a:r>
              <a:rPr lang="en-US" sz="3200" dirty="0"/>
              <a:t> card. The FPGA card acquires 16 channels signal at 250 kHz, calculates 512-point Fast Fourier Transform (FFT), and provides the full data set of both original raw data and FFT derived data to the real-time computer. Data is recorded to the Korea Superconducting </a:t>
            </a:r>
            <a:r>
              <a:rPr lang="en-US" sz="3200" dirty="0" err="1"/>
              <a:t>Tokamak</a:t>
            </a:r>
            <a:r>
              <a:rPr lang="en-US" sz="3200" dirty="0"/>
              <a:t> Advanced Research (KSTAR) </a:t>
            </a:r>
            <a:r>
              <a:rPr lang="en-US" sz="3200" dirty="0" err="1"/>
              <a:t>MDSplus</a:t>
            </a:r>
            <a:r>
              <a:rPr lang="en-US" sz="3200" dirty="0"/>
              <a:t> database outside of plasma control system (PCS) for analysis and internal to PCS for algorithm use. Part of the real time version of disruption event characterization and forecasting (DECAF) running inside PCS uses this input for internal calculations. </a:t>
            </a:r>
          </a:p>
          <a:p>
            <a:r>
              <a:rPr lang="en-US" sz="3200" dirty="0"/>
              <a:t> </a:t>
            </a:r>
          </a:p>
          <a:p>
            <a:pPr algn="just"/>
            <a:r>
              <a:rPr lang="en-US" sz="3200" dirty="0"/>
              <a:t>When constructing the FFT engine in hardware, Intel FFT IP core is used to implement FFT. The detailed pipelining and timing for 16 channel 512 sample points for the FFT engine is described in the paper. Dual FIFO and RAM ping pong architecture are used for data reading, processing, and writing. The test result shows that the pipelined FFT engine works as expected. </a:t>
            </a:r>
          </a:p>
        </p:txBody>
      </p:sp>
      <p:sp>
        <p:nvSpPr>
          <p:cNvPr id="37" name="Rectangle 36"/>
          <p:cNvSpPr/>
          <p:nvPr/>
        </p:nvSpPr>
        <p:spPr>
          <a:xfrm>
            <a:off x="855377" y="22908198"/>
            <a:ext cx="10727024" cy="5016758"/>
          </a:xfrm>
          <a:prstGeom prst="rect">
            <a:avLst/>
          </a:prstGeom>
        </p:spPr>
        <p:txBody>
          <a:bodyPr wrap="square">
            <a:spAutoFit/>
          </a:bodyPr>
          <a:lstStyle/>
          <a:p>
            <a:pPr algn="ctr"/>
            <a:r>
              <a:rPr lang="en-US" sz="3200" b="1" dirty="0"/>
              <a:t>FPGA Workbench</a:t>
            </a:r>
          </a:p>
          <a:p>
            <a:pPr algn="ctr"/>
            <a:endParaRPr lang="en-US" sz="3200" b="1" dirty="0"/>
          </a:p>
          <a:p>
            <a:pPr algn="just"/>
            <a:r>
              <a:rPr lang="en-US" sz="3200" dirty="0"/>
              <a:t>FPGA Workbench provides a complete development environment for building customized solutions based on Concurrent Real-Time’s programmable FPGA cards. FPGA Workbench includes a powerful GUI for selecting and configuring a wide range of pre-developed data acquisition interface. FPGA Workbench is also needed to flash the firmware to the card through PCIe bus. The FPGA design software is Intel Quartus Prime Standard edition.</a:t>
            </a:r>
          </a:p>
        </p:txBody>
      </p:sp>
      <p:sp>
        <p:nvSpPr>
          <p:cNvPr id="2050" name="AutoShape 2" descr="https://concurrent-rt.com/wp-content/uploads/2022/01/Programmable-FPGA-Card.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en-US"/>
          </a:p>
        </p:txBody>
      </p:sp>
      <p:pic>
        <p:nvPicPr>
          <p:cNvPr id="2051" name="Picture 3"/>
          <p:cNvPicPr>
            <a:picLocks noChangeAspect="1" noChangeArrowheads="1"/>
          </p:cNvPicPr>
          <p:nvPr/>
        </p:nvPicPr>
        <p:blipFill>
          <a:blip r:embed="rId4"/>
          <a:srcRect/>
          <a:stretch>
            <a:fillRect/>
          </a:stretch>
        </p:blipFill>
        <p:spPr bwMode="auto">
          <a:xfrm>
            <a:off x="1965816" y="19408450"/>
            <a:ext cx="8153400" cy="3252255"/>
          </a:xfrm>
          <a:prstGeom prst="rect">
            <a:avLst/>
          </a:prstGeom>
          <a:noFill/>
          <a:ln w="9525">
            <a:noFill/>
            <a:miter lim="800000"/>
            <a:headEnd/>
            <a:tailEnd/>
          </a:ln>
          <a:effectLst/>
        </p:spPr>
      </p:pic>
      <p:sp>
        <p:nvSpPr>
          <p:cNvPr id="36" name="Rectangle 35"/>
          <p:cNvSpPr/>
          <p:nvPr/>
        </p:nvSpPr>
        <p:spPr>
          <a:xfrm>
            <a:off x="770275" y="14785039"/>
            <a:ext cx="10858326" cy="4585871"/>
          </a:xfrm>
          <a:prstGeom prst="rect">
            <a:avLst/>
          </a:prstGeom>
        </p:spPr>
        <p:txBody>
          <a:bodyPr wrap="square">
            <a:spAutoFit/>
          </a:bodyPr>
          <a:lstStyle/>
          <a:p>
            <a:pPr algn="ctr"/>
            <a:r>
              <a:rPr lang="en-US" sz="3600" b="1" dirty="0" err="1"/>
              <a:t>Arria</a:t>
            </a:r>
            <a:r>
              <a:rPr lang="en-US" sz="3600" b="1" dirty="0"/>
              <a:t> V Programmable FPGA Card</a:t>
            </a:r>
          </a:p>
          <a:p>
            <a:endParaRPr lang="en-US" sz="3200" dirty="0"/>
          </a:p>
          <a:p>
            <a:pPr algn="just"/>
            <a:r>
              <a:rPr lang="en-US" sz="3200" dirty="0"/>
              <a:t>Concurrent Real-Time’s family of programmable FPGA PCIe cards is selected for this application. It uses Altera </a:t>
            </a:r>
            <a:r>
              <a:rPr lang="en-US" sz="3200" dirty="0" err="1"/>
              <a:t>Arria</a:t>
            </a:r>
            <a:r>
              <a:rPr lang="en-US" sz="3200" dirty="0"/>
              <a:t> V family FPGA with 504k logic elements. The cards can control up to 96 digital I/O signals along with 16 analog inputs (16-bit) and 16 analog outputs (16-bit). Each card’s I/O functionality is fully customizable by the user by means of the FPGA Workbench tools. </a:t>
            </a:r>
          </a:p>
        </p:txBody>
      </p:sp>
      <p:grpSp>
        <p:nvGrpSpPr>
          <p:cNvPr id="4133" name="Group 4132"/>
          <p:cNvGrpSpPr/>
          <p:nvPr/>
        </p:nvGrpSpPr>
        <p:grpSpPr>
          <a:xfrm>
            <a:off x="12560676" y="7053211"/>
            <a:ext cx="8626474" cy="10327046"/>
            <a:chOff x="946261" y="23177212"/>
            <a:chExt cx="8377127" cy="11365217"/>
          </a:xfrm>
        </p:grpSpPr>
        <p:sp>
          <p:nvSpPr>
            <p:cNvPr id="10" name="TextBox 9"/>
            <p:cNvSpPr txBox="1"/>
            <p:nvPr/>
          </p:nvSpPr>
          <p:spPr>
            <a:xfrm>
              <a:off x="1219200" y="23226042"/>
              <a:ext cx="2209800" cy="584775"/>
            </a:xfrm>
            <a:prstGeom prst="rect">
              <a:avLst/>
            </a:prstGeom>
            <a:noFill/>
            <a:ln w="38100">
              <a:solidFill>
                <a:schemeClr val="accent2"/>
              </a:solidFill>
            </a:ln>
          </p:spPr>
          <p:txBody>
            <a:bodyPr wrap="square" rtlCol="0">
              <a:spAutoFit/>
            </a:bodyPr>
            <a:lstStyle/>
            <a:p>
              <a:r>
                <a:rPr lang="en-US" sz="3200" dirty="0"/>
                <a:t>CH1 Signal</a:t>
              </a:r>
            </a:p>
          </p:txBody>
        </p:sp>
        <p:sp>
          <p:nvSpPr>
            <p:cNvPr id="14" name="TextBox 13"/>
            <p:cNvSpPr txBox="1"/>
            <p:nvPr/>
          </p:nvSpPr>
          <p:spPr>
            <a:xfrm>
              <a:off x="6304477" y="23177212"/>
              <a:ext cx="2461117" cy="584775"/>
            </a:xfrm>
            <a:prstGeom prst="rect">
              <a:avLst/>
            </a:prstGeom>
            <a:noFill/>
            <a:ln w="38100">
              <a:solidFill>
                <a:schemeClr val="accent2"/>
              </a:solidFill>
            </a:ln>
          </p:spPr>
          <p:txBody>
            <a:bodyPr wrap="square" rtlCol="0">
              <a:spAutoFit/>
            </a:bodyPr>
            <a:lstStyle/>
            <a:p>
              <a:r>
                <a:rPr lang="en-US" sz="3200" dirty="0"/>
                <a:t>CH16 Signal</a:t>
              </a:r>
            </a:p>
          </p:txBody>
        </p:sp>
        <p:cxnSp>
          <p:nvCxnSpPr>
            <p:cNvPr id="17" name="Straight Connector 16"/>
            <p:cNvCxnSpPr/>
            <p:nvPr/>
          </p:nvCxnSpPr>
          <p:spPr bwMode="auto">
            <a:xfrm>
              <a:off x="3733800" y="23518429"/>
              <a:ext cx="2286000" cy="0"/>
            </a:xfrm>
            <a:prstGeom prst="line">
              <a:avLst/>
            </a:prstGeom>
            <a:solidFill>
              <a:schemeClr val="accent1"/>
            </a:solidFill>
            <a:ln w="76200" cap="flat" cmpd="sng" algn="ctr">
              <a:solidFill>
                <a:schemeClr val="accent2"/>
              </a:solidFill>
              <a:prstDash val="sysDot"/>
              <a:round/>
              <a:headEnd type="none" w="sm" len="sm"/>
              <a:tailEnd type="none" w="sm" len="sm"/>
            </a:ln>
          </p:spPr>
        </p:cxnSp>
        <p:sp>
          <p:nvSpPr>
            <p:cNvPr id="53" name="TextBox 52"/>
            <p:cNvSpPr txBox="1"/>
            <p:nvPr/>
          </p:nvSpPr>
          <p:spPr>
            <a:xfrm>
              <a:off x="2677441" y="25069800"/>
              <a:ext cx="1503117" cy="1077218"/>
            </a:xfrm>
            <a:prstGeom prst="rect">
              <a:avLst/>
            </a:prstGeom>
            <a:noFill/>
            <a:ln w="38100">
              <a:solidFill>
                <a:schemeClr val="accent2"/>
              </a:solidFill>
            </a:ln>
          </p:spPr>
          <p:txBody>
            <a:bodyPr wrap="square" rtlCol="0">
              <a:spAutoFit/>
            </a:bodyPr>
            <a:lstStyle/>
            <a:p>
              <a:r>
                <a:rPr lang="en-US" sz="3200" dirty="0"/>
                <a:t>CH1 </a:t>
              </a:r>
            </a:p>
            <a:p>
              <a:r>
                <a:rPr lang="en-US" sz="3200" dirty="0"/>
                <a:t>FIFO B</a:t>
              </a:r>
            </a:p>
          </p:txBody>
        </p:sp>
        <p:sp>
          <p:nvSpPr>
            <p:cNvPr id="54" name="TextBox 53"/>
            <p:cNvSpPr txBox="1"/>
            <p:nvPr/>
          </p:nvSpPr>
          <p:spPr>
            <a:xfrm>
              <a:off x="946261" y="25069800"/>
              <a:ext cx="1600200" cy="1077218"/>
            </a:xfrm>
            <a:prstGeom prst="rect">
              <a:avLst/>
            </a:prstGeom>
            <a:noFill/>
            <a:ln w="38100">
              <a:solidFill>
                <a:schemeClr val="accent2"/>
              </a:solidFill>
            </a:ln>
          </p:spPr>
          <p:txBody>
            <a:bodyPr wrap="square" rtlCol="0">
              <a:spAutoFit/>
            </a:bodyPr>
            <a:lstStyle/>
            <a:p>
              <a:r>
                <a:rPr lang="en-US" sz="3200" dirty="0"/>
                <a:t>CH1 </a:t>
              </a:r>
            </a:p>
            <a:p>
              <a:r>
                <a:rPr lang="en-US" sz="3200" dirty="0"/>
                <a:t>FIFO A</a:t>
              </a:r>
            </a:p>
          </p:txBody>
        </p:sp>
        <p:grpSp>
          <p:nvGrpSpPr>
            <p:cNvPr id="56" name="Group 55"/>
            <p:cNvGrpSpPr/>
            <p:nvPr/>
          </p:nvGrpSpPr>
          <p:grpSpPr>
            <a:xfrm>
              <a:off x="1904666" y="23824091"/>
              <a:ext cx="1142999" cy="1258983"/>
              <a:chOff x="1905001" y="23810817"/>
              <a:chExt cx="1142999" cy="1258983"/>
            </a:xfrm>
          </p:grpSpPr>
          <p:cxnSp>
            <p:nvCxnSpPr>
              <p:cNvPr id="39" name="Straight Arrow Connector 38"/>
              <p:cNvCxnSpPr/>
              <p:nvPr/>
            </p:nvCxnSpPr>
            <p:spPr bwMode="auto">
              <a:xfrm>
                <a:off x="2324100" y="24395592"/>
                <a:ext cx="647700" cy="547523"/>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7" name="Straight Connector 46"/>
              <p:cNvCxnSpPr>
                <a:stCxn id="10" idx="2"/>
              </p:cNvCxnSpPr>
              <p:nvPr/>
            </p:nvCxnSpPr>
            <p:spPr bwMode="auto">
              <a:xfrm>
                <a:off x="2324100" y="23810817"/>
                <a:ext cx="0" cy="584775"/>
              </a:xfrm>
              <a:prstGeom prst="line">
                <a:avLst/>
              </a:prstGeom>
              <a:solidFill>
                <a:schemeClr val="accent1"/>
              </a:solidFill>
              <a:ln w="50800" cap="flat" cmpd="sng" algn="ctr">
                <a:solidFill>
                  <a:schemeClr val="accent2"/>
                </a:solidFill>
                <a:prstDash val="solid"/>
                <a:round/>
                <a:headEnd type="none" w="sm" len="sm"/>
                <a:tailEnd type="none" w="sm" len="sm"/>
              </a:ln>
            </p:spPr>
          </p:cxnSp>
          <p:sp>
            <p:nvSpPr>
              <p:cNvPr id="50" name="Oval 49"/>
              <p:cNvSpPr/>
              <p:nvPr/>
            </p:nvSpPr>
            <p:spPr bwMode="auto">
              <a:xfrm>
                <a:off x="2895600" y="24917400"/>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sp>
            <p:nvSpPr>
              <p:cNvPr id="52" name="Oval 51"/>
              <p:cNvSpPr/>
              <p:nvPr/>
            </p:nvSpPr>
            <p:spPr bwMode="auto">
              <a:xfrm>
                <a:off x="1905001" y="24917400"/>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sp>
            <p:nvSpPr>
              <p:cNvPr id="55" name="Oval 54"/>
              <p:cNvSpPr/>
              <p:nvPr/>
            </p:nvSpPr>
            <p:spPr bwMode="auto">
              <a:xfrm>
                <a:off x="2247899" y="24306535"/>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grpSp>
        <p:grpSp>
          <p:nvGrpSpPr>
            <p:cNvPr id="57" name="Group 56"/>
            <p:cNvGrpSpPr/>
            <p:nvPr/>
          </p:nvGrpSpPr>
          <p:grpSpPr>
            <a:xfrm>
              <a:off x="7133644" y="23752462"/>
              <a:ext cx="1142999" cy="1258983"/>
              <a:chOff x="1905001" y="23810817"/>
              <a:chExt cx="1142999" cy="1258983"/>
            </a:xfrm>
          </p:grpSpPr>
          <p:cxnSp>
            <p:nvCxnSpPr>
              <p:cNvPr id="58" name="Straight Arrow Connector 57"/>
              <p:cNvCxnSpPr/>
              <p:nvPr/>
            </p:nvCxnSpPr>
            <p:spPr bwMode="auto">
              <a:xfrm>
                <a:off x="2324100" y="24395592"/>
                <a:ext cx="647700" cy="547523"/>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59" name="Straight Connector 58"/>
              <p:cNvCxnSpPr/>
              <p:nvPr/>
            </p:nvCxnSpPr>
            <p:spPr bwMode="auto">
              <a:xfrm>
                <a:off x="2324100" y="23810817"/>
                <a:ext cx="0" cy="584775"/>
              </a:xfrm>
              <a:prstGeom prst="line">
                <a:avLst/>
              </a:prstGeom>
              <a:solidFill>
                <a:schemeClr val="accent1"/>
              </a:solidFill>
              <a:ln w="50800" cap="flat" cmpd="sng" algn="ctr">
                <a:solidFill>
                  <a:schemeClr val="accent2"/>
                </a:solidFill>
                <a:prstDash val="solid"/>
                <a:round/>
                <a:headEnd type="none" w="sm" len="sm"/>
                <a:tailEnd type="none" w="sm" len="sm"/>
              </a:ln>
            </p:spPr>
          </p:cxnSp>
          <p:sp>
            <p:nvSpPr>
              <p:cNvPr id="60" name="Oval 59"/>
              <p:cNvSpPr/>
              <p:nvPr/>
            </p:nvSpPr>
            <p:spPr bwMode="auto">
              <a:xfrm>
                <a:off x="2895600" y="24917400"/>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sp>
            <p:nvSpPr>
              <p:cNvPr id="61" name="Oval 60"/>
              <p:cNvSpPr/>
              <p:nvPr/>
            </p:nvSpPr>
            <p:spPr bwMode="auto">
              <a:xfrm>
                <a:off x="1905001" y="24917400"/>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sp>
            <p:nvSpPr>
              <p:cNvPr id="62" name="Oval 61"/>
              <p:cNvSpPr/>
              <p:nvPr/>
            </p:nvSpPr>
            <p:spPr bwMode="auto">
              <a:xfrm>
                <a:off x="2247899" y="24306535"/>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grpSp>
        <p:sp>
          <p:nvSpPr>
            <p:cNvPr id="63" name="TextBox 62"/>
            <p:cNvSpPr txBox="1"/>
            <p:nvPr/>
          </p:nvSpPr>
          <p:spPr>
            <a:xfrm>
              <a:off x="7801556" y="25031285"/>
              <a:ext cx="1503117" cy="1077218"/>
            </a:xfrm>
            <a:prstGeom prst="rect">
              <a:avLst/>
            </a:prstGeom>
            <a:noFill/>
            <a:ln w="38100">
              <a:solidFill>
                <a:schemeClr val="accent2"/>
              </a:solidFill>
            </a:ln>
          </p:spPr>
          <p:txBody>
            <a:bodyPr wrap="square" rtlCol="0">
              <a:spAutoFit/>
            </a:bodyPr>
            <a:lstStyle/>
            <a:p>
              <a:r>
                <a:rPr lang="en-US" sz="3200" dirty="0"/>
                <a:t>CH16 </a:t>
              </a:r>
            </a:p>
            <a:p>
              <a:r>
                <a:rPr lang="en-US" sz="3200" dirty="0"/>
                <a:t>FIFO B</a:t>
              </a:r>
            </a:p>
          </p:txBody>
        </p:sp>
        <p:sp>
          <p:nvSpPr>
            <p:cNvPr id="4096" name="TextBox 4095"/>
            <p:cNvSpPr txBox="1"/>
            <p:nvPr/>
          </p:nvSpPr>
          <p:spPr>
            <a:xfrm>
              <a:off x="6070376" y="25031285"/>
              <a:ext cx="1600200" cy="1077218"/>
            </a:xfrm>
            <a:prstGeom prst="rect">
              <a:avLst/>
            </a:prstGeom>
            <a:noFill/>
            <a:ln w="38100">
              <a:solidFill>
                <a:schemeClr val="accent2"/>
              </a:solidFill>
            </a:ln>
          </p:spPr>
          <p:txBody>
            <a:bodyPr wrap="square" rtlCol="0">
              <a:spAutoFit/>
            </a:bodyPr>
            <a:lstStyle/>
            <a:p>
              <a:r>
                <a:rPr lang="en-US" sz="3200" dirty="0"/>
                <a:t>CH16</a:t>
              </a:r>
            </a:p>
            <a:p>
              <a:r>
                <a:rPr lang="en-US" sz="3200" dirty="0"/>
                <a:t>FIFO A</a:t>
              </a:r>
            </a:p>
          </p:txBody>
        </p:sp>
        <p:sp>
          <p:nvSpPr>
            <p:cNvPr id="4105" name="TextBox 4104"/>
            <p:cNvSpPr txBox="1"/>
            <p:nvPr/>
          </p:nvSpPr>
          <p:spPr>
            <a:xfrm>
              <a:off x="1143001" y="26786873"/>
              <a:ext cx="2819399" cy="584775"/>
            </a:xfrm>
            <a:prstGeom prst="rect">
              <a:avLst/>
            </a:prstGeom>
            <a:noFill/>
            <a:ln w="38100">
              <a:solidFill>
                <a:schemeClr val="accent2"/>
              </a:solidFill>
            </a:ln>
          </p:spPr>
          <p:txBody>
            <a:bodyPr wrap="square" rtlCol="0">
              <a:spAutoFit/>
            </a:bodyPr>
            <a:lstStyle/>
            <a:p>
              <a:r>
                <a:rPr lang="en-US" sz="3200" dirty="0"/>
                <a:t>MUX Switch</a:t>
              </a:r>
            </a:p>
          </p:txBody>
        </p:sp>
        <p:cxnSp>
          <p:nvCxnSpPr>
            <p:cNvPr id="4107" name="Straight Arrow Connector 4106"/>
            <p:cNvCxnSpPr>
              <a:stCxn id="54" idx="2"/>
            </p:cNvCxnSpPr>
            <p:nvPr/>
          </p:nvCxnSpPr>
          <p:spPr bwMode="auto">
            <a:xfrm>
              <a:off x="1746361" y="26147018"/>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08" name="Straight Arrow Connector 4107"/>
            <p:cNvCxnSpPr/>
            <p:nvPr/>
          </p:nvCxnSpPr>
          <p:spPr bwMode="auto">
            <a:xfrm>
              <a:off x="3352800" y="26147018"/>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sp>
          <p:nvSpPr>
            <p:cNvPr id="4109" name="TextBox 4108"/>
            <p:cNvSpPr txBox="1"/>
            <p:nvPr/>
          </p:nvSpPr>
          <p:spPr>
            <a:xfrm>
              <a:off x="6503989" y="26786873"/>
              <a:ext cx="2819399" cy="584775"/>
            </a:xfrm>
            <a:prstGeom prst="rect">
              <a:avLst/>
            </a:prstGeom>
            <a:noFill/>
            <a:ln w="38100">
              <a:solidFill>
                <a:schemeClr val="accent2"/>
              </a:solidFill>
            </a:ln>
          </p:spPr>
          <p:txBody>
            <a:bodyPr wrap="square" rtlCol="0">
              <a:spAutoFit/>
            </a:bodyPr>
            <a:lstStyle/>
            <a:p>
              <a:r>
                <a:rPr lang="en-US" sz="3200" dirty="0"/>
                <a:t>MUX Switch</a:t>
              </a:r>
            </a:p>
          </p:txBody>
        </p:sp>
        <p:cxnSp>
          <p:nvCxnSpPr>
            <p:cNvPr id="4110" name="Straight Arrow Connector 4109"/>
            <p:cNvCxnSpPr/>
            <p:nvPr/>
          </p:nvCxnSpPr>
          <p:spPr bwMode="auto">
            <a:xfrm>
              <a:off x="6870476" y="26108503"/>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11" name="Straight Arrow Connector 4110"/>
            <p:cNvCxnSpPr/>
            <p:nvPr/>
          </p:nvCxnSpPr>
          <p:spPr bwMode="auto">
            <a:xfrm>
              <a:off x="8527825" y="26115206"/>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12" name="Straight Arrow Connector 4111"/>
            <p:cNvCxnSpPr/>
            <p:nvPr/>
          </p:nvCxnSpPr>
          <p:spPr bwMode="auto">
            <a:xfrm>
              <a:off x="2603275" y="27371648"/>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sp>
          <p:nvSpPr>
            <p:cNvPr id="4113" name="TextBox 4112"/>
            <p:cNvSpPr txBox="1"/>
            <p:nvPr/>
          </p:nvSpPr>
          <p:spPr>
            <a:xfrm>
              <a:off x="1904667" y="27999014"/>
              <a:ext cx="7069915" cy="643562"/>
            </a:xfrm>
            <a:prstGeom prst="rect">
              <a:avLst/>
            </a:prstGeom>
            <a:noFill/>
            <a:ln w="38100">
              <a:solidFill>
                <a:schemeClr val="accent2"/>
              </a:solidFill>
            </a:ln>
          </p:spPr>
          <p:txBody>
            <a:bodyPr wrap="square" rtlCol="0">
              <a:spAutoFit/>
            </a:bodyPr>
            <a:lstStyle/>
            <a:p>
              <a:pPr algn="ctr"/>
              <a:r>
                <a:rPr lang="en-US" sz="3200" dirty="0"/>
                <a:t>Parallel to Serial Conversion</a:t>
              </a:r>
            </a:p>
          </p:txBody>
        </p:sp>
        <p:cxnSp>
          <p:nvCxnSpPr>
            <p:cNvPr id="4114" name="Straight Arrow Connector 4113"/>
            <p:cNvCxnSpPr/>
            <p:nvPr/>
          </p:nvCxnSpPr>
          <p:spPr bwMode="auto">
            <a:xfrm>
              <a:off x="7728642" y="27403167"/>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17" name="Straight Connector 4116"/>
            <p:cNvCxnSpPr/>
            <p:nvPr/>
          </p:nvCxnSpPr>
          <p:spPr bwMode="auto">
            <a:xfrm>
              <a:off x="4114800" y="27050370"/>
              <a:ext cx="2286000" cy="0"/>
            </a:xfrm>
            <a:prstGeom prst="line">
              <a:avLst/>
            </a:prstGeom>
            <a:solidFill>
              <a:schemeClr val="accent1"/>
            </a:solidFill>
            <a:ln w="76200" cap="flat" cmpd="sng" algn="ctr">
              <a:solidFill>
                <a:schemeClr val="accent2"/>
              </a:solidFill>
              <a:prstDash val="sysDot"/>
              <a:round/>
              <a:headEnd type="none" w="sm" len="sm"/>
              <a:tailEnd type="none" w="sm" len="sm"/>
            </a:ln>
          </p:spPr>
        </p:cxnSp>
        <p:cxnSp>
          <p:nvCxnSpPr>
            <p:cNvPr id="4118" name="Straight Arrow Connector 4117"/>
            <p:cNvCxnSpPr/>
            <p:nvPr/>
          </p:nvCxnSpPr>
          <p:spPr bwMode="auto">
            <a:xfrm>
              <a:off x="5334000" y="28598466"/>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sp>
          <p:nvSpPr>
            <p:cNvPr id="4119" name="TextBox 4118"/>
            <p:cNvSpPr txBox="1"/>
            <p:nvPr/>
          </p:nvSpPr>
          <p:spPr>
            <a:xfrm>
              <a:off x="1935146" y="29237604"/>
              <a:ext cx="7094873" cy="584775"/>
            </a:xfrm>
            <a:prstGeom prst="rect">
              <a:avLst/>
            </a:prstGeom>
            <a:noFill/>
            <a:ln w="38100">
              <a:solidFill>
                <a:schemeClr val="accent2"/>
              </a:solidFill>
            </a:ln>
          </p:spPr>
          <p:txBody>
            <a:bodyPr wrap="square" rtlCol="0">
              <a:spAutoFit/>
            </a:bodyPr>
            <a:lstStyle/>
            <a:p>
              <a:pPr algn="ctr"/>
              <a:r>
                <a:rPr lang="en-US" sz="3200" dirty="0"/>
                <a:t>512-Point FFT IP Core</a:t>
              </a:r>
            </a:p>
          </p:txBody>
        </p:sp>
        <p:sp>
          <p:nvSpPr>
            <p:cNvPr id="4120" name="TextBox 4119"/>
            <p:cNvSpPr txBox="1"/>
            <p:nvPr/>
          </p:nvSpPr>
          <p:spPr>
            <a:xfrm>
              <a:off x="3047665" y="31089600"/>
              <a:ext cx="2591135" cy="1077218"/>
            </a:xfrm>
            <a:prstGeom prst="rect">
              <a:avLst/>
            </a:prstGeom>
            <a:noFill/>
            <a:ln w="38100">
              <a:solidFill>
                <a:schemeClr val="accent2"/>
              </a:solidFill>
            </a:ln>
          </p:spPr>
          <p:txBody>
            <a:bodyPr wrap="square" rtlCol="0">
              <a:spAutoFit/>
            </a:bodyPr>
            <a:lstStyle/>
            <a:p>
              <a:pPr algn="ctr"/>
              <a:r>
                <a:rPr lang="en-US" sz="3200" dirty="0"/>
                <a:t>16384x32 bit RAM 1</a:t>
              </a:r>
            </a:p>
          </p:txBody>
        </p:sp>
        <p:sp>
          <p:nvSpPr>
            <p:cNvPr id="4121" name="TextBox 4120"/>
            <p:cNvSpPr txBox="1"/>
            <p:nvPr/>
          </p:nvSpPr>
          <p:spPr>
            <a:xfrm>
              <a:off x="5838173" y="31089600"/>
              <a:ext cx="2543827" cy="1077218"/>
            </a:xfrm>
            <a:prstGeom prst="rect">
              <a:avLst/>
            </a:prstGeom>
            <a:noFill/>
            <a:ln w="38100">
              <a:solidFill>
                <a:schemeClr val="accent2"/>
              </a:solidFill>
            </a:ln>
          </p:spPr>
          <p:txBody>
            <a:bodyPr wrap="square" rtlCol="0">
              <a:spAutoFit/>
            </a:bodyPr>
            <a:lstStyle/>
            <a:p>
              <a:pPr algn="ctr"/>
              <a:r>
                <a:rPr lang="en-US" sz="3200" dirty="0"/>
                <a:t>16384x32 bit RAM 2</a:t>
              </a:r>
            </a:p>
          </p:txBody>
        </p:sp>
        <p:grpSp>
          <p:nvGrpSpPr>
            <p:cNvPr id="4122" name="Group 4121"/>
            <p:cNvGrpSpPr/>
            <p:nvPr/>
          </p:nvGrpSpPr>
          <p:grpSpPr>
            <a:xfrm>
              <a:off x="5098325" y="29830617"/>
              <a:ext cx="1142999" cy="1258983"/>
              <a:chOff x="1905001" y="23810817"/>
              <a:chExt cx="1142999" cy="1258983"/>
            </a:xfrm>
          </p:grpSpPr>
          <p:cxnSp>
            <p:nvCxnSpPr>
              <p:cNvPr id="4123" name="Straight Arrow Connector 4122"/>
              <p:cNvCxnSpPr/>
              <p:nvPr/>
            </p:nvCxnSpPr>
            <p:spPr bwMode="auto">
              <a:xfrm>
                <a:off x="2324100" y="24395592"/>
                <a:ext cx="647700" cy="547523"/>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24" name="Straight Connector 4123"/>
              <p:cNvCxnSpPr/>
              <p:nvPr/>
            </p:nvCxnSpPr>
            <p:spPr bwMode="auto">
              <a:xfrm>
                <a:off x="2324100" y="23810817"/>
                <a:ext cx="0" cy="584775"/>
              </a:xfrm>
              <a:prstGeom prst="line">
                <a:avLst/>
              </a:prstGeom>
              <a:solidFill>
                <a:schemeClr val="accent1"/>
              </a:solidFill>
              <a:ln w="50800" cap="flat" cmpd="sng" algn="ctr">
                <a:solidFill>
                  <a:schemeClr val="accent2"/>
                </a:solidFill>
                <a:prstDash val="solid"/>
                <a:round/>
                <a:headEnd type="none" w="sm" len="sm"/>
                <a:tailEnd type="none" w="sm" len="sm"/>
              </a:ln>
            </p:spPr>
          </p:cxnSp>
          <p:sp>
            <p:nvSpPr>
              <p:cNvPr id="4125" name="Oval 4124"/>
              <p:cNvSpPr/>
              <p:nvPr/>
            </p:nvSpPr>
            <p:spPr bwMode="auto">
              <a:xfrm>
                <a:off x="2895600" y="24917400"/>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sp>
            <p:nvSpPr>
              <p:cNvPr id="4126" name="Oval 4125"/>
              <p:cNvSpPr/>
              <p:nvPr/>
            </p:nvSpPr>
            <p:spPr bwMode="auto">
              <a:xfrm>
                <a:off x="1905001" y="24917400"/>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sp>
            <p:nvSpPr>
              <p:cNvPr id="4127" name="Oval 4126"/>
              <p:cNvSpPr/>
              <p:nvPr/>
            </p:nvSpPr>
            <p:spPr bwMode="auto">
              <a:xfrm>
                <a:off x="2247899" y="24306535"/>
                <a:ext cx="152400" cy="152400"/>
              </a:xfrm>
              <a:prstGeom prst="ellipse">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grpSp>
        <p:sp>
          <p:nvSpPr>
            <p:cNvPr id="4128" name="TextBox 4127"/>
            <p:cNvSpPr txBox="1"/>
            <p:nvPr/>
          </p:nvSpPr>
          <p:spPr>
            <a:xfrm>
              <a:off x="4352010" y="32753751"/>
              <a:ext cx="3124532" cy="584775"/>
            </a:xfrm>
            <a:prstGeom prst="rect">
              <a:avLst/>
            </a:prstGeom>
            <a:noFill/>
            <a:ln w="38100">
              <a:solidFill>
                <a:schemeClr val="accent2"/>
              </a:solidFill>
            </a:ln>
          </p:spPr>
          <p:txBody>
            <a:bodyPr wrap="square" rtlCol="0">
              <a:spAutoFit/>
            </a:bodyPr>
            <a:lstStyle/>
            <a:p>
              <a:r>
                <a:rPr lang="en-US" sz="3200" dirty="0"/>
                <a:t>MUX Switch</a:t>
              </a:r>
            </a:p>
          </p:txBody>
        </p:sp>
        <p:cxnSp>
          <p:nvCxnSpPr>
            <p:cNvPr id="4129" name="Straight Arrow Connector 4128"/>
            <p:cNvCxnSpPr/>
            <p:nvPr/>
          </p:nvCxnSpPr>
          <p:spPr bwMode="auto">
            <a:xfrm>
              <a:off x="4953000" y="32166818"/>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30" name="Straight Arrow Connector 4129"/>
            <p:cNvCxnSpPr/>
            <p:nvPr/>
          </p:nvCxnSpPr>
          <p:spPr bwMode="auto">
            <a:xfrm>
              <a:off x="7059508" y="32155100"/>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cxnSp>
          <p:nvCxnSpPr>
            <p:cNvPr id="4131" name="Straight Arrow Connector 4130"/>
            <p:cNvCxnSpPr/>
            <p:nvPr/>
          </p:nvCxnSpPr>
          <p:spPr bwMode="auto">
            <a:xfrm>
              <a:off x="5926751" y="33338526"/>
              <a:ext cx="6239" cy="584775"/>
            </a:xfrm>
            <a:prstGeom prst="straightConnector1">
              <a:avLst/>
            </a:prstGeom>
            <a:solidFill>
              <a:schemeClr val="accent1"/>
            </a:solidFill>
            <a:ln w="50800" cap="flat" cmpd="sng" algn="ctr">
              <a:solidFill>
                <a:schemeClr val="accent2"/>
              </a:solidFill>
              <a:prstDash val="solid"/>
              <a:round/>
              <a:headEnd type="none" w="sm" len="sm"/>
              <a:tailEnd type="triangle"/>
            </a:ln>
          </p:spPr>
        </p:cxnSp>
        <p:sp>
          <p:nvSpPr>
            <p:cNvPr id="4132" name="TextBox 4131"/>
            <p:cNvSpPr txBox="1"/>
            <p:nvPr/>
          </p:nvSpPr>
          <p:spPr>
            <a:xfrm>
              <a:off x="4372403" y="33957654"/>
              <a:ext cx="3124532" cy="584775"/>
            </a:xfrm>
            <a:prstGeom prst="rect">
              <a:avLst/>
            </a:prstGeom>
            <a:noFill/>
            <a:ln w="38100">
              <a:solidFill>
                <a:schemeClr val="accent2"/>
              </a:solidFill>
            </a:ln>
          </p:spPr>
          <p:txBody>
            <a:bodyPr wrap="square" rtlCol="0">
              <a:spAutoFit/>
            </a:bodyPr>
            <a:lstStyle/>
            <a:p>
              <a:r>
                <a:rPr lang="en-US" sz="3200" dirty="0"/>
                <a:t>PCI Express Bus</a:t>
              </a:r>
            </a:p>
          </p:txBody>
        </p:sp>
      </p:grpSp>
      <p:pic>
        <p:nvPicPr>
          <p:cNvPr id="100" name="Content Placeholder 99"/>
          <p:cNvPicPr>
            <a:picLocks noGrp="1" noChangeAspect="1"/>
          </p:cNvPicPr>
          <p:nvPr>
            <p:ph idx="1"/>
          </p:nvPr>
        </p:nvPicPr>
        <p:blipFill>
          <a:blip r:embed="rId5"/>
          <a:stretch>
            <a:fillRect/>
          </a:stretch>
        </p:blipFill>
        <p:spPr>
          <a:xfrm>
            <a:off x="899483" y="28172449"/>
            <a:ext cx="10638811" cy="5672455"/>
          </a:xfrm>
          <a:prstGeom prst="rect">
            <a:avLst/>
          </a:prstGeom>
          <a:noFill/>
          <a:ln w="9525">
            <a:noFill/>
          </a:ln>
        </p:spPr>
      </p:pic>
      <p:sp>
        <p:nvSpPr>
          <p:cNvPr id="9" name="Text Box 8"/>
          <p:cNvSpPr txBox="1"/>
          <p:nvPr/>
        </p:nvSpPr>
        <p:spPr>
          <a:xfrm>
            <a:off x="12268200" y="5562600"/>
            <a:ext cx="8942705" cy="1200329"/>
          </a:xfrm>
          <a:prstGeom prst="rect">
            <a:avLst/>
          </a:prstGeom>
          <a:noFill/>
        </p:spPr>
        <p:txBody>
          <a:bodyPr wrap="square" rtlCol="0">
            <a:spAutoFit/>
          </a:bodyPr>
          <a:lstStyle/>
          <a:p>
            <a:pPr algn="ctr">
              <a:buClrTx/>
              <a:buSzTx/>
              <a:buFontTx/>
            </a:pPr>
            <a:r>
              <a:rPr lang="en-US" sz="3600" b="1" dirty="0">
                <a:sym typeface="+mn-ea"/>
              </a:rPr>
              <a:t>Implementation FFT on Parallel Incoming Data using Intel FFT IP core </a:t>
            </a:r>
            <a:endParaRPr lang="en-US" sz="3600" b="1" dirty="0"/>
          </a:p>
        </p:txBody>
      </p:sp>
      <p:sp>
        <p:nvSpPr>
          <p:cNvPr id="20" name="Text Box 19"/>
          <p:cNvSpPr txBox="1"/>
          <p:nvPr/>
        </p:nvSpPr>
        <p:spPr>
          <a:xfrm>
            <a:off x="11731254" y="17594950"/>
            <a:ext cx="9888823" cy="16835378"/>
          </a:xfrm>
          <a:prstGeom prst="rect">
            <a:avLst/>
          </a:prstGeom>
          <a:noFill/>
        </p:spPr>
        <p:txBody>
          <a:bodyPr wrap="square" rtlCol="0" anchor="t">
            <a:spAutoFit/>
          </a:bodyPr>
          <a:lstStyle/>
          <a:p>
            <a:pPr marL="514350" indent="-514350" algn="l">
              <a:buClrTx/>
              <a:buSzTx/>
              <a:buFont typeface="+mj-lt"/>
              <a:buAutoNum type="arabicPeriod"/>
            </a:pPr>
            <a:r>
              <a:rPr lang="en-US" sz="3200" dirty="0">
                <a:sym typeface="+mn-ea"/>
              </a:rPr>
              <a:t>The sample rate for the input signal is 250 kHz. Two 1024x16 bit FIFO are used for each signal channel. Double clock FIFO is used. FIFO writing clock for the input data is 250 kHz. FIFO reading clock and the input clock for FFT IP core is 100MHz.</a:t>
            </a:r>
          </a:p>
          <a:p>
            <a:pPr marL="514350" indent="-514350" algn="just">
              <a:buClrTx/>
              <a:buSzTx/>
              <a:buFont typeface="+mj-lt"/>
              <a:buAutoNum type="arabicPeriod"/>
            </a:pPr>
            <a:r>
              <a:rPr lang="en-US" sz="3200" dirty="0">
                <a:sym typeface="+mn-ea"/>
              </a:rPr>
              <a:t>Ping-pong buffers (FIFO A and FIFO B) are used for each channel input data stream to avoid data loss. In the first buffer cycle, the data stream is buffered to FIFO A. When 512 samples are stored in FIFO A, the first buffer cycle ends. The stored data in FIFO A will be sent to FFT IP core for processing. At the same time, the second buffer cycle starts. The data stream is buffered to FIFO B. When 512 samples are stored in FIFO B, the second buffer cycle ends, and the first buffer cycle starts. The stored data in FIFO B will be sent to FFT IP core for processing. </a:t>
            </a:r>
          </a:p>
          <a:p>
            <a:pPr marL="514350" indent="-514350" algn="just">
              <a:buClrTx/>
              <a:buSzTx/>
              <a:buFont typeface="+mj-lt"/>
              <a:buAutoNum type="arabicPeriod"/>
            </a:pPr>
            <a:r>
              <a:rPr lang="en-US" sz="3200" dirty="0">
                <a:sym typeface="+mn-ea"/>
              </a:rPr>
              <a:t>To implement a single 512-point FFT on multiple channels combined, a 16 channel parallel data to a single channel serial data conversion unit is designed and implemented.  </a:t>
            </a:r>
          </a:p>
          <a:p>
            <a:pPr marL="514350" indent="-514350" algn="just">
              <a:buClrTx/>
              <a:buSzTx/>
              <a:buFont typeface="+mj-lt"/>
              <a:buAutoNum type="arabicPeriod"/>
            </a:pPr>
            <a:r>
              <a:rPr lang="en-US" sz="3200" dirty="0">
                <a:sym typeface="+mn-ea"/>
              </a:rPr>
              <a:t>Intel FFT IP core is a high performance, highly-parameterizable FFT processor. to perform FFT calculations on the signals. The block-floating 512-point (16-bit) streaming FFT is selected to ensure the full use of the data width within the FFT function and throughout the transform. </a:t>
            </a:r>
          </a:p>
          <a:p>
            <a:pPr marL="514350" indent="-514350" algn="just">
              <a:buFont typeface="+mj-lt"/>
              <a:buAutoNum type="arabicPeriod"/>
            </a:pPr>
            <a:r>
              <a:rPr lang="en-US" sz="3200" dirty="0"/>
              <a:t>Two ping-pong RAMs (16384 x 32 bit) are used to store the FFT results and the original raw data. There are three operation cycles for each RAM. In the first cycle, RAM  accept the raw data from the FIFOs (Ch1-Ch16). In the second cycle, RAM accept the FFT calculation results. In the third cycle, the raw data and the FFT data are shifted to the PCI express bus and sent to the real time computer for process.</a:t>
            </a:r>
            <a:endParaRPr lang="en-US" sz="3200" dirty="0">
              <a:sym typeface="+mn-ea"/>
            </a:endParaRPr>
          </a:p>
        </p:txBody>
      </p:sp>
      <p:sp>
        <p:nvSpPr>
          <p:cNvPr id="4" name="Rectangle 3">
            <a:extLst>
              <a:ext uri="{FF2B5EF4-FFF2-40B4-BE49-F238E27FC236}">
                <a16:creationId xmlns:a16="http://schemas.microsoft.com/office/drawing/2014/main" id="{D5D3345A-045B-03A2-F291-8FE976A207AE}"/>
              </a:ext>
            </a:extLst>
          </p:cNvPr>
          <p:cNvSpPr/>
          <p:nvPr/>
        </p:nvSpPr>
        <p:spPr>
          <a:xfrm>
            <a:off x="12399192" y="34287997"/>
            <a:ext cx="9665657" cy="646331"/>
          </a:xfrm>
          <a:prstGeom prst="rect">
            <a:avLst/>
          </a:prstGeom>
        </p:spPr>
        <p:txBody>
          <a:bodyPr wrap="square">
            <a:spAutoFit/>
          </a:bodyPr>
          <a:lstStyle/>
          <a:p>
            <a:r>
              <a:rPr lang="en-US" sz="3200" dirty="0"/>
              <a:t>               </a:t>
            </a:r>
            <a:r>
              <a:rPr lang="en-US" sz="3600" b="1" dirty="0" err="1"/>
              <a:t>Modelsim</a:t>
            </a:r>
            <a:r>
              <a:rPr lang="en-US" sz="3600" b="1" dirty="0"/>
              <a:t> Simulation Result</a:t>
            </a:r>
          </a:p>
        </p:txBody>
      </p:sp>
      <p:pic>
        <p:nvPicPr>
          <p:cNvPr id="6" name="Content Placeholder 3">
            <a:extLst>
              <a:ext uri="{FF2B5EF4-FFF2-40B4-BE49-F238E27FC236}">
                <a16:creationId xmlns:a16="http://schemas.microsoft.com/office/drawing/2014/main" id="{879CDD4B-EBCC-3171-8E39-03CB86B98F4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22971118" y="6779344"/>
            <a:ext cx="8275227" cy="4570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a:extLst>
              <a:ext uri="{FF2B5EF4-FFF2-40B4-BE49-F238E27FC236}">
                <a16:creationId xmlns:a16="http://schemas.microsoft.com/office/drawing/2014/main" id="{C12F4E65-8D68-D1F2-B127-89D6D8F6FAA4}"/>
              </a:ext>
            </a:extLst>
          </p:cNvPr>
          <p:cNvPicPr>
            <a:picLocks noChangeAspect="1" noChangeArrowheads="1"/>
          </p:cNvPicPr>
          <p:nvPr/>
        </p:nvPicPr>
        <p:blipFill>
          <a:blip r:embed="rId7"/>
          <a:srcRect/>
          <a:stretch>
            <a:fillRect/>
          </a:stretch>
        </p:blipFill>
        <p:spPr bwMode="auto">
          <a:xfrm>
            <a:off x="11894475" y="35357469"/>
            <a:ext cx="9781441" cy="6001643"/>
          </a:xfrm>
          <a:prstGeom prst="rect">
            <a:avLst/>
          </a:prstGeom>
          <a:noFill/>
          <a:ln w="9525">
            <a:noFill/>
            <a:miter lim="800000"/>
            <a:headEnd/>
            <a:tailEnd/>
          </a:ln>
          <a:effectLst/>
        </p:spPr>
      </p:pic>
      <p:sp>
        <p:nvSpPr>
          <p:cNvPr id="22" name="TextBox 21">
            <a:extLst>
              <a:ext uri="{FF2B5EF4-FFF2-40B4-BE49-F238E27FC236}">
                <a16:creationId xmlns:a16="http://schemas.microsoft.com/office/drawing/2014/main" id="{0E47F7A7-39E5-6A43-056C-D7935159FE06}"/>
              </a:ext>
            </a:extLst>
          </p:cNvPr>
          <p:cNvSpPr txBox="1"/>
          <p:nvPr/>
        </p:nvSpPr>
        <p:spPr>
          <a:xfrm>
            <a:off x="1151796" y="34618805"/>
            <a:ext cx="9781441" cy="7478970"/>
          </a:xfrm>
          <a:prstGeom prst="rect">
            <a:avLst/>
          </a:prstGeom>
          <a:noFill/>
          <a:ln w="38100">
            <a:solidFill>
              <a:schemeClr val="accent2"/>
            </a:solidFill>
          </a:ln>
        </p:spPr>
        <p:txBody>
          <a:bodyPr wrap="square">
            <a:spAutoFit/>
          </a:bodyPr>
          <a:lstStyle/>
          <a:p>
            <a:r>
              <a:rPr lang="en-US" sz="3200" dirty="0"/>
              <a:t>Here are the simulation result for 16 Channel FFT. Truncated sin wave signal with some noise and dc offset are applied only on odd number channels. The signal on the even number channels are zero.</a:t>
            </a:r>
          </a:p>
          <a:p>
            <a:pPr marL="457200" indent="-457200">
              <a:buFont typeface="Arial" panose="020B0604020202020204" pitchFamily="34" charset="0"/>
              <a:buChar char="•"/>
            </a:pPr>
            <a:r>
              <a:rPr lang="en-US" sz="3200" dirty="0" err="1"/>
              <a:t>sink_sop</a:t>
            </a:r>
            <a:r>
              <a:rPr lang="en-US" sz="3200" dirty="0"/>
              <a:t> is the start of the 512 sampled data for each channel.</a:t>
            </a:r>
          </a:p>
          <a:p>
            <a:pPr marL="457200" indent="-457200">
              <a:buFont typeface="Arial" panose="020B0604020202020204" pitchFamily="34" charset="0"/>
              <a:buChar char="•"/>
            </a:pPr>
            <a:r>
              <a:rPr lang="en-US" sz="3200" dirty="0" err="1">
                <a:sym typeface="+mn-ea"/>
              </a:rPr>
              <a:t>sink_eop</a:t>
            </a:r>
            <a:r>
              <a:rPr lang="en-US" sz="3200" dirty="0">
                <a:sym typeface="+mn-ea"/>
              </a:rPr>
              <a:t> is the end of the 512 sampled data for each channel.</a:t>
            </a:r>
          </a:p>
          <a:p>
            <a:pPr marL="457200" indent="-457200">
              <a:buFont typeface="Arial" panose="020B0604020202020204" pitchFamily="34" charset="0"/>
              <a:buChar char="•"/>
            </a:pPr>
            <a:r>
              <a:rPr lang="en-US" sz="3200" dirty="0" err="1">
                <a:sym typeface="+mn-ea"/>
              </a:rPr>
              <a:t>sink_real</a:t>
            </a:r>
            <a:r>
              <a:rPr lang="en-US" sz="3200" dirty="0">
                <a:sym typeface="+mn-ea"/>
              </a:rPr>
              <a:t> is the input data from 16 channel.</a:t>
            </a:r>
          </a:p>
          <a:p>
            <a:pPr marL="457200" indent="-457200">
              <a:buFont typeface="Arial" panose="020B0604020202020204" pitchFamily="34" charset="0"/>
              <a:buChar char="•"/>
            </a:pPr>
            <a:r>
              <a:rPr lang="en-US" sz="3200" dirty="0" err="1">
                <a:sym typeface="+mn-ea"/>
              </a:rPr>
              <a:t>source_sop</a:t>
            </a:r>
            <a:r>
              <a:rPr lang="en-US" sz="3200" dirty="0">
                <a:sym typeface="+mn-ea"/>
              </a:rPr>
              <a:t> is the start of the 512 FFT calculation data for each channel.</a:t>
            </a:r>
          </a:p>
          <a:p>
            <a:pPr marL="457200" indent="-457200">
              <a:buFont typeface="Arial" panose="020B0604020202020204" pitchFamily="34" charset="0"/>
              <a:buChar char="•"/>
            </a:pPr>
            <a:r>
              <a:rPr lang="en-US" sz="3200" dirty="0" err="1">
                <a:sym typeface="+mn-ea"/>
              </a:rPr>
              <a:t>source_eop</a:t>
            </a:r>
            <a:r>
              <a:rPr lang="en-US" sz="3200" dirty="0">
                <a:sym typeface="+mn-ea"/>
              </a:rPr>
              <a:t> is the end of the 512 FFT calculation data for each channel.</a:t>
            </a:r>
          </a:p>
          <a:p>
            <a:pPr marL="457200" indent="-457200">
              <a:buFont typeface="Arial" panose="020B0604020202020204" pitchFamily="34" charset="0"/>
              <a:buChar char="•"/>
            </a:pPr>
            <a:r>
              <a:rPr lang="en-US" sz="3200" dirty="0" err="1"/>
              <a:t>source_real</a:t>
            </a:r>
            <a:r>
              <a:rPr lang="en-US" sz="3200" dirty="0"/>
              <a:t> is calculated FFT result real part.</a:t>
            </a:r>
          </a:p>
          <a:p>
            <a:pPr marL="457200" indent="-457200">
              <a:buFont typeface="Arial" panose="020B0604020202020204" pitchFamily="34" charset="0"/>
              <a:buChar char="•"/>
            </a:pPr>
            <a:r>
              <a:rPr lang="en-US" sz="3200" dirty="0" err="1">
                <a:sym typeface="+mn-ea"/>
              </a:rPr>
              <a:t>source_imag</a:t>
            </a:r>
            <a:r>
              <a:rPr lang="en-US" sz="3200" dirty="0">
                <a:sym typeface="+mn-ea"/>
              </a:rPr>
              <a:t> is calculated FFT result imaginary part.</a:t>
            </a:r>
            <a:endParaRPr lang="en-US" sz="3200" dirty="0"/>
          </a:p>
        </p:txBody>
      </p:sp>
      <p:sp>
        <p:nvSpPr>
          <p:cNvPr id="24" name="Arrow: Right 23">
            <a:extLst>
              <a:ext uri="{FF2B5EF4-FFF2-40B4-BE49-F238E27FC236}">
                <a16:creationId xmlns:a16="http://schemas.microsoft.com/office/drawing/2014/main" id="{A9308EE2-26BC-9068-9C83-DED1B945A828}"/>
              </a:ext>
            </a:extLst>
          </p:cNvPr>
          <p:cNvSpPr/>
          <p:nvPr/>
        </p:nvSpPr>
        <p:spPr bwMode="auto">
          <a:xfrm>
            <a:off x="11033666" y="37853638"/>
            <a:ext cx="860808" cy="645124"/>
          </a:xfrm>
          <a:prstGeom prst="rightArrow">
            <a:avLst/>
          </a:prstGeom>
          <a:solidFill>
            <a:schemeClr val="accent1"/>
          </a:solidFill>
          <a:ln w="12700" cap="flat" cmpd="sng" algn="ctr">
            <a:solidFill>
              <a:schemeClr val="tx1"/>
            </a:solidFill>
            <a:prstDash val="solid"/>
            <a:round/>
            <a:headEnd type="none" w="sm" len="sm"/>
            <a:tailEnd type="none" w="sm" len="sm"/>
          </a:ln>
        </p:spPr>
        <p:txBody>
          <a:bodyPr vert="horz" wrap="square" lIns="91440" tIns="45720" rIns="91440" bIns="45720" numCol="1" rtlCol="0" anchor="t" anchorCtr="0" compatLnSpc="1"/>
          <a:lstStyle/>
          <a:p>
            <a:pPr marL="0" marR="0" indent="0" algn="ctr" defTabSz="217805" rtl="0" eaLnBrk="1" fontAlgn="base" latinLnBrk="0" hangingPunct="1">
              <a:lnSpc>
                <a:spcPct val="100000"/>
              </a:lnSpc>
              <a:spcBef>
                <a:spcPct val="0"/>
              </a:spcBef>
              <a:spcAft>
                <a:spcPct val="0"/>
              </a:spcAft>
              <a:buClrTx/>
              <a:buSzTx/>
              <a:buFontTx/>
              <a:buNone/>
            </a:pPr>
            <a:endParaRPr kumimoji="0" lang="en-US" sz="800" b="1" i="0" u="none" strike="noStrike" cap="none" normalizeH="0" baseline="0">
              <a:ln>
                <a:noFill/>
              </a:ln>
              <a:solidFill>
                <a:schemeClr val="tx1"/>
              </a:solidFill>
              <a:effectLst/>
              <a:latin typeface="Times New Roman" panose="02020603050405020304" pitchFamily="18" charset="0"/>
            </a:endParaRPr>
          </a:p>
        </p:txBody>
      </p:sp>
      <p:pic>
        <p:nvPicPr>
          <p:cNvPr id="25" name="Picture 24">
            <a:extLst>
              <a:ext uri="{FF2B5EF4-FFF2-40B4-BE49-F238E27FC236}">
                <a16:creationId xmlns:a16="http://schemas.microsoft.com/office/drawing/2014/main" id="{509CBEC9-FC68-5C2F-A8C4-D402A78F40C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957150" y="18318888"/>
            <a:ext cx="8053719" cy="3921195"/>
          </a:xfrm>
          <a:prstGeom prst="rect">
            <a:avLst/>
          </a:prstGeom>
        </p:spPr>
      </p:pic>
      <p:sp>
        <p:nvSpPr>
          <p:cNvPr id="26" name="Text Box 8">
            <a:extLst>
              <a:ext uri="{FF2B5EF4-FFF2-40B4-BE49-F238E27FC236}">
                <a16:creationId xmlns:a16="http://schemas.microsoft.com/office/drawing/2014/main" id="{0CCF4DC5-B494-414E-8FD8-4E04004641BC}"/>
              </a:ext>
            </a:extLst>
          </p:cNvPr>
          <p:cNvSpPr txBox="1"/>
          <p:nvPr/>
        </p:nvSpPr>
        <p:spPr>
          <a:xfrm>
            <a:off x="22057818" y="5668878"/>
            <a:ext cx="10293250" cy="646331"/>
          </a:xfrm>
          <a:prstGeom prst="rect">
            <a:avLst/>
          </a:prstGeom>
          <a:noFill/>
        </p:spPr>
        <p:txBody>
          <a:bodyPr wrap="square" rtlCol="0">
            <a:spAutoFit/>
          </a:bodyPr>
          <a:lstStyle/>
          <a:p>
            <a:pPr algn="l">
              <a:buClrTx/>
              <a:buSzTx/>
              <a:buFontTx/>
            </a:pPr>
            <a:r>
              <a:rPr lang="en-US" sz="3200" dirty="0">
                <a:sym typeface="+mn-ea"/>
              </a:rPr>
              <a:t> </a:t>
            </a:r>
            <a:r>
              <a:rPr lang="en-US" sz="3600" b="1" dirty="0">
                <a:sym typeface="+mn-ea"/>
              </a:rPr>
              <a:t>Single Channel FPGA FFT Verification Test Setup </a:t>
            </a:r>
          </a:p>
        </p:txBody>
      </p:sp>
      <p:sp>
        <p:nvSpPr>
          <p:cNvPr id="29" name="TextBox 28">
            <a:extLst>
              <a:ext uri="{FF2B5EF4-FFF2-40B4-BE49-F238E27FC236}">
                <a16:creationId xmlns:a16="http://schemas.microsoft.com/office/drawing/2014/main" id="{88EF540E-2BCB-A4A0-4235-2587247F9AAC}"/>
              </a:ext>
            </a:extLst>
          </p:cNvPr>
          <p:cNvSpPr txBox="1"/>
          <p:nvPr/>
        </p:nvSpPr>
        <p:spPr>
          <a:xfrm>
            <a:off x="22737184" y="11891655"/>
            <a:ext cx="9462294" cy="3046988"/>
          </a:xfrm>
          <a:prstGeom prst="rect">
            <a:avLst/>
          </a:prstGeom>
          <a:noFill/>
        </p:spPr>
        <p:txBody>
          <a:bodyPr wrap="square" rtlCol="0">
            <a:spAutoFit/>
          </a:bodyPr>
          <a:lstStyle/>
          <a:p>
            <a:r>
              <a:rPr lang="en-US" sz="3200" dirty="0"/>
              <a:t>Computer is used to program the FPGA card and control the FPGA card. The black box is the chassis used as the interface between the FPGA card and the analog and digital (I/O) signals. Signal generator is used to generate the sin waveform input. Oscilloscope is used to monitor the input signal and the real-time FFT output signal.</a:t>
            </a:r>
            <a:r>
              <a:rPr kumimoji="0" lang="en-US" sz="3200" b="0" i="0" u="none" strike="noStrike" kern="1200" cap="none" spc="0" normalizeH="0" baseline="0" noProof="0" dirty="0">
                <a:ln>
                  <a:noFill/>
                </a:ln>
                <a:solidFill>
                  <a:srgbClr val="000000"/>
                </a:solidFill>
                <a:effectLst/>
                <a:uLnTx/>
                <a:uFillTx/>
                <a:latin typeface="Times New Roman"/>
                <a:ea typeface="+mn-ea"/>
                <a:cs typeface="+mn-cs"/>
              </a:rPr>
              <a:t>           </a:t>
            </a:r>
            <a:endParaRPr lang="en-US" sz="8800" dirty="0"/>
          </a:p>
        </p:txBody>
      </p:sp>
      <p:sp>
        <p:nvSpPr>
          <p:cNvPr id="31" name="TextBox 30">
            <a:extLst>
              <a:ext uri="{FF2B5EF4-FFF2-40B4-BE49-F238E27FC236}">
                <a16:creationId xmlns:a16="http://schemas.microsoft.com/office/drawing/2014/main" id="{D9EA697F-8BC7-8090-9E26-0B446962C0B3}"/>
              </a:ext>
            </a:extLst>
          </p:cNvPr>
          <p:cNvSpPr txBox="1"/>
          <p:nvPr/>
        </p:nvSpPr>
        <p:spPr>
          <a:xfrm>
            <a:off x="21962105" y="27655056"/>
            <a:ext cx="10293251" cy="584775"/>
          </a:xfrm>
          <a:prstGeom prst="rect">
            <a:avLst/>
          </a:prstGeom>
          <a:noFill/>
        </p:spPr>
        <p:txBody>
          <a:bodyPr wrap="square">
            <a:spAutoFit/>
          </a:bodyPr>
          <a:lstStyle/>
          <a:p>
            <a:pPr algn="ctr">
              <a:buClrTx/>
              <a:buSzTx/>
              <a:buFontTx/>
            </a:pPr>
            <a:r>
              <a:rPr lang="en-US" sz="3200" b="1" dirty="0">
                <a:sym typeface="+mn-ea"/>
              </a:rPr>
              <a:t>Real-time MHD System ON KSTAR </a:t>
            </a:r>
            <a:endParaRPr lang="en-US" sz="3200" b="1" dirty="0"/>
          </a:p>
        </p:txBody>
      </p:sp>
      <p:sp>
        <p:nvSpPr>
          <p:cNvPr id="32" name="TextBox 31">
            <a:extLst>
              <a:ext uri="{FF2B5EF4-FFF2-40B4-BE49-F238E27FC236}">
                <a16:creationId xmlns:a16="http://schemas.microsoft.com/office/drawing/2014/main" id="{69C85F49-A04C-A5C5-DC70-C98103A23296}"/>
              </a:ext>
            </a:extLst>
          </p:cNvPr>
          <p:cNvSpPr txBox="1"/>
          <p:nvPr/>
        </p:nvSpPr>
        <p:spPr>
          <a:xfrm>
            <a:off x="22783908" y="28097874"/>
            <a:ext cx="10046115" cy="2062103"/>
          </a:xfrm>
          <a:prstGeom prst="rect">
            <a:avLst/>
          </a:prstGeom>
          <a:noFill/>
        </p:spPr>
        <p:txBody>
          <a:bodyPr wrap="square" rtlCol="0">
            <a:spAutoFit/>
          </a:bodyPr>
          <a:lstStyle/>
          <a:p>
            <a:pPr marR="0" lvl="0" indent="0" fontAlgn="auto">
              <a:lnSpc>
                <a:spcPct val="100000"/>
              </a:lnSpc>
              <a:spcBef>
                <a:spcPts val="0"/>
              </a:spcBef>
              <a:spcAft>
                <a:spcPts val="0"/>
              </a:spcAft>
              <a:buClrTx/>
              <a:buSzTx/>
              <a:buFontTx/>
              <a:buNone/>
              <a:tabLst/>
              <a:defRPr/>
            </a:pPr>
            <a:endParaRPr lang="en-US" sz="3200" dirty="0"/>
          </a:p>
          <a:p>
            <a:pPr marR="0" lvl="0" indent="0" fontAlgn="auto">
              <a:lnSpc>
                <a:spcPct val="100000"/>
              </a:lnSpc>
              <a:spcBef>
                <a:spcPts val="0"/>
              </a:spcBef>
              <a:spcAft>
                <a:spcPts val="0"/>
              </a:spcAft>
              <a:buClrTx/>
              <a:buSzTx/>
              <a:buFontTx/>
              <a:buNone/>
              <a:tabLst/>
              <a:defRPr/>
            </a:pPr>
            <a:r>
              <a:rPr lang="en-US" sz="3200" dirty="0"/>
              <a:t>Real-time MHD instability measurement hardware to be used for disruption prediction and avoidance have been installed on the KSTAR.</a:t>
            </a:r>
          </a:p>
        </p:txBody>
      </p:sp>
      <p:pic>
        <p:nvPicPr>
          <p:cNvPr id="44" name="Picture 43">
            <a:extLst>
              <a:ext uri="{FF2B5EF4-FFF2-40B4-BE49-F238E27FC236}">
                <a16:creationId xmlns:a16="http://schemas.microsoft.com/office/drawing/2014/main" id="{21E9FF50-FF8E-E197-3767-5456CDFE4308}"/>
              </a:ext>
            </a:extLst>
          </p:cNvPr>
          <p:cNvPicPr>
            <a:picLocks noChangeAspect="1"/>
          </p:cNvPicPr>
          <p:nvPr/>
        </p:nvPicPr>
        <p:blipFill>
          <a:blip r:embed="rId9"/>
          <a:stretch>
            <a:fillRect/>
          </a:stretch>
        </p:blipFill>
        <p:spPr>
          <a:xfrm>
            <a:off x="22583459" y="37307922"/>
            <a:ext cx="9582682" cy="3534268"/>
          </a:xfrm>
          <a:prstGeom prst="rect">
            <a:avLst/>
          </a:prstGeom>
        </p:spPr>
      </p:pic>
      <p:grpSp>
        <p:nvGrpSpPr>
          <p:cNvPr id="51" name="Group 50">
            <a:extLst>
              <a:ext uri="{FF2B5EF4-FFF2-40B4-BE49-F238E27FC236}">
                <a16:creationId xmlns:a16="http://schemas.microsoft.com/office/drawing/2014/main" id="{1DC1A0F9-2C82-3B03-6C4E-27190F24C3BE}"/>
              </a:ext>
            </a:extLst>
          </p:cNvPr>
          <p:cNvGrpSpPr/>
          <p:nvPr/>
        </p:nvGrpSpPr>
        <p:grpSpPr>
          <a:xfrm>
            <a:off x="22723262" y="30617000"/>
            <a:ext cx="9192291" cy="4145215"/>
            <a:chOff x="22283276" y="24096389"/>
            <a:chExt cx="9211408" cy="4145215"/>
          </a:xfrm>
        </p:grpSpPr>
        <p:pic>
          <p:nvPicPr>
            <p:cNvPr id="35" name="Picture 6">
              <a:extLst>
                <a:ext uri="{FF2B5EF4-FFF2-40B4-BE49-F238E27FC236}">
                  <a16:creationId xmlns:a16="http://schemas.microsoft.com/office/drawing/2014/main" id="{5F64E47F-DF1B-D033-C1A5-2EE837A7473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283276" y="24096389"/>
              <a:ext cx="3695663" cy="4145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41">
              <a:extLst>
                <a:ext uri="{FF2B5EF4-FFF2-40B4-BE49-F238E27FC236}">
                  <a16:creationId xmlns:a16="http://schemas.microsoft.com/office/drawing/2014/main" id="{0DE67F94-A84E-33B5-EF8A-26EC038C10C9}"/>
                </a:ext>
              </a:extLst>
            </p:cNvPr>
            <p:cNvPicPr>
              <a:picLocks noChangeAspect="1"/>
            </p:cNvPicPr>
            <p:nvPr/>
          </p:nvPicPr>
          <p:blipFill>
            <a:blip r:embed="rId11"/>
            <a:stretch>
              <a:fillRect/>
            </a:stretch>
          </p:blipFill>
          <p:spPr>
            <a:xfrm>
              <a:off x="25978939" y="24282944"/>
              <a:ext cx="5515745" cy="2267266"/>
            </a:xfrm>
            <a:prstGeom prst="rect">
              <a:avLst/>
            </a:prstGeom>
          </p:spPr>
        </p:pic>
        <p:cxnSp>
          <p:nvCxnSpPr>
            <p:cNvPr id="46" name="Straight Arrow Connector 45">
              <a:extLst>
                <a:ext uri="{FF2B5EF4-FFF2-40B4-BE49-F238E27FC236}">
                  <a16:creationId xmlns:a16="http://schemas.microsoft.com/office/drawing/2014/main" id="{988E93C4-8E6E-E4C7-FDD1-49F6604186A0}"/>
                </a:ext>
              </a:extLst>
            </p:cNvPr>
            <p:cNvCxnSpPr>
              <a:cxnSpLocks/>
            </p:cNvCxnSpPr>
            <p:nvPr/>
          </p:nvCxnSpPr>
          <p:spPr bwMode="auto">
            <a:xfrm flipH="1">
              <a:off x="25087058" y="27355063"/>
              <a:ext cx="1391274" cy="469307"/>
            </a:xfrm>
            <a:prstGeom prst="straightConnector1">
              <a:avLst/>
            </a:prstGeom>
            <a:solidFill>
              <a:schemeClr val="accent1"/>
            </a:solidFill>
            <a:ln w="50800" cap="flat" cmpd="sng" algn="ctr">
              <a:solidFill>
                <a:srgbClr val="FF0000"/>
              </a:solidFill>
              <a:prstDash val="solid"/>
              <a:round/>
              <a:headEnd type="none" w="sm" len="sm"/>
              <a:tailEnd type="triangle"/>
            </a:ln>
          </p:spPr>
        </p:cxnSp>
        <p:sp>
          <p:nvSpPr>
            <p:cNvPr id="48" name="TextBox 47">
              <a:extLst>
                <a:ext uri="{FF2B5EF4-FFF2-40B4-BE49-F238E27FC236}">
                  <a16:creationId xmlns:a16="http://schemas.microsoft.com/office/drawing/2014/main" id="{461324AE-045E-151F-EB08-8D518B18308A}"/>
                </a:ext>
              </a:extLst>
            </p:cNvPr>
            <p:cNvSpPr txBox="1"/>
            <p:nvPr/>
          </p:nvSpPr>
          <p:spPr>
            <a:xfrm>
              <a:off x="26478332" y="27059295"/>
              <a:ext cx="4905254" cy="584775"/>
            </a:xfrm>
            <a:prstGeom prst="rect">
              <a:avLst/>
            </a:prstGeom>
            <a:noFill/>
          </p:spPr>
          <p:txBody>
            <a:bodyPr wrap="none" rtlCol="0">
              <a:spAutoFit/>
            </a:bodyPr>
            <a:lstStyle/>
            <a:p>
              <a:r>
                <a:rPr lang="en-US" sz="3200" dirty="0"/>
                <a:t>KSTAR real Time Computer</a:t>
              </a:r>
            </a:p>
          </p:txBody>
        </p:sp>
      </p:grpSp>
      <p:sp>
        <p:nvSpPr>
          <p:cNvPr id="4098" name="TextBox 4097">
            <a:extLst>
              <a:ext uri="{FF2B5EF4-FFF2-40B4-BE49-F238E27FC236}">
                <a16:creationId xmlns:a16="http://schemas.microsoft.com/office/drawing/2014/main" id="{5CEF7116-F0B6-58B1-56D1-FCB544061009}"/>
              </a:ext>
            </a:extLst>
          </p:cNvPr>
          <p:cNvSpPr txBox="1"/>
          <p:nvPr/>
        </p:nvSpPr>
        <p:spPr>
          <a:xfrm>
            <a:off x="22538068" y="35122994"/>
            <a:ext cx="9662801" cy="1569660"/>
          </a:xfrm>
          <a:prstGeom prst="rect">
            <a:avLst/>
          </a:prstGeom>
          <a:noFill/>
        </p:spPr>
        <p:txBody>
          <a:bodyPr wrap="square">
            <a:spAutoFit/>
          </a:bodyPr>
          <a:lstStyle/>
          <a:p>
            <a:pPr>
              <a:defRPr/>
            </a:pPr>
            <a:r>
              <a:rPr lang="en-US" sz="3200" dirty="0"/>
              <a:t>Real-time MHD system on KSTAR computed real-time FFTs from the toroidal magnetics probes for the first time in 2021 for real-time DECAF application.</a:t>
            </a:r>
          </a:p>
        </p:txBody>
      </p:sp>
      <p:sp>
        <p:nvSpPr>
          <p:cNvPr id="4100" name="TextBox 4099">
            <a:extLst>
              <a:ext uri="{FF2B5EF4-FFF2-40B4-BE49-F238E27FC236}">
                <a16:creationId xmlns:a16="http://schemas.microsoft.com/office/drawing/2014/main" id="{392C816E-2EEA-FE78-8773-3C2AC2A8E9F0}"/>
              </a:ext>
            </a:extLst>
          </p:cNvPr>
          <p:cNvSpPr txBox="1"/>
          <p:nvPr/>
        </p:nvSpPr>
        <p:spPr>
          <a:xfrm>
            <a:off x="22923520" y="16105098"/>
            <a:ext cx="9197230" cy="2062103"/>
          </a:xfrm>
          <a:prstGeom prst="rect">
            <a:avLst/>
          </a:prstGeom>
          <a:noFill/>
        </p:spPr>
        <p:txBody>
          <a:bodyPr wrap="square">
            <a:spAutoFit/>
          </a:bodyPr>
          <a:lstStyle/>
          <a:p>
            <a:pPr marL="0" marR="0" lvl="0" indent="0" algn="l" defTabSz="4441190" rtl="0" eaLnBrk="1" fontAlgn="auto" latinLnBrk="0" hangingPunct="1">
              <a:lnSpc>
                <a:spcPct val="100000"/>
              </a:lnSpc>
              <a:spcBef>
                <a:spcPts val="0"/>
              </a:spcBef>
              <a:spcAft>
                <a:spcPts val="0"/>
              </a:spcAft>
              <a:buClrTx/>
              <a:buSzTx/>
              <a:buFontTx/>
              <a:buNone/>
              <a:tabLst/>
              <a:defRPr/>
            </a:pPr>
            <a:r>
              <a:rPr lang="en-US" sz="3200" dirty="0"/>
              <a:t>Dark blue: 20 kHz sin wave input signal</a:t>
            </a:r>
          </a:p>
          <a:p>
            <a:pPr marL="0" marR="0" lvl="0" indent="0" algn="l" defTabSz="4441190" rtl="0" eaLnBrk="1" fontAlgn="auto" latinLnBrk="0" hangingPunct="1">
              <a:lnSpc>
                <a:spcPct val="100000"/>
              </a:lnSpc>
              <a:spcBef>
                <a:spcPts val="0"/>
              </a:spcBef>
              <a:spcAft>
                <a:spcPts val="0"/>
              </a:spcAft>
              <a:buClrTx/>
              <a:buSzTx/>
              <a:buFontTx/>
              <a:buNone/>
              <a:tabLst/>
              <a:defRPr/>
            </a:pPr>
            <a:r>
              <a:rPr lang="en-US" sz="3200" dirty="0"/>
              <a:t>Light blue: FPGA card FFT calculation result output through 16-bit D/A. </a:t>
            </a:r>
          </a:p>
          <a:p>
            <a:pPr marL="0" marR="0" lvl="0" indent="0" algn="l" defTabSz="4441190" rtl="0" eaLnBrk="1" fontAlgn="auto" latinLnBrk="0" hangingPunct="1">
              <a:lnSpc>
                <a:spcPct val="100000"/>
              </a:lnSpc>
              <a:spcBef>
                <a:spcPts val="0"/>
              </a:spcBef>
              <a:spcAft>
                <a:spcPts val="0"/>
              </a:spcAft>
              <a:buClrTx/>
              <a:buSzTx/>
              <a:buFontTx/>
              <a:buNone/>
              <a:tabLst/>
              <a:defRPr/>
            </a:pPr>
            <a:r>
              <a:rPr lang="en-US" sz="3200" dirty="0"/>
              <a:t>Green: Start point and End point FFT indicator</a:t>
            </a:r>
          </a:p>
        </p:txBody>
      </p:sp>
      <p:sp>
        <p:nvSpPr>
          <p:cNvPr id="4102" name="TextBox 4101">
            <a:extLst>
              <a:ext uri="{FF2B5EF4-FFF2-40B4-BE49-F238E27FC236}">
                <a16:creationId xmlns:a16="http://schemas.microsoft.com/office/drawing/2014/main" id="{DE663189-5066-59FB-78B9-71CC1B3F4F10}"/>
              </a:ext>
            </a:extLst>
          </p:cNvPr>
          <p:cNvSpPr txBox="1"/>
          <p:nvPr/>
        </p:nvSpPr>
        <p:spPr>
          <a:xfrm>
            <a:off x="22788954" y="15307080"/>
            <a:ext cx="8783039" cy="646331"/>
          </a:xfrm>
          <a:prstGeom prst="rect">
            <a:avLst/>
          </a:prstGeom>
          <a:noFill/>
        </p:spPr>
        <p:txBody>
          <a:bodyPr wrap="square">
            <a:spAutoFit/>
          </a:bodyPr>
          <a:lstStyle/>
          <a:p>
            <a:r>
              <a:rPr lang="en-US" sz="3600" b="1" dirty="0"/>
              <a:t>FPGA Card Real part of FFT Test Results</a:t>
            </a:r>
          </a:p>
        </p:txBody>
      </p:sp>
      <p:pic>
        <p:nvPicPr>
          <p:cNvPr id="4104" name="Picture 2">
            <a:extLst>
              <a:ext uri="{FF2B5EF4-FFF2-40B4-BE49-F238E27FC236}">
                <a16:creationId xmlns:a16="http://schemas.microsoft.com/office/drawing/2014/main" id="{BA894A8D-F502-F055-EF35-228CD15247A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783908" y="22385176"/>
            <a:ext cx="8549782" cy="4328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6" name="TextBox 4105">
            <a:extLst>
              <a:ext uri="{FF2B5EF4-FFF2-40B4-BE49-F238E27FC236}">
                <a16:creationId xmlns:a16="http://schemas.microsoft.com/office/drawing/2014/main" id="{F7266C1B-E024-62D0-DA7A-DB08CA401CF1}"/>
              </a:ext>
            </a:extLst>
          </p:cNvPr>
          <p:cNvSpPr txBox="1"/>
          <p:nvPr/>
        </p:nvSpPr>
        <p:spPr>
          <a:xfrm>
            <a:off x="24417624" y="26719209"/>
            <a:ext cx="5132770" cy="584775"/>
          </a:xfrm>
          <a:prstGeom prst="rect">
            <a:avLst/>
          </a:prstGeom>
          <a:noFill/>
        </p:spPr>
        <p:txBody>
          <a:bodyPr wrap="square">
            <a:spAutoFit/>
          </a:bodyPr>
          <a:lstStyle/>
          <a:p>
            <a:r>
              <a:rPr lang="en-US" sz="3200" dirty="0"/>
              <a:t>MATLAB Simulation Result</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ctr" defTabSz="217805" rtl="0" eaLnBrk="1" fontAlgn="base" latinLnBrk="0" hangingPunct="1">
          <a:lnSpc>
            <a:spcPct val="100000"/>
          </a:lnSpc>
          <a:spcBef>
            <a:spcPct val="0"/>
          </a:spcBef>
          <a:spcAft>
            <a:spcPct val="0"/>
          </a:spcAft>
          <a:buClrTx/>
          <a:buSzTx/>
          <a:buFontTx/>
          <a:buNone/>
          <a:defRPr kumimoji="0" lang="en-US" sz="800" b="1"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spPr>
      <a:bodyPr vert="horz" wrap="square" lIns="91440" tIns="45720" rIns="91440" bIns="45720" numCol="1" anchor="t" anchorCtr="0" compatLnSpc="1"/>
      <a:lstStyle>
        <a:defPPr marL="0" marR="0" indent="0" algn="ctr" defTabSz="217805" rtl="0" eaLnBrk="1" fontAlgn="base" latinLnBrk="0" hangingPunct="1">
          <a:lnSpc>
            <a:spcPct val="100000"/>
          </a:lnSpc>
          <a:spcBef>
            <a:spcPct val="0"/>
          </a:spcBef>
          <a:spcAft>
            <a:spcPct val="0"/>
          </a:spcAft>
          <a:buClrTx/>
          <a:buSzTx/>
          <a:buFontTx/>
          <a:buNone/>
          <a:defRPr kumimoji="0" lang="en-US" sz="800" b="1"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TotalTime>
  <Words>1099</Words>
  <Application>Microsoft Macintosh PowerPoint</Application>
  <PresentationFormat>Custom</PresentationFormat>
  <Paragraphs>60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Calibri</vt:lpstr>
      <vt:lpstr>Times New Roman</vt:lpstr>
      <vt:lpstr>Verdana</vt:lpstr>
      <vt:lpstr>Default Design</vt:lpstr>
      <vt:lpstr>PowerPoint Presentation</vt:lpstr>
    </vt:vector>
  </TitlesOfParts>
  <Company>PPPL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 Sibilia</dc:creator>
  <cp:lastModifiedBy>Microsoft Office User</cp:lastModifiedBy>
  <cp:revision>162</cp:revision>
  <cp:lastPrinted>2017-06-01T19:16:00Z</cp:lastPrinted>
  <dcterms:created xsi:type="dcterms:W3CDTF">2017-05-22T12:10:00Z</dcterms:created>
  <dcterms:modified xsi:type="dcterms:W3CDTF">2024-04-23T02:10:34Z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8F01EB6DCDC04A7CA125270DC3D87841_13</vt:lpwstr>
  </property>
  <property fmtid="{D5CDD505-2E9C-101B-9397-08002B2CF9AE}" pid="3" name="KSOProductBuildVer">
    <vt:lpwstr>1033-12.2.0.16731</vt:lpwstr>
  </property>
</Properties>
</file>