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sldIdLst>
    <p:sldId id="267" r:id="rId5"/>
    <p:sldId id="261" r:id="rId6"/>
    <p:sldId id="310" r:id="rId7"/>
    <p:sldId id="269" r:id="rId8"/>
    <p:sldId id="268" r:id="rId9"/>
    <p:sldId id="308" r:id="rId10"/>
    <p:sldId id="270" r:id="rId11"/>
    <p:sldId id="307" r:id="rId12"/>
    <p:sldId id="271" r:id="rId13"/>
    <p:sldId id="274" r:id="rId14"/>
    <p:sldId id="275" r:id="rId15"/>
    <p:sldId id="282" r:id="rId16"/>
    <p:sldId id="277" r:id="rId17"/>
    <p:sldId id="283" r:id="rId18"/>
    <p:sldId id="309" r:id="rId19"/>
    <p:sldId id="276" r:id="rId20"/>
    <p:sldId id="278" r:id="rId21"/>
    <p:sldId id="279" r:id="rId22"/>
    <p:sldId id="281" r:id="rId23"/>
    <p:sldId id="265" r:id="rId24"/>
    <p:sldId id="313" r:id="rId25"/>
    <p:sldId id="312" r:id="rId26"/>
    <p:sldId id="306" r:id="rId27"/>
    <p:sldId id="290" r:id="rId28"/>
    <p:sldId id="289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933FF"/>
    <a:srgbClr val="0AA759"/>
    <a:srgbClr val="00A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AC7A1B-310C-4A04-BADD-3BF000C74A04}" v="580" dt="2024-04-23T00:07:33.6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01"/>
    <p:restoredTop sz="96208"/>
  </p:normalViewPr>
  <p:slideViewPr>
    <p:cSldViewPr snapToGrid="0" snapToObjects="1">
      <p:cViewPr varScale="1">
        <p:scale>
          <a:sx n="104" d="100"/>
          <a:sy n="104" d="100"/>
        </p:scale>
        <p:origin x="16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rey Corbeil Therrien" userId="06f172b0-9e51-4671-b78a-e3d0677f863f" providerId="ADAL" clId="{52AC7A1B-310C-4A04-BADD-3BF000C74A04}"/>
    <pc:docChg chg="undo redo custSel addSld delSld modSld sldOrd">
      <pc:chgData name="Audrey Corbeil Therrien" userId="06f172b0-9e51-4671-b78a-e3d0677f863f" providerId="ADAL" clId="{52AC7A1B-310C-4A04-BADD-3BF000C74A04}" dt="2024-04-23T00:08:13.337" v="4404" actId="1076"/>
      <pc:docMkLst>
        <pc:docMk/>
      </pc:docMkLst>
      <pc:sldChg chg="addSp delSp modSp mod modAnim">
        <pc:chgData name="Audrey Corbeil Therrien" userId="06f172b0-9e51-4671-b78a-e3d0677f863f" providerId="ADAL" clId="{52AC7A1B-310C-4A04-BADD-3BF000C74A04}" dt="2024-04-21T05:12:08.670" v="3307" actId="1076"/>
        <pc:sldMkLst>
          <pc:docMk/>
          <pc:sldMk cId="2806121785" sldId="261"/>
        </pc:sldMkLst>
        <pc:spChg chg="add mod">
          <ac:chgData name="Audrey Corbeil Therrien" userId="06f172b0-9e51-4671-b78a-e3d0677f863f" providerId="ADAL" clId="{52AC7A1B-310C-4A04-BADD-3BF000C74A04}" dt="2024-04-21T05:12:08.670" v="3307" actId="1076"/>
          <ac:spMkLst>
            <pc:docMk/>
            <pc:sldMk cId="2806121785" sldId="261"/>
            <ac:spMk id="6" creationId="{0F1BC844-AEC4-8101-3772-746045633353}"/>
          </ac:spMkLst>
        </pc:spChg>
        <pc:spChg chg="del">
          <ac:chgData name="Audrey Corbeil Therrien" userId="06f172b0-9e51-4671-b78a-e3d0677f863f" providerId="ADAL" clId="{52AC7A1B-310C-4A04-BADD-3BF000C74A04}" dt="2024-04-20T09:24:25.798" v="2240" actId="478"/>
          <ac:spMkLst>
            <pc:docMk/>
            <pc:sldMk cId="2806121785" sldId="261"/>
            <ac:spMk id="6" creationId="{2051CB7E-0BB3-B740-B13E-FD9010F1DAEF}"/>
          </ac:spMkLst>
        </pc:spChg>
        <pc:spChg chg="mod">
          <ac:chgData name="Audrey Corbeil Therrien" userId="06f172b0-9e51-4671-b78a-e3d0677f863f" providerId="ADAL" clId="{52AC7A1B-310C-4A04-BADD-3BF000C74A04}" dt="2024-04-20T09:24:26.272" v="2241"/>
          <ac:spMkLst>
            <pc:docMk/>
            <pc:sldMk cId="2806121785" sldId="261"/>
            <ac:spMk id="7" creationId="{6628F511-601B-5902-C752-598AAD6F8E60}"/>
          </ac:spMkLst>
        </pc:spChg>
        <pc:spChg chg="mod">
          <ac:chgData name="Audrey Corbeil Therrien" userId="06f172b0-9e51-4671-b78a-e3d0677f863f" providerId="ADAL" clId="{52AC7A1B-310C-4A04-BADD-3BF000C74A04}" dt="2024-04-20T09:24:26.272" v="2241"/>
          <ac:spMkLst>
            <pc:docMk/>
            <pc:sldMk cId="2806121785" sldId="261"/>
            <ac:spMk id="9" creationId="{9997BFC5-D57B-77DB-3871-97F686447ED6}"/>
          </ac:spMkLst>
        </pc:spChg>
        <pc:spChg chg="mod">
          <ac:chgData name="Audrey Corbeil Therrien" userId="06f172b0-9e51-4671-b78a-e3d0677f863f" providerId="ADAL" clId="{52AC7A1B-310C-4A04-BADD-3BF000C74A04}" dt="2024-04-20T09:24:26.272" v="2241"/>
          <ac:spMkLst>
            <pc:docMk/>
            <pc:sldMk cId="2806121785" sldId="261"/>
            <ac:spMk id="11" creationId="{89AE2CB8-3FE6-F533-936B-44C9FB923A9D}"/>
          </ac:spMkLst>
        </pc:spChg>
        <pc:spChg chg="mod">
          <ac:chgData name="Audrey Corbeil Therrien" userId="06f172b0-9e51-4671-b78a-e3d0677f863f" providerId="ADAL" clId="{52AC7A1B-310C-4A04-BADD-3BF000C74A04}" dt="2024-04-20T09:24:26.272" v="2241"/>
          <ac:spMkLst>
            <pc:docMk/>
            <pc:sldMk cId="2806121785" sldId="261"/>
            <ac:spMk id="12" creationId="{E930B355-DADD-80CE-ED35-47CA849F9370}"/>
          </ac:spMkLst>
        </pc:spChg>
        <pc:spChg chg="mod">
          <ac:chgData name="Audrey Corbeil Therrien" userId="06f172b0-9e51-4671-b78a-e3d0677f863f" providerId="ADAL" clId="{52AC7A1B-310C-4A04-BADD-3BF000C74A04}" dt="2024-04-20T09:24:26.272" v="2241"/>
          <ac:spMkLst>
            <pc:docMk/>
            <pc:sldMk cId="2806121785" sldId="261"/>
            <ac:spMk id="13" creationId="{2AE1B5CA-F08B-1762-34D4-B551B6FBE29E}"/>
          </ac:spMkLst>
        </pc:spChg>
        <pc:spChg chg="mod">
          <ac:chgData name="Audrey Corbeil Therrien" userId="06f172b0-9e51-4671-b78a-e3d0677f863f" providerId="ADAL" clId="{52AC7A1B-310C-4A04-BADD-3BF000C74A04}" dt="2024-04-20T09:24:26.272" v="2241"/>
          <ac:spMkLst>
            <pc:docMk/>
            <pc:sldMk cId="2806121785" sldId="261"/>
            <ac:spMk id="17" creationId="{C891584F-14E1-9C55-2D14-1F78ED0E3E28}"/>
          </ac:spMkLst>
        </pc:spChg>
        <pc:spChg chg="mod">
          <ac:chgData name="Audrey Corbeil Therrien" userId="06f172b0-9e51-4671-b78a-e3d0677f863f" providerId="ADAL" clId="{52AC7A1B-310C-4A04-BADD-3BF000C74A04}" dt="2024-04-20T09:24:26.272" v="2241"/>
          <ac:spMkLst>
            <pc:docMk/>
            <pc:sldMk cId="2806121785" sldId="261"/>
            <ac:spMk id="49" creationId="{33C7054F-3DA2-CDA9-2454-F8CA9E9CFBBB}"/>
          </ac:spMkLst>
        </pc:spChg>
        <pc:spChg chg="mod">
          <ac:chgData name="Audrey Corbeil Therrien" userId="06f172b0-9e51-4671-b78a-e3d0677f863f" providerId="ADAL" clId="{52AC7A1B-310C-4A04-BADD-3BF000C74A04}" dt="2024-04-20T09:24:26.272" v="2241"/>
          <ac:spMkLst>
            <pc:docMk/>
            <pc:sldMk cId="2806121785" sldId="261"/>
            <ac:spMk id="52" creationId="{7E4E9A3F-1684-920D-8DD8-9EBF2EE74398}"/>
          </ac:spMkLst>
        </pc:spChg>
        <pc:grpChg chg="add mod">
          <ac:chgData name="Audrey Corbeil Therrien" userId="06f172b0-9e51-4671-b78a-e3d0677f863f" providerId="ADAL" clId="{52AC7A1B-310C-4A04-BADD-3BF000C74A04}" dt="2024-04-20T09:24:29.605" v="2242" actId="1076"/>
          <ac:grpSpMkLst>
            <pc:docMk/>
            <pc:sldMk cId="2806121785" sldId="261"/>
            <ac:grpSpMk id="2" creationId="{2AFA208A-52E2-9925-FB45-2DDC8A29B753}"/>
          </ac:grpSpMkLst>
        </pc:grpChg>
        <pc:grpChg chg="add mod">
          <ac:chgData name="Audrey Corbeil Therrien" userId="06f172b0-9e51-4671-b78a-e3d0677f863f" providerId="ADAL" clId="{52AC7A1B-310C-4A04-BADD-3BF000C74A04}" dt="2024-04-20T09:24:29.605" v="2242" actId="1076"/>
          <ac:grpSpMkLst>
            <pc:docMk/>
            <pc:sldMk cId="2806121785" sldId="261"/>
            <ac:grpSpMk id="8" creationId="{EFFF712F-0555-B035-191B-4654459EDB7B}"/>
          </ac:grpSpMkLst>
        </pc:grpChg>
        <pc:grpChg chg="mod">
          <ac:chgData name="Audrey Corbeil Therrien" userId="06f172b0-9e51-4671-b78a-e3d0677f863f" providerId="ADAL" clId="{52AC7A1B-310C-4A04-BADD-3BF000C74A04}" dt="2024-04-20T09:24:26.272" v="2241"/>
          <ac:grpSpMkLst>
            <pc:docMk/>
            <pc:sldMk cId="2806121785" sldId="261"/>
            <ac:grpSpMk id="10" creationId="{2F65C3F3-EDD1-B989-D1E2-0A5FC7853E7C}"/>
          </ac:grpSpMkLst>
        </pc:grpChg>
        <pc:grpChg chg="add mod">
          <ac:chgData name="Audrey Corbeil Therrien" userId="06f172b0-9e51-4671-b78a-e3d0677f863f" providerId="ADAL" clId="{52AC7A1B-310C-4A04-BADD-3BF000C74A04}" dt="2024-04-20T09:24:29.605" v="2242" actId="1076"/>
          <ac:grpSpMkLst>
            <pc:docMk/>
            <pc:sldMk cId="2806121785" sldId="261"/>
            <ac:grpSpMk id="15" creationId="{6F75D937-43C4-04FC-4CD6-4997FAD42E5C}"/>
          </ac:grpSpMkLst>
        </pc:grpChg>
        <pc:grpChg chg="mod">
          <ac:chgData name="Audrey Corbeil Therrien" userId="06f172b0-9e51-4671-b78a-e3d0677f863f" providerId="ADAL" clId="{52AC7A1B-310C-4A04-BADD-3BF000C74A04}" dt="2024-04-20T09:24:26.272" v="2241"/>
          <ac:grpSpMkLst>
            <pc:docMk/>
            <pc:sldMk cId="2806121785" sldId="261"/>
            <ac:grpSpMk id="16" creationId="{FB7D4878-2500-62E2-D479-8B7D95022282}"/>
          </ac:grpSpMkLst>
        </pc:grpChg>
        <pc:grpChg chg="mod">
          <ac:chgData name="Audrey Corbeil Therrien" userId="06f172b0-9e51-4671-b78a-e3d0677f863f" providerId="ADAL" clId="{52AC7A1B-310C-4A04-BADD-3BF000C74A04}" dt="2024-04-20T09:24:26.272" v="2241"/>
          <ac:grpSpMkLst>
            <pc:docMk/>
            <pc:sldMk cId="2806121785" sldId="261"/>
            <ac:grpSpMk id="18" creationId="{FC62847C-3B2F-C91D-4CEA-7E87872CBEDD}"/>
          </ac:grpSpMkLst>
        </pc:grpChg>
        <pc:grpChg chg="add mod">
          <ac:chgData name="Audrey Corbeil Therrien" userId="06f172b0-9e51-4671-b78a-e3d0677f863f" providerId="ADAL" clId="{52AC7A1B-310C-4A04-BADD-3BF000C74A04}" dt="2024-04-20T09:24:29.605" v="2242" actId="1076"/>
          <ac:grpSpMkLst>
            <pc:docMk/>
            <pc:sldMk cId="2806121785" sldId="261"/>
            <ac:grpSpMk id="47" creationId="{33CFFA67-F634-602C-26EF-E917FA94A46D}"/>
          </ac:grpSpMkLst>
        </pc:grpChg>
        <pc:grpChg chg="add mod">
          <ac:chgData name="Audrey Corbeil Therrien" userId="06f172b0-9e51-4671-b78a-e3d0677f863f" providerId="ADAL" clId="{52AC7A1B-310C-4A04-BADD-3BF000C74A04}" dt="2024-04-20T09:24:29.605" v="2242" actId="1076"/>
          <ac:grpSpMkLst>
            <pc:docMk/>
            <pc:sldMk cId="2806121785" sldId="261"/>
            <ac:grpSpMk id="50" creationId="{ACBEB5C8-9F4F-4E5F-C7FF-41D33CFEDEE2}"/>
          </ac:grpSpMkLst>
        </pc:grpChg>
        <pc:picChg chg="mod">
          <ac:chgData name="Audrey Corbeil Therrien" userId="06f172b0-9e51-4671-b78a-e3d0677f863f" providerId="ADAL" clId="{52AC7A1B-310C-4A04-BADD-3BF000C74A04}" dt="2024-04-20T09:24:26.272" v="2241"/>
          <ac:picMkLst>
            <pc:docMk/>
            <pc:sldMk cId="2806121785" sldId="261"/>
            <ac:picMk id="3" creationId="{22372584-3441-0297-8AAD-DD1E8435CC09}"/>
          </ac:picMkLst>
        </pc:picChg>
        <pc:picChg chg="mod">
          <ac:chgData name="Audrey Corbeil Therrien" userId="06f172b0-9e51-4671-b78a-e3d0677f863f" providerId="ADAL" clId="{52AC7A1B-310C-4A04-BADD-3BF000C74A04}" dt="2024-04-20T09:24:26.272" v="2241"/>
          <ac:picMkLst>
            <pc:docMk/>
            <pc:sldMk cId="2806121785" sldId="261"/>
            <ac:picMk id="14" creationId="{C75939F9-3375-1585-4D61-C9A7395F0146}"/>
          </ac:picMkLst>
        </pc:picChg>
        <pc:picChg chg="mod">
          <ac:chgData name="Audrey Corbeil Therrien" userId="06f172b0-9e51-4671-b78a-e3d0677f863f" providerId="ADAL" clId="{52AC7A1B-310C-4A04-BADD-3BF000C74A04}" dt="2024-04-20T09:24:26.272" v="2241"/>
          <ac:picMkLst>
            <pc:docMk/>
            <pc:sldMk cId="2806121785" sldId="261"/>
            <ac:picMk id="48" creationId="{2E0C81A9-0821-FA70-3111-AEAFA44FB4D4}"/>
          </ac:picMkLst>
        </pc:picChg>
        <pc:picChg chg="mod">
          <ac:chgData name="Audrey Corbeil Therrien" userId="06f172b0-9e51-4671-b78a-e3d0677f863f" providerId="ADAL" clId="{52AC7A1B-310C-4A04-BADD-3BF000C74A04}" dt="2024-04-20T09:24:26.272" v="2241"/>
          <ac:picMkLst>
            <pc:docMk/>
            <pc:sldMk cId="2806121785" sldId="261"/>
            <ac:picMk id="51" creationId="{3CED5305-62D8-494B-337C-D1A02ACCBC1F}"/>
          </ac:picMkLst>
        </pc:pic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19" creationId="{4173E396-B455-683B-D9C8-FE94868773E9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0" creationId="{9EF46F19-FF94-9BE4-48B1-5B56B7F86E8D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1" creationId="{C5A34E07-DF68-B47E-D5C2-179222BEE8B8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2" creationId="{DD049DCE-4D6C-FC53-458A-B71913A0BB49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3" creationId="{CA80C1F7-66CB-8210-4352-72EE927EC343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4" creationId="{E69E43D1-689D-292F-54EA-6F9B04BFE3B1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5" creationId="{F96456D7-BCA0-B35D-C2B4-2BF9D6AA0956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6" creationId="{4105AE17-2E57-1336-663B-3C1AE9141C11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7" creationId="{7CC9F3CF-83D1-854A-1579-9E080A0EBA42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8" creationId="{21685970-C074-9FF1-39C9-E471A3C85BAD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29" creationId="{81BB315E-AE7E-AD66-9D85-6A93F1B39768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0" creationId="{92F536EB-0300-B987-35CC-831236F06359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1" creationId="{7B184BEC-FF6D-BBE8-FF3F-D6D61431E46F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2" creationId="{301AFB94-A81F-0BE3-DCBD-4F5AF7518170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3" creationId="{3DF5E6B8-B1A8-C381-748C-E1510CEB15CE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4" creationId="{756E643F-D727-C6D5-07B6-141FC3582F25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5" creationId="{10073A8F-7383-5E4F-434F-74B9D8295741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6" creationId="{A85DA397-26D6-C939-7571-019B718A064F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7" creationId="{8315011B-94D2-4E3A-621E-D6C619778173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8" creationId="{42163FB4-E4FB-FA01-0BF3-ED4F28014B7F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39" creationId="{2B6D7E3E-F1B3-9696-D4F1-FAA347409404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40" creationId="{3318DFFA-D32D-5360-A05A-E84BEB368574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41" creationId="{6AC4D955-1F41-2054-281A-E5D3443B5E7D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42" creationId="{7221B054-EB4D-9DDC-50FD-2E40677E1B3E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43" creationId="{FF06A681-03B7-81BF-4156-247A1E61E26D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44" creationId="{9B372597-7954-FDA4-9A49-8C27DC64066E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45" creationId="{D0C47A27-D446-FCC4-AF8D-96B14FE2100E}"/>
          </ac:cxnSpMkLst>
        </pc:cxnChg>
        <pc:cxnChg chg="mod">
          <ac:chgData name="Audrey Corbeil Therrien" userId="06f172b0-9e51-4671-b78a-e3d0677f863f" providerId="ADAL" clId="{52AC7A1B-310C-4A04-BADD-3BF000C74A04}" dt="2024-04-20T09:24:26.272" v="2241"/>
          <ac:cxnSpMkLst>
            <pc:docMk/>
            <pc:sldMk cId="2806121785" sldId="261"/>
            <ac:cxnSpMk id="46" creationId="{B815032E-6467-3504-1955-AF6D8F43D975}"/>
          </ac:cxnSpMkLst>
        </pc:cxnChg>
      </pc:sldChg>
      <pc:sldChg chg="addSp modSp mod modAnim">
        <pc:chgData name="Audrey Corbeil Therrien" userId="06f172b0-9e51-4671-b78a-e3d0677f863f" providerId="ADAL" clId="{52AC7A1B-310C-4A04-BADD-3BF000C74A04}" dt="2024-04-23T00:06:28.489" v="4345" actId="1076"/>
        <pc:sldMkLst>
          <pc:docMk/>
          <pc:sldMk cId="739949855" sldId="265"/>
        </pc:sldMkLst>
        <pc:spChg chg="mod">
          <ac:chgData name="Audrey Corbeil Therrien" userId="06f172b0-9e51-4671-b78a-e3d0677f863f" providerId="ADAL" clId="{52AC7A1B-310C-4A04-BADD-3BF000C74A04}" dt="2024-04-21T04:53:52.827" v="3073" actId="20577"/>
          <ac:spMkLst>
            <pc:docMk/>
            <pc:sldMk cId="739949855" sldId="265"/>
            <ac:spMk id="2" creationId="{954BF301-F411-D940-9C36-4CFEB25E7612}"/>
          </ac:spMkLst>
        </pc:spChg>
        <pc:spChg chg="mod">
          <ac:chgData name="Audrey Corbeil Therrien" userId="06f172b0-9e51-4671-b78a-e3d0677f863f" providerId="ADAL" clId="{52AC7A1B-310C-4A04-BADD-3BF000C74A04}" dt="2024-04-21T04:55:26.534" v="3102" actId="20577"/>
          <ac:spMkLst>
            <pc:docMk/>
            <pc:sldMk cId="739949855" sldId="265"/>
            <ac:spMk id="3" creationId="{5D39F92D-CC3C-A64C-8B0E-58B8833D0455}"/>
          </ac:spMkLst>
        </pc:spChg>
        <pc:spChg chg="mod">
          <ac:chgData name="Audrey Corbeil Therrien" userId="06f172b0-9e51-4671-b78a-e3d0677f863f" providerId="ADAL" clId="{52AC7A1B-310C-4A04-BADD-3BF000C74A04}" dt="2024-04-21T05:27:40.269" v="3524"/>
          <ac:spMkLst>
            <pc:docMk/>
            <pc:sldMk cId="739949855" sldId="265"/>
            <ac:spMk id="6" creationId="{4E6799CB-2270-DFE8-5F32-16F76AD28004}"/>
          </ac:spMkLst>
        </pc:spChg>
        <pc:spChg chg="mod">
          <ac:chgData name="Audrey Corbeil Therrien" userId="06f172b0-9e51-4671-b78a-e3d0677f863f" providerId="ADAL" clId="{52AC7A1B-310C-4A04-BADD-3BF000C74A04}" dt="2024-04-23T00:06:14.221" v="4341" actId="1076"/>
          <ac:spMkLst>
            <pc:docMk/>
            <pc:sldMk cId="739949855" sldId="265"/>
            <ac:spMk id="12" creationId="{F468A3A5-3777-3F5F-75F0-2725CD66443F}"/>
          </ac:spMkLst>
        </pc:spChg>
        <pc:grpChg chg="add mod">
          <ac:chgData name="Audrey Corbeil Therrien" userId="06f172b0-9e51-4671-b78a-e3d0677f863f" providerId="ADAL" clId="{52AC7A1B-310C-4A04-BADD-3BF000C74A04}" dt="2024-04-23T00:06:28.489" v="4345" actId="1076"/>
          <ac:grpSpMkLst>
            <pc:docMk/>
            <pc:sldMk cId="739949855" sldId="265"/>
            <ac:grpSpMk id="5" creationId="{8238B12E-D539-8668-0E5E-1D9A5C723D6E}"/>
          </ac:grpSpMkLst>
        </pc:grpChg>
        <pc:grpChg chg="add mod">
          <ac:chgData name="Audrey Corbeil Therrien" userId="06f172b0-9e51-4671-b78a-e3d0677f863f" providerId="ADAL" clId="{52AC7A1B-310C-4A04-BADD-3BF000C74A04}" dt="2024-04-23T00:06:14.221" v="4341" actId="1076"/>
          <ac:grpSpMkLst>
            <pc:docMk/>
            <pc:sldMk cId="739949855" sldId="265"/>
            <ac:grpSpMk id="10" creationId="{9D2A545D-B3DA-A987-D6CF-EE495B64F6CA}"/>
          </ac:grpSpMkLst>
        </pc:grpChg>
        <pc:picChg chg="add mod">
          <ac:chgData name="Audrey Corbeil Therrien" userId="06f172b0-9e51-4671-b78a-e3d0677f863f" providerId="ADAL" clId="{52AC7A1B-310C-4A04-BADD-3BF000C74A04}" dt="2024-04-23T00:06:26.379" v="4344" actId="1076"/>
          <ac:picMkLst>
            <pc:docMk/>
            <pc:sldMk cId="739949855" sldId="265"/>
            <ac:picMk id="4" creationId="{A4100D19-2B72-82A5-DA54-7C2C8289EEAF}"/>
          </ac:picMkLst>
        </pc:picChg>
        <pc:picChg chg="mod">
          <ac:chgData name="Audrey Corbeil Therrien" userId="06f172b0-9e51-4671-b78a-e3d0677f863f" providerId="ADAL" clId="{52AC7A1B-310C-4A04-BADD-3BF000C74A04}" dt="2024-04-21T05:27:40.269" v="3524"/>
          <ac:picMkLst>
            <pc:docMk/>
            <pc:sldMk cId="739949855" sldId="265"/>
            <ac:picMk id="7" creationId="{09EF5774-9A7D-9729-18FB-AD567A3558D8}"/>
          </ac:picMkLst>
        </pc:picChg>
        <pc:picChg chg="add mod">
          <ac:chgData name="Audrey Corbeil Therrien" userId="06f172b0-9e51-4671-b78a-e3d0677f863f" providerId="ADAL" clId="{52AC7A1B-310C-4A04-BADD-3BF000C74A04}" dt="2024-04-23T00:06:21.139" v="4343" actId="1076"/>
          <ac:picMkLst>
            <pc:docMk/>
            <pc:sldMk cId="739949855" sldId="265"/>
            <ac:picMk id="8" creationId="{4A5EDEAE-D54A-10AC-9FB7-58A52121B7D7}"/>
          </ac:picMkLst>
        </pc:picChg>
        <pc:picChg chg="add mod">
          <ac:chgData name="Audrey Corbeil Therrien" userId="06f172b0-9e51-4671-b78a-e3d0677f863f" providerId="ADAL" clId="{52AC7A1B-310C-4A04-BADD-3BF000C74A04}" dt="2024-04-23T00:06:17.983" v="4342" actId="1076"/>
          <ac:picMkLst>
            <pc:docMk/>
            <pc:sldMk cId="739949855" sldId="265"/>
            <ac:picMk id="9" creationId="{7E4711A4-3B5B-F1F6-3CDB-FFA46061A54D}"/>
          </ac:picMkLst>
        </pc:picChg>
        <pc:picChg chg="mod">
          <ac:chgData name="Audrey Corbeil Therrien" userId="06f172b0-9e51-4671-b78a-e3d0677f863f" providerId="ADAL" clId="{52AC7A1B-310C-4A04-BADD-3BF000C74A04}" dt="2024-04-23T00:06:14.221" v="4341" actId="1076"/>
          <ac:picMkLst>
            <pc:docMk/>
            <pc:sldMk cId="739949855" sldId="265"/>
            <ac:picMk id="11" creationId="{0C6C2CAC-57B2-E924-524B-BD849BA94A8F}"/>
          </ac:picMkLst>
        </pc:picChg>
      </pc:sldChg>
      <pc:sldChg chg="addSp modSp mod">
        <pc:chgData name="Audrey Corbeil Therrien" userId="06f172b0-9e51-4671-b78a-e3d0677f863f" providerId="ADAL" clId="{52AC7A1B-310C-4A04-BADD-3BF000C74A04}" dt="2024-04-23T00:08:13.337" v="4404" actId="1076"/>
        <pc:sldMkLst>
          <pc:docMk/>
          <pc:sldMk cId="4105008733" sldId="267"/>
        </pc:sldMkLst>
        <pc:spChg chg="add mod">
          <ac:chgData name="Audrey Corbeil Therrien" userId="06f172b0-9e51-4671-b78a-e3d0677f863f" providerId="ADAL" clId="{52AC7A1B-310C-4A04-BADD-3BF000C74A04}" dt="2024-04-23T00:08:13.337" v="4404" actId="1076"/>
          <ac:spMkLst>
            <pc:docMk/>
            <pc:sldMk cId="4105008733" sldId="267"/>
            <ac:spMk id="6" creationId="{9C8065FA-F969-6DFF-656F-12369A57CAC3}"/>
          </ac:spMkLst>
        </pc:spChg>
        <pc:picChg chg="add mod">
          <ac:chgData name="Audrey Corbeil Therrien" userId="06f172b0-9e51-4671-b78a-e3d0677f863f" providerId="ADAL" clId="{52AC7A1B-310C-4A04-BADD-3BF000C74A04}" dt="2024-04-20T09:29:31.059" v="2269" actId="1076"/>
          <ac:picMkLst>
            <pc:docMk/>
            <pc:sldMk cId="4105008733" sldId="267"/>
            <ac:picMk id="2" creationId="{F7D0887F-5282-B1FB-4EE3-364C0CE82752}"/>
          </ac:picMkLst>
        </pc:picChg>
        <pc:picChg chg="add mod">
          <ac:chgData name="Audrey Corbeil Therrien" userId="06f172b0-9e51-4671-b78a-e3d0677f863f" providerId="ADAL" clId="{52AC7A1B-310C-4A04-BADD-3BF000C74A04}" dt="2024-04-20T09:29:27.266" v="2268" actId="1076"/>
          <ac:picMkLst>
            <pc:docMk/>
            <pc:sldMk cId="4105008733" sldId="267"/>
            <ac:picMk id="3" creationId="{04E6A76C-807D-6E31-841E-1D1265F813CE}"/>
          </ac:picMkLst>
        </pc:picChg>
      </pc:sldChg>
      <pc:sldChg chg="addSp delSp modSp mod modAnim">
        <pc:chgData name="Audrey Corbeil Therrien" userId="06f172b0-9e51-4671-b78a-e3d0677f863f" providerId="ADAL" clId="{52AC7A1B-310C-4A04-BADD-3BF000C74A04}" dt="2024-04-22T23:29:36.160" v="4178" actId="404"/>
        <pc:sldMkLst>
          <pc:docMk/>
          <pc:sldMk cId="3954730394" sldId="268"/>
        </pc:sldMkLst>
        <pc:spChg chg="add mod">
          <ac:chgData name="Audrey Corbeil Therrien" userId="06f172b0-9e51-4671-b78a-e3d0677f863f" providerId="ADAL" clId="{52AC7A1B-310C-4A04-BADD-3BF000C74A04}" dt="2024-04-21T05:17:08.794" v="3372"/>
          <ac:spMkLst>
            <pc:docMk/>
            <pc:sldMk cId="3954730394" sldId="268"/>
            <ac:spMk id="2" creationId="{AB453510-C806-4B59-8E26-0637FF0315E5}"/>
          </ac:spMkLst>
        </pc:spChg>
        <pc:spChg chg="add del mod">
          <ac:chgData name="Audrey Corbeil Therrien" userId="06f172b0-9e51-4671-b78a-e3d0677f863f" providerId="ADAL" clId="{52AC7A1B-310C-4A04-BADD-3BF000C74A04}" dt="2024-04-20T06:00:08.440" v="1269" actId="478"/>
          <ac:spMkLst>
            <pc:docMk/>
            <pc:sldMk cId="3954730394" sldId="268"/>
            <ac:spMk id="3" creationId="{194D52DC-D777-F0C0-A851-98DE199031C8}"/>
          </ac:spMkLst>
        </pc:spChg>
        <pc:spChg chg="mod">
          <ac:chgData name="Audrey Corbeil Therrien" userId="06f172b0-9e51-4671-b78a-e3d0677f863f" providerId="ADAL" clId="{52AC7A1B-310C-4A04-BADD-3BF000C74A04}" dt="2024-04-04T17:36:37.869" v="442" actId="20577"/>
          <ac:spMkLst>
            <pc:docMk/>
            <pc:sldMk cId="3954730394" sldId="268"/>
            <ac:spMk id="5" creationId="{9388F158-F693-48AE-8FC0-C1ACCEE99E7F}"/>
          </ac:spMkLst>
        </pc:spChg>
        <pc:spChg chg="del mod">
          <ac:chgData name="Audrey Corbeil Therrien" userId="06f172b0-9e51-4671-b78a-e3d0677f863f" providerId="ADAL" clId="{52AC7A1B-310C-4A04-BADD-3BF000C74A04}" dt="2024-04-20T06:00:04.522" v="1268" actId="478"/>
          <ac:spMkLst>
            <pc:docMk/>
            <pc:sldMk cId="3954730394" sldId="268"/>
            <ac:spMk id="6" creationId="{49950AC9-584C-C254-DCE5-F8E920EFD442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7" creationId="{43C17A71-B18F-4032-7B4A-50B37FEED818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8" creationId="{F32BBA7D-8C0C-440A-3FBE-990E7F8C52A1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9" creationId="{ED25F816-F093-D223-591D-03FCEFC52B27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10" creationId="{5EB2B427-7F69-C216-9A61-B054A30CDFED}"/>
          </ac:spMkLst>
        </pc:spChg>
        <pc:spChg chg="add mod">
          <ac:chgData name="Audrey Corbeil Therrien" userId="06f172b0-9e51-4671-b78a-e3d0677f863f" providerId="ADAL" clId="{52AC7A1B-310C-4A04-BADD-3BF000C74A04}" dt="2024-04-20T06:02:41.718" v="1304" actId="1076"/>
          <ac:spMkLst>
            <pc:docMk/>
            <pc:sldMk cId="3954730394" sldId="268"/>
            <ac:spMk id="12" creationId="{1EFFD4B2-7B74-CEC5-C8A5-97178407ED3D}"/>
          </ac:spMkLst>
        </pc:spChg>
        <pc:spChg chg="mod">
          <ac:chgData name="Audrey Corbeil Therrien" userId="06f172b0-9e51-4671-b78a-e3d0677f863f" providerId="ADAL" clId="{52AC7A1B-310C-4A04-BADD-3BF000C74A04}" dt="2024-04-20T06:07:02.515" v="1351" actId="1076"/>
          <ac:spMkLst>
            <pc:docMk/>
            <pc:sldMk cId="3954730394" sldId="268"/>
            <ac:spMk id="14" creationId="{6A02E440-5B96-D3EF-1EB5-8E821E18EC82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17" creationId="{1137537B-3654-25E5-0619-9C5B07223F24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18" creationId="{A982FBD4-82D0-B679-3C19-0FE9D3C1D9DB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20" creationId="{57F207B6-339E-24DD-1CEF-2E1E3C46BC2B}"/>
          </ac:spMkLst>
        </pc:spChg>
        <pc:spChg chg="add del mod">
          <ac:chgData name="Audrey Corbeil Therrien" userId="06f172b0-9e51-4671-b78a-e3d0677f863f" providerId="ADAL" clId="{52AC7A1B-310C-4A04-BADD-3BF000C74A04}" dt="2024-04-20T06:04:40.599" v="1326" actId="478"/>
          <ac:spMkLst>
            <pc:docMk/>
            <pc:sldMk cId="3954730394" sldId="268"/>
            <ac:spMk id="21" creationId="{FE5EEB7D-29EB-3732-A17A-F63E9054A97A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25" creationId="{F90C8F4A-5868-9E12-7B13-A416900A17A3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27" creationId="{3EF12997-2039-3F4D-2092-A9BF2569E9BD}"/>
          </ac:spMkLst>
        </pc:spChg>
        <pc:spChg chg="add mod">
          <ac:chgData name="Audrey Corbeil Therrien" userId="06f172b0-9e51-4671-b78a-e3d0677f863f" providerId="ADAL" clId="{52AC7A1B-310C-4A04-BADD-3BF000C74A04}" dt="2024-04-22T23:29:36.160" v="4178" actId="404"/>
          <ac:spMkLst>
            <pc:docMk/>
            <pc:sldMk cId="3954730394" sldId="268"/>
            <ac:spMk id="28" creationId="{E3A1C989-1A27-F952-9F16-ADD57F3BFE1C}"/>
          </ac:spMkLst>
        </pc:spChg>
        <pc:spChg chg="add mod">
          <ac:chgData name="Audrey Corbeil Therrien" userId="06f172b0-9e51-4671-b78a-e3d0677f863f" providerId="ADAL" clId="{52AC7A1B-310C-4A04-BADD-3BF000C74A04}" dt="2024-04-20T08:47:35.931" v="1944" actId="1036"/>
          <ac:spMkLst>
            <pc:docMk/>
            <pc:sldMk cId="3954730394" sldId="268"/>
            <ac:spMk id="47" creationId="{AA06AEC5-4F22-74EE-8137-3856DE694855}"/>
          </ac:spMkLst>
        </pc:spChg>
        <pc:spChg chg="add mod">
          <ac:chgData name="Audrey Corbeil Therrien" userId="06f172b0-9e51-4671-b78a-e3d0677f863f" providerId="ADAL" clId="{52AC7A1B-310C-4A04-BADD-3BF000C74A04}" dt="2024-04-21T05:45:54.958" v="3590" actId="14100"/>
          <ac:spMkLst>
            <pc:docMk/>
            <pc:sldMk cId="3954730394" sldId="268"/>
            <ac:spMk id="50" creationId="{3CB4F909-3284-6B90-8CB2-9C667A9BFDD8}"/>
          </ac:spMkLst>
        </pc:spChg>
        <pc:grpChg chg="add mod">
          <ac:chgData name="Audrey Corbeil Therrien" userId="06f172b0-9e51-4671-b78a-e3d0677f863f" providerId="ADAL" clId="{52AC7A1B-310C-4A04-BADD-3BF000C74A04}" dt="2024-04-20T08:47:47.241" v="1948" actId="1076"/>
          <ac:grpSpMkLst>
            <pc:docMk/>
            <pc:sldMk cId="3954730394" sldId="268"/>
            <ac:grpSpMk id="13" creationId="{644DC005-5147-F83C-88D5-8FE04842FFC9}"/>
          </ac:grpSpMkLst>
        </pc:grpChg>
        <pc:graphicFrameChg chg="add mod">
          <ac:chgData name="Audrey Corbeil Therrien" userId="06f172b0-9e51-4671-b78a-e3d0677f863f" providerId="ADAL" clId="{52AC7A1B-310C-4A04-BADD-3BF000C74A04}" dt="2024-04-20T08:47:35.931" v="1944" actId="1036"/>
          <ac:graphicFrameMkLst>
            <pc:docMk/>
            <pc:sldMk cId="3954730394" sldId="268"/>
            <ac:graphicFrameMk id="11" creationId="{AC190758-EBEA-8510-E3E7-B4235C45E9CC}"/>
          </ac:graphicFrameMkLst>
        </pc:graphicFrameChg>
        <pc:picChg chg="add mod">
          <ac:chgData name="Audrey Corbeil Therrien" userId="06f172b0-9e51-4671-b78a-e3d0677f863f" providerId="ADAL" clId="{52AC7A1B-310C-4A04-BADD-3BF000C74A04}" dt="2024-04-21T05:45:44.787" v="3588" actId="1037"/>
          <ac:picMkLst>
            <pc:docMk/>
            <pc:sldMk cId="3954730394" sldId="268"/>
            <ac:picMk id="23" creationId="{5B40A20B-450A-B9AC-BA92-D56F509BD9E1}"/>
          </ac:picMkLst>
        </pc:picChg>
        <pc:picChg chg="add mod">
          <ac:chgData name="Audrey Corbeil Therrien" userId="06f172b0-9e51-4671-b78a-e3d0677f863f" providerId="ADAL" clId="{52AC7A1B-310C-4A04-BADD-3BF000C74A04}" dt="2024-04-20T08:47:35.931" v="1944" actId="1036"/>
          <ac:picMkLst>
            <pc:docMk/>
            <pc:sldMk cId="3954730394" sldId="268"/>
            <ac:picMk id="26" creationId="{DD1B1E61-1B69-42BD-4802-DF66AE022099}"/>
          </ac:picMkLst>
        </pc:picChg>
        <pc:picChg chg="add mod">
          <ac:chgData name="Audrey Corbeil Therrien" userId="06f172b0-9e51-4671-b78a-e3d0677f863f" providerId="ADAL" clId="{52AC7A1B-310C-4A04-BADD-3BF000C74A04}" dt="2024-04-20T08:47:35.931" v="1944" actId="1036"/>
          <ac:picMkLst>
            <pc:docMk/>
            <pc:sldMk cId="3954730394" sldId="268"/>
            <ac:picMk id="29" creationId="{ADA6C32C-A338-C3B2-090C-75DECB808CDD}"/>
          </ac:picMkLst>
        </pc:picChg>
        <pc:cxnChg chg="mod">
          <ac:chgData name="Audrey Corbeil Therrien" userId="06f172b0-9e51-4671-b78a-e3d0677f863f" providerId="ADAL" clId="{52AC7A1B-310C-4A04-BADD-3BF000C74A04}" dt="2024-04-20T08:47:51.575" v="1950" actId="14100"/>
          <ac:cxnSpMkLst>
            <pc:docMk/>
            <pc:sldMk cId="3954730394" sldId="268"/>
            <ac:cxnSpMk id="15" creationId="{B9F6606D-8812-A633-60ED-B289876E0F7E}"/>
          </ac:cxnSpMkLst>
        </pc:cxnChg>
        <pc:cxnChg chg="add del mod">
          <ac:chgData name="Audrey Corbeil Therrien" userId="06f172b0-9e51-4671-b78a-e3d0677f863f" providerId="ADAL" clId="{52AC7A1B-310C-4A04-BADD-3BF000C74A04}" dt="2024-04-20T06:04:25.338" v="1322" actId="478"/>
          <ac:cxnSpMkLst>
            <pc:docMk/>
            <pc:sldMk cId="3954730394" sldId="268"/>
            <ac:cxnSpMk id="19" creationId="{27F44409-42D2-ED8E-8AE3-C0000F5C12BE}"/>
          </ac:cxnSpMkLst>
        </pc:cxnChg>
        <pc:cxnChg chg="add mod">
          <ac:chgData name="Audrey Corbeil Therrien" userId="06f172b0-9e51-4671-b78a-e3d0677f863f" providerId="ADAL" clId="{52AC7A1B-310C-4A04-BADD-3BF000C74A04}" dt="2024-04-22T23:29:00.677" v="4173" actId="14100"/>
          <ac:cxnSpMkLst>
            <pc:docMk/>
            <pc:sldMk cId="3954730394" sldId="268"/>
            <ac:cxnSpMk id="22" creationId="{14F426EF-CFD7-C9EA-36BB-1132E6CF1722}"/>
          </ac:cxnSpMkLst>
        </pc:cxnChg>
        <pc:cxnChg chg="add mod">
          <ac:chgData name="Audrey Corbeil Therrien" userId="06f172b0-9e51-4671-b78a-e3d0677f863f" providerId="ADAL" clId="{52AC7A1B-310C-4A04-BADD-3BF000C74A04}" dt="2024-04-20T08:47:35.931" v="1944" actId="1036"/>
          <ac:cxnSpMkLst>
            <pc:docMk/>
            <pc:sldMk cId="3954730394" sldId="268"/>
            <ac:cxnSpMk id="24" creationId="{4C56D8DA-6346-09DB-9FFA-1CBC560382FA}"/>
          </ac:cxnSpMkLst>
        </pc:cxnChg>
        <pc:cxnChg chg="add mod">
          <ac:chgData name="Audrey Corbeil Therrien" userId="06f172b0-9e51-4671-b78a-e3d0677f863f" providerId="ADAL" clId="{52AC7A1B-310C-4A04-BADD-3BF000C74A04}" dt="2024-04-22T23:29:00.677" v="4173" actId="14100"/>
          <ac:cxnSpMkLst>
            <pc:docMk/>
            <pc:sldMk cId="3954730394" sldId="268"/>
            <ac:cxnSpMk id="30" creationId="{2944545E-495E-9948-DE8D-31EA4FFBE11C}"/>
          </ac:cxnSpMkLst>
        </pc:cxnChg>
        <pc:cxnChg chg="add mod">
          <ac:chgData name="Audrey Corbeil Therrien" userId="06f172b0-9e51-4671-b78a-e3d0677f863f" providerId="ADAL" clId="{52AC7A1B-310C-4A04-BADD-3BF000C74A04}" dt="2024-04-20T08:47:35.931" v="1944" actId="1036"/>
          <ac:cxnSpMkLst>
            <pc:docMk/>
            <pc:sldMk cId="3954730394" sldId="268"/>
            <ac:cxnSpMk id="35" creationId="{1278AF6A-3C13-3B4E-C864-354AA13439F8}"/>
          </ac:cxnSpMkLst>
        </pc:cxnChg>
      </pc:sldChg>
      <pc:sldChg chg="addSp delSp modSp mod ord modAnim">
        <pc:chgData name="Audrey Corbeil Therrien" userId="06f172b0-9e51-4671-b78a-e3d0677f863f" providerId="ADAL" clId="{52AC7A1B-310C-4A04-BADD-3BF000C74A04}" dt="2024-04-22T23:37:33.609" v="4203" actId="1035"/>
        <pc:sldMkLst>
          <pc:docMk/>
          <pc:sldMk cId="630667126" sldId="269"/>
        </pc:sldMkLst>
        <pc:spChg chg="add mod">
          <ac:chgData name="Audrey Corbeil Therrien" userId="06f172b0-9e51-4671-b78a-e3d0677f863f" providerId="ADAL" clId="{52AC7A1B-310C-4A04-BADD-3BF000C74A04}" dt="2024-04-21T05:17:01.153" v="3371" actId="20577"/>
          <ac:spMkLst>
            <pc:docMk/>
            <pc:sldMk cId="630667126" sldId="269"/>
            <ac:spMk id="2" creationId="{81485AFC-77C4-5E86-0E35-37741E3D8537}"/>
          </ac:spMkLst>
        </pc:spChg>
        <pc:spChg chg="add del mod">
          <ac:chgData name="Audrey Corbeil Therrien" userId="06f172b0-9e51-4671-b78a-e3d0677f863f" providerId="ADAL" clId="{52AC7A1B-310C-4A04-BADD-3BF000C74A04}" dt="2024-04-20T08:12:38.393" v="1436" actId="478"/>
          <ac:spMkLst>
            <pc:docMk/>
            <pc:sldMk cId="630667126" sldId="269"/>
            <ac:spMk id="3" creationId="{128C7F78-45FC-257C-6EEB-7BC39A092810}"/>
          </ac:spMkLst>
        </pc:spChg>
        <pc:spChg chg="add del mod">
          <ac:chgData name="Audrey Corbeil Therrien" userId="06f172b0-9e51-4671-b78a-e3d0677f863f" providerId="ADAL" clId="{52AC7A1B-310C-4A04-BADD-3BF000C74A04}" dt="2024-04-22T23:17:08.242" v="4054" actId="478"/>
          <ac:spMkLst>
            <pc:docMk/>
            <pc:sldMk cId="630667126" sldId="269"/>
            <ac:spMk id="3" creationId="{250A7EF3-5AFD-B609-33F1-69A6793BFEB1}"/>
          </ac:spMkLst>
        </pc:spChg>
        <pc:spChg chg="mod">
          <ac:chgData name="Audrey Corbeil Therrien" userId="06f172b0-9e51-4671-b78a-e3d0677f863f" providerId="ADAL" clId="{52AC7A1B-310C-4A04-BADD-3BF000C74A04}" dt="2024-04-04T17:36:32.447" v="433" actId="20577"/>
          <ac:spMkLst>
            <pc:docMk/>
            <pc:sldMk cId="630667126" sldId="269"/>
            <ac:spMk id="5" creationId="{25391ED3-57D8-0CC8-30B1-E4B68479555A}"/>
          </ac:spMkLst>
        </pc:spChg>
        <pc:spChg chg="del mod">
          <ac:chgData name="Audrey Corbeil Therrien" userId="06f172b0-9e51-4671-b78a-e3d0677f863f" providerId="ADAL" clId="{52AC7A1B-310C-4A04-BADD-3BF000C74A04}" dt="2024-04-20T08:12:36.302" v="1435" actId="478"/>
          <ac:spMkLst>
            <pc:docMk/>
            <pc:sldMk cId="630667126" sldId="269"/>
            <ac:spMk id="6" creationId="{29A7B629-A100-DC93-5EB3-825B950C91B6}"/>
          </ac:spMkLst>
        </pc:spChg>
        <pc:spChg chg="add del mod">
          <ac:chgData name="Audrey Corbeil Therrien" userId="06f172b0-9e51-4671-b78a-e3d0677f863f" providerId="ADAL" clId="{52AC7A1B-310C-4A04-BADD-3BF000C74A04}" dt="2024-04-22T23:16:46.521" v="4049" actId="478"/>
          <ac:spMkLst>
            <pc:docMk/>
            <pc:sldMk cId="630667126" sldId="269"/>
            <ac:spMk id="6" creationId="{C58D2FEF-DA03-A78D-DD0D-214A006A6F20}"/>
          </ac:spMkLst>
        </pc:spChg>
        <pc:spChg chg="add mod">
          <ac:chgData name="Audrey Corbeil Therrien" userId="06f172b0-9e51-4671-b78a-e3d0677f863f" providerId="ADAL" clId="{52AC7A1B-310C-4A04-BADD-3BF000C74A04}" dt="2024-04-22T23:16:15.954" v="4044" actId="1076"/>
          <ac:spMkLst>
            <pc:docMk/>
            <pc:sldMk cId="630667126" sldId="269"/>
            <ac:spMk id="7" creationId="{9B040F86-9FE2-3E1F-A191-69F76F168510}"/>
          </ac:spMkLst>
        </pc:spChg>
        <pc:spChg chg="add del mod">
          <ac:chgData name="Audrey Corbeil Therrien" userId="06f172b0-9e51-4671-b78a-e3d0677f863f" providerId="ADAL" clId="{52AC7A1B-310C-4A04-BADD-3BF000C74A04}" dt="2024-04-22T23:17:04.296" v="4053" actId="478"/>
          <ac:spMkLst>
            <pc:docMk/>
            <pc:sldMk cId="630667126" sldId="269"/>
            <ac:spMk id="8" creationId="{5D1A0BEA-9104-8977-2A51-D208D6C3A74D}"/>
          </ac:spMkLst>
        </pc:spChg>
        <pc:spChg chg="add del mod">
          <ac:chgData name="Audrey Corbeil Therrien" userId="06f172b0-9e51-4671-b78a-e3d0677f863f" providerId="ADAL" clId="{52AC7A1B-310C-4A04-BADD-3BF000C74A04}" dt="2024-04-20T08:12:48.499" v="1438" actId="478"/>
          <ac:spMkLst>
            <pc:docMk/>
            <pc:sldMk cId="630667126" sldId="269"/>
            <ac:spMk id="9" creationId="{B595562A-F357-B286-4730-48289CD2E195}"/>
          </ac:spMkLst>
        </pc:spChg>
        <pc:spChg chg="add del mod">
          <ac:chgData name="Audrey Corbeil Therrien" userId="06f172b0-9e51-4671-b78a-e3d0677f863f" providerId="ADAL" clId="{52AC7A1B-310C-4A04-BADD-3BF000C74A04}" dt="2024-04-20T08:13:19.078" v="1441" actId="478"/>
          <ac:spMkLst>
            <pc:docMk/>
            <pc:sldMk cId="630667126" sldId="269"/>
            <ac:spMk id="11" creationId="{315FD50E-244F-C235-2993-7A361B28955F}"/>
          </ac:spMkLst>
        </pc:spChg>
        <pc:spChg chg="add mod">
          <ac:chgData name="Audrey Corbeil Therrien" userId="06f172b0-9e51-4671-b78a-e3d0677f863f" providerId="ADAL" clId="{52AC7A1B-310C-4A04-BADD-3BF000C74A04}" dt="2024-04-20T08:12:42.859" v="1437"/>
          <ac:spMkLst>
            <pc:docMk/>
            <pc:sldMk cId="630667126" sldId="269"/>
            <ac:spMk id="14" creationId="{83156A2E-32E2-9146-8E0E-EF832E882D17}"/>
          </ac:spMkLst>
        </pc:spChg>
        <pc:spChg chg="add mod">
          <ac:chgData name="Audrey Corbeil Therrien" userId="06f172b0-9e51-4671-b78a-e3d0677f863f" providerId="ADAL" clId="{52AC7A1B-310C-4A04-BADD-3BF000C74A04}" dt="2024-04-20T08:12:42.859" v="1437"/>
          <ac:spMkLst>
            <pc:docMk/>
            <pc:sldMk cId="630667126" sldId="269"/>
            <ac:spMk id="16" creationId="{F39F957E-1BFB-A67F-51D3-27C40B21C923}"/>
          </ac:spMkLst>
        </pc:spChg>
        <pc:spChg chg="add mod">
          <ac:chgData name="Audrey Corbeil Therrien" userId="06f172b0-9e51-4671-b78a-e3d0677f863f" providerId="ADAL" clId="{52AC7A1B-310C-4A04-BADD-3BF000C74A04}" dt="2024-04-20T08:12:42.859" v="1437"/>
          <ac:spMkLst>
            <pc:docMk/>
            <pc:sldMk cId="630667126" sldId="269"/>
            <ac:spMk id="17" creationId="{F365396D-A029-6E35-F54E-189D72E0F157}"/>
          </ac:spMkLst>
        </pc:spChg>
        <pc:spChg chg="add mod">
          <ac:chgData name="Audrey Corbeil Therrien" userId="06f172b0-9e51-4671-b78a-e3d0677f863f" providerId="ADAL" clId="{52AC7A1B-310C-4A04-BADD-3BF000C74A04}" dt="2024-04-20T08:13:04.012" v="1440" actId="207"/>
          <ac:spMkLst>
            <pc:docMk/>
            <pc:sldMk cId="630667126" sldId="269"/>
            <ac:spMk id="18" creationId="{6EDD362F-1B82-C716-0DB4-EEFB2E555AF6}"/>
          </ac:spMkLst>
        </pc:spChg>
        <pc:spChg chg="add mod">
          <ac:chgData name="Audrey Corbeil Therrien" userId="06f172b0-9e51-4671-b78a-e3d0677f863f" providerId="ADAL" clId="{52AC7A1B-310C-4A04-BADD-3BF000C74A04}" dt="2024-04-22T23:37:33.609" v="4203" actId="1035"/>
          <ac:spMkLst>
            <pc:docMk/>
            <pc:sldMk cId="630667126" sldId="269"/>
            <ac:spMk id="22" creationId="{A7082993-33A9-BDC1-2793-09FBB8447BEF}"/>
          </ac:spMkLst>
        </pc:spChg>
        <pc:spChg chg="add del mod">
          <ac:chgData name="Audrey Corbeil Therrien" userId="06f172b0-9e51-4671-b78a-e3d0677f863f" providerId="ADAL" clId="{52AC7A1B-310C-4A04-BADD-3BF000C74A04}" dt="2024-04-20T08:15:59.808" v="1457" actId="478"/>
          <ac:spMkLst>
            <pc:docMk/>
            <pc:sldMk cId="630667126" sldId="269"/>
            <ac:spMk id="22" creationId="{FA564D2D-D38C-0E25-AA64-D3AB937DB57E}"/>
          </ac:spMkLst>
        </pc:spChg>
        <pc:spChg chg="add mod">
          <ac:chgData name="Audrey Corbeil Therrien" userId="06f172b0-9e51-4671-b78a-e3d0677f863f" providerId="ADAL" clId="{52AC7A1B-310C-4A04-BADD-3BF000C74A04}" dt="2024-04-20T08:16:21.544" v="1460" actId="1582"/>
          <ac:spMkLst>
            <pc:docMk/>
            <pc:sldMk cId="630667126" sldId="269"/>
            <ac:spMk id="23" creationId="{DC8858FD-2B1A-9C13-451E-315337522AA8}"/>
          </ac:spMkLst>
        </pc:spChg>
        <pc:spChg chg="add mod">
          <ac:chgData name="Audrey Corbeil Therrien" userId="06f172b0-9e51-4671-b78a-e3d0677f863f" providerId="ADAL" clId="{52AC7A1B-310C-4A04-BADD-3BF000C74A04}" dt="2024-04-20T08:17:05.519" v="1466" actId="206"/>
          <ac:spMkLst>
            <pc:docMk/>
            <pc:sldMk cId="630667126" sldId="269"/>
            <ac:spMk id="24" creationId="{3BF1139E-8530-FAD1-7FC4-288A8566292F}"/>
          </ac:spMkLst>
        </pc:spChg>
        <pc:grpChg chg="add mod">
          <ac:chgData name="Audrey Corbeil Therrien" userId="06f172b0-9e51-4671-b78a-e3d0677f863f" providerId="ADAL" clId="{52AC7A1B-310C-4A04-BADD-3BF000C74A04}" dt="2024-04-20T08:12:42.859" v="1437"/>
          <ac:grpSpMkLst>
            <pc:docMk/>
            <pc:sldMk cId="630667126" sldId="269"/>
            <ac:grpSpMk id="10" creationId="{4314EE72-0294-09B9-C0A2-FA6539636789}"/>
          </ac:grpSpMkLst>
        </pc:grpChg>
        <pc:grpChg chg="add mod">
          <ac:chgData name="Audrey Corbeil Therrien" userId="06f172b0-9e51-4671-b78a-e3d0677f863f" providerId="ADAL" clId="{52AC7A1B-310C-4A04-BADD-3BF000C74A04}" dt="2024-04-20T08:12:56.365" v="1439" actId="1076"/>
          <ac:grpSpMkLst>
            <pc:docMk/>
            <pc:sldMk cId="630667126" sldId="269"/>
            <ac:grpSpMk id="12" creationId="{E95191D0-B04F-AF69-AD52-AB22F810C34E}"/>
          </ac:grpSpMkLst>
        </pc:grpChg>
        <pc:grpChg chg="add mod">
          <ac:chgData name="Audrey Corbeil Therrien" userId="06f172b0-9e51-4671-b78a-e3d0677f863f" providerId="ADAL" clId="{52AC7A1B-310C-4A04-BADD-3BF000C74A04}" dt="2024-04-20T08:12:42.859" v="1437"/>
          <ac:grpSpMkLst>
            <pc:docMk/>
            <pc:sldMk cId="630667126" sldId="269"/>
            <ac:grpSpMk id="13" creationId="{B03EB973-59A4-E125-59DF-35E88C7455E9}"/>
          </ac:grpSpMkLst>
        </pc:grpChg>
        <pc:picChg chg="add mod">
          <ac:chgData name="Audrey Corbeil Therrien" userId="06f172b0-9e51-4671-b78a-e3d0677f863f" providerId="ADAL" clId="{52AC7A1B-310C-4A04-BADD-3BF000C74A04}" dt="2024-04-22T23:19:04.771" v="4062" actId="1076"/>
          <ac:picMkLst>
            <pc:docMk/>
            <pc:sldMk cId="630667126" sldId="269"/>
            <ac:picMk id="11" creationId="{15CB1DFB-FCE1-B795-2FEA-560B8D5D762F}"/>
          </ac:picMkLst>
        </pc:picChg>
        <pc:picChg chg="add mod">
          <ac:chgData name="Audrey Corbeil Therrien" userId="06f172b0-9e51-4671-b78a-e3d0677f863f" providerId="ADAL" clId="{52AC7A1B-310C-4A04-BADD-3BF000C74A04}" dt="2024-04-20T08:12:42.859" v="1437"/>
          <ac:picMkLst>
            <pc:docMk/>
            <pc:sldMk cId="630667126" sldId="269"/>
            <ac:picMk id="15" creationId="{1513CDD3-B9F9-6032-F142-CF1DE4668460}"/>
          </ac:picMkLst>
        </pc:picChg>
        <pc:picChg chg="add mod">
          <ac:chgData name="Audrey Corbeil Therrien" userId="06f172b0-9e51-4671-b78a-e3d0677f863f" providerId="ADAL" clId="{52AC7A1B-310C-4A04-BADD-3BF000C74A04}" dt="2024-04-20T08:12:42.859" v="1437"/>
          <ac:picMkLst>
            <pc:docMk/>
            <pc:sldMk cId="630667126" sldId="269"/>
            <ac:picMk id="19" creationId="{6EB3A68E-679D-D63E-68B3-875173CC2C3C}"/>
          </ac:picMkLst>
        </pc:picChg>
        <pc:picChg chg="add mod ord">
          <ac:chgData name="Audrey Corbeil Therrien" userId="06f172b0-9e51-4671-b78a-e3d0677f863f" providerId="ADAL" clId="{52AC7A1B-310C-4A04-BADD-3BF000C74A04}" dt="2024-04-22T23:21:16.036" v="4155" actId="1076"/>
          <ac:picMkLst>
            <pc:docMk/>
            <pc:sldMk cId="630667126" sldId="269"/>
            <ac:picMk id="21" creationId="{3ED6C37E-CBB9-D899-E371-EBD17627B365}"/>
          </ac:picMkLst>
        </pc:picChg>
        <pc:cxnChg chg="add del mod">
          <ac:chgData name="Audrey Corbeil Therrien" userId="06f172b0-9e51-4671-b78a-e3d0677f863f" providerId="ADAL" clId="{52AC7A1B-310C-4A04-BADD-3BF000C74A04}" dt="2024-04-20T08:13:48.522" v="1447" actId="478"/>
          <ac:cxnSpMkLst>
            <pc:docMk/>
            <pc:sldMk cId="630667126" sldId="269"/>
            <ac:cxnSpMk id="8" creationId="{282DB0A9-75E6-1679-A1F6-6E32DD5A1A36}"/>
          </ac:cxnSpMkLst>
        </pc:cxnChg>
        <pc:cxnChg chg="add mod">
          <ac:chgData name="Audrey Corbeil Therrien" userId="06f172b0-9e51-4671-b78a-e3d0677f863f" providerId="ADAL" clId="{52AC7A1B-310C-4A04-BADD-3BF000C74A04}" dt="2024-04-20T08:12:42.859" v="1437"/>
          <ac:cxnSpMkLst>
            <pc:docMk/>
            <pc:sldMk cId="630667126" sldId="269"/>
            <ac:cxnSpMk id="20" creationId="{A01D8732-7CDF-DB2A-5BC0-EF2BE82F7608}"/>
          </ac:cxnSpMkLst>
        </pc:cxnChg>
      </pc:sldChg>
      <pc:sldChg chg="addSp delSp modSp mod modAnim">
        <pc:chgData name="Audrey Corbeil Therrien" userId="06f172b0-9e51-4671-b78a-e3d0677f863f" providerId="ADAL" clId="{52AC7A1B-310C-4A04-BADD-3BF000C74A04}" dt="2024-04-21T05:12:57.089" v="3349"/>
        <pc:sldMkLst>
          <pc:docMk/>
          <pc:sldMk cId="3366505079" sldId="270"/>
        </pc:sldMkLst>
        <pc:spChg chg="add mod">
          <ac:chgData name="Audrey Corbeil Therrien" userId="06f172b0-9e51-4671-b78a-e3d0677f863f" providerId="ADAL" clId="{52AC7A1B-310C-4A04-BADD-3BF000C74A04}" dt="2024-04-21T05:12:57.089" v="3349"/>
          <ac:spMkLst>
            <pc:docMk/>
            <pc:sldMk cId="3366505079" sldId="270"/>
            <ac:spMk id="2" creationId="{2473902A-0232-9158-701E-CBD8F58FD358}"/>
          </ac:spMkLst>
        </pc:spChg>
        <pc:spChg chg="add del mod">
          <ac:chgData name="Audrey Corbeil Therrien" userId="06f172b0-9e51-4671-b78a-e3d0677f863f" providerId="ADAL" clId="{52AC7A1B-310C-4A04-BADD-3BF000C74A04}" dt="2024-04-20T08:08:10.080" v="1371" actId="478"/>
          <ac:spMkLst>
            <pc:docMk/>
            <pc:sldMk cId="3366505079" sldId="270"/>
            <ac:spMk id="2" creationId="{BC36CDB9-8178-2E4B-A0C7-AC1AF24172DE}"/>
          </ac:spMkLst>
        </pc:spChg>
        <pc:spChg chg="mod">
          <ac:chgData name="Audrey Corbeil Therrien" userId="06f172b0-9e51-4671-b78a-e3d0677f863f" providerId="ADAL" clId="{52AC7A1B-310C-4A04-BADD-3BF000C74A04}" dt="2024-04-20T08:36:01.769" v="1704" actId="1076"/>
          <ac:spMkLst>
            <pc:docMk/>
            <pc:sldMk cId="3366505079" sldId="270"/>
            <ac:spMk id="4" creationId="{6DBEB234-3114-87FD-5C12-8A8E3FBD8795}"/>
          </ac:spMkLst>
        </pc:spChg>
        <pc:spChg chg="mod">
          <ac:chgData name="Audrey Corbeil Therrien" userId="06f172b0-9e51-4671-b78a-e3d0677f863f" providerId="ADAL" clId="{52AC7A1B-310C-4A04-BADD-3BF000C74A04}" dt="2024-04-20T08:44:33.285" v="1834" actId="20577"/>
          <ac:spMkLst>
            <pc:docMk/>
            <pc:sldMk cId="3366505079" sldId="270"/>
            <ac:spMk id="5" creationId="{CB51B9EA-5D70-D6F5-C12B-E51E26CCF751}"/>
          </ac:spMkLst>
        </pc:spChg>
        <pc:spChg chg="del mod">
          <ac:chgData name="Audrey Corbeil Therrien" userId="06f172b0-9e51-4671-b78a-e3d0677f863f" providerId="ADAL" clId="{52AC7A1B-310C-4A04-BADD-3BF000C74A04}" dt="2024-04-20T08:08:32.586" v="1375" actId="478"/>
          <ac:spMkLst>
            <pc:docMk/>
            <pc:sldMk cId="3366505079" sldId="270"/>
            <ac:spMk id="6" creationId="{5A64DC9D-33D1-FF5F-7CCC-816395456F48}"/>
          </ac:spMkLst>
        </pc:spChg>
        <pc:spChg chg="add mod">
          <ac:chgData name="Audrey Corbeil Therrien" userId="06f172b0-9e51-4671-b78a-e3d0677f863f" providerId="ADAL" clId="{52AC7A1B-310C-4A04-BADD-3BF000C74A04}" dt="2024-04-20T08:40:45.369" v="1766" actId="1076"/>
          <ac:spMkLst>
            <pc:docMk/>
            <pc:sldMk cId="3366505079" sldId="270"/>
            <ac:spMk id="7" creationId="{CA258C3B-015B-41AC-981F-952737C47898}"/>
          </ac:spMkLst>
        </pc:spChg>
        <pc:spChg chg="add mod">
          <ac:chgData name="Audrey Corbeil Therrien" userId="06f172b0-9e51-4671-b78a-e3d0677f863f" providerId="ADAL" clId="{52AC7A1B-310C-4A04-BADD-3BF000C74A04}" dt="2024-04-20T08:36:01.769" v="1704" actId="1076"/>
          <ac:spMkLst>
            <pc:docMk/>
            <pc:sldMk cId="3366505079" sldId="270"/>
            <ac:spMk id="9" creationId="{9E80FB3C-D151-28F0-267B-DAA170DEAF19}"/>
          </ac:spMkLst>
        </pc:spChg>
        <pc:spChg chg="add mod">
          <ac:chgData name="Audrey Corbeil Therrien" userId="06f172b0-9e51-4671-b78a-e3d0677f863f" providerId="ADAL" clId="{52AC7A1B-310C-4A04-BADD-3BF000C74A04}" dt="2024-04-20T08:36:05.814" v="1705" actId="1076"/>
          <ac:spMkLst>
            <pc:docMk/>
            <pc:sldMk cId="3366505079" sldId="270"/>
            <ac:spMk id="10" creationId="{E5C3AE4B-8754-93A8-B181-525498E27BAA}"/>
          </ac:spMkLst>
        </pc:spChg>
        <pc:spChg chg="add del mod">
          <ac:chgData name="Audrey Corbeil Therrien" userId="06f172b0-9e51-4671-b78a-e3d0677f863f" providerId="ADAL" clId="{52AC7A1B-310C-4A04-BADD-3BF000C74A04}" dt="2024-04-20T08:38:13.270" v="1733" actId="1076"/>
          <ac:spMkLst>
            <pc:docMk/>
            <pc:sldMk cId="3366505079" sldId="270"/>
            <ac:spMk id="16" creationId="{DF2D68D7-EE99-C26A-9EBB-C5F24404ABCD}"/>
          </ac:spMkLst>
        </pc:spChg>
        <pc:spChg chg="add mod">
          <ac:chgData name="Audrey Corbeil Therrien" userId="06f172b0-9e51-4671-b78a-e3d0677f863f" providerId="ADAL" clId="{52AC7A1B-310C-4A04-BADD-3BF000C74A04}" dt="2024-04-20T08:36:13.501" v="1708" actId="1076"/>
          <ac:spMkLst>
            <pc:docMk/>
            <pc:sldMk cId="3366505079" sldId="270"/>
            <ac:spMk id="18" creationId="{D400F2C2-17EC-8ED7-B614-F5A6E3AF6495}"/>
          </ac:spMkLst>
        </pc:spChg>
        <pc:spChg chg="add mod">
          <ac:chgData name="Audrey Corbeil Therrien" userId="06f172b0-9e51-4671-b78a-e3d0677f863f" providerId="ADAL" clId="{52AC7A1B-310C-4A04-BADD-3BF000C74A04}" dt="2024-04-20T08:37:10.310" v="1724" actId="1076"/>
          <ac:spMkLst>
            <pc:docMk/>
            <pc:sldMk cId="3366505079" sldId="270"/>
            <ac:spMk id="19" creationId="{6D5BCCBC-32E8-586C-A0CC-9090F68ECAFD}"/>
          </ac:spMkLst>
        </pc:spChg>
        <pc:spChg chg="add mod">
          <ac:chgData name="Audrey Corbeil Therrien" userId="06f172b0-9e51-4671-b78a-e3d0677f863f" providerId="ADAL" clId="{52AC7A1B-310C-4A04-BADD-3BF000C74A04}" dt="2024-04-20T08:38:04.972" v="1730" actId="1076"/>
          <ac:spMkLst>
            <pc:docMk/>
            <pc:sldMk cId="3366505079" sldId="270"/>
            <ac:spMk id="20" creationId="{0DEF4A66-BF2C-EF9B-661F-EF1C01BB6193}"/>
          </ac:spMkLst>
        </pc:spChg>
        <pc:spChg chg="add del mod">
          <ac:chgData name="Audrey Corbeil Therrien" userId="06f172b0-9e51-4671-b78a-e3d0677f863f" providerId="ADAL" clId="{52AC7A1B-310C-4A04-BADD-3BF000C74A04}" dt="2024-04-20T08:35:18.004" v="1697" actId="478"/>
          <ac:spMkLst>
            <pc:docMk/>
            <pc:sldMk cId="3366505079" sldId="270"/>
            <ac:spMk id="21" creationId="{3F67A88F-EBC9-0004-BAB4-F4447BF7B234}"/>
          </ac:spMkLst>
        </pc:spChg>
        <pc:spChg chg="add mod">
          <ac:chgData name="Audrey Corbeil Therrien" userId="06f172b0-9e51-4671-b78a-e3d0677f863f" providerId="ADAL" clId="{52AC7A1B-310C-4A04-BADD-3BF000C74A04}" dt="2024-04-20T08:35:37.275" v="1701" actId="404"/>
          <ac:spMkLst>
            <pc:docMk/>
            <pc:sldMk cId="3366505079" sldId="270"/>
            <ac:spMk id="29" creationId="{3B3A7F00-EF97-5532-D79A-67CDBCF0D693}"/>
          </ac:spMkLst>
        </pc:spChg>
        <pc:spChg chg="add mod">
          <ac:chgData name="Audrey Corbeil Therrien" userId="06f172b0-9e51-4671-b78a-e3d0677f863f" providerId="ADAL" clId="{52AC7A1B-310C-4A04-BADD-3BF000C74A04}" dt="2024-04-20T08:35:37.275" v="1701" actId="404"/>
          <ac:spMkLst>
            <pc:docMk/>
            <pc:sldMk cId="3366505079" sldId="270"/>
            <ac:spMk id="30" creationId="{01B649AD-AE2A-D5A9-093F-EA6F683AB303}"/>
          </ac:spMkLst>
        </pc:spChg>
        <pc:spChg chg="add mod">
          <ac:chgData name="Audrey Corbeil Therrien" userId="06f172b0-9e51-4671-b78a-e3d0677f863f" providerId="ADAL" clId="{52AC7A1B-310C-4A04-BADD-3BF000C74A04}" dt="2024-04-20T08:35:37.275" v="1701" actId="404"/>
          <ac:spMkLst>
            <pc:docMk/>
            <pc:sldMk cId="3366505079" sldId="270"/>
            <ac:spMk id="31" creationId="{F7063B2C-295D-9669-965B-B8B654B4BB47}"/>
          </ac:spMkLst>
        </pc:spChg>
        <pc:spChg chg="add mod">
          <ac:chgData name="Audrey Corbeil Therrien" userId="06f172b0-9e51-4671-b78a-e3d0677f863f" providerId="ADAL" clId="{52AC7A1B-310C-4A04-BADD-3BF000C74A04}" dt="2024-04-20T08:40:07.982" v="1762" actId="14100"/>
          <ac:spMkLst>
            <pc:docMk/>
            <pc:sldMk cId="3366505079" sldId="270"/>
            <ac:spMk id="32" creationId="{DCECBF71-33BB-4F66-8986-CAF5425DF4D6}"/>
          </ac:spMkLst>
        </pc:spChg>
        <pc:spChg chg="add mod">
          <ac:chgData name="Audrey Corbeil Therrien" userId="06f172b0-9e51-4671-b78a-e3d0677f863f" providerId="ADAL" clId="{52AC7A1B-310C-4A04-BADD-3BF000C74A04}" dt="2024-04-20T08:35:37.275" v="1701" actId="404"/>
          <ac:spMkLst>
            <pc:docMk/>
            <pc:sldMk cId="3366505079" sldId="270"/>
            <ac:spMk id="33" creationId="{B135D3E7-DBAB-6968-8D04-CC7BD95F47BF}"/>
          </ac:spMkLst>
        </pc:spChg>
        <pc:spChg chg="add mod">
          <ac:chgData name="Audrey Corbeil Therrien" userId="06f172b0-9e51-4671-b78a-e3d0677f863f" providerId="ADAL" clId="{52AC7A1B-310C-4A04-BADD-3BF000C74A04}" dt="2024-04-20T08:40:12.951" v="1763" actId="14100"/>
          <ac:spMkLst>
            <pc:docMk/>
            <pc:sldMk cId="3366505079" sldId="270"/>
            <ac:spMk id="34" creationId="{5D35B2DB-128F-C3A6-EAAB-B5894DBE2BC2}"/>
          </ac:spMkLst>
        </pc:spChg>
        <pc:spChg chg="add mod">
          <ac:chgData name="Audrey Corbeil Therrien" userId="06f172b0-9e51-4671-b78a-e3d0677f863f" providerId="ADAL" clId="{52AC7A1B-310C-4A04-BADD-3BF000C74A04}" dt="2024-04-20T08:38:33.777" v="1734" actId="14100"/>
          <ac:spMkLst>
            <pc:docMk/>
            <pc:sldMk cId="3366505079" sldId="270"/>
            <ac:spMk id="35" creationId="{61A28227-1946-7574-5680-22A1E97ED5E0}"/>
          </ac:spMkLst>
        </pc:spChg>
        <pc:spChg chg="add mod">
          <ac:chgData name="Audrey Corbeil Therrien" userId="06f172b0-9e51-4671-b78a-e3d0677f863f" providerId="ADAL" clId="{52AC7A1B-310C-4A04-BADD-3BF000C74A04}" dt="2024-04-20T08:39:08.483" v="1743" actId="1076"/>
          <ac:spMkLst>
            <pc:docMk/>
            <pc:sldMk cId="3366505079" sldId="270"/>
            <ac:spMk id="36" creationId="{79EB2211-E148-768B-4EF5-5BF797656357}"/>
          </ac:spMkLst>
        </pc:spChg>
        <pc:spChg chg="add mod">
          <ac:chgData name="Audrey Corbeil Therrien" userId="06f172b0-9e51-4671-b78a-e3d0677f863f" providerId="ADAL" clId="{52AC7A1B-310C-4A04-BADD-3BF000C74A04}" dt="2024-04-20T08:39:30.431" v="1748" actId="1076"/>
          <ac:spMkLst>
            <pc:docMk/>
            <pc:sldMk cId="3366505079" sldId="270"/>
            <ac:spMk id="37" creationId="{1B51CB6C-D3E3-F2A0-477E-84DF7AEF93DA}"/>
          </ac:spMkLst>
        </pc:spChg>
        <pc:spChg chg="add mod">
          <ac:chgData name="Audrey Corbeil Therrien" userId="06f172b0-9e51-4671-b78a-e3d0677f863f" providerId="ADAL" clId="{52AC7A1B-310C-4A04-BADD-3BF000C74A04}" dt="2024-04-20T08:40:38.809" v="1765" actId="207"/>
          <ac:spMkLst>
            <pc:docMk/>
            <pc:sldMk cId="3366505079" sldId="270"/>
            <ac:spMk id="54" creationId="{F32D212C-8C76-26AE-F163-B32A3B70AD16}"/>
          </ac:spMkLst>
        </pc:spChg>
        <pc:spChg chg="add mod">
          <ac:chgData name="Audrey Corbeil Therrien" userId="06f172b0-9e51-4671-b78a-e3d0677f863f" providerId="ADAL" clId="{52AC7A1B-310C-4A04-BADD-3BF000C74A04}" dt="2024-04-20T08:08:01.582" v="1369"/>
          <ac:spMkLst>
            <pc:docMk/>
            <pc:sldMk cId="3366505079" sldId="270"/>
            <ac:spMk id="56" creationId="{D0A3F827-321C-24F3-0938-53F9EE3749F4}"/>
          </ac:spMkLst>
        </pc:spChg>
        <pc:spChg chg="add mod">
          <ac:chgData name="Audrey Corbeil Therrien" userId="06f172b0-9e51-4671-b78a-e3d0677f863f" providerId="ADAL" clId="{52AC7A1B-310C-4A04-BADD-3BF000C74A04}" dt="2024-04-20T08:08:01.582" v="1369"/>
          <ac:spMkLst>
            <pc:docMk/>
            <pc:sldMk cId="3366505079" sldId="270"/>
            <ac:spMk id="58" creationId="{7D19614B-9A96-3939-7BDF-399A9FAB701F}"/>
          </ac:spMkLst>
        </pc:spChg>
        <pc:spChg chg="add del mod">
          <ac:chgData name="Audrey Corbeil Therrien" userId="06f172b0-9e51-4671-b78a-e3d0677f863f" providerId="ADAL" clId="{52AC7A1B-310C-4A04-BADD-3BF000C74A04}" dt="2024-04-20T08:09:01.584" v="1379" actId="478"/>
          <ac:spMkLst>
            <pc:docMk/>
            <pc:sldMk cId="3366505079" sldId="270"/>
            <ac:spMk id="60" creationId="{780EAD9F-0996-8FA8-F896-0A862A22A00F}"/>
          </ac:spMkLst>
        </pc:spChg>
        <pc:spChg chg="add mod">
          <ac:chgData name="Audrey Corbeil Therrien" userId="06f172b0-9e51-4671-b78a-e3d0677f863f" providerId="ADAL" clId="{52AC7A1B-310C-4A04-BADD-3BF000C74A04}" dt="2024-04-20T08:38:05.693" v="1731" actId="1076"/>
          <ac:spMkLst>
            <pc:docMk/>
            <pc:sldMk cId="3366505079" sldId="270"/>
            <ac:spMk id="61" creationId="{4BE034DB-4F67-A15D-3921-07F0F4E2545B}"/>
          </ac:spMkLst>
        </pc:spChg>
        <pc:spChg chg="add mod">
          <ac:chgData name="Audrey Corbeil Therrien" userId="06f172b0-9e51-4671-b78a-e3d0677f863f" providerId="ADAL" clId="{52AC7A1B-310C-4A04-BADD-3BF000C74A04}" dt="2024-04-20T08:37:58.601" v="1728"/>
          <ac:spMkLst>
            <pc:docMk/>
            <pc:sldMk cId="3366505079" sldId="270"/>
            <ac:spMk id="62" creationId="{EA87BE64-311B-150C-A014-D4C16A141604}"/>
          </ac:spMkLst>
        </pc:spChg>
        <pc:spChg chg="add mod">
          <ac:chgData name="Audrey Corbeil Therrien" userId="06f172b0-9e51-4671-b78a-e3d0677f863f" providerId="ADAL" clId="{52AC7A1B-310C-4A04-BADD-3BF000C74A04}" dt="2024-04-20T08:39:53.339" v="1761" actId="1038"/>
          <ac:spMkLst>
            <pc:docMk/>
            <pc:sldMk cId="3366505079" sldId="270"/>
            <ac:spMk id="63" creationId="{CD5F39B5-E755-31CD-FB69-C91D93842937}"/>
          </ac:spMkLst>
        </pc:spChg>
        <pc:spChg chg="add mod">
          <ac:chgData name="Audrey Corbeil Therrien" userId="06f172b0-9e51-4671-b78a-e3d0677f863f" providerId="ADAL" clId="{52AC7A1B-310C-4A04-BADD-3BF000C74A04}" dt="2024-04-20T08:39:53.339" v="1761" actId="1038"/>
          <ac:spMkLst>
            <pc:docMk/>
            <pc:sldMk cId="3366505079" sldId="270"/>
            <ac:spMk id="64" creationId="{0A334277-7507-D437-5D8F-2FE20FC8077E}"/>
          </ac:spMkLst>
        </pc:spChg>
        <pc:spChg chg="add mod">
          <ac:chgData name="Audrey Corbeil Therrien" userId="06f172b0-9e51-4671-b78a-e3d0677f863f" providerId="ADAL" clId="{52AC7A1B-310C-4A04-BADD-3BF000C74A04}" dt="2024-04-20T08:44:03.497" v="1797" actId="1076"/>
          <ac:spMkLst>
            <pc:docMk/>
            <pc:sldMk cId="3366505079" sldId="270"/>
            <ac:spMk id="67" creationId="{05EB747C-7061-D0F2-3EA7-0B87083442BA}"/>
          </ac:spMkLst>
        </pc:spChg>
        <pc:spChg chg="add mod">
          <ac:chgData name="Audrey Corbeil Therrien" userId="06f172b0-9e51-4671-b78a-e3d0677f863f" providerId="ADAL" clId="{52AC7A1B-310C-4A04-BADD-3BF000C74A04}" dt="2024-04-20T08:44:03.497" v="1797" actId="1076"/>
          <ac:spMkLst>
            <pc:docMk/>
            <pc:sldMk cId="3366505079" sldId="270"/>
            <ac:spMk id="68" creationId="{E4295A5F-90FF-00C7-C55C-136B5020E898}"/>
          </ac:spMkLst>
        </pc:spChg>
        <pc:spChg chg="add mod">
          <ac:chgData name="Audrey Corbeil Therrien" userId="06f172b0-9e51-4671-b78a-e3d0677f863f" providerId="ADAL" clId="{52AC7A1B-310C-4A04-BADD-3BF000C74A04}" dt="2024-04-20T08:44:03.497" v="1797" actId="1076"/>
          <ac:spMkLst>
            <pc:docMk/>
            <pc:sldMk cId="3366505079" sldId="270"/>
            <ac:spMk id="69" creationId="{29727E1E-33CE-CD17-71AA-4CC667E7F426}"/>
          </ac:spMkLst>
        </pc:spChg>
        <pc:spChg chg="add mod">
          <ac:chgData name="Audrey Corbeil Therrien" userId="06f172b0-9e51-4671-b78a-e3d0677f863f" providerId="ADAL" clId="{52AC7A1B-310C-4A04-BADD-3BF000C74A04}" dt="2024-04-20T08:44:03.497" v="1797" actId="1076"/>
          <ac:spMkLst>
            <pc:docMk/>
            <pc:sldMk cId="3366505079" sldId="270"/>
            <ac:spMk id="70" creationId="{388D6202-1CD1-31C5-109B-F9585CF58258}"/>
          </ac:spMkLst>
        </pc:spChg>
        <pc:grpChg chg="add mod">
          <ac:chgData name="Audrey Corbeil Therrien" userId="06f172b0-9e51-4671-b78a-e3d0677f863f" providerId="ADAL" clId="{52AC7A1B-310C-4A04-BADD-3BF000C74A04}" dt="2024-04-20T08:43:44.847" v="1796" actId="1076"/>
          <ac:grpSpMkLst>
            <pc:docMk/>
            <pc:sldMk cId="3366505079" sldId="270"/>
            <ac:grpSpMk id="3" creationId="{A6A45404-2DBD-E8E5-4010-EC6D8592490D}"/>
          </ac:grpSpMkLst>
        </pc:grpChg>
        <pc:grpChg chg="add mod">
          <ac:chgData name="Audrey Corbeil Therrien" userId="06f172b0-9e51-4671-b78a-e3d0677f863f" providerId="ADAL" clId="{52AC7A1B-310C-4A04-BADD-3BF000C74A04}" dt="2024-04-20T08:36:26.010" v="1711" actId="14100"/>
          <ac:grpSpMkLst>
            <pc:docMk/>
            <pc:sldMk cId="3366505079" sldId="270"/>
            <ac:grpSpMk id="8" creationId="{2629771F-2200-BD2B-0E0F-17A64122C76B}"/>
          </ac:grpSpMkLst>
        </pc:grpChg>
        <pc:grpChg chg="add mod">
          <ac:chgData name="Audrey Corbeil Therrien" userId="06f172b0-9e51-4671-b78a-e3d0677f863f" providerId="ADAL" clId="{52AC7A1B-310C-4A04-BADD-3BF000C74A04}" dt="2024-04-20T08:36:26.010" v="1711" actId="14100"/>
          <ac:grpSpMkLst>
            <pc:docMk/>
            <pc:sldMk cId="3366505079" sldId="270"/>
            <ac:grpSpMk id="11" creationId="{4F4B2051-1A76-AFC8-5115-9F923840A4A9}"/>
          </ac:grpSpMkLst>
        </pc:grpChg>
        <pc:grpChg chg="add mod">
          <ac:chgData name="Audrey Corbeil Therrien" userId="06f172b0-9e51-4671-b78a-e3d0677f863f" providerId="ADAL" clId="{52AC7A1B-310C-4A04-BADD-3BF000C74A04}" dt="2024-04-20T08:36:26.010" v="1711" actId="14100"/>
          <ac:grpSpMkLst>
            <pc:docMk/>
            <pc:sldMk cId="3366505079" sldId="270"/>
            <ac:grpSpMk id="12" creationId="{0AFBE772-AF11-3D22-0178-5C8FBB835DC2}"/>
          </ac:grpSpMkLst>
        </pc:grpChg>
        <pc:grpChg chg="add del mod">
          <ac:chgData name="Audrey Corbeil Therrien" userId="06f172b0-9e51-4671-b78a-e3d0677f863f" providerId="ADAL" clId="{52AC7A1B-310C-4A04-BADD-3BF000C74A04}" dt="2024-04-20T08:09:09.733" v="1380" actId="478"/>
          <ac:grpSpMkLst>
            <pc:docMk/>
            <pc:sldMk cId="3366505079" sldId="270"/>
            <ac:grpSpMk id="13" creationId="{665BE383-E858-3925-B90E-C60C46A3AD67}"/>
          </ac:grpSpMkLst>
        </pc:grpChg>
        <pc:grpChg chg="add mod">
          <ac:chgData name="Audrey Corbeil Therrien" userId="06f172b0-9e51-4671-b78a-e3d0677f863f" providerId="ADAL" clId="{52AC7A1B-310C-4A04-BADD-3BF000C74A04}" dt="2024-04-20T08:39:53.339" v="1761" actId="1038"/>
          <ac:grpSpMkLst>
            <pc:docMk/>
            <pc:sldMk cId="3366505079" sldId="270"/>
            <ac:grpSpMk id="14" creationId="{46986599-5304-BB13-CF84-CD46813F8F6C}"/>
          </ac:grpSpMkLst>
        </pc:grpChg>
        <pc:grpChg chg="add mod">
          <ac:chgData name="Audrey Corbeil Therrien" userId="06f172b0-9e51-4671-b78a-e3d0677f863f" providerId="ADAL" clId="{52AC7A1B-310C-4A04-BADD-3BF000C74A04}" dt="2024-04-20T08:39:44.048" v="1754" actId="1037"/>
          <ac:grpSpMkLst>
            <pc:docMk/>
            <pc:sldMk cId="3366505079" sldId="270"/>
            <ac:grpSpMk id="15" creationId="{7BAECBA4-8834-C2D7-59AB-17E4D19ED240}"/>
          </ac:grpSpMkLst>
        </pc:grpChg>
        <pc:grpChg chg="add mod">
          <ac:chgData name="Audrey Corbeil Therrien" userId="06f172b0-9e51-4671-b78a-e3d0677f863f" providerId="ADAL" clId="{52AC7A1B-310C-4A04-BADD-3BF000C74A04}" dt="2024-04-20T08:39:44.048" v="1754" actId="1037"/>
          <ac:grpSpMkLst>
            <pc:docMk/>
            <pc:sldMk cId="3366505079" sldId="270"/>
            <ac:grpSpMk id="17" creationId="{5F8BB6D4-6269-8229-36FE-FCD0E939CB81}"/>
          </ac:grpSpMkLst>
        </pc:grpChg>
        <pc:grpChg chg="add mod">
          <ac:chgData name="Audrey Corbeil Therrien" userId="06f172b0-9e51-4671-b78a-e3d0677f863f" providerId="ADAL" clId="{52AC7A1B-310C-4A04-BADD-3BF000C74A04}" dt="2024-04-20T08:08:01.582" v="1369"/>
          <ac:grpSpMkLst>
            <pc:docMk/>
            <pc:sldMk cId="3366505079" sldId="270"/>
            <ac:grpSpMk id="52" creationId="{2A1FB6B3-37B7-F4D6-946B-D348DDC90CF8}"/>
          </ac:grpSpMkLst>
        </pc:grpChg>
        <pc:grpChg chg="add mod">
          <ac:chgData name="Audrey Corbeil Therrien" userId="06f172b0-9e51-4671-b78a-e3d0677f863f" providerId="ADAL" clId="{52AC7A1B-310C-4A04-BADD-3BF000C74A04}" dt="2024-04-20T08:08:01.582" v="1369"/>
          <ac:grpSpMkLst>
            <pc:docMk/>
            <pc:sldMk cId="3366505079" sldId="270"/>
            <ac:grpSpMk id="53" creationId="{96FDCAB5-B2C7-449C-F456-12522FED66C3}"/>
          </ac:grpSpMkLst>
        </pc:grpChg>
        <pc:picChg chg="add mod">
          <ac:chgData name="Audrey Corbeil Therrien" userId="06f172b0-9e51-4671-b78a-e3d0677f863f" providerId="ADAL" clId="{52AC7A1B-310C-4A04-BADD-3BF000C74A04}" dt="2024-04-20T08:08:01.582" v="1369"/>
          <ac:picMkLst>
            <pc:docMk/>
            <pc:sldMk cId="3366505079" sldId="270"/>
            <ac:picMk id="55" creationId="{388F5BC0-6999-D640-1628-614DAEAE857A}"/>
          </ac:picMkLst>
        </pc:picChg>
        <pc:picChg chg="add mod">
          <ac:chgData name="Audrey Corbeil Therrien" userId="06f172b0-9e51-4671-b78a-e3d0677f863f" providerId="ADAL" clId="{52AC7A1B-310C-4A04-BADD-3BF000C74A04}" dt="2024-04-20T08:08:01.582" v="1369"/>
          <ac:picMkLst>
            <pc:docMk/>
            <pc:sldMk cId="3366505079" sldId="270"/>
            <ac:picMk id="57" creationId="{E4E86E51-D92C-E681-8ED2-A2D8F233930F}"/>
          </ac:picMkLst>
        </pc:pic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22" creationId="{09C74F7A-32A5-81DB-B1E1-360E7E9CB1C0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23" creationId="{9BD98B1C-EF48-C1D1-3EAC-244C2FD9DB8C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24" creationId="{62945E2C-C56F-57D3-3C82-066868F58DDC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25" creationId="{B51A49F7-41EF-46D7-74B5-7E8503AD48D2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26" creationId="{9809CC31-449D-4A47-C428-54811EF30FB6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27" creationId="{C4A9883D-5C7C-735F-60EE-57C5E4C28356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28" creationId="{0625505C-05C9-3589-FE84-F565ED858503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38" creationId="{8E0E3B9D-F948-A710-4762-204889E2E578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39" creationId="{4B4221A6-FABF-C737-8949-263D8EBDB8DF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40" creationId="{36D9C2E7-D5BC-F460-4A4B-1EF905A21C1C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41" creationId="{0935343B-AF89-32E8-AD8B-8321E7B29D9E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42" creationId="{EF7D15A9-3D20-A390-DB21-D79CAC9D418C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43" creationId="{79DC2ECE-4033-CA0E-9210-3E606BEEAAC7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44" creationId="{22F278FE-BF75-CFB2-B820-59A537CDAB6B}"/>
          </ac:cxnSpMkLst>
        </pc:cxnChg>
        <pc:cxnChg chg="add mod">
          <ac:chgData name="Audrey Corbeil Therrien" userId="06f172b0-9e51-4671-b78a-e3d0677f863f" providerId="ADAL" clId="{52AC7A1B-310C-4A04-BADD-3BF000C74A04}" dt="2024-04-20T08:08:01.582" v="1369"/>
          <ac:cxnSpMkLst>
            <pc:docMk/>
            <pc:sldMk cId="3366505079" sldId="270"/>
            <ac:cxnSpMk id="45" creationId="{590130F2-DAE4-6619-8A05-B8741E83D2A9}"/>
          </ac:cxnSpMkLst>
        </pc:cxnChg>
        <pc:cxnChg chg="add mod">
          <ac:chgData name="Audrey Corbeil Therrien" userId="06f172b0-9e51-4671-b78a-e3d0677f863f" providerId="ADAL" clId="{52AC7A1B-310C-4A04-BADD-3BF000C74A04}" dt="2024-04-20T08:36:31.626" v="1712" actId="1582"/>
          <ac:cxnSpMkLst>
            <pc:docMk/>
            <pc:sldMk cId="3366505079" sldId="270"/>
            <ac:cxnSpMk id="46" creationId="{573F64B6-AF82-CDF2-1F1A-099D752C6471}"/>
          </ac:cxnSpMkLst>
        </pc:cxnChg>
        <pc:cxnChg chg="add mod">
          <ac:chgData name="Audrey Corbeil Therrien" userId="06f172b0-9e51-4671-b78a-e3d0677f863f" providerId="ADAL" clId="{52AC7A1B-310C-4A04-BADD-3BF000C74A04}" dt="2024-04-20T08:36:31.626" v="1712" actId="1582"/>
          <ac:cxnSpMkLst>
            <pc:docMk/>
            <pc:sldMk cId="3366505079" sldId="270"/>
            <ac:cxnSpMk id="47" creationId="{D9AEE935-4DC3-B51C-FFA9-6F19E24D1F56}"/>
          </ac:cxnSpMkLst>
        </pc:cxnChg>
        <pc:cxnChg chg="add mod">
          <ac:chgData name="Audrey Corbeil Therrien" userId="06f172b0-9e51-4671-b78a-e3d0677f863f" providerId="ADAL" clId="{52AC7A1B-310C-4A04-BADD-3BF000C74A04}" dt="2024-04-20T08:36:31.626" v="1712" actId="1582"/>
          <ac:cxnSpMkLst>
            <pc:docMk/>
            <pc:sldMk cId="3366505079" sldId="270"/>
            <ac:cxnSpMk id="48" creationId="{CA28CF6E-06E9-C90B-5FAC-85D2A1EB1513}"/>
          </ac:cxnSpMkLst>
        </pc:cxnChg>
        <pc:cxnChg chg="add mod">
          <ac:chgData name="Audrey Corbeil Therrien" userId="06f172b0-9e51-4671-b78a-e3d0677f863f" providerId="ADAL" clId="{52AC7A1B-310C-4A04-BADD-3BF000C74A04}" dt="2024-04-20T08:36:31.626" v="1712" actId="1582"/>
          <ac:cxnSpMkLst>
            <pc:docMk/>
            <pc:sldMk cId="3366505079" sldId="270"/>
            <ac:cxnSpMk id="49" creationId="{C4A03340-9DBF-8644-F8DB-F60F982EE60F}"/>
          </ac:cxnSpMkLst>
        </pc:cxnChg>
        <pc:cxnChg chg="add mod">
          <ac:chgData name="Audrey Corbeil Therrien" userId="06f172b0-9e51-4671-b78a-e3d0677f863f" providerId="ADAL" clId="{52AC7A1B-310C-4A04-BADD-3BF000C74A04}" dt="2024-04-20T08:36:31.626" v="1712" actId="1582"/>
          <ac:cxnSpMkLst>
            <pc:docMk/>
            <pc:sldMk cId="3366505079" sldId="270"/>
            <ac:cxnSpMk id="50" creationId="{E1549CE6-9385-CF75-283C-FE59FC72D90C}"/>
          </ac:cxnSpMkLst>
        </pc:cxnChg>
        <pc:cxnChg chg="add mod">
          <ac:chgData name="Audrey Corbeil Therrien" userId="06f172b0-9e51-4671-b78a-e3d0677f863f" providerId="ADAL" clId="{52AC7A1B-310C-4A04-BADD-3BF000C74A04}" dt="2024-04-20T08:36:31.626" v="1712" actId="1582"/>
          <ac:cxnSpMkLst>
            <pc:docMk/>
            <pc:sldMk cId="3366505079" sldId="270"/>
            <ac:cxnSpMk id="51" creationId="{3155F17D-343E-5399-A78C-D64E91157DBE}"/>
          </ac:cxnSpMkLst>
        </pc:cxnChg>
        <pc:cxnChg chg="add mod">
          <ac:chgData name="Audrey Corbeil Therrien" userId="06f172b0-9e51-4671-b78a-e3d0677f863f" providerId="ADAL" clId="{52AC7A1B-310C-4A04-BADD-3BF000C74A04}" dt="2024-04-20T08:44:03.497" v="1797" actId="1076"/>
          <ac:cxnSpMkLst>
            <pc:docMk/>
            <pc:sldMk cId="3366505079" sldId="270"/>
            <ac:cxnSpMk id="65" creationId="{068E2572-ADEC-50DB-39EF-FEBC2C5EA35F}"/>
          </ac:cxnSpMkLst>
        </pc:cxnChg>
        <pc:cxnChg chg="add mod">
          <ac:chgData name="Audrey Corbeil Therrien" userId="06f172b0-9e51-4671-b78a-e3d0677f863f" providerId="ADAL" clId="{52AC7A1B-310C-4A04-BADD-3BF000C74A04}" dt="2024-04-20T08:44:03.497" v="1797" actId="1076"/>
          <ac:cxnSpMkLst>
            <pc:docMk/>
            <pc:sldMk cId="3366505079" sldId="270"/>
            <ac:cxnSpMk id="66" creationId="{A35D3C45-841D-E86B-5FFA-B48B7386DE71}"/>
          </ac:cxnSpMkLst>
        </pc:cxnChg>
        <pc:cxnChg chg="add mod">
          <ac:chgData name="Audrey Corbeil Therrien" userId="06f172b0-9e51-4671-b78a-e3d0677f863f" providerId="ADAL" clId="{52AC7A1B-310C-4A04-BADD-3BF000C74A04}" dt="2024-04-20T08:44:03.497" v="1797" actId="1076"/>
          <ac:cxnSpMkLst>
            <pc:docMk/>
            <pc:sldMk cId="3366505079" sldId="270"/>
            <ac:cxnSpMk id="71" creationId="{C4C4858E-A9D6-7C98-634C-C77CDBB66FB0}"/>
          </ac:cxnSpMkLst>
        </pc:cxnChg>
      </pc:sldChg>
      <pc:sldChg chg="addSp delSp modSp mod delAnim modAnim">
        <pc:chgData name="Audrey Corbeil Therrien" userId="06f172b0-9e51-4671-b78a-e3d0677f863f" providerId="ADAL" clId="{52AC7A1B-310C-4A04-BADD-3BF000C74A04}" dt="2024-04-22T23:40:56.271" v="4217" actId="20577"/>
        <pc:sldMkLst>
          <pc:docMk/>
          <pc:sldMk cId="2271987284" sldId="271"/>
        </pc:sldMkLst>
        <pc:spChg chg="add mod">
          <ac:chgData name="Audrey Corbeil Therrien" userId="06f172b0-9e51-4671-b78a-e3d0677f863f" providerId="ADAL" clId="{52AC7A1B-310C-4A04-BADD-3BF000C74A04}" dt="2024-04-22T23:40:16.346" v="4207" actId="1076"/>
          <ac:spMkLst>
            <pc:docMk/>
            <pc:sldMk cId="2271987284" sldId="271"/>
            <ac:spMk id="2" creationId="{E9AD42EA-146C-A0BB-5C66-174F5857F520}"/>
          </ac:spMkLst>
        </pc:spChg>
        <pc:spChg chg="add del mod">
          <ac:chgData name="Audrey Corbeil Therrien" userId="06f172b0-9e51-4671-b78a-e3d0677f863f" providerId="ADAL" clId="{52AC7A1B-310C-4A04-BADD-3BF000C74A04}" dt="2024-04-20T09:14:14.301" v="1992" actId="478"/>
          <ac:spMkLst>
            <pc:docMk/>
            <pc:sldMk cId="2271987284" sldId="271"/>
            <ac:spMk id="2" creationId="{EAD28CB5-D13B-E524-A49F-B2941DC69A5F}"/>
          </ac:spMkLst>
        </pc:spChg>
        <pc:spChg chg="mod">
          <ac:chgData name="Audrey Corbeil Therrien" userId="06f172b0-9e51-4671-b78a-e3d0677f863f" providerId="ADAL" clId="{52AC7A1B-310C-4A04-BADD-3BF000C74A04}" dt="2024-04-22T23:40:56.271" v="4217" actId="20577"/>
          <ac:spMkLst>
            <pc:docMk/>
            <pc:sldMk cId="2271987284" sldId="271"/>
            <ac:spMk id="5" creationId="{C1DABA1D-3E65-58A1-6662-1E77BEB777FD}"/>
          </ac:spMkLst>
        </pc:spChg>
        <pc:spChg chg="del mod">
          <ac:chgData name="Audrey Corbeil Therrien" userId="06f172b0-9e51-4671-b78a-e3d0677f863f" providerId="ADAL" clId="{52AC7A1B-310C-4A04-BADD-3BF000C74A04}" dt="2024-04-20T09:15:25.971" v="2005" actId="478"/>
          <ac:spMkLst>
            <pc:docMk/>
            <pc:sldMk cId="2271987284" sldId="271"/>
            <ac:spMk id="6" creationId="{24527605-33AC-13A6-D67B-4E6D6D6FE56D}"/>
          </ac:spMkLst>
        </pc:spChg>
        <pc:spChg chg="add mod">
          <ac:chgData name="Audrey Corbeil Therrien" userId="06f172b0-9e51-4671-b78a-e3d0677f863f" providerId="ADAL" clId="{52AC7A1B-310C-4A04-BADD-3BF000C74A04}" dt="2024-04-21T05:20:21.490" v="3463" actId="1076"/>
          <ac:spMkLst>
            <pc:docMk/>
            <pc:sldMk cId="2271987284" sldId="271"/>
            <ac:spMk id="7" creationId="{02900501-F235-44C1-D03D-FBA66D76A6D5}"/>
          </ac:spMkLst>
        </pc:spChg>
        <pc:spChg chg="add mod">
          <ac:chgData name="Audrey Corbeil Therrien" userId="06f172b0-9e51-4671-b78a-e3d0677f863f" providerId="ADAL" clId="{52AC7A1B-310C-4A04-BADD-3BF000C74A04}" dt="2024-04-21T05:20:04.819" v="3455" actId="1036"/>
          <ac:spMkLst>
            <pc:docMk/>
            <pc:sldMk cId="2271987284" sldId="271"/>
            <ac:spMk id="10" creationId="{AAD2F702-E2C2-A24D-FD27-332A02429B86}"/>
          </ac:spMkLst>
        </pc:spChg>
        <pc:spChg chg="add mod">
          <ac:chgData name="Audrey Corbeil Therrien" userId="06f172b0-9e51-4671-b78a-e3d0677f863f" providerId="ADAL" clId="{52AC7A1B-310C-4A04-BADD-3BF000C74A04}" dt="2024-04-20T09:20:27.729" v="2216" actId="1035"/>
          <ac:spMkLst>
            <pc:docMk/>
            <pc:sldMk cId="2271987284" sldId="271"/>
            <ac:spMk id="11" creationId="{CC0F9BCC-15B0-5154-69F6-01BC50153351}"/>
          </ac:spMkLst>
        </pc:spChg>
        <pc:spChg chg="add mod">
          <ac:chgData name="Audrey Corbeil Therrien" userId="06f172b0-9e51-4671-b78a-e3d0677f863f" providerId="ADAL" clId="{52AC7A1B-310C-4A04-BADD-3BF000C74A04}" dt="2024-04-20T09:20:27.729" v="2216" actId="1035"/>
          <ac:spMkLst>
            <pc:docMk/>
            <pc:sldMk cId="2271987284" sldId="271"/>
            <ac:spMk id="12" creationId="{4822877E-0D13-46ED-4AB2-AAA4B7B0C0A1}"/>
          </ac:spMkLst>
        </pc:spChg>
        <pc:spChg chg="add mod">
          <ac:chgData name="Audrey Corbeil Therrien" userId="06f172b0-9e51-4671-b78a-e3d0677f863f" providerId="ADAL" clId="{52AC7A1B-310C-4A04-BADD-3BF000C74A04}" dt="2024-04-20T09:21:55.353" v="2229" actId="1076"/>
          <ac:spMkLst>
            <pc:docMk/>
            <pc:sldMk cId="2271987284" sldId="271"/>
            <ac:spMk id="13" creationId="{166814E5-BEF8-3014-B677-F313F9CFB64B}"/>
          </ac:spMkLst>
        </pc:spChg>
        <pc:spChg chg="add mod">
          <ac:chgData name="Audrey Corbeil Therrien" userId="06f172b0-9e51-4671-b78a-e3d0677f863f" providerId="ADAL" clId="{52AC7A1B-310C-4A04-BADD-3BF000C74A04}" dt="2024-04-21T05:20:26.858" v="3467" actId="1035"/>
          <ac:spMkLst>
            <pc:docMk/>
            <pc:sldMk cId="2271987284" sldId="271"/>
            <ac:spMk id="14" creationId="{66BBACF2-CECC-C1C5-2EEE-E56AE5F43D10}"/>
          </ac:spMkLst>
        </pc:spChg>
        <pc:spChg chg="add mod">
          <ac:chgData name="Audrey Corbeil Therrien" userId="06f172b0-9e51-4671-b78a-e3d0677f863f" providerId="ADAL" clId="{52AC7A1B-310C-4A04-BADD-3BF000C74A04}" dt="2024-04-21T05:20:09.554" v="3460" actId="1037"/>
          <ac:spMkLst>
            <pc:docMk/>
            <pc:sldMk cId="2271987284" sldId="271"/>
            <ac:spMk id="15" creationId="{F8E57275-EE63-7B26-1F51-429B9E5416EB}"/>
          </ac:spMkLst>
        </pc:spChg>
        <pc:spChg chg="add mod">
          <ac:chgData name="Audrey Corbeil Therrien" userId="06f172b0-9e51-4671-b78a-e3d0677f863f" providerId="ADAL" clId="{52AC7A1B-310C-4A04-BADD-3BF000C74A04}" dt="2024-04-21T05:21:17.153" v="3469" actId="20577"/>
          <ac:spMkLst>
            <pc:docMk/>
            <pc:sldMk cId="2271987284" sldId="271"/>
            <ac:spMk id="16" creationId="{E66B0F51-82C8-DFF1-45AD-5E755190BC13}"/>
          </ac:spMkLst>
        </pc:spChg>
        <pc:spChg chg="add mod">
          <ac:chgData name="Audrey Corbeil Therrien" userId="06f172b0-9e51-4671-b78a-e3d0677f863f" providerId="ADAL" clId="{52AC7A1B-310C-4A04-BADD-3BF000C74A04}" dt="2024-04-21T05:20:04.819" v="3455" actId="1036"/>
          <ac:spMkLst>
            <pc:docMk/>
            <pc:sldMk cId="2271987284" sldId="271"/>
            <ac:spMk id="25" creationId="{C85EFE14-DA38-C966-D907-58D95892D10A}"/>
          </ac:spMkLst>
        </pc:spChg>
        <pc:picChg chg="add del mod">
          <ac:chgData name="Audrey Corbeil Therrien" userId="06f172b0-9e51-4671-b78a-e3d0677f863f" providerId="ADAL" clId="{52AC7A1B-310C-4A04-BADD-3BF000C74A04}" dt="2024-04-20T09:14:14.301" v="1992" actId="478"/>
          <ac:picMkLst>
            <pc:docMk/>
            <pc:sldMk cId="2271987284" sldId="271"/>
            <ac:picMk id="3" creationId="{F22E40B0-C666-4085-21C8-130151C0A4C2}"/>
          </ac:picMkLst>
        </pc:picChg>
        <pc:picChg chg="add mod">
          <ac:chgData name="Audrey Corbeil Therrien" userId="06f172b0-9e51-4671-b78a-e3d0677f863f" providerId="ADAL" clId="{52AC7A1B-310C-4A04-BADD-3BF000C74A04}" dt="2024-04-21T05:20:18.426" v="3462" actId="1076"/>
          <ac:picMkLst>
            <pc:docMk/>
            <pc:sldMk cId="2271987284" sldId="271"/>
            <ac:picMk id="9" creationId="{9B0F0988-2A03-0F13-552D-7A32C3DFEC30}"/>
          </ac:picMkLst>
        </pc:picChg>
        <pc:cxnChg chg="add mod">
          <ac:chgData name="Audrey Corbeil Therrien" userId="06f172b0-9e51-4671-b78a-e3d0677f863f" providerId="ADAL" clId="{52AC7A1B-310C-4A04-BADD-3BF000C74A04}" dt="2024-04-21T05:20:51.135" v="3468" actId="1582"/>
          <ac:cxnSpMkLst>
            <pc:docMk/>
            <pc:sldMk cId="2271987284" sldId="271"/>
            <ac:cxnSpMk id="3" creationId="{5E245D0C-91BE-184D-9961-67DB1DC2B86C}"/>
          </ac:cxnSpMkLst>
        </pc:cxnChg>
        <pc:cxnChg chg="add mod">
          <ac:chgData name="Audrey Corbeil Therrien" userId="06f172b0-9e51-4671-b78a-e3d0677f863f" providerId="ADAL" clId="{52AC7A1B-310C-4A04-BADD-3BF000C74A04}" dt="2024-04-21T05:20:51.135" v="3468" actId="1582"/>
          <ac:cxnSpMkLst>
            <pc:docMk/>
            <pc:sldMk cId="2271987284" sldId="271"/>
            <ac:cxnSpMk id="8" creationId="{3776A0F5-5285-FD36-AD3B-7E24A6A8F261}"/>
          </ac:cxnSpMkLst>
        </pc:cxnChg>
        <pc:cxnChg chg="add mod">
          <ac:chgData name="Audrey Corbeil Therrien" userId="06f172b0-9e51-4671-b78a-e3d0677f863f" providerId="ADAL" clId="{52AC7A1B-310C-4A04-BADD-3BF000C74A04}" dt="2024-04-21T05:20:51.135" v="3468" actId="1582"/>
          <ac:cxnSpMkLst>
            <pc:docMk/>
            <pc:sldMk cId="2271987284" sldId="271"/>
            <ac:cxnSpMk id="18" creationId="{4F88A84F-C237-1DCE-C41E-B783B1C4DD3F}"/>
          </ac:cxnSpMkLst>
        </pc:cxnChg>
        <pc:cxnChg chg="add mod">
          <ac:chgData name="Audrey Corbeil Therrien" userId="06f172b0-9e51-4671-b78a-e3d0677f863f" providerId="ADAL" clId="{52AC7A1B-310C-4A04-BADD-3BF000C74A04}" dt="2024-04-21T05:20:51.135" v="3468" actId="1582"/>
          <ac:cxnSpMkLst>
            <pc:docMk/>
            <pc:sldMk cId="2271987284" sldId="271"/>
            <ac:cxnSpMk id="20" creationId="{DA483F6A-2841-3981-EACF-A6D9B8DEF089}"/>
          </ac:cxnSpMkLst>
        </pc:cxnChg>
        <pc:cxnChg chg="add mod">
          <ac:chgData name="Audrey Corbeil Therrien" userId="06f172b0-9e51-4671-b78a-e3d0677f863f" providerId="ADAL" clId="{52AC7A1B-310C-4A04-BADD-3BF000C74A04}" dt="2024-04-21T05:20:51.135" v="3468" actId="1582"/>
          <ac:cxnSpMkLst>
            <pc:docMk/>
            <pc:sldMk cId="2271987284" sldId="271"/>
            <ac:cxnSpMk id="22" creationId="{02D9E960-22DB-DB0A-70DC-53FE99511FF9}"/>
          </ac:cxnSpMkLst>
        </pc:cxnChg>
        <pc:cxnChg chg="add mod">
          <ac:chgData name="Audrey Corbeil Therrien" userId="06f172b0-9e51-4671-b78a-e3d0677f863f" providerId="ADAL" clId="{52AC7A1B-310C-4A04-BADD-3BF000C74A04}" dt="2024-04-21T05:20:51.135" v="3468" actId="1582"/>
          <ac:cxnSpMkLst>
            <pc:docMk/>
            <pc:sldMk cId="2271987284" sldId="271"/>
            <ac:cxnSpMk id="24" creationId="{20F22374-B55A-C8BC-AF86-B28FE0FC4F6D}"/>
          </ac:cxnSpMkLst>
        </pc:cxnChg>
        <pc:cxnChg chg="add mod">
          <ac:chgData name="Audrey Corbeil Therrien" userId="06f172b0-9e51-4671-b78a-e3d0677f863f" providerId="ADAL" clId="{52AC7A1B-310C-4A04-BADD-3BF000C74A04}" dt="2024-04-21T05:20:51.135" v="3468" actId="1582"/>
          <ac:cxnSpMkLst>
            <pc:docMk/>
            <pc:sldMk cId="2271987284" sldId="271"/>
            <ac:cxnSpMk id="27" creationId="{B3A2C1B1-F399-554B-A277-0D439025776A}"/>
          </ac:cxnSpMkLst>
        </pc:cxnChg>
      </pc:sldChg>
      <pc:sldChg chg="modSp del mod">
        <pc:chgData name="Audrey Corbeil Therrien" userId="06f172b0-9e51-4671-b78a-e3d0677f863f" providerId="ADAL" clId="{52AC7A1B-310C-4A04-BADD-3BF000C74A04}" dt="2024-04-20T09:15:21.173" v="2004" actId="47"/>
        <pc:sldMkLst>
          <pc:docMk/>
          <pc:sldMk cId="3965691687" sldId="272"/>
        </pc:sldMkLst>
        <pc:spChg chg="mod">
          <ac:chgData name="Audrey Corbeil Therrien" userId="06f172b0-9e51-4671-b78a-e3d0677f863f" providerId="ADAL" clId="{52AC7A1B-310C-4A04-BADD-3BF000C74A04}" dt="2024-04-04T17:36:22.377" v="424" actId="20577"/>
          <ac:spMkLst>
            <pc:docMk/>
            <pc:sldMk cId="3965691687" sldId="272"/>
            <ac:spMk id="6" creationId="{0F9874FC-9563-00EF-B2B8-EFB979CB85E8}"/>
          </ac:spMkLst>
        </pc:spChg>
      </pc:sldChg>
      <pc:sldChg chg="modSp del mod">
        <pc:chgData name="Audrey Corbeil Therrien" userId="06f172b0-9e51-4671-b78a-e3d0677f863f" providerId="ADAL" clId="{52AC7A1B-310C-4A04-BADD-3BF000C74A04}" dt="2024-04-16T20:42:37.289" v="790" actId="47"/>
        <pc:sldMkLst>
          <pc:docMk/>
          <pc:sldMk cId="4093725260" sldId="273"/>
        </pc:sldMkLst>
        <pc:spChg chg="mod">
          <ac:chgData name="Audrey Corbeil Therrien" userId="06f172b0-9e51-4671-b78a-e3d0677f863f" providerId="ADAL" clId="{52AC7A1B-310C-4A04-BADD-3BF000C74A04}" dt="2024-04-04T17:33:58.805" v="220" actId="20577"/>
          <ac:spMkLst>
            <pc:docMk/>
            <pc:sldMk cId="4093725260" sldId="273"/>
            <ac:spMk id="6" creationId="{272D90C3-5C19-6B4A-418E-D7DF5BF7DC4F}"/>
          </ac:spMkLst>
        </pc:spChg>
      </pc:sldChg>
      <pc:sldChg chg="addSp delSp modSp mod addAnim delAnim modAnim">
        <pc:chgData name="Audrey Corbeil Therrien" userId="06f172b0-9e51-4671-b78a-e3d0677f863f" providerId="ADAL" clId="{52AC7A1B-310C-4A04-BADD-3BF000C74A04}" dt="2024-04-22T23:47:29.437" v="4226"/>
        <pc:sldMkLst>
          <pc:docMk/>
          <pc:sldMk cId="3405367643" sldId="274"/>
        </pc:sldMkLst>
        <pc:spChg chg="add mod">
          <ac:chgData name="Audrey Corbeil Therrien" userId="06f172b0-9e51-4671-b78a-e3d0677f863f" providerId="ADAL" clId="{52AC7A1B-310C-4A04-BADD-3BF000C74A04}" dt="2024-04-20T05:48:30.312" v="1131" actId="14100"/>
          <ac:spMkLst>
            <pc:docMk/>
            <pc:sldMk cId="3405367643" sldId="274"/>
            <ac:spMk id="2" creationId="{1D92EE98-7AC4-C990-278D-245C2D239D6A}"/>
          </ac:spMkLst>
        </pc:spChg>
        <pc:spChg chg="add mod">
          <ac:chgData name="Audrey Corbeil Therrien" userId="06f172b0-9e51-4671-b78a-e3d0677f863f" providerId="ADAL" clId="{52AC7A1B-310C-4A04-BADD-3BF000C74A04}" dt="2024-04-20T05:48:39.082" v="1133" actId="1076"/>
          <ac:spMkLst>
            <pc:docMk/>
            <pc:sldMk cId="3405367643" sldId="274"/>
            <ac:spMk id="3" creationId="{0B9D47E3-EEBB-DDEE-6217-929A2CECC8D5}"/>
          </ac:spMkLst>
        </pc:spChg>
        <pc:spChg chg="add del mod">
          <ac:chgData name="Audrey Corbeil Therrien" userId="06f172b0-9e51-4671-b78a-e3d0677f863f" providerId="ADAL" clId="{52AC7A1B-310C-4A04-BADD-3BF000C74A04}" dt="2024-04-16T19:49:43.989" v="702" actId="478"/>
          <ac:spMkLst>
            <pc:docMk/>
            <pc:sldMk cId="3405367643" sldId="274"/>
            <ac:spMk id="3" creationId="{DFE1B815-74E1-76F4-4BFC-FBC9003CCEA6}"/>
          </ac:spMkLst>
        </pc:spChg>
        <pc:spChg chg="del mod">
          <ac:chgData name="Audrey Corbeil Therrien" userId="06f172b0-9e51-4671-b78a-e3d0677f863f" providerId="ADAL" clId="{52AC7A1B-310C-4A04-BADD-3BF000C74A04}" dt="2024-04-16T19:49:40.864" v="701" actId="478"/>
          <ac:spMkLst>
            <pc:docMk/>
            <pc:sldMk cId="3405367643" sldId="274"/>
            <ac:spMk id="6" creationId="{7D30A908-10FC-2645-0DE9-B5C0C7B7A4C2}"/>
          </ac:spMkLst>
        </pc:spChg>
        <pc:spChg chg="add mod">
          <ac:chgData name="Audrey Corbeil Therrien" userId="06f172b0-9e51-4671-b78a-e3d0677f863f" providerId="ADAL" clId="{52AC7A1B-310C-4A04-BADD-3BF000C74A04}" dt="2024-04-20T05:48:39.082" v="1133" actId="1076"/>
          <ac:spMkLst>
            <pc:docMk/>
            <pc:sldMk cId="3405367643" sldId="274"/>
            <ac:spMk id="6" creationId="{84DEACEA-31EA-D3C8-161C-B31DDC8CC63A}"/>
          </ac:spMkLst>
        </pc:spChg>
        <pc:spChg chg="add mod">
          <ac:chgData name="Audrey Corbeil Therrien" userId="06f172b0-9e51-4671-b78a-e3d0677f863f" providerId="ADAL" clId="{52AC7A1B-310C-4A04-BADD-3BF000C74A04}" dt="2024-04-21T05:23:24.064" v="3492" actId="1076"/>
          <ac:spMkLst>
            <pc:docMk/>
            <pc:sldMk cId="3405367643" sldId="274"/>
            <ac:spMk id="7" creationId="{7A5CB114-C9E2-5134-4AA9-F12CB395EBCA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9" creationId="{AA229514-2BD1-8266-0148-1FB8F88F6059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10" creationId="{D2AB952E-8504-659A-EEDC-6B7B6B71A222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11" creationId="{696511C9-0E50-7CE4-FE7C-498747950A05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12" creationId="{BBAA5103-3137-4C66-48A0-F9F1CDE132E1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13" creationId="{B993883E-4F1D-756D-8B34-BE155A16D97C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14" creationId="{270F05E6-E16C-7266-1113-7A49A6D0A6CA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15" creationId="{5D2CDE1A-302E-FEB6-BECF-22941E458109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16" creationId="{205292B0-CA90-481B-984C-4AE97A4FB58F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17" creationId="{A339272D-8401-0502-FCCE-E35432BE4A44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18" creationId="{86AE86FD-1613-5678-C5E5-33C9A193B35D}"/>
          </ac:spMkLst>
        </pc:spChg>
        <pc:spChg chg="add mod">
          <ac:chgData name="Audrey Corbeil Therrien" userId="06f172b0-9e51-4671-b78a-e3d0677f863f" providerId="ADAL" clId="{52AC7A1B-310C-4A04-BADD-3BF000C74A04}" dt="2024-04-20T05:48:30.312" v="1131" actId="14100"/>
          <ac:spMkLst>
            <pc:docMk/>
            <pc:sldMk cId="3405367643" sldId="274"/>
            <ac:spMk id="19" creationId="{2A8B28A2-684C-A73B-E7C6-75C9707E48D6}"/>
          </ac:spMkLst>
        </pc:spChg>
        <pc:spChg chg="add del mod">
          <ac:chgData name="Audrey Corbeil Therrien" userId="06f172b0-9e51-4671-b78a-e3d0677f863f" providerId="ADAL" clId="{52AC7A1B-310C-4A04-BADD-3BF000C74A04}" dt="2024-04-20T05:48:18.968" v="1128" actId="478"/>
          <ac:spMkLst>
            <pc:docMk/>
            <pc:sldMk cId="3405367643" sldId="274"/>
            <ac:spMk id="20" creationId="{8084FCEF-2B15-E620-E8AC-4AF4EF21796D}"/>
          </ac:spMkLst>
        </pc:spChg>
        <pc:spChg chg="add del mod">
          <ac:chgData name="Audrey Corbeil Therrien" userId="06f172b0-9e51-4671-b78a-e3d0677f863f" providerId="ADAL" clId="{52AC7A1B-310C-4A04-BADD-3BF000C74A04}" dt="2024-04-20T05:46:19.878" v="1065" actId="478"/>
          <ac:spMkLst>
            <pc:docMk/>
            <pc:sldMk cId="3405367643" sldId="274"/>
            <ac:spMk id="21" creationId="{9584CA71-0D9A-D976-5BFE-2D7FCBCA3475}"/>
          </ac:spMkLst>
        </pc:spChg>
        <pc:spChg chg="add mod">
          <ac:chgData name="Audrey Corbeil Therrien" userId="06f172b0-9e51-4671-b78a-e3d0677f863f" providerId="ADAL" clId="{52AC7A1B-310C-4A04-BADD-3BF000C74A04}" dt="2024-04-22T08:07:33.122" v="3889" actId="1076"/>
          <ac:spMkLst>
            <pc:docMk/>
            <pc:sldMk cId="3405367643" sldId="274"/>
            <ac:spMk id="21" creationId="{B0DE49F3-1080-C7BF-2826-3745AF6FB6F6}"/>
          </ac:spMkLst>
        </pc:spChg>
        <pc:spChg chg="add del mod">
          <ac:chgData name="Audrey Corbeil Therrien" userId="06f172b0-9e51-4671-b78a-e3d0677f863f" providerId="ADAL" clId="{52AC7A1B-310C-4A04-BADD-3BF000C74A04}" dt="2024-04-20T05:48:17.166" v="1127" actId="478"/>
          <ac:spMkLst>
            <pc:docMk/>
            <pc:sldMk cId="3405367643" sldId="274"/>
            <ac:spMk id="22" creationId="{43D03FDE-2E03-2BB8-F75E-3848C86FD236}"/>
          </ac:spMkLst>
        </pc:spChg>
        <pc:spChg chg="add del mod">
          <ac:chgData name="Audrey Corbeil Therrien" userId="06f172b0-9e51-4671-b78a-e3d0677f863f" providerId="ADAL" clId="{52AC7A1B-310C-4A04-BADD-3BF000C74A04}" dt="2024-04-20T05:46:32.363" v="1080" actId="478"/>
          <ac:spMkLst>
            <pc:docMk/>
            <pc:sldMk cId="3405367643" sldId="274"/>
            <ac:spMk id="23" creationId="{48BB4FB0-7E61-BED1-0685-A22DDA90B44D}"/>
          </ac:spMkLst>
        </pc:spChg>
        <pc:spChg chg="add mod">
          <ac:chgData name="Audrey Corbeil Therrien" userId="06f172b0-9e51-4671-b78a-e3d0677f863f" providerId="ADAL" clId="{52AC7A1B-310C-4A04-BADD-3BF000C74A04}" dt="2024-04-22T23:46:24.819" v="4221"/>
          <ac:spMkLst>
            <pc:docMk/>
            <pc:sldMk cId="3405367643" sldId="274"/>
            <ac:spMk id="23" creationId="{4DBC1135-ED26-58EE-ED02-297AFDAEC941}"/>
          </ac:spMkLst>
        </pc:spChg>
        <pc:spChg chg="add del mod">
          <ac:chgData name="Audrey Corbeil Therrien" userId="06f172b0-9e51-4671-b78a-e3d0677f863f" providerId="ADAL" clId="{52AC7A1B-310C-4A04-BADD-3BF000C74A04}" dt="2024-04-20T05:48:17.166" v="1127" actId="478"/>
          <ac:spMkLst>
            <pc:docMk/>
            <pc:sldMk cId="3405367643" sldId="274"/>
            <ac:spMk id="24" creationId="{3A104938-606B-EB67-809B-97E56E4A838F}"/>
          </ac:spMkLst>
        </pc:spChg>
        <pc:spChg chg="add del mod">
          <ac:chgData name="Audrey Corbeil Therrien" userId="06f172b0-9e51-4671-b78a-e3d0677f863f" providerId="ADAL" clId="{52AC7A1B-310C-4A04-BADD-3BF000C74A04}" dt="2024-04-20T05:48:17.166" v="1127" actId="478"/>
          <ac:spMkLst>
            <pc:docMk/>
            <pc:sldMk cId="3405367643" sldId="274"/>
            <ac:spMk id="25" creationId="{43F0F22E-2CF4-D6AB-277E-5C6BACAF0058}"/>
          </ac:spMkLst>
        </pc:spChg>
        <pc:spChg chg="add mod">
          <ac:chgData name="Audrey Corbeil Therrien" userId="06f172b0-9e51-4671-b78a-e3d0677f863f" providerId="ADAL" clId="{52AC7A1B-310C-4A04-BADD-3BF000C74A04}" dt="2024-04-22T23:47:03.275" v="4223" actId="1076"/>
          <ac:spMkLst>
            <pc:docMk/>
            <pc:sldMk cId="3405367643" sldId="274"/>
            <ac:spMk id="25" creationId="{D3ED8A82-E6B9-F9F5-CC45-7310DA77740E}"/>
          </ac:spMkLst>
        </pc:spChg>
        <pc:spChg chg="add del mod">
          <ac:chgData name="Audrey Corbeil Therrien" userId="06f172b0-9e51-4671-b78a-e3d0677f863f" providerId="ADAL" clId="{52AC7A1B-310C-4A04-BADD-3BF000C74A04}" dt="2024-04-20T05:48:17.166" v="1127" actId="478"/>
          <ac:spMkLst>
            <pc:docMk/>
            <pc:sldMk cId="3405367643" sldId="274"/>
            <ac:spMk id="26" creationId="{C6CB03A4-107D-75B9-0C3A-95F174038687}"/>
          </ac:spMkLst>
        </pc:spChg>
        <pc:spChg chg="add mod">
          <ac:chgData name="Audrey Corbeil Therrien" userId="06f172b0-9e51-4671-b78a-e3d0677f863f" providerId="ADAL" clId="{52AC7A1B-310C-4A04-BADD-3BF000C74A04}" dt="2024-04-20T05:49:06.832" v="1142" actId="14100"/>
          <ac:spMkLst>
            <pc:docMk/>
            <pc:sldMk cId="3405367643" sldId="274"/>
            <ac:spMk id="27" creationId="{8DE75EB2-138B-D790-F1D9-759CB4AC7F9E}"/>
          </ac:spMkLst>
        </pc:spChg>
        <pc:spChg chg="add mod">
          <ac:chgData name="Audrey Corbeil Therrien" userId="06f172b0-9e51-4671-b78a-e3d0677f863f" providerId="ADAL" clId="{52AC7A1B-310C-4A04-BADD-3BF000C74A04}" dt="2024-04-20T05:49:04.539" v="1141" actId="14100"/>
          <ac:spMkLst>
            <pc:docMk/>
            <pc:sldMk cId="3405367643" sldId="274"/>
            <ac:spMk id="28" creationId="{6552179B-29F1-29C0-09C7-4DD277EF602E}"/>
          </ac:spMkLst>
        </pc:spChg>
        <pc:spChg chg="add mod">
          <ac:chgData name="Audrey Corbeil Therrien" userId="06f172b0-9e51-4671-b78a-e3d0677f863f" providerId="ADAL" clId="{52AC7A1B-310C-4A04-BADD-3BF000C74A04}" dt="2024-04-20T05:49:02.070" v="1140" actId="14100"/>
          <ac:spMkLst>
            <pc:docMk/>
            <pc:sldMk cId="3405367643" sldId="274"/>
            <ac:spMk id="29" creationId="{EC8F2FD0-8B8B-4A61-D3DD-ABDA55F31676}"/>
          </ac:spMkLst>
        </pc:spChg>
        <pc:spChg chg="add mod">
          <ac:chgData name="Audrey Corbeil Therrien" userId="06f172b0-9e51-4671-b78a-e3d0677f863f" providerId="ADAL" clId="{52AC7A1B-310C-4A04-BADD-3BF000C74A04}" dt="2024-04-20T05:48:59.364" v="1139" actId="14100"/>
          <ac:spMkLst>
            <pc:docMk/>
            <pc:sldMk cId="3405367643" sldId="274"/>
            <ac:spMk id="30" creationId="{A5ED8234-F0E8-7920-334E-69B8E5FB7509}"/>
          </ac:spMkLst>
        </pc:spChg>
        <pc:spChg chg="add mod">
          <ac:chgData name="Audrey Corbeil Therrien" userId="06f172b0-9e51-4671-b78a-e3d0677f863f" providerId="ADAL" clId="{52AC7A1B-310C-4A04-BADD-3BF000C74A04}" dt="2024-04-20T05:47:46.467" v="1125" actId="207"/>
          <ac:spMkLst>
            <pc:docMk/>
            <pc:sldMk cId="3405367643" sldId="274"/>
            <ac:spMk id="31" creationId="{BEA925E5-1C48-DDFC-58FF-7E0C2752977B}"/>
          </ac:spMkLst>
        </pc:spChg>
        <pc:spChg chg="add mod">
          <ac:chgData name="Audrey Corbeil Therrien" userId="06f172b0-9e51-4671-b78a-e3d0677f863f" providerId="ADAL" clId="{52AC7A1B-310C-4A04-BADD-3BF000C74A04}" dt="2024-04-20T05:47:46.467" v="1125" actId="207"/>
          <ac:spMkLst>
            <pc:docMk/>
            <pc:sldMk cId="3405367643" sldId="274"/>
            <ac:spMk id="32" creationId="{0D082566-D6FE-13E7-76DA-E8AB319013BD}"/>
          </ac:spMkLst>
        </pc:spChg>
        <pc:spChg chg="add mod">
          <ac:chgData name="Audrey Corbeil Therrien" userId="06f172b0-9e51-4671-b78a-e3d0677f863f" providerId="ADAL" clId="{52AC7A1B-310C-4A04-BADD-3BF000C74A04}" dt="2024-04-20T05:47:46.467" v="1125" actId="207"/>
          <ac:spMkLst>
            <pc:docMk/>
            <pc:sldMk cId="3405367643" sldId="274"/>
            <ac:spMk id="33" creationId="{212B4DE8-05F8-4496-3168-1643AA915723}"/>
          </ac:spMkLst>
        </pc:spChg>
        <pc:spChg chg="add mod">
          <ac:chgData name="Audrey Corbeil Therrien" userId="06f172b0-9e51-4671-b78a-e3d0677f863f" providerId="ADAL" clId="{52AC7A1B-310C-4A04-BADD-3BF000C74A04}" dt="2024-04-20T05:47:46.467" v="1125" actId="207"/>
          <ac:spMkLst>
            <pc:docMk/>
            <pc:sldMk cId="3405367643" sldId="274"/>
            <ac:spMk id="34" creationId="{C3510F14-97FA-3D1F-FE53-BA2FDB23AC08}"/>
          </ac:spMkLst>
        </pc:spChg>
        <pc:spChg chg="add mod">
          <ac:chgData name="Audrey Corbeil Therrien" userId="06f172b0-9e51-4671-b78a-e3d0677f863f" providerId="ADAL" clId="{52AC7A1B-310C-4A04-BADD-3BF000C74A04}" dt="2024-04-20T05:48:03.190" v="1126" actId="207"/>
          <ac:spMkLst>
            <pc:docMk/>
            <pc:sldMk cId="3405367643" sldId="274"/>
            <ac:spMk id="35" creationId="{19E0D8F1-B534-9248-E4D6-B3C709C27D89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36" creationId="{B2C78C7A-1002-AC89-DB70-1CFB1145B3CE}"/>
          </ac:spMkLst>
        </pc:spChg>
        <pc:spChg chg="add mod">
          <ac:chgData name="Audrey Corbeil Therrien" userId="06f172b0-9e51-4671-b78a-e3d0677f863f" providerId="ADAL" clId="{52AC7A1B-310C-4A04-BADD-3BF000C74A04}" dt="2024-04-22T08:11:37.916" v="3947" actId="14100"/>
          <ac:spMkLst>
            <pc:docMk/>
            <pc:sldMk cId="3405367643" sldId="274"/>
            <ac:spMk id="37" creationId="{883CA887-49BB-5017-CBA1-06F54B51812B}"/>
          </ac:spMkLst>
        </pc:spChg>
        <pc:spChg chg="add mod">
          <ac:chgData name="Audrey Corbeil Therrien" userId="06f172b0-9e51-4671-b78a-e3d0677f863f" providerId="ADAL" clId="{52AC7A1B-310C-4A04-BADD-3BF000C74A04}" dt="2024-04-22T08:11:33.896" v="3946" actId="14100"/>
          <ac:spMkLst>
            <pc:docMk/>
            <pc:sldMk cId="3405367643" sldId="274"/>
            <ac:spMk id="38" creationId="{2C7D96BF-3878-DFD7-16A6-0CC187160A5B}"/>
          </ac:spMkLst>
        </pc:spChg>
        <pc:spChg chg="add mod">
          <ac:chgData name="Audrey Corbeil Therrien" userId="06f172b0-9e51-4671-b78a-e3d0677f863f" providerId="ADAL" clId="{52AC7A1B-310C-4A04-BADD-3BF000C74A04}" dt="2024-04-20T05:45:27.914" v="1035"/>
          <ac:spMkLst>
            <pc:docMk/>
            <pc:sldMk cId="3405367643" sldId="274"/>
            <ac:spMk id="39" creationId="{BD0242DA-1102-C2E3-48EF-FF7031D70A76}"/>
          </ac:spMkLst>
        </pc:spChg>
        <pc:spChg chg="add mod">
          <ac:chgData name="Audrey Corbeil Therrien" userId="06f172b0-9e51-4671-b78a-e3d0677f863f" providerId="ADAL" clId="{52AC7A1B-310C-4A04-BADD-3BF000C74A04}" dt="2024-04-20T05:47:46.467" v="1125" actId="207"/>
          <ac:spMkLst>
            <pc:docMk/>
            <pc:sldMk cId="3405367643" sldId="274"/>
            <ac:spMk id="40" creationId="{493098FA-7C49-ED11-8A4C-7DCA2DEF04F1}"/>
          </ac:spMkLst>
        </pc:spChg>
        <pc:spChg chg="add mod">
          <ac:chgData name="Audrey Corbeil Therrien" userId="06f172b0-9e51-4671-b78a-e3d0677f863f" providerId="ADAL" clId="{52AC7A1B-310C-4A04-BADD-3BF000C74A04}" dt="2024-04-16T19:49:51.459" v="704" actId="1076"/>
          <ac:spMkLst>
            <pc:docMk/>
            <pc:sldMk cId="3405367643" sldId="274"/>
            <ac:spMk id="41" creationId="{EA233750-B56C-06F5-3F89-F99E4B83A019}"/>
          </ac:spMkLst>
        </pc:spChg>
        <pc:spChg chg="add mod">
          <ac:chgData name="Audrey Corbeil Therrien" userId="06f172b0-9e51-4671-b78a-e3d0677f863f" providerId="ADAL" clId="{52AC7A1B-310C-4A04-BADD-3BF000C74A04}" dt="2024-04-20T05:49:46.450" v="1154" actId="20577"/>
          <ac:spMkLst>
            <pc:docMk/>
            <pc:sldMk cId="3405367643" sldId="274"/>
            <ac:spMk id="42" creationId="{1F27E86A-AF1C-139D-4798-66931E4748FA}"/>
          </ac:spMkLst>
        </pc:spChg>
        <pc:spChg chg="add del mod">
          <ac:chgData name="Audrey Corbeil Therrien" userId="06f172b0-9e51-4671-b78a-e3d0677f863f" providerId="ADAL" clId="{52AC7A1B-310C-4A04-BADD-3BF000C74A04}" dt="2024-04-20T05:59:00.852" v="1264" actId="1076"/>
          <ac:spMkLst>
            <pc:docMk/>
            <pc:sldMk cId="3405367643" sldId="274"/>
            <ac:spMk id="44" creationId="{FE8B1AB4-FAE4-EA56-FEAA-A1E5E8A0A369}"/>
          </ac:spMkLst>
        </pc:spChg>
        <pc:spChg chg="add mod">
          <ac:chgData name="Audrey Corbeil Therrien" userId="06f172b0-9e51-4671-b78a-e3d0677f863f" providerId="ADAL" clId="{52AC7A1B-310C-4A04-BADD-3BF000C74A04}" dt="2024-04-20T05:50:06.090" v="1156" actId="1076"/>
          <ac:spMkLst>
            <pc:docMk/>
            <pc:sldMk cId="3405367643" sldId="274"/>
            <ac:spMk id="45" creationId="{D283E424-BB01-BF73-D742-B9A6EA15B72F}"/>
          </ac:spMkLst>
        </pc:spChg>
        <pc:spChg chg="add mod">
          <ac:chgData name="Audrey Corbeil Therrien" userId="06f172b0-9e51-4671-b78a-e3d0677f863f" providerId="ADAL" clId="{52AC7A1B-310C-4A04-BADD-3BF000C74A04}" dt="2024-04-20T05:49:37.393" v="1150" actId="1076"/>
          <ac:spMkLst>
            <pc:docMk/>
            <pc:sldMk cId="3405367643" sldId="274"/>
            <ac:spMk id="46" creationId="{88DE2850-F705-D8C4-E817-D526C082FD58}"/>
          </ac:spMkLst>
        </pc:spChg>
        <pc:spChg chg="add del mod">
          <ac:chgData name="Audrey Corbeil Therrien" userId="06f172b0-9e51-4671-b78a-e3d0677f863f" providerId="ADAL" clId="{52AC7A1B-310C-4A04-BADD-3BF000C74A04}" dt="2024-04-22T08:11:14.463" v="3942" actId="478"/>
          <ac:spMkLst>
            <pc:docMk/>
            <pc:sldMk cId="3405367643" sldId="274"/>
            <ac:spMk id="47" creationId="{1CC5B2A8-F602-A439-FF08-9EB4D31B70AE}"/>
          </ac:spMkLst>
        </pc:spChg>
        <pc:spChg chg="add mod">
          <ac:chgData name="Audrey Corbeil Therrien" userId="06f172b0-9e51-4671-b78a-e3d0677f863f" providerId="ADAL" clId="{52AC7A1B-310C-4A04-BADD-3BF000C74A04}" dt="2024-04-20T05:48:46.349" v="1135" actId="1076"/>
          <ac:spMkLst>
            <pc:docMk/>
            <pc:sldMk cId="3405367643" sldId="274"/>
            <ac:spMk id="49" creationId="{DD13570E-422F-0A7F-20F2-4A98C5973001}"/>
          </ac:spMkLst>
        </pc:spChg>
        <pc:spChg chg="add mod">
          <ac:chgData name="Audrey Corbeil Therrien" userId="06f172b0-9e51-4671-b78a-e3d0677f863f" providerId="ADAL" clId="{52AC7A1B-310C-4A04-BADD-3BF000C74A04}" dt="2024-04-20T05:48:46.349" v="1135" actId="1076"/>
          <ac:spMkLst>
            <pc:docMk/>
            <pc:sldMk cId="3405367643" sldId="274"/>
            <ac:spMk id="50" creationId="{E4BFC1CD-F90A-1E24-C336-4ED809495A85}"/>
          </ac:spMkLst>
        </pc:spChg>
        <pc:spChg chg="add mod">
          <ac:chgData name="Audrey Corbeil Therrien" userId="06f172b0-9e51-4671-b78a-e3d0677f863f" providerId="ADAL" clId="{52AC7A1B-310C-4A04-BADD-3BF000C74A04}" dt="2024-04-20T05:48:53.024" v="1137" actId="1076"/>
          <ac:spMkLst>
            <pc:docMk/>
            <pc:sldMk cId="3405367643" sldId="274"/>
            <ac:spMk id="51" creationId="{083ED958-8B40-E603-1E8A-9C675A7E1043}"/>
          </ac:spMkLst>
        </pc:spChg>
        <pc:spChg chg="add mod">
          <ac:chgData name="Audrey Corbeil Therrien" userId="06f172b0-9e51-4671-b78a-e3d0677f863f" providerId="ADAL" clId="{52AC7A1B-310C-4A04-BADD-3BF000C74A04}" dt="2024-04-20T05:48:53.024" v="1137" actId="1076"/>
          <ac:spMkLst>
            <pc:docMk/>
            <pc:sldMk cId="3405367643" sldId="274"/>
            <ac:spMk id="52" creationId="{B4DEB8A9-263B-0A04-9EC0-E900FA6FCF61}"/>
          </ac:spMkLst>
        </pc:spChg>
        <pc:picChg chg="add del mod">
          <ac:chgData name="Audrey Corbeil Therrien" userId="06f172b0-9e51-4671-b78a-e3d0677f863f" providerId="ADAL" clId="{52AC7A1B-310C-4A04-BADD-3BF000C74A04}" dt="2024-04-20T05:58:40.119" v="1253" actId="478"/>
          <ac:picMkLst>
            <pc:docMk/>
            <pc:sldMk cId="3405367643" sldId="274"/>
            <ac:picMk id="7" creationId="{C6F4BCAE-BA2E-1F72-4032-1953606EE83C}"/>
          </ac:picMkLst>
        </pc:picChg>
        <pc:picChg chg="add mod">
          <ac:chgData name="Audrey Corbeil Therrien" userId="06f172b0-9e51-4671-b78a-e3d0677f863f" providerId="ADAL" clId="{52AC7A1B-310C-4A04-BADD-3BF000C74A04}" dt="2024-04-16T19:49:51.459" v="704" actId="1076"/>
          <ac:picMkLst>
            <pc:docMk/>
            <pc:sldMk cId="3405367643" sldId="274"/>
            <ac:picMk id="8" creationId="{C5F04565-8E33-19F7-466C-77E0F96A4583}"/>
          </ac:picMkLst>
        </pc:picChg>
        <pc:picChg chg="add mod">
          <ac:chgData name="Audrey Corbeil Therrien" userId="06f172b0-9e51-4671-b78a-e3d0677f863f" providerId="ADAL" clId="{52AC7A1B-310C-4A04-BADD-3BF000C74A04}" dt="2024-04-20T05:59:06.730" v="1267" actId="1076"/>
          <ac:picMkLst>
            <pc:docMk/>
            <pc:sldMk cId="3405367643" sldId="274"/>
            <ac:picMk id="53" creationId="{2E0DA8C6-79E3-E317-1AA3-43A89753C2BB}"/>
          </ac:picMkLst>
        </pc:picChg>
        <pc:cxnChg chg="add mod">
          <ac:chgData name="Audrey Corbeil Therrien" userId="06f172b0-9e51-4671-b78a-e3d0677f863f" providerId="ADAL" clId="{52AC7A1B-310C-4A04-BADD-3BF000C74A04}" dt="2024-04-16T19:49:51.459" v="704" actId="1076"/>
          <ac:cxnSpMkLst>
            <pc:docMk/>
            <pc:sldMk cId="3405367643" sldId="274"/>
            <ac:cxnSpMk id="43" creationId="{523E60D2-0B65-DD64-A0B1-F6F5B46C3FF7}"/>
          </ac:cxnSpMkLst>
        </pc:cxnChg>
        <pc:cxnChg chg="add mod">
          <ac:chgData name="Audrey Corbeil Therrien" userId="06f172b0-9e51-4671-b78a-e3d0677f863f" providerId="ADAL" clId="{52AC7A1B-310C-4A04-BADD-3BF000C74A04}" dt="2024-04-16T19:49:51.459" v="704" actId="1076"/>
          <ac:cxnSpMkLst>
            <pc:docMk/>
            <pc:sldMk cId="3405367643" sldId="274"/>
            <ac:cxnSpMk id="48" creationId="{791CF8B0-AB5A-65B1-DE4B-0CB03CE5DC85}"/>
          </ac:cxnSpMkLst>
        </pc:cxnChg>
      </pc:sldChg>
      <pc:sldChg chg="addSp delSp modSp mod ord delAnim modAnim">
        <pc:chgData name="Audrey Corbeil Therrien" userId="06f172b0-9e51-4671-b78a-e3d0677f863f" providerId="ADAL" clId="{52AC7A1B-310C-4A04-BADD-3BF000C74A04}" dt="2024-04-21T05:49:54.567" v="3610"/>
        <pc:sldMkLst>
          <pc:docMk/>
          <pc:sldMk cId="1591960845" sldId="275"/>
        </pc:sldMkLst>
        <pc:spChg chg="add mod">
          <ac:chgData name="Audrey Corbeil Therrien" userId="06f172b0-9e51-4671-b78a-e3d0677f863f" providerId="ADAL" clId="{52AC7A1B-310C-4A04-BADD-3BF000C74A04}" dt="2024-04-21T05:23:12.126" v="3490" actId="1076"/>
          <ac:spMkLst>
            <pc:docMk/>
            <pc:sldMk cId="1591960845" sldId="275"/>
            <ac:spMk id="2" creationId="{4F3C5898-EF7E-0B33-B6BE-9679384180DA}"/>
          </ac:spMkLst>
        </pc:spChg>
        <pc:spChg chg="del mod">
          <ac:chgData name="Audrey Corbeil Therrien" userId="06f172b0-9e51-4671-b78a-e3d0677f863f" providerId="ADAL" clId="{52AC7A1B-310C-4A04-BADD-3BF000C74A04}" dt="2024-04-16T20:44:29.357" v="794" actId="478"/>
          <ac:spMkLst>
            <pc:docMk/>
            <pc:sldMk cId="1591960845" sldId="275"/>
            <ac:spMk id="6" creationId="{E8AA3769-630A-54F3-E40B-9397A176D314}"/>
          </ac:spMkLst>
        </pc:spChg>
        <pc:spChg chg="add del mod">
          <ac:chgData name="Audrey Corbeil Therrien" userId="06f172b0-9e51-4671-b78a-e3d0677f863f" providerId="ADAL" clId="{52AC7A1B-310C-4A04-BADD-3BF000C74A04}" dt="2024-04-16T20:44:34.077" v="795" actId="478"/>
          <ac:spMkLst>
            <pc:docMk/>
            <pc:sldMk cId="1591960845" sldId="275"/>
            <ac:spMk id="7" creationId="{32632134-34A8-6B43-FC35-16B762292989}"/>
          </ac:spMkLst>
        </pc:spChg>
        <pc:spChg chg="add mod">
          <ac:chgData name="Audrey Corbeil Therrien" userId="06f172b0-9e51-4671-b78a-e3d0677f863f" providerId="ADAL" clId="{52AC7A1B-310C-4A04-BADD-3BF000C74A04}" dt="2024-04-20T05:43:16.576" v="994" actId="1076"/>
          <ac:spMkLst>
            <pc:docMk/>
            <pc:sldMk cId="1591960845" sldId="275"/>
            <ac:spMk id="8" creationId="{6B5FE4BD-CD41-44C3-2565-15C5B5C4173C}"/>
          </ac:spMkLst>
        </pc:spChg>
        <pc:spChg chg="add mod">
          <ac:chgData name="Audrey Corbeil Therrien" userId="06f172b0-9e51-4671-b78a-e3d0677f863f" providerId="ADAL" clId="{52AC7A1B-310C-4A04-BADD-3BF000C74A04}" dt="2024-04-20T05:43:13.109" v="993" actId="1076"/>
          <ac:spMkLst>
            <pc:docMk/>
            <pc:sldMk cId="1591960845" sldId="275"/>
            <ac:spMk id="9" creationId="{A87B5A0D-14FA-54E0-B2DA-DBA15ACEC346}"/>
          </ac:spMkLst>
        </pc:spChg>
        <pc:spChg chg="add mod">
          <ac:chgData name="Audrey Corbeil Therrien" userId="06f172b0-9e51-4671-b78a-e3d0677f863f" providerId="ADAL" clId="{52AC7A1B-310C-4A04-BADD-3BF000C74A04}" dt="2024-04-20T05:50:50.420" v="1170" actId="20577"/>
          <ac:spMkLst>
            <pc:docMk/>
            <pc:sldMk cId="1591960845" sldId="275"/>
            <ac:spMk id="10" creationId="{A79DEAEF-B3BD-92F7-80FF-28D2299C8938}"/>
          </ac:spMkLst>
        </pc:spChg>
        <pc:spChg chg="add mod">
          <ac:chgData name="Audrey Corbeil Therrien" userId="06f172b0-9e51-4671-b78a-e3d0677f863f" providerId="ADAL" clId="{52AC7A1B-310C-4A04-BADD-3BF000C74A04}" dt="2024-04-20T05:43:09.204" v="992" actId="1076"/>
          <ac:spMkLst>
            <pc:docMk/>
            <pc:sldMk cId="1591960845" sldId="275"/>
            <ac:spMk id="12" creationId="{0FCA56DF-528B-2271-AF31-9E7E13B12604}"/>
          </ac:spMkLst>
        </pc:spChg>
        <pc:spChg chg="add mod">
          <ac:chgData name="Audrey Corbeil Therrien" userId="06f172b0-9e51-4671-b78a-e3d0677f863f" providerId="ADAL" clId="{52AC7A1B-310C-4A04-BADD-3BF000C74A04}" dt="2024-04-20T05:43:09.204" v="992" actId="1076"/>
          <ac:spMkLst>
            <pc:docMk/>
            <pc:sldMk cId="1591960845" sldId="275"/>
            <ac:spMk id="14" creationId="{4631E8BC-D9F2-C628-6CF2-2D22CB083C00}"/>
          </ac:spMkLst>
        </pc:spChg>
        <pc:spChg chg="add mod">
          <ac:chgData name="Audrey Corbeil Therrien" userId="06f172b0-9e51-4671-b78a-e3d0677f863f" providerId="ADAL" clId="{52AC7A1B-310C-4A04-BADD-3BF000C74A04}" dt="2024-04-20T05:43:09.204" v="992" actId="1076"/>
          <ac:spMkLst>
            <pc:docMk/>
            <pc:sldMk cId="1591960845" sldId="275"/>
            <ac:spMk id="15" creationId="{DEBF0B91-D81A-FEC0-2598-F0E35E429D6B}"/>
          </ac:spMkLst>
        </pc:spChg>
        <pc:spChg chg="add mod">
          <ac:chgData name="Audrey Corbeil Therrien" userId="06f172b0-9e51-4671-b78a-e3d0677f863f" providerId="ADAL" clId="{52AC7A1B-310C-4A04-BADD-3BF000C74A04}" dt="2024-04-20T05:50:47.147" v="1166" actId="20577"/>
          <ac:spMkLst>
            <pc:docMk/>
            <pc:sldMk cId="1591960845" sldId="275"/>
            <ac:spMk id="16" creationId="{6306D1A0-6A7F-EA5B-9F48-9A6B47494FCB}"/>
          </ac:spMkLst>
        </pc:spChg>
        <pc:spChg chg="add mod">
          <ac:chgData name="Audrey Corbeil Therrien" userId="06f172b0-9e51-4671-b78a-e3d0677f863f" providerId="ADAL" clId="{52AC7A1B-310C-4A04-BADD-3BF000C74A04}" dt="2024-04-20T05:43:22.480" v="995" actId="1076"/>
          <ac:spMkLst>
            <pc:docMk/>
            <pc:sldMk cId="1591960845" sldId="275"/>
            <ac:spMk id="18" creationId="{584DF75A-B4F4-5D57-682A-12EF112BB45B}"/>
          </ac:spMkLst>
        </pc:spChg>
        <pc:spChg chg="add mod">
          <ac:chgData name="Audrey Corbeil Therrien" userId="06f172b0-9e51-4671-b78a-e3d0677f863f" providerId="ADAL" clId="{52AC7A1B-310C-4A04-BADD-3BF000C74A04}" dt="2024-04-20T05:43:09.204" v="992" actId="1076"/>
          <ac:spMkLst>
            <pc:docMk/>
            <pc:sldMk cId="1591960845" sldId="275"/>
            <ac:spMk id="20" creationId="{CF6661B1-F82D-E331-4534-2F8F384D1158}"/>
          </ac:spMkLst>
        </pc:spChg>
        <pc:spChg chg="add mod">
          <ac:chgData name="Audrey Corbeil Therrien" userId="06f172b0-9e51-4671-b78a-e3d0677f863f" providerId="ADAL" clId="{52AC7A1B-310C-4A04-BADD-3BF000C74A04}" dt="2024-04-20T05:43:09.204" v="992" actId="1076"/>
          <ac:spMkLst>
            <pc:docMk/>
            <pc:sldMk cId="1591960845" sldId="275"/>
            <ac:spMk id="21" creationId="{C91AE2F7-3233-249D-E21C-C88C70F8781B}"/>
          </ac:spMkLst>
        </pc:spChg>
        <pc:spChg chg="add mod">
          <ac:chgData name="Audrey Corbeil Therrien" userId="06f172b0-9e51-4671-b78a-e3d0677f863f" providerId="ADAL" clId="{52AC7A1B-310C-4A04-BADD-3BF000C74A04}" dt="2024-04-20T05:43:09.204" v="992" actId="1076"/>
          <ac:spMkLst>
            <pc:docMk/>
            <pc:sldMk cId="1591960845" sldId="275"/>
            <ac:spMk id="22" creationId="{97CF7595-82BF-A9AF-8BED-7C07DA06D2D1}"/>
          </ac:spMkLst>
        </pc:spChg>
        <pc:spChg chg="mod">
          <ac:chgData name="Audrey Corbeil Therrien" userId="06f172b0-9e51-4671-b78a-e3d0677f863f" providerId="ADAL" clId="{52AC7A1B-310C-4A04-BADD-3BF000C74A04}" dt="2024-04-16T20:44:34.534" v="796"/>
          <ac:spMkLst>
            <pc:docMk/>
            <pc:sldMk cId="1591960845" sldId="275"/>
            <ac:spMk id="26" creationId="{F3583635-428A-2C94-A6CD-0CB2E416A26F}"/>
          </ac:spMkLst>
        </pc:spChg>
        <pc:spChg chg="mod">
          <ac:chgData name="Audrey Corbeil Therrien" userId="06f172b0-9e51-4671-b78a-e3d0677f863f" providerId="ADAL" clId="{52AC7A1B-310C-4A04-BADD-3BF000C74A04}" dt="2024-04-16T20:44:34.534" v="796"/>
          <ac:spMkLst>
            <pc:docMk/>
            <pc:sldMk cId="1591960845" sldId="275"/>
            <ac:spMk id="27" creationId="{BD9B2676-D25C-B779-A5AA-8841FA38B7D7}"/>
          </ac:spMkLst>
        </pc:spChg>
        <pc:spChg chg="mod">
          <ac:chgData name="Audrey Corbeil Therrien" userId="06f172b0-9e51-4671-b78a-e3d0677f863f" providerId="ADAL" clId="{52AC7A1B-310C-4A04-BADD-3BF000C74A04}" dt="2024-04-16T20:44:34.534" v="796"/>
          <ac:spMkLst>
            <pc:docMk/>
            <pc:sldMk cId="1591960845" sldId="275"/>
            <ac:spMk id="28" creationId="{D21B4280-A989-F114-766C-E01073525BC8}"/>
          </ac:spMkLst>
        </pc:spChg>
        <pc:spChg chg="add mod">
          <ac:chgData name="Audrey Corbeil Therrien" userId="06f172b0-9e51-4671-b78a-e3d0677f863f" providerId="ADAL" clId="{52AC7A1B-310C-4A04-BADD-3BF000C74A04}" dt="2024-04-20T05:43:22.480" v="995" actId="1076"/>
          <ac:spMkLst>
            <pc:docMk/>
            <pc:sldMk cId="1591960845" sldId="275"/>
            <ac:spMk id="29" creationId="{356C4133-B406-3787-F8E8-6C71D9C4A56F}"/>
          </ac:spMkLst>
        </pc:spChg>
        <pc:spChg chg="add mod">
          <ac:chgData name="Audrey Corbeil Therrien" userId="06f172b0-9e51-4671-b78a-e3d0677f863f" providerId="ADAL" clId="{52AC7A1B-310C-4A04-BADD-3BF000C74A04}" dt="2024-04-20T05:44:03.069" v="1027" actId="1076"/>
          <ac:spMkLst>
            <pc:docMk/>
            <pc:sldMk cId="1591960845" sldId="275"/>
            <ac:spMk id="30" creationId="{5DFEA17A-2946-B20F-40D9-948D8EBEEF8E}"/>
          </ac:spMkLst>
        </pc:spChg>
        <pc:spChg chg="add mod">
          <ac:chgData name="Audrey Corbeil Therrien" userId="06f172b0-9e51-4671-b78a-e3d0677f863f" providerId="ADAL" clId="{52AC7A1B-310C-4A04-BADD-3BF000C74A04}" dt="2024-04-20T05:43:58.997" v="1026" actId="1076"/>
          <ac:spMkLst>
            <pc:docMk/>
            <pc:sldMk cId="1591960845" sldId="275"/>
            <ac:spMk id="31" creationId="{F2AA807E-CCC2-4DDE-B164-E94D6EFAA836}"/>
          </ac:spMkLst>
        </pc:spChg>
        <pc:grpChg chg="add mod">
          <ac:chgData name="Audrey Corbeil Therrien" userId="06f172b0-9e51-4671-b78a-e3d0677f863f" providerId="ADAL" clId="{52AC7A1B-310C-4A04-BADD-3BF000C74A04}" dt="2024-04-20T05:43:22.480" v="995" actId="1076"/>
          <ac:grpSpMkLst>
            <pc:docMk/>
            <pc:sldMk cId="1591960845" sldId="275"/>
            <ac:grpSpMk id="23" creationId="{16CE1402-B986-DAF6-B385-C5E35196F2B1}"/>
          </ac:grpSpMkLst>
        </pc:grpChg>
        <pc:picChg chg="add del mod">
          <ac:chgData name="Audrey Corbeil Therrien" userId="06f172b0-9e51-4671-b78a-e3d0677f863f" providerId="ADAL" clId="{52AC7A1B-310C-4A04-BADD-3BF000C74A04}" dt="2024-04-16T20:36:42.170" v="713" actId="21"/>
          <ac:picMkLst>
            <pc:docMk/>
            <pc:sldMk cId="1591960845" sldId="275"/>
            <ac:picMk id="2" creationId="{A9126525-F171-9418-E730-9169DF796126}"/>
          </ac:picMkLst>
        </pc:picChg>
        <pc:cxnChg chg="add mod">
          <ac:chgData name="Audrey Corbeil Therrien" userId="06f172b0-9e51-4671-b78a-e3d0677f863f" providerId="ADAL" clId="{52AC7A1B-310C-4A04-BADD-3BF000C74A04}" dt="2024-04-20T05:43:09.204" v="992" actId="1076"/>
          <ac:cxnSpMkLst>
            <pc:docMk/>
            <pc:sldMk cId="1591960845" sldId="275"/>
            <ac:cxnSpMk id="11" creationId="{9DF5BB38-AE11-5078-F449-8AEC8B3245FF}"/>
          </ac:cxnSpMkLst>
        </pc:cxnChg>
        <pc:cxnChg chg="add mod">
          <ac:chgData name="Audrey Corbeil Therrien" userId="06f172b0-9e51-4671-b78a-e3d0677f863f" providerId="ADAL" clId="{52AC7A1B-310C-4A04-BADD-3BF000C74A04}" dt="2024-04-20T05:43:09.204" v="992" actId="1076"/>
          <ac:cxnSpMkLst>
            <pc:docMk/>
            <pc:sldMk cId="1591960845" sldId="275"/>
            <ac:cxnSpMk id="13" creationId="{F357858A-25B7-7F59-3590-1B2EB39C9D6E}"/>
          </ac:cxnSpMkLst>
        </pc:cxnChg>
        <pc:cxnChg chg="add mod">
          <ac:chgData name="Audrey Corbeil Therrien" userId="06f172b0-9e51-4671-b78a-e3d0677f863f" providerId="ADAL" clId="{52AC7A1B-310C-4A04-BADD-3BF000C74A04}" dt="2024-04-20T05:43:22.480" v="995" actId="1076"/>
          <ac:cxnSpMkLst>
            <pc:docMk/>
            <pc:sldMk cId="1591960845" sldId="275"/>
            <ac:cxnSpMk id="17" creationId="{DB9E169E-65B4-CB26-3BE3-CE188A577E3A}"/>
          </ac:cxnSpMkLst>
        </pc:cxnChg>
        <pc:cxnChg chg="add mod">
          <ac:chgData name="Audrey Corbeil Therrien" userId="06f172b0-9e51-4671-b78a-e3d0677f863f" providerId="ADAL" clId="{52AC7A1B-310C-4A04-BADD-3BF000C74A04}" dt="2024-04-20T05:43:09.204" v="992" actId="1076"/>
          <ac:cxnSpMkLst>
            <pc:docMk/>
            <pc:sldMk cId="1591960845" sldId="275"/>
            <ac:cxnSpMk id="19" creationId="{0EE35A5B-7E69-0E04-A00A-CF4A293FC80E}"/>
          </ac:cxnSpMkLst>
        </pc:cxnChg>
        <pc:cxnChg chg="mod">
          <ac:chgData name="Audrey Corbeil Therrien" userId="06f172b0-9e51-4671-b78a-e3d0677f863f" providerId="ADAL" clId="{52AC7A1B-310C-4A04-BADD-3BF000C74A04}" dt="2024-04-16T20:44:34.534" v="796"/>
          <ac:cxnSpMkLst>
            <pc:docMk/>
            <pc:sldMk cId="1591960845" sldId="275"/>
            <ac:cxnSpMk id="24" creationId="{E302968B-9D4F-C4C8-F2DE-EF36020D994A}"/>
          </ac:cxnSpMkLst>
        </pc:cxnChg>
        <pc:cxnChg chg="mod">
          <ac:chgData name="Audrey Corbeil Therrien" userId="06f172b0-9e51-4671-b78a-e3d0677f863f" providerId="ADAL" clId="{52AC7A1B-310C-4A04-BADD-3BF000C74A04}" dt="2024-04-16T20:44:34.534" v="796"/>
          <ac:cxnSpMkLst>
            <pc:docMk/>
            <pc:sldMk cId="1591960845" sldId="275"/>
            <ac:cxnSpMk id="25" creationId="{6E454629-91AF-8022-EEE0-C03B79A0779A}"/>
          </ac:cxnSpMkLst>
        </pc:cxnChg>
      </pc:sldChg>
      <pc:sldChg chg="addSp delSp modSp mod modAnim">
        <pc:chgData name="Audrey Corbeil Therrien" userId="06f172b0-9e51-4671-b78a-e3d0677f863f" providerId="ADAL" clId="{52AC7A1B-310C-4A04-BADD-3BF000C74A04}" dt="2024-04-21T05:51:44.441" v="3618"/>
        <pc:sldMkLst>
          <pc:docMk/>
          <pc:sldMk cId="2140524629" sldId="276"/>
        </pc:sldMkLst>
        <pc:spChg chg="add mod">
          <ac:chgData name="Audrey Corbeil Therrien" userId="06f172b0-9e51-4671-b78a-e3d0677f863f" providerId="ADAL" clId="{52AC7A1B-310C-4A04-BADD-3BF000C74A04}" dt="2024-04-21T05:24:20.830" v="3518"/>
          <ac:spMkLst>
            <pc:docMk/>
            <pc:sldMk cId="2140524629" sldId="276"/>
            <ac:spMk id="2" creationId="{2E0A657E-956E-1443-712B-BC008FCB2235}"/>
          </ac:spMkLst>
        </pc:spChg>
        <pc:spChg chg="add del mod">
          <ac:chgData name="Audrey Corbeil Therrien" userId="06f172b0-9e51-4671-b78a-e3d0677f863f" providerId="ADAL" clId="{52AC7A1B-310C-4A04-BADD-3BF000C74A04}" dt="2024-04-20T05:38:44.964" v="871" actId="478"/>
          <ac:spMkLst>
            <pc:docMk/>
            <pc:sldMk cId="2140524629" sldId="276"/>
            <ac:spMk id="3" creationId="{A2139EF1-B082-81D7-99FA-BD2AFC8F4862}"/>
          </ac:spMkLst>
        </pc:spChg>
        <pc:spChg chg="del mod">
          <ac:chgData name="Audrey Corbeil Therrien" userId="06f172b0-9e51-4671-b78a-e3d0677f863f" providerId="ADAL" clId="{52AC7A1B-310C-4A04-BADD-3BF000C74A04}" dt="2024-04-20T05:38:41.233" v="870" actId="478"/>
          <ac:spMkLst>
            <pc:docMk/>
            <pc:sldMk cId="2140524629" sldId="276"/>
            <ac:spMk id="6" creationId="{2AB151A5-1CC5-E030-28FD-6D936FA89392}"/>
          </ac:spMkLst>
        </pc:spChg>
        <pc:spChg chg="add mod">
          <ac:chgData name="Audrey Corbeil Therrien" userId="06f172b0-9e51-4671-b78a-e3d0677f863f" providerId="ADAL" clId="{52AC7A1B-310C-4A04-BADD-3BF000C74A04}" dt="2024-04-20T05:41:36.276" v="938" actId="1076"/>
          <ac:spMkLst>
            <pc:docMk/>
            <pc:sldMk cId="2140524629" sldId="276"/>
            <ac:spMk id="8" creationId="{C93C4317-4A64-6894-835D-703D9D0AC870}"/>
          </ac:spMkLst>
        </pc:spChg>
        <pc:spChg chg="add mod">
          <ac:chgData name="Audrey Corbeil Therrien" userId="06f172b0-9e51-4671-b78a-e3d0677f863f" providerId="ADAL" clId="{52AC7A1B-310C-4A04-BADD-3BF000C74A04}" dt="2024-04-20T05:41:36.276" v="938" actId="1076"/>
          <ac:spMkLst>
            <pc:docMk/>
            <pc:sldMk cId="2140524629" sldId="276"/>
            <ac:spMk id="9" creationId="{B79A15B0-69A9-9404-1687-EAF20B4CC2AC}"/>
          </ac:spMkLst>
        </pc:spChg>
        <pc:spChg chg="add mod">
          <ac:chgData name="Audrey Corbeil Therrien" userId="06f172b0-9e51-4671-b78a-e3d0677f863f" providerId="ADAL" clId="{52AC7A1B-310C-4A04-BADD-3BF000C74A04}" dt="2024-04-20T05:41:36.276" v="938" actId="1076"/>
          <ac:spMkLst>
            <pc:docMk/>
            <pc:sldMk cId="2140524629" sldId="276"/>
            <ac:spMk id="10" creationId="{0A7A29D2-0866-6E69-494D-6E8FCC2C7605}"/>
          </ac:spMkLst>
        </pc:spChg>
        <pc:spChg chg="add mod">
          <ac:chgData name="Audrey Corbeil Therrien" userId="06f172b0-9e51-4671-b78a-e3d0677f863f" providerId="ADAL" clId="{52AC7A1B-310C-4A04-BADD-3BF000C74A04}" dt="2024-04-20T05:41:36.276" v="938" actId="1076"/>
          <ac:spMkLst>
            <pc:docMk/>
            <pc:sldMk cId="2140524629" sldId="276"/>
            <ac:spMk id="11" creationId="{52D28502-31EC-B3B6-4DEB-44A47827163F}"/>
          </ac:spMkLst>
        </pc:spChg>
        <pc:spChg chg="add mod">
          <ac:chgData name="Audrey Corbeil Therrien" userId="06f172b0-9e51-4671-b78a-e3d0677f863f" providerId="ADAL" clId="{52AC7A1B-310C-4A04-BADD-3BF000C74A04}" dt="2024-04-20T05:41:07.386" v="931" actId="1076"/>
          <ac:spMkLst>
            <pc:docMk/>
            <pc:sldMk cId="2140524629" sldId="276"/>
            <ac:spMk id="12" creationId="{5B3FF918-EDA5-53DD-B720-6198C7A630F6}"/>
          </ac:spMkLst>
        </pc:spChg>
        <pc:spChg chg="add mod">
          <ac:chgData name="Audrey Corbeil Therrien" userId="06f172b0-9e51-4671-b78a-e3d0677f863f" providerId="ADAL" clId="{52AC7A1B-310C-4A04-BADD-3BF000C74A04}" dt="2024-04-20T05:41:36.276" v="938" actId="1076"/>
          <ac:spMkLst>
            <pc:docMk/>
            <pc:sldMk cId="2140524629" sldId="276"/>
            <ac:spMk id="13" creationId="{003AB042-BCCB-466B-EC40-793E5B4DB9CA}"/>
          </ac:spMkLst>
        </pc:spChg>
        <pc:spChg chg="add mod">
          <ac:chgData name="Audrey Corbeil Therrien" userId="06f172b0-9e51-4671-b78a-e3d0677f863f" providerId="ADAL" clId="{52AC7A1B-310C-4A04-BADD-3BF000C74A04}" dt="2024-04-20T05:41:36.276" v="938" actId="1076"/>
          <ac:spMkLst>
            <pc:docMk/>
            <pc:sldMk cId="2140524629" sldId="276"/>
            <ac:spMk id="14" creationId="{770B8A48-62C9-7A57-CEF3-247B7A05665F}"/>
          </ac:spMkLst>
        </pc:spChg>
        <pc:spChg chg="add mod">
          <ac:chgData name="Audrey Corbeil Therrien" userId="06f172b0-9e51-4671-b78a-e3d0677f863f" providerId="ADAL" clId="{52AC7A1B-310C-4A04-BADD-3BF000C74A04}" dt="2024-04-20T05:42:26.822" v="988" actId="20577"/>
          <ac:spMkLst>
            <pc:docMk/>
            <pc:sldMk cId="2140524629" sldId="276"/>
            <ac:spMk id="16" creationId="{B29B88E5-AC00-9428-966B-180828E25F04}"/>
          </ac:spMkLst>
        </pc:spChg>
        <pc:picChg chg="add mod">
          <ac:chgData name="Audrey Corbeil Therrien" userId="06f172b0-9e51-4671-b78a-e3d0677f863f" providerId="ADAL" clId="{52AC7A1B-310C-4A04-BADD-3BF000C74A04}" dt="2024-04-20T05:41:01.510" v="929" actId="1076"/>
          <ac:picMkLst>
            <pc:docMk/>
            <pc:sldMk cId="2140524629" sldId="276"/>
            <ac:picMk id="7" creationId="{CC1C72D5-8589-1387-4967-EC47693E0A05}"/>
          </ac:picMkLst>
        </pc:picChg>
      </pc:sldChg>
      <pc:sldChg chg="addSp delSp modSp mod ord addAnim delAnim modAnim">
        <pc:chgData name="Audrey Corbeil Therrien" userId="06f172b0-9e51-4671-b78a-e3d0677f863f" providerId="ADAL" clId="{52AC7A1B-310C-4A04-BADD-3BF000C74A04}" dt="2024-04-22T23:52:00.108" v="4310"/>
        <pc:sldMkLst>
          <pc:docMk/>
          <pc:sldMk cId="2152617110" sldId="277"/>
        </pc:sldMkLst>
        <pc:spChg chg="add mod">
          <ac:chgData name="Audrey Corbeil Therrien" userId="06f172b0-9e51-4671-b78a-e3d0677f863f" providerId="ADAL" clId="{52AC7A1B-310C-4A04-BADD-3BF000C74A04}" dt="2024-04-21T04:23:41.846" v="2602" actId="1038"/>
          <ac:spMkLst>
            <pc:docMk/>
            <pc:sldMk cId="2152617110" sldId="277"/>
            <ac:spMk id="2" creationId="{FB94B86D-1EF4-C03F-2443-3BF415CA8465}"/>
          </ac:spMkLst>
        </pc:spChg>
        <pc:spChg chg="add mod">
          <ac:chgData name="Audrey Corbeil Therrien" userId="06f172b0-9e51-4671-b78a-e3d0677f863f" providerId="ADAL" clId="{52AC7A1B-310C-4A04-BADD-3BF000C74A04}" dt="2024-04-22T08:12:35.259" v="3951" actId="1076"/>
          <ac:spMkLst>
            <pc:docMk/>
            <pc:sldMk cId="2152617110" sldId="277"/>
            <ac:spMk id="3" creationId="{39EB90C5-BDBE-393F-BC99-5B655EF73075}"/>
          </ac:spMkLst>
        </pc:spChg>
        <pc:spChg chg="add del mod">
          <ac:chgData name="Audrey Corbeil Therrien" userId="06f172b0-9e51-4671-b78a-e3d0677f863f" providerId="ADAL" clId="{52AC7A1B-310C-4A04-BADD-3BF000C74A04}" dt="2024-04-16T19:47:23.093" v="694" actId="478"/>
          <ac:spMkLst>
            <pc:docMk/>
            <pc:sldMk cId="2152617110" sldId="277"/>
            <ac:spMk id="3" creationId="{B64E3DCE-1AFA-FF6D-B9A2-393389C4EADB}"/>
          </ac:spMkLst>
        </pc:spChg>
        <pc:spChg chg="del mod">
          <ac:chgData name="Audrey Corbeil Therrien" userId="06f172b0-9e51-4671-b78a-e3d0677f863f" providerId="ADAL" clId="{52AC7A1B-310C-4A04-BADD-3BF000C74A04}" dt="2024-04-21T04:23:46.707" v="2603" actId="478"/>
          <ac:spMkLst>
            <pc:docMk/>
            <pc:sldMk cId="2152617110" sldId="277"/>
            <ac:spMk id="4" creationId="{D974033C-8D05-058A-ADA0-CF47083573A2}"/>
          </ac:spMkLst>
        </pc:spChg>
        <pc:spChg chg="del mod">
          <ac:chgData name="Audrey Corbeil Therrien" userId="06f172b0-9e51-4671-b78a-e3d0677f863f" providerId="ADAL" clId="{52AC7A1B-310C-4A04-BADD-3BF000C74A04}" dt="2024-04-16T19:47:20.207" v="692" actId="478"/>
          <ac:spMkLst>
            <pc:docMk/>
            <pc:sldMk cId="2152617110" sldId="277"/>
            <ac:spMk id="6" creationId="{CC135BB9-1E47-C4B2-A936-928038B123E5}"/>
          </ac:spMkLst>
        </pc:spChg>
        <pc:spChg chg="add del mod">
          <ac:chgData name="Audrey Corbeil Therrien" userId="06f172b0-9e51-4671-b78a-e3d0677f863f" providerId="ADAL" clId="{52AC7A1B-310C-4A04-BADD-3BF000C74A04}" dt="2024-04-21T04:20:49.142" v="2509" actId="478"/>
          <ac:spMkLst>
            <pc:docMk/>
            <pc:sldMk cId="2152617110" sldId="277"/>
            <ac:spMk id="8" creationId="{E9E2C0EA-1260-B5D9-5F20-002C13E20894}"/>
          </ac:spMkLst>
        </pc:spChg>
        <pc:spChg chg="add del mod">
          <ac:chgData name="Audrey Corbeil Therrien" userId="06f172b0-9e51-4671-b78a-e3d0677f863f" providerId="ADAL" clId="{52AC7A1B-310C-4A04-BADD-3BF000C74A04}" dt="2024-04-21T04:20:47.781" v="2508" actId="478"/>
          <ac:spMkLst>
            <pc:docMk/>
            <pc:sldMk cId="2152617110" sldId="277"/>
            <ac:spMk id="9" creationId="{5C3A9C71-05F9-D68E-329D-581C81C0BF19}"/>
          </ac:spMkLst>
        </pc:spChg>
        <pc:spChg chg="add del mod">
          <ac:chgData name="Audrey Corbeil Therrien" userId="06f172b0-9e51-4671-b78a-e3d0677f863f" providerId="ADAL" clId="{52AC7A1B-310C-4A04-BADD-3BF000C74A04}" dt="2024-04-21T04:23:30.592" v="2535" actId="478"/>
          <ac:spMkLst>
            <pc:docMk/>
            <pc:sldMk cId="2152617110" sldId="277"/>
            <ac:spMk id="10" creationId="{A4E32CE3-8B91-7C21-B018-494985F73B66}"/>
          </ac:spMkLst>
        </pc:spChg>
        <pc:spChg chg="add del mod">
          <ac:chgData name="Audrey Corbeil Therrien" userId="06f172b0-9e51-4671-b78a-e3d0677f863f" providerId="ADAL" clId="{52AC7A1B-310C-4A04-BADD-3BF000C74A04}" dt="2024-04-21T04:23:28.701" v="2534" actId="478"/>
          <ac:spMkLst>
            <pc:docMk/>
            <pc:sldMk cId="2152617110" sldId="277"/>
            <ac:spMk id="11" creationId="{B8BCEB6F-72ED-CFC3-8C67-1AE648575C26}"/>
          </ac:spMkLst>
        </pc:spChg>
        <pc:spChg chg="add del mod">
          <ac:chgData name="Audrey Corbeil Therrien" userId="06f172b0-9e51-4671-b78a-e3d0677f863f" providerId="ADAL" clId="{52AC7A1B-310C-4A04-BADD-3BF000C74A04}" dt="2024-04-16T19:48:02.506" v="700" actId="478"/>
          <ac:spMkLst>
            <pc:docMk/>
            <pc:sldMk cId="2152617110" sldId="277"/>
            <ac:spMk id="12" creationId="{1C9AB0BC-EFCE-E6CE-B123-D191CAF8830B}"/>
          </ac:spMkLst>
        </pc:spChg>
        <pc:spChg chg="add del mod">
          <ac:chgData name="Audrey Corbeil Therrien" userId="06f172b0-9e51-4671-b78a-e3d0677f863f" providerId="ADAL" clId="{52AC7A1B-310C-4A04-BADD-3BF000C74A04}" dt="2024-04-21T04:23:03.078" v="2529" actId="478"/>
          <ac:spMkLst>
            <pc:docMk/>
            <pc:sldMk cId="2152617110" sldId="277"/>
            <ac:spMk id="13" creationId="{02E65F2D-54AF-1BCB-BBA6-A37096E1B03E}"/>
          </ac:spMkLst>
        </pc:spChg>
        <pc:spChg chg="add mod">
          <ac:chgData name="Audrey Corbeil Therrien" userId="06f172b0-9e51-4671-b78a-e3d0677f863f" providerId="ADAL" clId="{52AC7A1B-310C-4A04-BADD-3BF000C74A04}" dt="2024-04-21T04:23:21.235" v="2532" actId="1076"/>
          <ac:spMkLst>
            <pc:docMk/>
            <pc:sldMk cId="2152617110" sldId="277"/>
            <ac:spMk id="14" creationId="{514343CD-9F78-D25A-418C-032EF88F6FE4}"/>
          </ac:spMkLst>
        </pc:spChg>
        <pc:spChg chg="add mod">
          <ac:chgData name="Audrey Corbeil Therrien" userId="06f172b0-9e51-4671-b78a-e3d0677f863f" providerId="ADAL" clId="{52AC7A1B-310C-4A04-BADD-3BF000C74A04}" dt="2024-04-21T04:23:21.235" v="2532" actId="1076"/>
          <ac:spMkLst>
            <pc:docMk/>
            <pc:sldMk cId="2152617110" sldId="277"/>
            <ac:spMk id="15" creationId="{9381B9FF-7AD4-AE2E-17E3-34974C2EDF53}"/>
          </ac:spMkLst>
        </pc:spChg>
        <pc:spChg chg="add mod">
          <ac:chgData name="Audrey Corbeil Therrien" userId="06f172b0-9e51-4671-b78a-e3d0677f863f" providerId="ADAL" clId="{52AC7A1B-310C-4A04-BADD-3BF000C74A04}" dt="2024-04-21T04:23:21.235" v="2532" actId="1076"/>
          <ac:spMkLst>
            <pc:docMk/>
            <pc:sldMk cId="2152617110" sldId="277"/>
            <ac:spMk id="16" creationId="{F46DBB97-66B6-1ED6-FD4A-6610B7CCC1FC}"/>
          </ac:spMkLst>
        </pc:spChg>
        <pc:spChg chg="add mod">
          <ac:chgData name="Audrey Corbeil Therrien" userId="06f172b0-9e51-4671-b78a-e3d0677f863f" providerId="ADAL" clId="{52AC7A1B-310C-4A04-BADD-3BF000C74A04}" dt="2024-04-21T04:23:41.846" v="2602" actId="1038"/>
          <ac:spMkLst>
            <pc:docMk/>
            <pc:sldMk cId="2152617110" sldId="277"/>
            <ac:spMk id="20" creationId="{8710803E-2C8F-1D98-15B1-2C54F19A236D}"/>
          </ac:spMkLst>
        </pc:spChg>
        <pc:spChg chg="add del mod">
          <ac:chgData name="Audrey Corbeil Therrien" userId="06f172b0-9e51-4671-b78a-e3d0677f863f" providerId="ADAL" clId="{52AC7A1B-310C-4A04-BADD-3BF000C74A04}" dt="2024-04-21T04:22:09.404" v="2523" actId="478"/>
          <ac:spMkLst>
            <pc:docMk/>
            <pc:sldMk cId="2152617110" sldId="277"/>
            <ac:spMk id="21" creationId="{E95E1F32-D597-9DC9-6D1E-FAF32FF470F5}"/>
          </ac:spMkLst>
        </pc:spChg>
        <pc:spChg chg="add del mod">
          <ac:chgData name="Audrey Corbeil Therrien" userId="06f172b0-9e51-4671-b78a-e3d0677f863f" providerId="ADAL" clId="{52AC7A1B-310C-4A04-BADD-3BF000C74A04}" dt="2024-04-21T04:20:52.087" v="2511" actId="478"/>
          <ac:spMkLst>
            <pc:docMk/>
            <pc:sldMk cId="2152617110" sldId="277"/>
            <ac:spMk id="22" creationId="{EC09B79C-AC5C-82D8-50F4-1961F9E0FB36}"/>
          </ac:spMkLst>
        </pc:spChg>
        <pc:spChg chg="add del mod">
          <ac:chgData name="Audrey Corbeil Therrien" userId="06f172b0-9e51-4671-b78a-e3d0677f863f" providerId="ADAL" clId="{52AC7A1B-310C-4A04-BADD-3BF000C74A04}" dt="2024-04-21T04:20:50.779" v="2510" actId="478"/>
          <ac:spMkLst>
            <pc:docMk/>
            <pc:sldMk cId="2152617110" sldId="277"/>
            <ac:spMk id="23" creationId="{98C6131F-2163-874E-35C9-C33BFE7705AC}"/>
          </ac:spMkLst>
        </pc:spChg>
        <pc:spChg chg="add mod">
          <ac:chgData name="Audrey Corbeil Therrien" userId="06f172b0-9e51-4671-b78a-e3d0677f863f" providerId="ADAL" clId="{52AC7A1B-310C-4A04-BADD-3BF000C74A04}" dt="2024-04-21T04:23:55.584" v="2605"/>
          <ac:spMkLst>
            <pc:docMk/>
            <pc:sldMk cId="2152617110" sldId="277"/>
            <ac:spMk id="25" creationId="{A7268AC3-ACDD-D728-E74F-C5B2B6EF7049}"/>
          </ac:spMkLst>
        </pc:spChg>
        <pc:spChg chg="add mod">
          <ac:chgData name="Audrey Corbeil Therrien" userId="06f172b0-9e51-4671-b78a-e3d0677f863f" providerId="ADAL" clId="{52AC7A1B-310C-4A04-BADD-3BF000C74A04}" dt="2024-04-21T04:25:28.456" v="2674" actId="20577"/>
          <ac:spMkLst>
            <pc:docMk/>
            <pc:sldMk cId="2152617110" sldId="277"/>
            <ac:spMk id="26" creationId="{F0925DDB-B6B4-997A-CAE1-B0B191F3EEEB}"/>
          </ac:spMkLst>
        </pc:spChg>
        <pc:spChg chg="add del mod">
          <ac:chgData name="Audrey Corbeil Therrien" userId="06f172b0-9e51-4671-b78a-e3d0677f863f" providerId="ADAL" clId="{52AC7A1B-310C-4A04-BADD-3BF000C74A04}" dt="2024-04-21T05:24:35.821" v="3522" actId="478"/>
          <ac:spMkLst>
            <pc:docMk/>
            <pc:sldMk cId="2152617110" sldId="277"/>
            <ac:spMk id="27" creationId="{F08B52DC-AE7E-8DD0-70E4-981E0B11E84F}"/>
          </ac:spMkLst>
        </pc:spChg>
        <pc:spChg chg="add mod">
          <ac:chgData name="Audrey Corbeil Therrien" userId="06f172b0-9e51-4671-b78a-e3d0677f863f" providerId="ADAL" clId="{52AC7A1B-310C-4A04-BADD-3BF000C74A04}" dt="2024-04-21T05:24:36.197" v="3523"/>
          <ac:spMkLst>
            <pc:docMk/>
            <pc:sldMk cId="2152617110" sldId="277"/>
            <ac:spMk id="28" creationId="{D4CC79F9-8D1F-8347-77F0-68973CE1DE90}"/>
          </ac:spMkLst>
        </pc:spChg>
        <pc:graphicFrameChg chg="add mod modGraphic">
          <ac:chgData name="Audrey Corbeil Therrien" userId="06f172b0-9e51-4671-b78a-e3d0677f863f" providerId="ADAL" clId="{52AC7A1B-310C-4A04-BADD-3BF000C74A04}" dt="2024-04-22T23:51:38.726" v="4306" actId="20577"/>
          <ac:graphicFrameMkLst>
            <pc:docMk/>
            <pc:sldMk cId="2152617110" sldId="277"/>
            <ac:graphicFrameMk id="7" creationId="{A3FCA099-C130-A896-9D73-0084D2D369C3}"/>
          </ac:graphicFrameMkLst>
        </pc:graphicFrameChg>
        <pc:graphicFrameChg chg="add mod modGraphic">
          <ac:chgData name="Audrey Corbeil Therrien" userId="06f172b0-9e51-4671-b78a-e3d0677f863f" providerId="ADAL" clId="{52AC7A1B-310C-4A04-BADD-3BF000C74A04}" dt="2024-04-22T23:52:00.108" v="4310"/>
          <ac:graphicFrameMkLst>
            <pc:docMk/>
            <pc:sldMk cId="2152617110" sldId="277"/>
            <ac:graphicFrameMk id="19" creationId="{F5FC9848-1950-D161-4DA7-F70F224A8EC5}"/>
          </ac:graphicFrameMkLst>
        </pc:graphicFrameChg>
        <pc:graphicFrameChg chg="add mod modGraphic">
          <ac:chgData name="Audrey Corbeil Therrien" userId="06f172b0-9e51-4671-b78a-e3d0677f863f" providerId="ADAL" clId="{52AC7A1B-310C-4A04-BADD-3BF000C74A04}" dt="2024-04-21T04:24:07.536" v="2607" actId="1076"/>
          <ac:graphicFrameMkLst>
            <pc:docMk/>
            <pc:sldMk cId="2152617110" sldId="277"/>
            <ac:graphicFrameMk id="24" creationId="{FC62ABFA-ADC8-3C03-BD19-78B26633FCAD}"/>
          </ac:graphicFrameMkLst>
        </pc:graphicFrameChg>
        <pc:cxnChg chg="add mod">
          <ac:chgData name="Audrey Corbeil Therrien" userId="06f172b0-9e51-4671-b78a-e3d0677f863f" providerId="ADAL" clId="{52AC7A1B-310C-4A04-BADD-3BF000C74A04}" dt="2024-04-21T04:23:21.235" v="2532" actId="1076"/>
          <ac:cxnSpMkLst>
            <pc:docMk/>
            <pc:sldMk cId="2152617110" sldId="277"/>
            <ac:cxnSpMk id="17" creationId="{ED523CCD-561C-BE86-04BA-6358CC40E5FB}"/>
          </ac:cxnSpMkLst>
        </pc:cxnChg>
        <pc:cxnChg chg="add mod">
          <ac:chgData name="Audrey Corbeil Therrien" userId="06f172b0-9e51-4671-b78a-e3d0677f863f" providerId="ADAL" clId="{52AC7A1B-310C-4A04-BADD-3BF000C74A04}" dt="2024-04-21T04:23:21.235" v="2532" actId="1076"/>
          <ac:cxnSpMkLst>
            <pc:docMk/>
            <pc:sldMk cId="2152617110" sldId="277"/>
            <ac:cxnSpMk id="18" creationId="{FDD8AC15-84A4-C2BA-BD0F-9BB20C5FA6D2}"/>
          </ac:cxnSpMkLst>
        </pc:cxnChg>
      </pc:sldChg>
      <pc:sldChg chg="addSp delSp modSp mod delAnim modAnim">
        <pc:chgData name="Audrey Corbeil Therrien" userId="06f172b0-9e51-4671-b78a-e3d0677f863f" providerId="ADAL" clId="{52AC7A1B-310C-4A04-BADD-3BF000C74A04}" dt="2024-04-23T00:03:55.525" v="4340"/>
        <pc:sldMkLst>
          <pc:docMk/>
          <pc:sldMk cId="759280016" sldId="278"/>
        </pc:sldMkLst>
        <pc:spChg chg="add mod">
          <ac:chgData name="Audrey Corbeil Therrien" userId="06f172b0-9e51-4671-b78a-e3d0677f863f" providerId="ADAL" clId="{52AC7A1B-310C-4A04-BADD-3BF000C74A04}" dt="2024-04-21T05:24:17.418" v="3517" actId="1076"/>
          <ac:spMkLst>
            <pc:docMk/>
            <pc:sldMk cId="759280016" sldId="278"/>
            <ac:spMk id="3" creationId="{80204ED9-7A24-151E-4AE9-394EEABCAAFF}"/>
          </ac:spMkLst>
        </pc:spChg>
        <pc:spChg chg="add del mod">
          <ac:chgData name="Audrey Corbeil Therrien" userId="06f172b0-9e51-4671-b78a-e3d0677f863f" providerId="ADAL" clId="{52AC7A1B-310C-4A04-BADD-3BF000C74A04}" dt="2024-04-20T05:54:56.375" v="1199" actId="478"/>
          <ac:spMkLst>
            <pc:docMk/>
            <pc:sldMk cId="759280016" sldId="278"/>
            <ac:spMk id="3" creationId="{D959A5F0-A66F-72EB-1965-8A8476544504}"/>
          </ac:spMkLst>
        </pc:spChg>
        <pc:spChg chg="del mod">
          <ac:chgData name="Audrey Corbeil Therrien" userId="06f172b0-9e51-4671-b78a-e3d0677f863f" providerId="ADAL" clId="{52AC7A1B-310C-4A04-BADD-3BF000C74A04}" dt="2024-04-16T19:43:51.699" v="664" actId="478"/>
          <ac:spMkLst>
            <pc:docMk/>
            <pc:sldMk cId="759280016" sldId="278"/>
            <ac:spMk id="6" creationId="{5C558AC3-B463-EB27-C726-627928B263B9}"/>
          </ac:spMkLst>
        </pc:spChg>
        <pc:spChg chg="add mod">
          <ac:chgData name="Audrey Corbeil Therrien" userId="06f172b0-9e51-4671-b78a-e3d0677f863f" providerId="ADAL" clId="{52AC7A1B-310C-4A04-BADD-3BF000C74A04}" dt="2024-04-20T05:52:51.136" v="1175"/>
          <ac:spMkLst>
            <pc:docMk/>
            <pc:sldMk cId="759280016" sldId="278"/>
            <ac:spMk id="6" creationId="{B016CEC1-033A-9743-163D-CBFA916ADF3A}"/>
          </ac:spMkLst>
        </pc:spChg>
        <pc:spChg chg="add mod">
          <ac:chgData name="Audrey Corbeil Therrien" userId="06f172b0-9e51-4671-b78a-e3d0677f863f" providerId="ADAL" clId="{52AC7A1B-310C-4A04-BADD-3BF000C74A04}" dt="2024-04-20T05:54:14.199" v="1191" actId="1076"/>
          <ac:spMkLst>
            <pc:docMk/>
            <pc:sldMk cId="759280016" sldId="278"/>
            <ac:spMk id="8" creationId="{CDFD0820-5504-736D-D3EC-5B0396B5B8FA}"/>
          </ac:spMkLst>
        </pc:spChg>
        <pc:spChg chg="add mod">
          <ac:chgData name="Audrey Corbeil Therrien" userId="06f172b0-9e51-4671-b78a-e3d0677f863f" providerId="ADAL" clId="{52AC7A1B-310C-4A04-BADD-3BF000C74A04}" dt="2024-04-20T05:54:14.199" v="1191" actId="1076"/>
          <ac:spMkLst>
            <pc:docMk/>
            <pc:sldMk cId="759280016" sldId="278"/>
            <ac:spMk id="12" creationId="{820EFD9F-6F88-D300-2962-267DDF3CE597}"/>
          </ac:spMkLst>
        </pc:spChg>
        <pc:spChg chg="add mod">
          <ac:chgData name="Audrey Corbeil Therrien" userId="06f172b0-9e51-4671-b78a-e3d0677f863f" providerId="ADAL" clId="{52AC7A1B-310C-4A04-BADD-3BF000C74A04}" dt="2024-04-20T05:52:51.136" v="1175"/>
          <ac:spMkLst>
            <pc:docMk/>
            <pc:sldMk cId="759280016" sldId="278"/>
            <ac:spMk id="14" creationId="{13853097-51AA-679D-B67A-02CB539807E4}"/>
          </ac:spMkLst>
        </pc:spChg>
        <pc:spChg chg="add mod">
          <ac:chgData name="Audrey Corbeil Therrien" userId="06f172b0-9e51-4671-b78a-e3d0677f863f" providerId="ADAL" clId="{52AC7A1B-310C-4A04-BADD-3BF000C74A04}" dt="2024-04-20T05:53:33.708" v="1186" actId="1076"/>
          <ac:spMkLst>
            <pc:docMk/>
            <pc:sldMk cId="759280016" sldId="278"/>
            <ac:spMk id="17" creationId="{3B32BB69-86F0-05D7-AD74-115A175CC367}"/>
          </ac:spMkLst>
        </pc:spChg>
        <pc:spChg chg="add mod">
          <ac:chgData name="Audrey Corbeil Therrien" userId="06f172b0-9e51-4671-b78a-e3d0677f863f" providerId="ADAL" clId="{52AC7A1B-310C-4A04-BADD-3BF000C74A04}" dt="2024-04-20T05:54:00.405" v="1190" actId="14100"/>
          <ac:spMkLst>
            <pc:docMk/>
            <pc:sldMk cId="759280016" sldId="278"/>
            <ac:spMk id="18" creationId="{8A1CBD3C-3558-D1FB-8951-623218E9F085}"/>
          </ac:spMkLst>
        </pc:spChg>
        <pc:spChg chg="add mod">
          <ac:chgData name="Audrey Corbeil Therrien" userId="06f172b0-9e51-4671-b78a-e3d0677f863f" providerId="ADAL" clId="{52AC7A1B-310C-4A04-BADD-3BF000C74A04}" dt="2024-04-20T05:53:03.596" v="1178" actId="14100"/>
          <ac:spMkLst>
            <pc:docMk/>
            <pc:sldMk cId="759280016" sldId="278"/>
            <ac:spMk id="19" creationId="{89F989AE-F670-D920-9298-44D515904EB9}"/>
          </ac:spMkLst>
        </pc:spChg>
        <pc:spChg chg="add mod">
          <ac:chgData name="Audrey Corbeil Therrien" userId="06f172b0-9e51-4671-b78a-e3d0677f863f" providerId="ADAL" clId="{52AC7A1B-310C-4A04-BADD-3BF000C74A04}" dt="2024-04-22T23:59:54.959" v="4317" actId="6549"/>
          <ac:spMkLst>
            <pc:docMk/>
            <pc:sldMk cId="759280016" sldId="278"/>
            <ac:spMk id="28" creationId="{96F5F16B-24BA-686B-4A5D-AE2728D8C347}"/>
          </ac:spMkLst>
        </pc:spChg>
        <pc:spChg chg="add mod">
          <ac:chgData name="Audrey Corbeil Therrien" userId="06f172b0-9e51-4671-b78a-e3d0677f863f" providerId="ADAL" clId="{52AC7A1B-310C-4A04-BADD-3BF000C74A04}" dt="2024-04-20T05:55:55.999" v="1233" actId="20577"/>
          <ac:spMkLst>
            <pc:docMk/>
            <pc:sldMk cId="759280016" sldId="278"/>
            <ac:spMk id="29" creationId="{CD8A16DF-A2CC-7B74-9B9C-B1678D625116}"/>
          </ac:spMkLst>
        </pc:spChg>
        <pc:picChg chg="add mod">
          <ac:chgData name="Audrey Corbeil Therrien" userId="06f172b0-9e51-4671-b78a-e3d0677f863f" providerId="ADAL" clId="{52AC7A1B-310C-4A04-BADD-3BF000C74A04}" dt="2024-04-20T05:52:57.928" v="1176" actId="14100"/>
          <ac:picMkLst>
            <pc:docMk/>
            <pc:sldMk cId="759280016" sldId="278"/>
            <ac:picMk id="2" creationId="{48B3755E-10FC-46DE-B335-AC4D60688284}"/>
          </ac:picMkLst>
        </pc:picChg>
        <pc:picChg chg="add del mod">
          <ac:chgData name="Audrey Corbeil Therrien" userId="06f172b0-9e51-4671-b78a-e3d0677f863f" providerId="ADAL" clId="{52AC7A1B-310C-4A04-BADD-3BF000C74A04}" dt="2024-04-20T05:54:58.136" v="1200" actId="478"/>
          <ac:picMkLst>
            <pc:docMk/>
            <pc:sldMk cId="759280016" sldId="278"/>
            <ac:picMk id="7" creationId="{5DB57EE9-65F1-1C40-92B2-809BD7933FDA}"/>
          </ac:picMkLst>
        </pc:picChg>
        <pc:picChg chg="add mod">
          <ac:chgData name="Audrey Corbeil Therrien" userId="06f172b0-9e51-4671-b78a-e3d0677f863f" providerId="ADAL" clId="{52AC7A1B-310C-4A04-BADD-3BF000C74A04}" dt="2024-04-20T05:54:14.199" v="1191" actId="1076"/>
          <ac:picMkLst>
            <pc:docMk/>
            <pc:sldMk cId="759280016" sldId="278"/>
            <ac:picMk id="9" creationId="{B51E1959-5E23-F23A-FF58-55223CA06A6C}"/>
          </ac:picMkLst>
        </pc:picChg>
        <pc:picChg chg="add mod">
          <ac:chgData name="Audrey Corbeil Therrien" userId="06f172b0-9e51-4671-b78a-e3d0677f863f" providerId="ADAL" clId="{52AC7A1B-310C-4A04-BADD-3BF000C74A04}" dt="2024-04-20T05:54:16.609" v="1192" actId="1076"/>
          <ac:picMkLst>
            <pc:docMk/>
            <pc:sldMk cId="759280016" sldId="278"/>
            <ac:picMk id="10" creationId="{3BC58FA5-9A7C-6B28-6D4E-4435D4F13E85}"/>
          </ac:picMkLst>
        </pc:picChg>
        <pc:picChg chg="add mod">
          <ac:chgData name="Audrey Corbeil Therrien" userId="06f172b0-9e51-4671-b78a-e3d0677f863f" providerId="ADAL" clId="{52AC7A1B-310C-4A04-BADD-3BF000C74A04}" dt="2024-04-20T05:54:14.199" v="1191" actId="1076"/>
          <ac:picMkLst>
            <pc:docMk/>
            <pc:sldMk cId="759280016" sldId="278"/>
            <ac:picMk id="11" creationId="{40FA6130-0CA4-7847-6289-DFE0670D191C}"/>
          </ac:picMkLst>
        </pc:picChg>
        <pc:picChg chg="add del mod">
          <ac:chgData name="Audrey Corbeil Therrien" userId="06f172b0-9e51-4671-b78a-e3d0677f863f" providerId="ADAL" clId="{52AC7A1B-310C-4A04-BADD-3BF000C74A04}" dt="2024-04-16T19:44:57.091" v="686" actId="478"/>
          <ac:picMkLst>
            <pc:docMk/>
            <pc:sldMk cId="759280016" sldId="278"/>
            <ac:picMk id="14" creationId="{4CCE6BE3-B25B-1D0E-2C14-EAE03FD78A67}"/>
          </ac:picMkLst>
        </pc:picChg>
        <pc:picChg chg="add mod">
          <ac:chgData name="Audrey Corbeil Therrien" userId="06f172b0-9e51-4671-b78a-e3d0677f863f" providerId="ADAL" clId="{52AC7A1B-310C-4A04-BADD-3BF000C74A04}" dt="2024-04-20T05:55:35.776" v="1229" actId="1076"/>
          <ac:picMkLst>
            <pc:docMk/>
            <pc:sldMk cId="759280016" sldId="278"/>
            <ac:picMk id="30" creationId="{15BDD6C8-F551-F321-F4E0-84023A7DDEEC}"/>
          </ac:picMkLst>
        </pc:picChg>
        <pc:cxnChg chg="add mod">
          <ac:chgData name="Audrey Corbeil Therrien" userId="06f172b0-9e51-4671-b78a-e3d0677f863f" providerId="ADAL" clId="{52AC7A1B-310C-4A04-BADD-3BF000C74A04}" dt="2024-04-20T05:54:14.199" v="1191" actId="1076"/>
          <ac:cxnSpMkLst>
            <pc:docMk/>
            <pc:sldMk cId="759280016" sldId="278"/>
            <ac:cxnSpMk id="13" creationId="{DD2E8A90-F66A-A6B2-3C11-BA3CA0240F00}"/>
          </ac:cxnSpMkLst>
        </pc:cxnChg>
        <pc:cxnChg chg="add mod">
          <ac:chgData name="Audrey Corbeil Therrien" userId="06f172b0-9e51-4671-b78a-e3d0677f863f" providerId="ADAL" clId="{52AC7A1B-310C-4A04-BADD-3BF000C74A04}" dt="2024-04-20T05:52:51.136" v="1175"/>
          <ac:cxnSpMkLst>
            <pc:docMk/>
            <pc:sldMk cId="759280016" sldId="278"/>
            <ac:cxnSpMk id="15" creationId="{CAF7A7EF-A191-6F72-378D-3193F1D89A7C}"/>
          </ac:cxnSpMkLst>
        </pc:cxnChg>
        <pc:cxnChg chg="add mod">
          <ac:chgData name="Audrey Corbeil Therrien" userId="06f172b0-9e51-4671-b78a-e3d0677f863f" providerId="ADAL" clId="{52AC7A1B-310C-4A04-BADD-3BF000C74A04}" dt="2024-04-20T05:52:51.136" v="1175"/>
          <ac:cxnSpMkLst>
            <pc:docMk/>
            <pc:sldMk cId="759280016" sldId="278"/>
            <ac:cxnSpMk id="16" creationId="{6F8218A9-E56E-8440-793D-18635F328159}"/>
          </ac:cxnSpMkLst>
        </pc:cxnChg>
        <pc:cxnChg chg="add mod">
          <ac:chgData name="Audrey Corbeil Therrien" userId="06f172b0-9e51-4671-b78a-e3d0677f863f" providerId="ADAL" clId="{52AC7A1B-310C-4A04-BADD-3BF000C74A04}" dt="2024-04-20T05:53:33.708" v="1186" actId="1076"/>
          <ac:cxnSpMkLst>
            <pc:docMk/>
            <pc:sldMk cId="759280016" sldId="278"/>
            <ac:cxnSpMk id="20" creationId="{D6692932-E41B-0745-9FDF-2E84A2598D32}"/>
          </ac:cxnSpMkLst>
        </pc:cxnChg>
        <pc:cxnChg chg="add mod">
          <ac:chgData name="Audrey Corbeil Therrien" userId="06f172b0-9e51-4671-b78a-e3d0677f863f" providerId="ADAL" clId="{52AC7A1B-310C-4A04-BADD-3BF000C74A04}" dt="2024-04-20T05:54:00.405" v="1190" actId="14100"/>
          <ac:cxnSpMkLst>
            <pc:docMk/>
            <pc:sldMk cId="759280016" sldId="278"/>
            <ac:cxnSpMk id="21" creationId="{787B2868-D0DF-17BD-796E-E1E587413C56}"/>
          </ac:cxnSpMkLst>
        </pc:cxnChg>
      </pc:sldChg>
      <pc:sldChg chg="addSp delSp modSp mod">
        <pc:chgData name="Audrey Corbeil Therrien" userId="06f172b0-9e51-4671-b78a-e3d0677f863f" providerId="ADAL" clId="{52AC7A1B-310C-4A04-BADD-3BF000C74A04}" dt="2024-04-23T00:02:15.697" v="4337" actId="20577"/>
        <pc:sldMkLst>
          <pc:docMk/>
          <pc:sldMk cId="679702421" sldId="279"/>
        </pc:sldMkLst>
        <pc:spChg chg="del mod">
          <ac:chgData name="Audrey Corbeil Therrien" userId="06f172b0-9e51-4671-b78a-e3d0677f863f" providerId="ADAL" clId="{52AC7A1B-310C-4A04-BADD-3BF000C74A04}" dt="2024-04-21T04:44:32.560" v="2759" actId="478"/>
          <ac:spMkLst>
            <pc:docMk/>
            <pc:sldMk cId="679702421" sldId="279"/>
            <ac:spMk id="6" creationId="{1E363E0E-0117-5836-FEC7-8F9EA1A5AE1F}"/>
          </ac:spMkLst>
        </pc:spChg>
        <pc:spChg chg="add del mod">
          <ac:chgData name="Audrey Corbeil Therrien" userId="06f172b0-9e51-4671-b78a-e3d0677f863f" providerId="ADAL" clId="{52AC7A1B-310C-4A04-BADD-3BF000C74A04}" dt="2024-04-21T04:44:34.158" v="2760" actId="478"/>
          <ac:spMkLst>
            <pc:docMk/>
            <pc:sldMk cId="679702421" sldId="279"/>
            <ac:spMk id="7" creationId="{EB947377-A901-5F55-FEA2-9F8BAD69958F}"/>
          </ac:spMkLst>
        </pc:spChg>
        <pc:spChg chg="add mod">
          <ac:chgData name="Audrey Corbeil Therrien" userId="06f172b0-9e51-4671-b78a-e3d0677f863f" providerId="ADAL" clId="{52AC7A1B-310C-4A04-BADD-3BF000C74A04}" dt="2024-04-21T04:51:57.455" v="3055" actId="1076"/>
          <ac:spMkLst>
            <pc:docMk/>
            <pc:sldMk cId="679702421" sldId="279"/>
            <ac:spMk id="8" creationId="{CEC99097-F7BD-3778-D588-3CDBCBDA2202}"/>
          </ac:spMkLst>
        </pc:spChg>
        <pc:graphicFrameChg chg="add mod modGraphic">
          <ac:chgData name="Audrey Corbeil Therrien" userId="06f172b0-9e51-4671-b78a-e3d0677f863f" providerId="ADAL" clId="{52AC7A1B-310C-4A04-BADD-3BF000C74A04}" dt="2024-04-23T00:02:15.697" v="4337" actId="20577"/>
          <ac:graphicFrameMkLst>
            <pc:docMk/>
            <pc:sldMk cId="679702421" sldId="279"/>
            <ac:graphicFrameMk id="2" creationId="{2144AEC1-6D5B-9958-432E-4DD89FF0D0B3}"/>
          </ac:graphicFrameMkLst>
        </pc:graphicFrameChg>
      </pc:sldChg>
      <pc:sldChg chg="modSp add del mod">
        <pc:chgData name="Audrey Corbeil Therrien" userId="06f172b0-9e51-4671-b78a-e3d0677f863f" providerId="ADAL" clId="{52AC7A1B-310C-4A04-BADD-3BF000C74A04}" dt="2024-04-04T18:11:59.100" v="563" actId="47"/>
        <pc:sldMkLst>
          <pc:docMk/>
          <pc:sldMk cId="2410159187" sldId="280"/>
        </pc:sldMkLst>
        <pc:spChg chg="mod">
          <ac:chgData name="Audrey Corbeil Therrien" userId="06f172b0-9e51-4671-b78a-e3d0677f863f" providerId="ADAL" clId="{52AC7A1B-310C-4A04-BADD-3BF000C74A04}" dt="2024-04-04T18:11:54.007" v="562" actId="20577"/>
          <ac:spMkLst>
            <pc:docMk/>
            <pc:sldMk cId="2410159187" sldId="280"/>
            <ac:spMk id="5" creationId="{8EF9B85B-CAA8-5996-D783-54E1DBDE5844}"/>
          </ac:spMkLst>
        </pc:spChg>
        <pc:spChg chg="mod">
          <ac:chgData name="Audrey Corbeil Therrien" userId="06f172b0-9e51-4671-b78a-e3d0677f863f" providerId="ADAL" clId="{52AC7A1B-310C-4A04-BADD-3BF000C74A04}" dt="2024-04-04T17:35:43.761" v="370" actId="20577"/>
          <ac:spMkLst>
            <pc:docMk/>
            <pc:sldMk cId="2410159187" sldId="280"/>
            <ac:spMk id="6" creationId="{155F5F0D-0DC7-B97D-7E31-79625BF4CA52}"/>
          </ac:spMkLst>
        </pc:spChg>
      </pc:sldChg>
      <pc:sldChg chg="addSp delSp modSp new mod modAnim">
        <pc:chgData name="Audrey Corbeil Therrien" userId="06f172b0-9e51-4671-b78a-e3d0677f863f" providerId="ADAL" clId="{52AC7A1B-310C-4A04-BADD-3BF000C74A04}" dt="2024-04-21T05:52:06.669" v="3622"/>
        <pc:sldMkLst>
          <pc:docMk/>
          <pc:sldMk cId="1899836556" sldId="281"/>
        </pc:sldMkLst>
        <pc:spChg chg="mod">
          <ac:chgData name="Audrey Corbeil Therrien" userId="06f172b0-9e51-4671-b78a-e3d0677f863f" providerId="ADAL" clId="{52AC7A1B-310C-4A04-BADD-3BF000C74A04}" dt="2024-04-21T04:57:20.808" v="3117" actId="1076"/>
          <ac:spMkLst>
            <pc:docMk/>
            <pc:sldMk cId="1899836556" sldId="281"/>
            <ac:spMk id="2" creationId="{8162E9A7-7D20-8480-94FE-BCF1D0DB4976}"/>
          </ac:spMkLst>
        </pc:spChg>
        <pc:spChg chg="del">
          <ac:chgData name="Audrey Corbeil Therrien" userId="06f172b0-9e51-4671-b78a-e3d0677f863f" providerId="ADAL" clId="{52AC7A1B-310C-4A04-BADD-3BF000C74A04}" dt="2024-04-21T04:36:24.728" v="2675" actId="478"/>
          <ac:spMkLst>
            <pc:docMk/>
            <pc:sldMk cId="1899836556" sldId="281"/>
            <ac:spMk id="3" creationId="{3ABBDE69-B881-8438-8BD3-632F1F7574B5}"/>
          </ac:spMkLst>
        </pc:spChg>
        <pc:spChg chg="add mod">
          <ac:chgData name="Audrey Corbeil Therrien" userId="06f172b0-9e51-4671-b78a-e3d0677f863f" providerId="ADAL" clId="{52AC7A1B-310C-4A04-BADD-3BF000C74A04}" dt="2024-04-21T05:03:34.761" v="3275" actId="1035"/>
          <ac:spMkLst>
            <pc:docMk/>
            <pc:sldMk cId="1899836556" sldId="281"/>
            <ac:spMk id="4" creationId="{6264CAFC-4D70-9F6B-DDFA-47306A930994}"/>
          </ac:spMkLst>
        </pc:spChg>
        <pc:spChg chg="add mod">
          <ac:chgData name="Audrey Corbeil Therrien" userId="06f172b0-9e51-4671-b78a-e3d0677f863f" providerId="ADAL" clId="{52AC7A1B-310C-4A04-BADD-3BF000C74A04}" dt="2024-04-21T05:03:34.761" v="3275" actId="1035"/>
          <ac:spMkLst>
            <pc:docMk/>
            <pc:sldMk cId="1899836556" sldId="281"/>
            <ac:spMk id="7" creationId="{69B03D8B-3793-A156-7B40-C5063D7EDEA7}"/>
          </ac:spMkLst>
        </pc:spChg>
        <pc:spChg chg="add mod">
          <ac:chgData name="Audrey Corbeil Therrien" userId="06f172b0-9e51-4671-b78a-e3d0677f863f" providerId="ADAL" clId="{52AC7A1B-310C-4A04-BADD-3BF000C74A04}" dt="2024-04-21T05:03:34.761" v="3275" actId="1035"/>
          <ac:spMkLst>
            <pc:docMk/>
            <pc:sldMk cId="1899836556" sldId="281"/>
            <ac:spMk id="9" creationId="{C9BDBFC3-A311-3674-24FA-CD128AC7C548}"/>
          </ac:spMkLst>
        </pc:spChg>
        <pc:spChg chg="add mod">
          <ac:chgData name="Audrey Corbeil Therrien" userId="06f172b0-9e51-4671-b78a-e3d0677f863f" providerId="ADAL" clId="{52AC7A1B-310C-4A04-BADD-3BF000C74A04}" dt="2024-04-21T05:03:34.761" v="3275" actId="1035"/>
          <ac:spMkLst>
            <pc:docMk/>
            <pc:sldMk cId="1899836556" sldId="281"/>
            <ac:spMk id="10" creationId="{3A03577D-84AF-0B0F-7207-9B0DFB44BB86}"/>
          </ac:spMkLst>
        </pc:spChg>
        <pc:spChg chg="add mod">
          <ac:chgData name="Audrey Corbeil Therrien" userId="06f172b0-9e51-4671-b78a-e3d0677f863f" providerId="ADAL" clId="{52AC7A1B-310C-4A04-BADD-3BF000C74A04}" dt="2024-04-21T04:58:59.936" v="3180" actId="20577"/>
          <ac:spMkLst>
            <pc:docMk/>
            <pc:sldMk cId="1899836556" sldId="281"/>
            <ac:spMk id="12" creationId="{18926CCB-4EDF-BE3F-FF05-A61FDCD20762}"/>
          </ac:spMkLst>
        </pc:spChg>
        <pc:spChg chg="add mod">
          <ac:chgData name="Audrey Corbeil Therrien" userId="06f172b0-9e51-4671-b78a-e3d0677f863f" providerId="ADAL" clId="{52AC7A1B-310C-4A04-BADD-3BF000C74A04}" dt="2024-04-21T04:59:38.845" v="3186" actId="1076"/>
          <ac:spMkLst>
            <pc:docMk/>
            <pc:sldMk cId="1899836556" sldId="281"/>
            <ac:spMk id="13" creationId="{EABD8851-BA77-F8A0-2FFC-D414EB92BF08}"/>
          </ac:spMkLst>
        </pc:spChg>
        <pc:spChg chg="add mod">
          <ac:chgData name="Audrey Corbeil Therrien" userId="06f172b0-9e51-4671-b78a-e3d0677f863f" providerId="ADAL" clId="{52AC7A1B-310C-4A04-BADD-3BF000C74A04}" dt="2024-04-21T05:01:03.600" v="3220" actId="1076"/>
          <ac:spMkLst>
            <pc:docMk/>
            <pc:sldMk cId="1899836556" sldId="281"/>
            <ac:spMk id="16" creationId="{50D5D951-DDFC-D137-F2CD-6990227D24B9}"/>
          </ac:spMkLst>
        </pc:spChg>
        <pc:spChg chg="add mod">
          <ac:chgData name="Audrey Corbeil Therrien" userId="06f172b0-9e51-4671-b78a-e3d0677f863f" providerId="ADAL" clId="{52AC7A1B-310C-4A04-BADD-3BF000C74A04}" dt="2024-04-21T05:03:14.471" v="3259" actId="403"/>
          <ac:spMkLst>
            <pc:docMk/>
            <pc:sldMk cId="1899836556" sldId="281"/>
            <ac:spMk id="17" creationId="{E1015134-850E-CE23-2048-5743810C97C3}"/>
          </ac:spMkLst>
        </pc:spChg>
        <pc:picChg chg="add mod">
          <ac:chgData name="Audrey Corbeil Therrien" userId="06f172b0-9e51-4671-b78a-e3d0677f863f" providerId="ADAL" clId="{52AC7A1B-310C-4A04-BADD-3BF000C74A04}" dt="2024-04-21T05:03:34.761" v="3275" actId="1035"/>
          <ac:picMkLst>
            <pc:docMk/>
            <pc:sldMk cId="1899836556" sldId="281"/>
            <ac:picMk id="5" creationId="{5F620CF9-11C1-9E78-A2FA-DF64BF07D103}"/>
          </ac:picMkLst>
        </pc:picChg>
        <pc:picChg chg="add mod">
          <ac:chgData name="Audrey Corbeil Therrien" userId="06f172b0-9e51-4671-b78a-e3d0677f863f" providerId="ADAL" clId="{52AC7A1B-310C-4A04-BADD-3BF000C74A04}" dt="2024-04-21T05:03:34.761" v="3275" actId="1035"/>
          <ac:picMkLst>
            <pc:docMk/>
            <pc:sldMk cId="1899836556" sldId="281"/>
            <ac:picMk id="6" creationId="{393DCCF3-5927-4686-D73E-80D80B5D7671}"/>
          </ac:picMkLst>
        </pc:picChg>
        <pc:picChg chg="add mod ord">
          <ac:chgData name="Audrey Corbeil Therrien" userId="06f172b0-9e51-4671-b78a-e3d0677f863f" providerId="ADAL" clId="{52AC7A1B-310C-4A04-BADD-3BF000C74A04}" dt="2024-04-21T05:03:34.761" v="3275" actId="1035"/>
          <ac:picMkLst>
            <pc:docMk/>
            <pc:sldMk cId="1899836556" sldId="281"/>
            <ac:picMk id="8" creationId="{E2662A8E-B42F-0CF7-3D5C-AA3638822DB9}"/>
          </ac:picMkLst>
        </pc:picChg>
        <pc:picChg chg="add mod">
          <ac:chgData name="Audrey Corbeil Therrien" userId="06f172b0-9e51-4671-b78a-e3d0677f863f" providerId="ADAL" clId="{52AC7A1B-310C-4A04-BADD-3BF000C74A04}" dt="2024-04-21T04:57:32.161" v="3127" actId="1076"/>
          <ac:picMkLst>
            <pc:docMk/>
            <pc:sldMk cId="1899836556" sldId="281"/>
            <ac:picMk id="11" creationId="{1506D2CE-E40E-9085-A09F-F6E081855F8E}"/>
          </ac:picMkLst>
        </pc:picChg>
        <pc:picChg chg="add mod">
          <ac:chgData name="Audrey Corbeil Therrien" userId="06f172b0-9e51-4671-b78a-e3d0677f863f" providerId="ADAL" clId="{52AC7A1B-310C-4A04-BADD-3BF000C74A04}" dt="2024-04-21T05:00:37.907" v="3193" actId="1076"/>
          <ac:picMkLst>
            <pc:docMk/>
            <pc:sldMk cId="1899836556" sldId="281"/>
            <ac:picMk id="15" creationId="{9AB81E45-3132-0701-B56E-D086156568E4}"/>
          </ac:picMkLst>
        </pc:picChg>
      </pc:sldChg>
      <pc:sldChg chg="addSp delSp modSp add mod delAnim modAnim">
        <pc:chgData name="Audrey Corbeil Therrien" userId="06f172b0-9e51-4671-b78a-e3d0677f863f" providerId="ADAL" clId="{52AC7A1B-310C-4A04-BADD-3BF000C74A04}" dt="2024-04-21T05:50:10.914" v="3611"/>
        <pc:sldMkLst>
          <pc:docMk/>
          <pc:sldMk cId="4233271796" sldId="282"/>
        </pc:sldMkLst>
        <pc:spChg chg="add mod">
          <ac:chgData name="Audrey Corbeil Therrien" userId="06f172b0-9e51-4671-b78a-e3d0677f863f" providerId="ADAL" clId="{52AC7A1B-310C-4A04-BADD-3BF000C74A04}" dt="2024-04-21T04:23:56.942" v="2606"/>
          <ac:spMkLst>
            <pc:docMk/>
            <pc:sldMk cId="4233271796" sldId="282"/>
            <ac:spMk id="3" creationId="{96E28CA3-CFCB-E377-4FCF-AAF1438853E5}"/>
          </ac:spMkLst>
        </pc:spChg>
        <pc:spChg chg="add mod">
          <ac:chgData name="Audrey Corbeil Therrien" userId="06f172b0-9e51-4671-b78a-e3d0677f863f" providerId="ADAL" clId="{52AC7A1B-310C-4A04-BADD-3BF000C74A04}" dt="2024-04-21T05:23:32.296" v="3493"/>
          <ac:spMkLst>
            <pc:docMk/>
            <pc:sldMk cId="4233271796" sldId="282"/>
            <ac:spMk id="4" creationId="{43C6FDF7-FD11-14CE-95B5-B25962DF0D2A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4" creationId="{6D350807-02B4-DD8C-E1ED-313A2652709B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9" creationId="{13EB14C9-0AC4-D5E9-B8F4-AB0D3DC09BA9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0" creationId="{6F4585DB-ADE2-EAA6-BD19-904597E8E8A4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1" creationId="{EEE7D9D6-8944-62FA-49A2-125141A21084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2" creationId="{C8BF1D73-2052-0FFF-78D5-B3FC78C6D395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3" creationId="{09116546-B356-01DA-C4BF-4A0926EF03BA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4" creationId="{FE18416C-7C29-559E-2AD8-2024E14C2481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5" creationId="{6753B1BD-2C22-882E-DE7B-3398BA837267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6" creationId="{ABEB432E-29E1-EA56-C27A-9D0BF28E9A6C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7" creationId="{F117EDE9-FDB8-9ADF-37D6-1373DE752F2C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8" creationId="{FE48E07B-80D6-C211-6D02-60D15FB4D2D6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19" creationId="{2B2AB488-9CF4-808C-122F-D0A34967456D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0" creationId="{33736F7E-69AE-DE39-1F48-CE86B4C333D8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1" creationId="{B67EC9CE-708A-AE01-A987-E40BFE28BE15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2" creationId="{6E94CCBC-0DFB-B9EE-7451-A459942D4DE3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3" creationId="{F883B8CF-8FD5-C7CD-A6B5-EA3D2AEDA3D8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4" creationId="{43EC7962-54ED-478F-2AC4-0083990AE463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5" creationId="{85C4340F-087A-0837-9758-257F0A975820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6" creationId="{C5CF2AF2-C207-1791-8F5A-9CF2D09DC4A8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7" creationId="{7D80EE21-3AF8-3C6A-85C7-B0DE46E2BFE0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8" creationId="{32A89687-C1E0-69B7-CF9A-E6485B4B38DE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29" creationId="{A92396A8-AA5E-78F9-FBD5-82AD17FA3002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0" creationId="{D8E5AB5C-FB55-DF8E-A89D-E10367E4C95D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1" creationId="{3CFA5FDB-82DF-799D-3B4A-CAAB237044FA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2" creationId="{69076C7D-64D1-ED54-F8F8-51C98D81571B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3" creationId="{243D073B-863F-CF48-B462-7D323543B635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4" creationId="{237493B8-0431-6F48-6DE2-3D2F23B5216E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5" creationId="{C7940F38-4261-50A1-01C4-5690477FED9E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6" creationId="{EC8D8CF8-841D-9B74-B51C-E8B9CF7C902B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7" creationId="{BFC4C2C5-30C6-75E6-578C-0227F929773D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8" creationId="{2ABEC20C-60A9-8325-C897-AE8E53E702BB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39" creationId="{CEC158D8-BC33-0689-FBC7-522FC489EFAD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40" creationId="{90CED1F6-C21D-784C-2E29-1A73D6E912FB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41" creationId="{BEF319C6-AEC1-7801-78A9-E25B0B812468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42" creationId="{490431D2-6EF0-FDC9-3CC9-7082593E73FB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44" creationId="{0CC08F3F-B911-BBD3-72BA-30A381795498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45" creationId="{C2047ED3-E07F-8C39-F45B-F1B5A0B340C5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46" creationId="{99B3CCF5-3D52-5843-805D-8845755CF0E5}"/>
          </ac:spMkLst>
        </pc:spChg>
        <pc:spChg chg="del">
          <ac:chgData name="Audrey Corbeil Therrien" userId="06f172b0-9e51-4671-b78a-e3d0677f863f" providerId="ADAL" clId="{52AC7A1B-310C-4A04-BADD-3BF000C74A04}" dt="2024-04-16T20:36:29.098" v="706" actId="478"/>
          <ac:spMkLst>
            <pc:docMk/>
            <pc:sldMk cId="4233271796" sldId="282"/>
            <ac:spMk id="47" creationId="{7B76D7C3-2956-0B61-3AB3-789A493038BF}"/>
          </ac:spMkLst>
        </pc:spChg>
        <pc:picChg chg="add mod">
          <ac:chgData name="Audrey Corbeil Therrien" userId="06f172b0-9e51-4671-b78a-e3d0677f863f" providerId="ADAL" clId="{52AC7A1B-310C-4A04-BADD-3BF000C74A04}" dt="2024-04-21T05:04:07.250" v="3281" actId="14100"/>
          <ac:picMkLst>
            <pc:docMk/>
            <pc:sldMk cId="4233271796" sldId="282"/>
            <ac:picMk id="2" creationId="{A9126525-F171-9418-E730-9169DF796126}"/>
          </ac:picMkLst>
        </pc:picChg>
        <pc:picChg chg="del">
          <ac:chgData name="Audrey Corbeil Therrien" userId="06f172b0-9e51-4671-b78a-e3d0677f863f" providerId="ADAL" clId="{52AC7A1B-310C-4A04-BADD-3BF000C74A04}" dt="2024-04-16T20:36:29.098" v="706" actId="478"/>
          <ac:picMkLst>
            <pc:docMk/>
            <pc:sldMk cId="4233271796" sldId="282"/>
            <ac:picMk id="7" creationId="{C873DBF4-6A6D-3684-2642-96F3DA4A63AA}"/>
          </ac:picMkLst>
        </pc:picChg>
        <pc:picChg chg="del">
          <ac:chgData name="Audrey Corbeil Therrien" userId="06f172b0-9e51-4671-b78a-e3d0677f863f" providerId="ADAL" clId="{52AC7A1B-310C-4A04-BADD-3BF000C74A04}" dt="2024-04-16T20:36:29.098" v="706" actId="478"/>
          <ac:picMkLst>
            <pc:docMk/>
            <pc:sldMk cId="4233271796" sldId="282"/>
            <ac:picMk id="8" creationId="{3E1E182E-0862-2882-422D-0E5198B81F7F}"/>
          </ac:picMkLst>
        </pc:picChg>
        <pc:cxnChg chg="del mod">
          <ac:chgData name="Audrey Corbeil Therrien" userId="06f172b0-9e51-4671-b78a-e3d0677f863f" providerId="ADAL" clId="{52AC7A1B-310C-4A04-BADD-3BF000C74A04}" dt="2024-04-16T20:36:29.098" v="706" actId="478"/>
          <ac:cxnSpMkLst>
            <pc:docMk/>
            <pc:sldMk cId="4233271796" sldId="282"/>
            <ac:cxnSpMk id="43" creationId="{FB091939-5972-FE82-A084-BFB9A8D7E19F}"/>
          </ac:cxnSpMkLst>
        </pc:cxnChg>
        <pc:cxnChg chg="del mod">
          <ac:chgData name="Audrey Corbeil Therrien" userId="06f172b0-9e51-4671-b78a-e3d0677f863f" providerId="ADAL" clId="{52AC7A1B-310C-4A04-BADD-3BF000C74A04}" dt="2024-04-16T20:36:29.098" v="706" actId="478"/>
          <ac:cxnSpMkLst>
            <pc:docMk/>
            <pc:sldMk cId="4233271796" sldId="282"/>
            <ac:cxnSpMk id="48" creationId="{4BFB1973-59F0-7B6A-FB1D-B1297F3DB9A5}"/>
          </ac:cxnSpMkLst>
        </pc:cxnChg>
      </pc:sldChg>
      <pc:sldChg chg="addSp delSp modSp new mod ord modAnim">
        <pc:chgData name="Audrey Corbeil Therrien" userId="06f172b0-9e51-4671-b78a-e3d0677f863f" providerId="ADAL" clId="{52AC7A1B-310C-4A04-BADD-3BF000C74A04}" dt="2024-04-22T23:49:43.302" v="4257" actId="1036"/>
        <pc:sldMkLst>
          <pc:docMk/>
          <pc:sldMk cId="2000733602" sldId="283"/>
        </pc:sldMkLst>
        <pc:spChg chg="mod">
          <ac:chgData name="Audrey Corbeil Therrien" userId="06f172b0-9e51-4671-b78a-e3d0677f863f" providerId="ADAL" clId="{52AC7A1B-310C-4A04-BADD-3BF000C74A04}" dt="2024-04-20T09:06:58.382" v="1986" actId="20577"/>
          <ac:spMkLst>
            <pc:docMk/>
            <pc:sldMk cId="2000733602" sldId="283"/>
            <ac:spMk id="2" creationId="{A27EA213-2ADA-FA18-B025-B0E40C0121A0}"/>
          </ac:spMkLst>
        </pc:spChg>
        <pc:spChg chg="del">
          <ac:chgData name="Audrey Corbeil Therrien" userId="06f172b0-9e51-4671-b78a-e3d0677f863f" providerId="ADAL" clId="{52AC7A1B-310C-4A04-BADD-3BF000C74A04}" dt="2024-04-16T20:39:28.971" v="719" actId="478"/>
          <ac:spMkLst>
            <pc:docMk/>
            <pc:sldMk cId="2000733602" sldId="283"/>
            <ac:spMk id="3" creationId="{CFC74E24-5C38-0733-9C5F-1196B9E0A2E4}"/>
          </ac:spMkLst>
        </pc:spChg>
        <pc:spChg chg="add mod">
          <ac:chgData name="Audrey Corbeil Therrien" userId="06f172b0-9e51-4671-b78a-e3d0677f863f" providerId="ADAL" clId="{52AC7A1B-310C-4A04-BADD-3BF000C74A04}" dt="2024-04-21T04:23:54.272" v="2604"/>
          <ac:spMkLst>
            <pc:docMk/>
            <pc:sldMk cId="2000733602" sldId="283"/>
            <ac:spMk id="3" creationId="{F08A930B-5C54-8BBB-6216-CA4A3D12BC7A}"/>
          </ac:spMkLst>
        </pc:spChg>
        <pc:spChg chg="add del mod">
          <ac:chgData name="Audrey Corbeil Therrien" userId="06f172b0-9e51-4671-b78a-e3d0677f863f" providerId="ADAL" clId="{52AC7A1B-310C-4A04-BADD-3BF000C74A04}" dt="2024-04-22T23:49:24.434" v="4227" actId="478"/>
          <ac:spMkLst>
            <pc:docMk/>
            <pc:sldMk cId="2000733602" sldId="283"/>
            <ac:spMk id="5" creationId="{2384F960-9D07-A94D-DC7E-694017BB32E0}"/>
          </ac:spMkLst>
        </pc:spChg>
        <pc:spChg chg="add mod">
          <ac:chgData name="Audrey Corbeil Therrien" userId="06f172b0-9e51-4671-b78a-e3d0677f863f" providerId="ADAL" clId="{52AC7A1B-310C-4A04-BADD-3BF000C74A04}" dt="2024-04-22T23:49:43.302" v="4257" actId="1036"/>
          <ac:spMkLst>
            <pc:docMk/>
            <pc:sldMk cId="2000733602" sldId="283"/>
            <ac:spMk id="8" creationId="{A0E370C9-B2FF-7B9A-A423-25E81D62C683}"/>
          </ac:spMkLst>
        </pc:spChg>
        <pc:spChg chg="add mod">
          <ac:chgData name="Audrey Corbeil Therrien" userId="06f172b0-9e51-4671-b78a-e3d0677f863f" providerId="ADAL" clId="{52AC7A1B-310C-4A04-BADD-3BF000C74A04}" dt="2024-04-22T23:49:43.302" v="4257" actId="1036"/>
          <ac:spMkLst>
            <pc:docMk/>
            <pc:sldMk cId="2000733602" sldId="283"/>
            <ac:spMk id="9" creationId="{862D13FE-AB9C-FA61-EF2F-B4FAFE6E19F5}"/>
          </ac:spMkLst>
        </pc:spChg>
        <pc:spChg chg="add del mod">
          <ac:chgData name="Audrey Corbeil Therrien" userId="06f172b0-9e51-4671-b78a-e3d0677f863f" providerId="ADAL" clId="{52AC7A1B-310C-4A04-BADD-3BF000C74A04}" dt="2024-04-22T23:49:27.585" v="4228" actId="478"/>
          <ac:spMkLst>
            <pc:docMk/>
            <pc:sldMk cId="2000733602" sldId="283"/>
            <ac:spMk id="10" creationId="{FF52D356-B54A-60FB-127A-4DB016CE2320}"/>
          </ac:spMkLst>
        </pc:spChg>
        <pc:spChg chg="add del mod">
          <ac:chgData name="Audrey Corbeil Therrien" userId="06f172b0-9e51-4671-b78a-e3d0677f863f" providerId="ADAL" clId="{52AC7A1B-310C-4A04-BADD-3BF000C74A04}" dt="2024-04-22T23:49:27.585" v="4228" actId="478"/>
          <ac:spMkLst>
            <pc:docMk/>
            <pc:sldMk cId="2000733602" sldId="283"/>
            <ac:spMk id="12" creationId="{7C0F6424-5CF5-CFAD-E935-338EC1715DBA}"/>
          </ac:spMkLst>
        </pc:spChg>
        <pc:spChg chg="add del mod">
          <ac:chgData name="Audrey Corbeil Therrien" userId="06f172b0-9e51-4671-b78a-e3d0677f863f" providerId="ADAL" clId="{52AC7A1B-310C-4A04-BADD-3BF000C74A04}" dt="2024-04-20T05:37:25.652" v="869" actId="478"/>
          <ac:spMkLst>
            <pc:docMk/>
            <pc:sldMk cId="2000733602" sldId="283"/>
            <ac:spMk id="13" creationId="{2A10958E-4CE1-45B3-1373-6F597602F306}"/>
          </ac:spMkLst>
        </pc:spChg>
        <pc:spChg chg="add mod">
          <ac:chgData name="Audrey Corbeil Therrien" userId="06f172b0-9e51-4671-b78a-e3d0677f863f" providerId="ADAL" clId="{52AC7A1B-310C-4A04-BADD-3BF000C74A04}" dt="2024-04-21T05:24:30.142" v="3521"/>
          <ac:spMkLst>
            <pc:docMk/>
            <pc:sldMk cId="2000733602" sldId="283"/>
            <ac:spMk id="13" creationId="{5D1FCB5C-2F22-9E15-8A3A-0A98F6C34064}"/>
          </ac:spMkLst>
        </pc:spChg>
        <pc:spChg chg="add mod">
          <ac:chgData name="Audrey Corbeil Therrien" userId="06f172b0-9e51-4671-b78a-e3d0677f863f" providerId="ADAL" clId="{52AC7A1B-310C-4A04-BADD-3BF000C74A04}" dt="2024-04-22T04:08:02.743" v="3882" actId="1076"/>
          <ac:spMkLst>
            <pc:docMk/>
            <pc:sldMk cId="2000733602" sldId="283"/>
            <ac:spMk id="14" creationId="{CD9F649A-35C9-A0C4-65D4-BBB974289F62}"/>
          </ac:spMkLst>
        </pc:spChg>
        <pc:graphicFrameChg chg="add mod">
          <ac:chgData name="Audrey Corbeil Therrien" userId="06f172b0-9e51-4671-b78a-e3d0677f863f" providerId="ADAL" clId="{52AC7A1B-310C-4A04-BADD-3BF000C74A04}" dt="2024-04-22T23:49:43.302" v="4257" actId="1036"/>
          <ac:graphicFrameMkLst>
            <pc:docMk/>
            <pc:sldMk cId="2000733602" sldId="283"/>
            <ac:graphicFrameMk id="4" creationId="{071E5E4E-BB55-6FD1-0D75-DF0CFFDDF1E5}"/>
          </ac:graphicFrameMkLst>
        </pc:graphicFrameChg>
        <pc:picChg chg="add del mod">
          <ac:chgData name="Audrey Corbeil Therrien" userId="06f172b0-9e51-4671-b78a-e3d0677f863f" providerId="ADAL" clId="{52AC7A1B-310C-4A04-BADD-3BF000C74A04}" dt="2024-04-22T23:49:29.654" v="4229" actId="478"/>
          <ac:picMkLst>
            <pc:docMk/>
            <pc:sldMk cId="2000733602" sldId="283"/>
            <ac:picMk id="11" creationId="{C4F42986-C60D-7511-4096-1FE7D80B5D11}"/>
          </ac:picMkLst>
        </pc:picChg>
        <pc:cxnChg chg="add mod">
          <ac:chgData name="Audrey Corbeil Therrien" userId="06f172b0-9e51-4671-b78a-e3d0677f863f" providerId="ADAL" clId="{52AC7A1B-310C-4A04-BADD-3BF000C74A04}" dt="2024-04-22T23:49:43.302" v="4257" actId="1036"/>
          <ac:cxnSpMkLst>
            <pc:docMk/>
            <pc:sldMk cId="2000733602" sldId="283"/>
            <ac:cxnSpMk id="6" creationId="{065D28AE-5F5B-8EE8-953B-BC96D16DAB26}"/>
          </ac:cxnSpMkLst>
        </pc:cxnChg>
        <pc:cxnChg chg="add mod">
          <ac:chgData name="Audrey Corbeil Therrien" userId="06f172b0-9e51-4671-b78a-e3d0677f863f" providerId="ADAL" clId="{52AC7A1B-310C-4A04-BADD-3BF000C74A04}" dt="2024-04-22T23:49:43.302" v="4257" actId="1036"/>
          <ac:cxnSpMkLst>
            <pc:docMk/>
            <pc:sldMk cId="2000733602" sldId="283"/>
            <ac:cxnSpMk id="7" creationId="{C042DA51-561F-9624-8F22-8B4DB87B335B}"/>
          </ac:cxnSpMkLst>
        </pc:cxnChg>
      </pc:sldChg>
      <pc:sldChg chg="add del">
        <pc:chgData name="Audrey Corbeil Therrien" userId="06f172b0-9e51-4671-b78a-e3d0677f863f" providerId="ADAL" clId="{52AC7A1B-310C-4A04-BADD-3BF000C74A04}" dt="2024-04-16T20:36:31.345" v="708"/>
        <pc:sldMkLst>
          <pc:docMk/>
          <pc:sldMk cId="3116390456" sldId="283"/>
        </pc:sldMkLst>
      </pc:sldChg>
      <pc:sldChg chg="modSp new del mod">
        <pc:chgData name="Audrey Corbeil Therrien" userId="06f172b0-9e51-4671-b78a-e3d0677f863f" providerId="ADAL" clId="{52AC7A1B-310C-4A04-BADD-3BF000C74A04}" dt="2024-04-23T00:07:18.179" v="4347" actId="47"/>
        <pc:sldMkLst>
          <pc:docMk/>
          <pc:sldMk cId="1666956977" sldId="284"/>
        </pc:sldMkLst>
        <pc:spChg chg="mod">
          <ac:chgData name="Audrey Corbeil Therrien" userId="06f172b0-9e51-4671-b78a-e3d0677f863f" providerId="ADAL" clId="{52AC7A1B-310C-4A04-BADD-3BF000C74A04}" dt="2024-04-20T05:57:15.695" v="1249" actId="20577"/>
          <ac:spMkLst>
            <pc:docMk/>
            <pc:sldMk cId="1666956977" sldId="284"/>
            <ac:spMk id="2" creationId="{4048CE10-E815-87E3-8469-54BDD7C4C1FB}"/>
          </ac:spMkLst>
        </pc:spChg>
      </pc:sldChg>
      <pc:sldChg chg="add">
        <pc:chgData name="Audrey Corbeil Therrien" userId="06f172b0-9e51-4671-b78a-e3d0677f863f" providerId="ADAL" clId="{52AC7A1B-310C-4A04-BADD-3BF000C74A04}" dt="2024-04-20T05:57:17.607" v="1250"/>
        <pc:sldMkLst>
          <pc:docMk/>
          <pc:sldMk cId="1495303799" sldId="289"/>
        </pc:sldMkLst>
      </pc:sldChg>
      <pc:sldChg chg="add">
        <pc:chgData name="Audrey Corbeil Therrien" userId="06f172b0-9e51-4671-b78a-e3d0677f863f" providerId="ADAL" clId="{52AC7A1B-310C-4A04-BADD-3BF000C74A04}" dt="2024-04-20T05:57:52.645" v="1251"/>
        <pc:sldMkLst>
          <pc:docMk/>
          <pc:sldMk cId="1681760419" sldId="290"/>
        </pc:sldMkLst>
      </pc:sldChg>
      <pc:sldChg chg="add">
        <pc:chgData name="Audrey Corbeil Therrien" userId="06f172b0-9e51-4671-b78a-e3d0677f863f" providerId="ADAL" clId="{52AC7A1B-310C-4A04-BADD-3BF000C74A04}" dt="2024-04-20T05:58:16.269" v="1252"/>
        <pc:sldMkLst>
          <pc:docMk/>
          <pc:sldMk cId="3778935419" sldId="306"/>
        </pc:sldMkLst>
      </pc:sldChg>
      <pc:sldChg chg="addSp delSp modSp add mod modAnim">
        <pc:chgData name="Audrey Corbeil Therrien" userId="06f172b0-9e51-4671-b78a-e3d0677f863f" providerId="ADAL" clId="{52AC7A1B-310C-4A04-BADD-3BF000C74A04}" dt="2024-04-22T23:38:43.581" v="4205"/>
        <pc:sldMkLst>
          <pc:docMk/>
          <pc:sldMk cId="14354928" sldId="307"/>
        </pc:sldMkLst>
        <pc:spChg chg="add mod">
          <ac:chgData name="Audrey Corbeil Therrien" userId="06f172b0-9e51-4671-b78a-e3d0677f863f" providerId="ADAL" clId="{52AC7A1B-310C-4A04-BADD-3BF000C74A04}" dt="2024-04-21T05:12:59.763" v="3350"/>
          <ac:spMkLst>
            <pc:docMk/>
            <pc:sldMk cId="14354928" sldId="307"/>
            <ac:spMk id="3" creationId="{20DB2CA4-8804-FF14-3795-7C02825B3653}"/>
          </ac:spMkLst>
        </pc:spChg>
        <pc:spChg chg="del">
          <ac:chgData name="Audrey Corbeil Therrien" userId="06f172b0-9e51-4671-b78a-e3d0677f863f" providerId="ADAL" clId="{52AC7A1B-310C-4A04-BADD-3BF000C74A04}" dt="2024-04-20T08:34:45.513" v="1694" actId="478"/>
          <ac:spMkLst>
            <pc:docMk/>
            <pc:sldMk cId="14354928" sldId="307"/>
            <ac:spMk id="6" creationId="{5A64DC9D-33D1-FF5F-7CCC-816395456F48}"/>
          </ac:spMkLst>
        </pc:spChg>
        <pc:spChg chg="add mod">
          <ac:chgData name="Audrey Corbeil Therrien" userId="06f172b0-9e51-4671-b78a-e3d0677f863f" providerId="ADAL" clId="{52AC7A1B-310C-4A04-BADD-3BF000C74A04}" dt="2024-04-22T03:57:38.709" v="3818" actId="1035"/>
          <ac:spMkLst>
            <pc:docMk/>
            <pc:sldMk cId="14354928" sldId="307"/>
            <ac:spMk id="6" creationId="{DB71B3D7-E6BC-6319-624D-AF2695400BE2}"/>
          </ac:spMkLst>
        </pc:spChg>
        <pc:spChg chg="add mod">
          <ac:chgData name="Audrey Corbeil Therrien" userId="06f172b0-9e51-4671-b78a-e3d0677f863f" providerId="ADAL" clId="{52AC7A1B-310C-4A04-BADD-3BF000C74A04}" dt="2024-04-22T03:57:38.709" v="3818" actId="1035"/>
          <ac:spMkLst>
            <pc:docMk/>
            <pc:sldMk cId="14354928" sldId="307"/>
            <ac:spMk id="7" creationId="{2EA937FF-EC76-D6D1-F461-EBEFD4A4912B}"/>
          </ac:spMkLst>
        </pc:spChg>
        <pc:spChg chg="add del mod">
          <ac:chgData name="Audrey Corbeil Therrien" userId="06f172b0-9e51-4671-b78a-e3d0677f863f" providerId="ADAL" clId="{52AC7A1B-310C-4A04-BADD-3BF000C74A04}" dt="2024-04-20T08:34:47.303" v="1695" actId="478"/>
          <ac:spMkLst>
            <pc:docMk/>
            <pc:sldMk cId="14354928" sldId="307"/>
            <ac:spMk id="7" creationId="{422F9781-73CA-360A-A3B4-DB4D974F764C}"/>
          </ac:spMkLst>
        </pc:spChg>
        <pc:spChg chg="add del mod">
          <ac:chgData name="Audrey Corbeil Therrien" userId="06f172b0-9e51-4671-b78a-e3d0677f863f" providerId="ADAL" clId="{52AC7A1B-310C-4A04-BADD-3BF000C74A04}" dt="2024-04-22T03:55:34.577" v="3768" actId="478"/>
          <ac:spMkLst>
            <pc:docMk/>
            <pc:sldMk cId="14354928" sldId="307"/>
            <ac:spMk id="8" creationId="{2B217A5B-7AA8-3D78-D466-C18EB5C8EA35}"/>
          </ac:spMkLst>
        </pc:spChg>
        <pc:spChg chg="add del mod">
          <ac:chgData name="Audrey Corbeil Therrien" userId="06f172b0-9e51-4671-b78a-e3d0677f863f" providerId="ADAL" clId="{52AC7A1B-310C-4A04-BADD-3BF000C74A04}" dt="2024-04-22T03:54:54.693" v="3730" actId="478"/>
          <ac:spMkLst>
            <pc:docMk/>
            <pc:sldMk cId="14354928" sldId="307"/>
            <ac:spMk id="10" creationId="{DF9A3641-BDB4-39D6-F5A7-DB02AF3074BE}"/>
          </ac:spMkLst>
        </pc:spChg>
        <pc:spChg chg="add del mod">
          <ac:chgData name="Audrey Corbeil Therrien" userId="06f172b0-9e51-4671-b78a-e3d0677f863f" providerId="ADAL" clId="{52AC7A1B-310C-4A04-BADD-3BF000C74A04}" dt="2024-04-22T03:54:52.622" v="3729" actId="478"/>
          <ac:spMkLst>
            <pc:docMk/>
            <pc:sldMk cId="14354928" sldId="307"/>
            <ac:spMk id="11" creationId="{573557F4-3EFB-1ACB-85C5-1BFFB72ED3E8}"/>
          </ac:spMkLst>
        </pc:spChg>
        <pc:spChg chg="add del mod">
          <ac:chgData name="Audrey Corbeil Therrien" userId="06f172b0-9e51-4671-b78a-e3d0677f863f" providerId="ADAL" clId="{52AC7A1B-310C-4A04-BADD-3BF000C74A04}" dt="2024-04-22T03:53:13.769" v="3688" actId="478"/>
          <ac:spMkLst>
            <pc:docMk/>
            <pc:sldMk cId="14354928" sldId="307"/>
            <ac:spMk id="12" creationId="{106A26C7-C0F5-9765-1C96-339BD47D7B62}"/>
          </ac:spMkLst>
        </pc:spChg>
        <pc:spChg chg="add mod">
          <ac:chgData name="Audrey Corbeil Therrien" userId="06f172b0-9e51-4671-b78a-e3d0677f863f" providerId="ADAL" clId="{52AC7A1B-310C-4A04-BADD-3BF000C74A04}" dt="2024-04-22T03:56:00.595" v="3792" actId="1038"/>
          <ac:spMkLst>
            <pc:docMk/>
            <pc:sldMk cId="14354928" sldId="307"/>
            <ac:spMk id="13" creationId="{C558D55A-A673-E4C3-D159-7C965E272A7B}"/>
          </ac:spMkLst>
        </pc:spChg>
        <pc:spChg chg="add mod">
          <ac:chgData name="Audrey Corbeil Therrien" userId="06f172b0-9e51-4671-b78a-e3d0677f863f" providerId="ADAL" clId="{52AC7A1B-310C-4A04-BADD-3BF000C74A04}" dt="2024-04-22T23:06:14.012" v="3987" actId="1076"/>
          <ac:spMkLst>
            <pc:docMk/>
            <pc:sldMk cId="14354928" sldId="307"/>
            <ac:spMk id="14" creationId="{F14534FB-2CB9-7C0C-1347-A3811215E834}"/>
          </ac:spMkLst>
        </pc:spChg>
        <pc:spChg chg="add mod">
          <ac:chgData name="Audrey Corbeil Therrien" userId="06f172b0-9e51-4671-b78a-e3d0677f863f" providerId="ADAL" clId="{52AC7A1B-310C-4A04-BADD-3BF000C74A04}" dt="2024-04-22T03:56:00.595" v="3792" actId="1038"/>
          <ac:spMkLst>
            <pc:docMk/>
            <pc:sldMk cId="14354928" sldId="307"/>
            <ac:spMk id="15" creationId="{17207654-0826-3FE6-337A-AC0C00B531F8}"/>
          </ac:spMkLst>
        </pc:spChg>
        <pc:spChg chg="add mod">
          <ac:chgData name="Audrey Corbeil Therrien" userId="06f172b0-9e51-4671-b78a-e3d0677f863f" providerId="ADAL" clId="{52AC7A1B-310C-4A04-BADD-3BF000C74A04}" dt="2024-04-22T03:57:38.709" v="3818" actId="1035"/>
          <ac:spMkLst>
            <pc:docMk/>
            <pc:sldMk cId="14354928" sldId="307"/>
            <ac:spMk id="16" creationId="{F630BF57-7650-4D7A-7760-23CF6E11FCAF}"/>
          </ac:spMkLst>
        </pc:spChg>
        <pc:spChg chg="add mod">
          <ac:chgData name="Audrey Corbeil Therrien" userId="06f172b0-9e51-4671-b78a-e3d0677f863f" providerId="ADAL" clId="{52AC7A1B-310C-4A04-BADD-3BF000C74A04}" dt="2024-04-22T03:57:38.709" v="3818" actId="1035"/>
          <ac:spMkLst>
            <pc:docMk/>
            <pc:sldMk cId="14354928" sldId="307"/>
            <ac:spMk id="17" creationId="{3F795AE3-2FD6-2871-831F-C1386732B5E7}"/>
          </ac:spMkLst>
        </pc:spChg>
        <pc:spChg chg="add mod">
          <ac:chgData name="Audrey Corbeil Therrien" userId="06f172b0-9e51-4671-b78a-e3d0677f863f" providerId="ADAL" clId="{52AC7A1B-310C-4A04-BADD-3BF000C74A04}" dt="2024-04-22T04:07:36.789" v="3878" actId="114"/>
          <ac:spMkLst>
            <pc:docMk/>
            <pc:sldMk cId="14354928" sldId="307"/>
            <ac:spMk id="37" creationId="{506345AE-6B4B-619E-93F2-C87C5C9C99D3}"/>
          </ac:spMkLst>
        </pc:spChg>
        <pc:spChg chg="add mod">
          <ac:chgData name="Audrey Corbeil Therrien" userId="06f172b0-9e51-4671-b78a-e3d0677f863f" providerId="ADAL" clId="{52AC7A1B-310C-4A04-BADD-3BF000C74A04}" dt="2024-04-22T23:07:47.849" v="4027" actId="164"/>
          <ac:spMkLst>
            <pc:docMk/>
            <pc:sldMk cId="14354928" sldId="307"/>
            <ac:spMk id="43" creationId="{5ABD75BD-AF6B-8823-6E45-B84BC3B8C2CB}"/>
          </ac:spMkLst>
        </pc:spChg>
        <pc:grpChg chg="add mod">
          <ac:chgData name="Audrey Corbeil Therrien" userId="06f172b0-9e51-4671-b78a-e3d0677f863f" providerId="ADAL" clId="{52AC7A1B-310C-4A04-BADD-3BF000C74A04}" dt="2024-04-22T23:07:47.849" v="4027" actId="164"/>
          <ac:grpSpMkLst>
            <pc:docMk/>
            <pc:sldMk cId="14354928" sldId="307"/>
            <ac:grpSpMk id="44" creationId="{82A35F14-0867-A4CE-4161-AA0F61E2021F}"/>
          </ac:grpSpMkLst>
        </pc:grpChg>
        <pc:graphicFrameChg chg="add mod modGraphic">
          <ac:chgData name="Audrey Corbeil Therrien" userId="06f172b0-9e51-4671-b78a-e3d0677f863f" providerId="ADAL" clId="{52AC7A1B-310C-4A04-BADD-3BF000C74A04}" dt="2024-04-22T23:07:54.288" v="4028" actId="1076"/>
          <ac:graphicFrameMkLst>
            <pc:docMk/>
            <pc:sldMk cId="14354928" sldId="307"/>
            <ac:graphicFrameMk id="2" creationId="{8F338D27-A433-E09E-93F3-D144175182EA}"/>
          </ac:graphicFrameMkLst>
        </pc:graphicFrameChg>
        <pc:picChg chg="add mod">
          <ac:chgData name="Audrey Corbeil Therrien" userId="06f172b0-9e51-4671-b78a-e3d0677f863f" providerId="ADAL" clId="{52AC7A1B-310C-4A04-BADD-3BF000C74A04}" dt="2024-04-22T23:07:47.849" v="4027" actId="164"/>
          <ac:picMkLst>
            <pc:docMk/>
            <pc:sldMk cId="14354928" sldId="307"/>
            <ac:picMk id="9" creationId="{A49AAB7E-391C-05F2-6428-C60ACA859FC0}"/>
          </ac:picMkLst>
        </pc:picChg>
        <pc:picChg chg="add mod modCrop">
          <ac:chgData name="Audrey Corbeil Therrien" userId="06f172b0-9e51-4671-b78a-e3d0677f863f" providerId="ADAL" clId="{52AC7A1B-310C-4A04-BADD-3BF000C74A04}" dt="2024-04-22T23:07:47.849" v="4027" actId="164"/>
          <ac:picMkLst>
            <pc:docMk/>
            <pc:sldMk cId="14354928" sldId="307"/>
            <ac:picMk id="39" creationId="{CEC8BF97-172B-B08B-D6D0-C23BF698B5C8}"/>
          </ac:picMkLst>
        </pc:picChg>
        <pc:cxnChg chg="add mod">
          <ac:chgData name="Audrey Corbeil Therrien" userId="06f172b0-9e51-4671-b78a-e3d0677f863f" providerId="ADAL" clId="{52AC7A1B-310C-4A04-BADD-3BF000C74A04}" dt="2024-04-22T03:57:38.709" v="3818" actId="1035"/>
          <ac:cxnSpMkLst>
            <pc:docMk/>
            <pc:sldMk cId="14354928" sldId="307"/>
            <ac:cxnSpMk id="19" creationId="{5ACD1547-51E2-EAB7-9977-509547021CA2}"/>
          </ac:cxnSpMkLst>
        </pc:cxnChg>
        <pc:cxnChg chg="add mod">
          <ac:chgData name="Audrey Corbeil Therrien" userId="06f172b0-9e51-4671-b78a-e3d0677f863f" providerId="ADAL" clId="{52AC7A1B-310C-4A04-BADD-3BF000C74A04}" dt="2024-04-22T03:57:38.709" v="3818" actId="1035"/>
          <ac:cxnSpMkLst>
            <pc:docMk/>
            <pc:sldMk cId="14354928" sldId="307"/>
            <ac:cxnSpMk id="21" creationId="{9A055A61-10B0-84EC-56DB-ABCFAE9653FC}"/>
          </ac:cxnSpMkLst>
        </pc:cxnChg>
        <pc:cxnChg chg="add mod">
          <ac:chgData name="Audrey Corbeil Therrien" userId="06f172b0-9e51-4671-b78a-e3d0677f863f" providerId="ADAL" clId="{52AC7A1B-310C-4A04-BADD-3BF000C74A04}" dt="2024-04-22T03:57:38.709" v="3818" actId="1035"/>
          <ac:cxnSpMkLst>
            <pc:docMk/>
            <pc:sldMk cId="14354928" sldId="307"/>
            <ac:cxnSpMk id="24" creationId="{2FBA9ECF-77F5-934F-4A62-8F1CAE03C9DE}"/>
          </ac:cxnSpMkLst>
        </pc:cxnChg>
        <pc:cxnChg chg="add mod">
          <ac:chgData name="Audrey Corbeil Therrien" userId="06f172b0-9e51-4671-b78a-e3d0677f863f" providerId="ADAL" clId="{52AC7A1B-310C-4A04-BADD-3BF000C74A04}" dt="2024-04-22T03:57:38.709" v="3818" actId="1035"/>
          <ac:cxnSpMkLst>
            <pc:docMk/>
            <pc:sldMk cId="14354928" sldId="307"/>
            <ac:cxnSpMk id="28" creationId="{24C38947-0043-BDE6-207F-F7ED84BAF432}"/>
          </ac:cxnSpMkLst>
        </pc:cxnChg>
        <pc:cxnChg chg="add mod">
          <ac:chgData name="Audrey Corbeil Therrien" userId="06f172b0-9e51-4671-b78a-e3d0677f863f" providerId="ADAL" clId="{52AC7A1B-310C-4A04-BADD-3BF000C74A04}" dt="2024-04-22T03:57:46.812" v="3822" actId="14100"/>
          <ac:cxnSpMkLst>
            <pc:docMk/>
            <pc:sldMk cId="14354928" sldId="307"/>
            <ac:cxnSpMk id="31" creationId="{0B75FA52-CA95-4299-9AD0-A42319ABB3B5}"/>
          </ac:cxnSpMkLst>
        </pc:cxnChg>
        <pc:cxnChg chg="add mod">
          <ac:chgData name="Audrey Corbeil Therrien" userId="06f172b0-9e51-4671-b78a-e3d0677f863f" providerId="ADAL" clId="{52AC7A1B-310C-4A04-BADD-3BF000C74A04}" dt="2024-04-22T23:06:14.012" v="3987" actId="1076"/>
          <ac:cxnSpMkLst>
            <pc:docMk/>
            <pc:sldMk cId="14354928" sldId="307"/>
            <ac:cxnSpMk id="34" creationId="{D69E9888-45E6-07D6-AAC3-53F625DAF2E6}"/>
          </ac:cxnSpMkLst>
        </pc:cxnChg>
      </pc:sldChg>
      <pc:sldChg chg="addSp delSp modSp new mod modAnim">
        <pc:chgData name="Audrey Corbeil Therrien" userId="06f172b0-9e51-4671-b78a-e3d0677f863f" providerId="ADAL" clId="{52AC7A1B-310C-4A04-BADD-3BF000C74A04}" dt="2024-04-21T05:48:26.126" v="3602"/>
        <pc:sldMkLst>
          <pc:docMk/>
          <pc:sldMk cId="4292121790" sldId="308"/>
        </pc:sldMkLst>
        <pc:spChg chg="mod">
          <ac:chgData name="Audrey Corbeil Therrien" userId="06f172b0-9e51-4671-b78a-e3d0677f863f" providerId="ADAL" clId="{52AC7A1B-310C-4A04-BADD-3BF000C74A04}" dt="2024-04-20T08:44:55.616" v="1843" actId="20577"/>
          <ac:spMkLst>
            <pc:docMk/>
            <pc:sldMk cId="4292121790" sldId="308"/>
            <ac:spMk id="2" creationId="{7029DC26-78FD-9CC1-4504-417C438376DB}"/>
          </ac:spMkLst>
        </pc:spChg>
        <pc:spChg chg="add mod">
          <ac:chgData name="Audrey Corbeil Therrien" userId="06f172b0-9e51-4671-b78a-e3d0677f863f" providerId="ADAL" clId="{52AC7A1B-310C-4A04-BADD-3BF000C74A04}" dt="2024-04-21T05:12:54.161" v="3348"/>
          <ac:spMkLst>
            <pc:docMk/>
            <pc:sldMk cId="4292121790" sldId="308"/>
            <ac:spMk id="3" creationId="{714D1C94-8442-CDDC-F66A-647660626D35}"/>
          </ac:spMkLst>
        </pc:spChg>
        <pc:spChg chg="add del">
          <ac:chgData name="Audrey Corbeil Therrien" userId="06f172b0-9e51-4671-b78a-e3d0677f863f" providerId="ADAL" clId="{52AC7A1B-310C-4A04-BADD-3BF000C74A04}" dt="2024-04-20T08:19:40.696" v="1470" actId="478"/>
          <ac:spMkLst>
            <pc:docMk/>
            <pc:sldMk cId="4292121790" sldId="308"/>
            <ac:spMk id="3" creationId="{95C00E19-A4BB-0192-C514-728A4C3A2B83}"/>
          </ac:spMkLst>
        </pc:spChg>
        <pc:spChg chg="mod">
          <ac:chgData name="Audrey Corbeil Therrien" userId="06f172b0-9e51-4671-b78a-e3d0677f863f" providerId="ADAL" clId="{52AC7A1B-310C-4A04-BADD-3BF000C74A04}" dt="2024-04-20T08:23:51.112" v="1501" actId="404"/>
          <ac:spMkLst>
            <pc:docMk/>
            <pc:sldMk cId="4292121790" sldId="308"/>
            <ac:spMk id="6" creationId="{31A258CD-1FAA-2F07-F25D-F00216C3E670}"/>
          </ac:spMkLst>
        </pc:spChg>
        <pc:spChg chg="mod">
          <ac:chgData name="Audrey Corbeil Therrien" userId="06f172b0-9e51-4671-b78a-e3d0677f863f" providerId="ADAL" clId="{52AC7A1B-310C-4A04-BADD-3BF000C74A04}" dt="2024-04-20T08:23:51.112" v="1501" actId="404"/>
          <ac:spMkLst>
            <pc:docMk/>
            <pc:sldMk cId="4292121790" sldId="308"/>
            <ac:spMk id="8" creationId="{1EF36068-39A7-5954-729F-CCF34CE398B5}"/>
          </ac:spMkLst>
        </pc:spChg>
        <pc:spChg chg="mod">
          <ac:chgData name="Audrey Corbeil Therrien" userId="06f172b0-9e51-4671-b78a-e3d0677f863f" providerId="ADAL" clId="{52AC7A1B-310C-4A04-BADD-3BF000C74A04}" dt="2024-04-20T08:23:51.112" v="1501" actId="404"/>
          <ac:spMkLst>
            <pc:docMk/>
            <pc:sldMk cId="4292121790" sldId="308"/>
            <ac:spMk id="9" creationId="{8E8A6AD1-CCCD-E5AE-0541-0DC1C9E4A7E4}"/>
          </ac:spMkLst>
        </pc:spChg>
        <pc:spChg chg="mod">
          <ac:chgData name="Audrey Corbeil Therrien" userId="06f172b0-9e51-4671-b78a-e3d0677f863f" providerId="ADAL" clId="{52AC7A1B-310C-4A04-BADD-3BF000C74A04}" dt="2024-04-20T08:23:51.112" v="1501" actId="404"/>
          <ac:spMkLst>
            <pc:docMk/>
            <pc:sldMk cId="4292121790" sldId="308"/>
            <ac:spMk id="10" creationId="{732FD505-379B-07F8-7646-BCDF0C348EC9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31" creationId="{0DABE8A6-DF31-733B-305D-7F930A492393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32" creationId="{DFE27041-6ADE-1313-55BF-93B79BBFA5CA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33" creationId="{43D3880A-FC03-A3EA-EF5A-8E811F84123F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34" creationId="{CEEA4CA9-7E41-93BC-8665-52508F2F2E16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35" creationId="{8AF1B190-080D-13CD-162C-7D48A1BAB30D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36" creationId="{C953BF9C-FD27-75C3-BAC4-680F0294D5AB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37" creationId="{711F125C-CDF3-0720-9620-2FFB1CFE5A32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39" creationId="{085C1F7B-995B-45C5-3226-2AE4EED49F10}"/>
          </ac:spMkLst>
        </pc:spChg>
        <pc:spChg chg="add del mod">
          <ac:chgData name="Audrey Corbeil Therrien" userId="06f172b0-9e51-4671-b78a-e3d0677f863f" providerId="ADAL" clId="{52AC7A1B-310C-4A04-BADD-3BF000C74A04}" dt="2024-04-20T08:29:39.088" v="1605" actId="478"/>
          <ac:spMkLst>
            <pc:docMk/>
            <pc:sldMk cId="4292121790" sldId="308"/>
            <ac:spMk id="40" creationId="{4896D43E-ACBB-1C96-B1FA-EFDA0409242E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41" creationId="{8BE6C866-79F1-3802-AC1B-08AB8C2E4776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42" creationId="{962B1035-01FD-A964-7B8D-B77354D2224A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43" creationId="{7D681ED1-3476-2E24-FE5F-DE56132CC566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44" creationId="{A215F933-6746-894E-2FE7-D18EB234A845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45" creationId="{CB4034EC-7254-CCAF-3359-33D805D8366E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46" creationId="{3656DFE2-4928-F764-9644-EA5F8B94DF47}"/>
          </ac:spMkLst>
        </pc:spChg>
        <pc:spChg chg="add mod">
          <ac:chgData name="Audrey Corbeil Therrien" userId="06f172b0-9e51-4671-b78a-e3d0677f863f" providerId="ADAL" clId="{52AC7A1B-310C-4A04-BADD-3BF000C74A04}" dt="2024-04-20T08:45:10.750" v="1884" actId="1036"/>
          <ac:spMkLst>
            <pc:docMk/>
            <pc:sldMk cId="4292121790" sldId="308"/>
            <ac:spMk id="47" creationId="{346439C5-64A4-D4C6-2776-EDBF2CD32E18}"/>
          </ac:spMkLst>
        </pc:spChg>
        <pc:spChg chg="add del mod">
          <ac:chgData name="Audrey Corbeil Therrien" userId="06f172b0-9e51-4671-b78a-e3d0677f863f" providerId="ADAL" clId="{52AC7A1B-310C-4A04-BADD-3BF000C74A04}" dt="2024-04-20T08:46:14.399" v="1899" actId="478"/>
          <ac:spMkLst>
            <pc:docMk/>
            <pc:sldMk cId="4292121790" sldId="308"/>
            <ac:spMk id="50" creationId="{2DAD0F1A-134F-FFAD-EA81-57F94203C7F9}"/>
          </ac:spMkLst>
        </pc:spChg>
        <pc:spChg chg="add mod">
          <ac:chgData name="Audrey Corbeil Therrien" userId="06f172b0-9e51-4671-b78a-e3d0677f863f" providerId="ADAL" clId="{52AC7A1B-310C-4A04-BADD-3BF000C74A04}" dt="2024-04-20T08:46:44.674" v="1914" actId="14100"/>
          <ac:spMkLst>
            <pc:docMk/>
            <pc:sldMk cId="4292121790" sldId="308"/>
            <ac:spMk id="51" creationId="{E390C6EB-EFDA-CCF4-F751-E30377CA8845}"/>
          </ac:spMkLst>
        </pc:spChg>
        <pc:grpChg chg="add mod">
          <ac:chgData name="Audrey Corbeil Therrien" userId="06f172b0-9e51-4671-b78a-e3d0677f863f" providerId="ADAL" clId="{52AC7A1B-310C-4A04-BADD-3BF000C74A04}" dt="2024-04-20T08:45:10.750" v="1884" actId="1036"/>
          <ac:grpSpMkLst>
            <pc:docMk/>
            <pc:sldMk cId="4292121790" sldId="308"/>
            <ac:grpSpMk id="4" creationId="{D95B1F1B-2502-4EF3-BAB8-9F96160B3E7B}"/>
          </ac:grpSpMkLst>
        </pc:grpChg>
        <pc:grpChg chg="mod">
          <ac:chgData name="Audrey Corbeil Therrien" userId="06f172b0-9e51-4671-b78a-e3d0677f863f" providerId="ADAL" clId="{52AC7A1B-310C-4A04-BADD-3BF000C74A04}" dt="2024-04-20T08:19:41.321" v="1471"/>
          <ac:grpSpMkLst>
            <pc:docMk/>
            <pc:sldMk cId="4292121790" sldId="308"/>
            <ac:grpSpMk id="5" creationId="{961E50C5-4E3D-8970-0248-7004906B5B18}"/>
          </ac:grpSpMkLst>
        </pc:grpChg>
        <pc:grpChg chg="add mod">
          <ac:chgData name="Audrey Corbeil Therrien" userId="06f172b0-9e51-4671-b78a-e3d0677f863f" providerId="ADAL" clId="{52AC7A1B-310C-4A04-BADD-3BF000C74A04}" dt="2024-04-20T08:45:10.750" v="1884" actId="1036"/>
          <ac:grpSpMkLst>
            <pc:docMk/>
            <pc:sldMk cId="4292121790" sldId="308"/>
            <ac:grpSpMk id="19" creationId="{24BCF734-E5AB-E226-B98D-47188B37B6AB}"/>
          </ac:grpSpMkLst>
        </pc:grpChg>
        <pc:grpChg chg="add mod">
          <ac:chgData name="Audrey Corbeil Therrien" userId="06f172b0-9e51-4671-b78a-e3d0677f863f" providerId="ADAL" clId="{52AC7A1B-310C-4A04-BADD-3BF000C74A04}" dt="2024-04-20T08:45:10.750" v="1884" actId="1036"/>
          <ac:grpSpMkLst>
            <pc:docMk/>
            <pc:sldMk cId="4292121790" sldId="308"/>
            <ac:grpSpMk id="22" creationId="{F93A9F7D-665E-51A8-7ACD-3E3C3B23D921}"/>
          </ac:grpSpMkLst>
        </pc:grpChg>
        <pc:grpChg chg="add mod">
          <ac:chgData name="Audrey Corbeil Therrien" userId="06f172b0-9e51-4671-b78a-e3d0677f863f" providerId="ADAL" clId="{52AC7A1B-310C-4A04-BADD-3BF000C74A04}" dt="2024-04-20T08:45:10.750" v="1884" actId="1036"/>
          <ac:grpSpMkLst>
            <pc:docMk/>
            <pc:sldMk cId="4292121790" sldId="308"/>
            <ac:grpSpMk id="25" creationId="{267CBD53-0025-2698-77D1-AA27BCD35DF7}"/>
          </ac:grpSpMkLst>
        </pc:grpChg>
        <pc:grpChg chg="add mod">
          <ac:chgData name="Audrey Corbeil Therrien" userId="06f172b0-9e51-4671-b78a-e3d0677f863f" providerId="ADAL" clId="{52AC7A1B-310C-4A04-BADD-3BF000C74A04}" dt="2024-04-20T08:45:10.750" v="1884" actId="1036"/>
          <ac:grpSpMkLst>
            <pc:docMk/>
            <pc:sldMk cId="4292121790" sldId="308"/>
            <ac:grpSpMk id="28" creationId="{3BE72D7A-8BF8-CFD1-DD89-6282A9EFB608}"/>
          </ac:grpSpMkLst>
        </pc:grpChg>
        <pc:grpChg chg="add mod">
          <ac:chgData name="Audrey Corbeil Therrien" userId="06f172b0-9e51-4671-b78a-e3d0677f863f" providerId="ADAL" clId="{52AC7A1B-310C-4A04-BADD-3BF000C74A04}" dt="2024-04-20T08:27:48.665" v="1545" actId="164"/>
          <ac:grpSpMkLst>
            <pc:docMk/>
            <pc:sldMk cId="4292121790" sldId="308"/>
            <ac:grpSpMk id="38" creationId="{C223C283-6AC3-AC3A-8284-8B9E223C5B26}"/>
          </ac:grpSpMkLst>
        </pc:grpChg>
        <pc:graphicFrameChg chg="add del mod modGraphic">
          <ac:chgData name="Audrey Corbeil Therrien" userId="06f172b0-9e51-4671-b78a-e3d0677f863f" providerId="ADAL" clId="{52AC7A1B-310C-4A04-BADD-3BF000C74A04}" dt="2024-04-20T08:23:41.840" v="1498" actId="478"/>
          <ac:graphicFrameMkLst>
            <pc:docMk/>
            <pc:sldMk cId="4292121790" sldId="308"/>
            <ac:graphicFrameMk id="12" creationId="{AA38AC64-2460-F09B-5DAC-745A2E51483E}"/>
          </ac:graphicFrameMkLst>
        </pc:graphicFrameChg>
        <pc:picChg chg="mod">
          <ac:chgData name="Audrey Corbeil Therrien" userId="06f172b0-9e51-4671-b78a-e3d0677f863f" providerId="ADAL" clId="{52AC7A1B-310C-4A04-BADD-3BF000C74A04}" dt="2024-04-20T08:19:41.321" v="1471"/>
          <ac:picMkLst>
            <pc:docMk/>
            <pc:sldMk cId="4292121790" sldId="308"/>
            <ac:picMk id="7" creationId="{E5C02D5A-D101-4B5A-DB92-9EA47A75A929}"/>
          </ac:picMkLst>
        </pc:picChg>
        <pc:picChg chg="add del mod">
          <ac:chgData name="Audrey Corbeil Therrien" userId="06f172b0-9e51-4671-b78a-e3d0677f863f" providerId="ADAL" clId="{52AC7A1B-310C-4A04-BADD-3BF000C74A04}" dt="2024-04-20T08:20:58.527" v="1479" actId="478"/>
          <ac:picMkLst>
            <pc:docMk/>
            <pc:sldMk cId="4292121790" sldId="308"/>
            <ac:picMk id="11" creationId="{DA7D7A39-B222-2186-F419-F373BB946E43}"/>
          </ac:picMkLst>
        </pc:picChg>
        <pc:picChg chg="add mod">
          <ac:chgData name="Audrey Corbeil Therrien" userId="06f172b0-9e51-4671-b78a-e3d0677f863f" providerId="ADAL" clId="{52AC7A1B-310C-4A04-BADD-3BF000C74A04}" dt="2024-04-20T08:45:10.750" v="1884" actId="1036"/>
          <ac:picMkLst>
            <pc:docMk/>
            <pc:sldMk cId="4292121790" sldId="308"/>
            <ac:picMk id="14" creationId="{15EB2D0F-AC7E-4633-F033-6AD0057CC385}"/>
          </ac:picMkLst>
        </pc:picChg>
        <pc:picChg chg="add mod">
          <ac:chgData name="Audrey Corbeil Therrien" userId="06f172b0-9e51-4671-b78a-e3d0677f863f" providerId="ADAL" clId="{52AC7A1B-310C-4A04-BADD-3BF000C74A04}" dt="2024-04-20T08:45:10.750" v="1884" actId="1036"/>
          <ac:picMkLst>
            <pc:docMk/>
            <pc:sldMk cId="4292121790" sldId="308"/>
            <ac:picMk id="16" creationId="{55819E3E-D3D3-6DF7-88B9-F0D30B80E64B}"/>
          </ac:picMkLst>
        </pc:picChg>
        <pc:picChg chg="add mod">
          <ac:chgData name="Audrey Corbeil Therrien" userId="06f172b0-9e51-4671-b78a-e3d0677f863f" providerId="ADAL" clId="{52AC7A1B-310C-4A04-BADD-3BF000C74A04}" dt="2024-04-20T08:45:10.750" v="1884" actId="1036"/>
          <ac:picMkLst>
            <pc:docMk/>
            <pc:sldMk cId="4292121790" sldId="308"/>
            <ac:picMk id="18" creationId="{5A89E952-347D-60B9-6D1D-32FBD787B7A0}"/>
          </ac:picMkLst>
        </pc:picChg>
        <pc:cxnChg chg="mod">
          <ac:chgData name="Audrey Corbeil Therrien" userId="06f172b0-9e51-4671-b78a-e3d0677f863f" providerId="ADAL" clId="{52AC7A1B-310C-4A04-BADD-3BF000C74A04}" dt="2024-04-20T08:27:48.665" v="1545" actId="164"/>
          <ac:cxnSpMkLst>
            <pc:docMk/>
            <pc:sldMk cId="4292121790" sldId="308"/>
            <ac:cxnSpMk id="20" creationId="{E8445872-CA7D-B754-D670-88A56C76A353}"/>
          </ac:cxnSpMkLst>
        </pc:cxnChg>
        <pc:cxnChg chg="mod">
          <ac:chgData name="Audrey Corbeil Therrien" userId="06f172b0-9e51-4671-b78a-e3d0677f863f" providerId="ADAL" clId="{52AC7A1B-310C-4A04-BADD-3BF000C74A04}" dt="2024-04-20T08:27:48.665" v="1545" actId="164"/>
          <ac:cxnSpMkLst>
            <pc:docMk/>
            <pc:sldMk cId="4292121790" sldId="308"/>
            <ac:cxnSpMk id="21" creationId="{83059945-FFC3-45CF-7892-7B49382212DC}"/>
          </ac:cxnSpMkLst>
        </pc:cxnChg>
        <pc:cxnChg chg="mod">
          <ac:chgData name="Audrey Corbeil Therrien" userId="06f172b0-9e51-4671-b78a-e3d0677f863f" providerId="ADAL" clId="{52AC7A1B-310C-4A04-BADD-3BF000C74A04}" dt="2024-04-20T08:27:48.665" v="1545" actId="164"/>
          <ac:cxnSpMkLst>
            <pc:docMk/>
            <pc:sldMk cId="4292121790" sldId="308"/>
            <ac:cxnSpMk id="23" creationId="{A49115B2-4ECA-272E-64A6-AD08D3AFE278}"/>
          </ac:cxnSpMkLst>
        </pc:cxnChg>
        <pc:cxnChg chg="mod">
          <ac:chgData name="Audrey Corbeil Therrien" userId="06f172b0-9e51-4671-b78a-e3d0677f863f" providerId="ADAL" clId="{52AC7A1B-310C-4A04-BADD-3BF000C74A04}" dt="2024-04-20T08:27:48.665" v="1545" actId="164"/>
          <ac:cxnSpMkLst>
            <pc:docMk/>
            <pc:sldMk cId="4292121790" sldId="308"/>
            <ac:cxnSpMk id="24" creationId="{AF522EB7-8ABB-D156-A07E-4FD93B9B986A}"/>
          </ac:cxnSpMkLst>
        </pc:cxnChg>
        <pc:cxnChg chg="mod">
          <ac:chgData name="Audrey Corbeil Therrien" userId="06f172b0-9e51-4671-b78a-e3d0677f863f" providerId="ADAL" clId="{52AC7A1B-310C-4A04-BADD-3BF000C74A04}" dt="2024-04-20T08:27:48.665" v="1545" actId="164"/>
          <ac:cxnSpMkLst>
            <pc:docMk/>
            <pc:sldMk cId="4292121790" sldId="308"/>
            <ac:cxnSpMk id="26" creationId="{59D3C015-0706-6A38-8564-E15AAE5E834A}"/>
          </ac:cxnSpMkLst>
        </pc:cxnChg>
        <pc:cxnChg chg="mod">
          <ac:chgData name="Audrey Corbeil Therrien" userId="06f172b0-9e51-4671-b78a-e3d0677f863f" providerId="ADAL" clId="{52AC7A1B-310C-4A04-BADD-3BF000C74A04}" dt="2024-04-20T08:27:48.665" v="1545" actId="164"/>
          <ac:cxnSpMkLst>
            <pc:docMk/>
            <pc:sldMk cId="4292121790" sldId="308"/>
            <ac:cxnSpMk id="27" creationId="{BACE0836-3EFF-B05E-F53B-FC81DB6D1441}"/>
          </ac:cxnSpMkLst>
        </pc:cxnChg>
        <pc:cxnChg chg="mod">
          <ac:chgData name="Audrey Corbeil Therrien" userId="06f172b0-9e51-4671-b78a-e3d0677f863f" providerId="ADAL" clId="{52AC7A1B-310C-4A04-BADD-3BF000C74A04}" dt="2024-04-20T08:27:48.665" v="1545" actId="164"/>
          <ac:cxnSpMkLst>
            <pc:docMk/>
            <pc:sldMk cId="4292121790" sldId="308"/>
            <ac:cxnSpMk id="29" creationId="{06A35A37-162B-928C-35E4-98825C42C6A0}"/>
          </ac:cxnSpMkLst>
        </pc:cxnChg>
        <pc:cxnChg chg="mod">
          <ac:chgData name="Audrey Corbeil Therrien" userId="06f172b0-9e51-4671-b78a-e3d0677f863f" providerId="ADAL" clId="{52AC7A1B-310C-4A04-BADD-3BF000C74A04}" dt="2024-04-20T08:27:48.665" v="1545" actId="164"/>
          <ac:cxnSpMkLst>
            <pc:docMk/>
            <pc:sldMk cId="4292121790" sldId="308"/>
            <ac:cxnSpMk id="30" creationId="{7CC334CB-2A13-5E4E-E612-0A6D2479BB44}"/>
          </ac:cxnSpMkLst>
        </pc:cxnChg>
        <pc:cxnChg chg="add mod">
          <ac:chgData name="Audrey Corbeil Therrien" userId="06f172b0-9e51-4671-b78a-e3d0677f863f" providerId="ADAL" clId="{52AC7A1B-310C-4A04-BADD-3BF000C74A04}" dt="2024-04-20T08:45:32.438" v="1887"/>
          <ac:cxnSpMkLst>
            <pc:docMk/>
            <pc:sldMk cId="4292121790" sldId="308"/>
            <ac:cxnSpMk id="49" creationId="{EC0D80AD-EF92-5803-F24C-09FC8EAA3D49}"/>
          </ac:cxnSpMkLst>
        </pc:cxnChg>
      </pc:sldChg>
      <pc:sldChg chg="addSp delSp modSp add mod delAnim modAnim">
        <pc:chgData name="Audrey Corbeil Therrien" userId="06f172b0-9e51-4671-b78a-e3d0677f863f" providerId="ADAL" clId="{52AC7A1B-310C-4A04-BADD-3BF000C74A04}" dt="2024-04-22T23:52:15.033" v="4313" actId="20577"/>
        <pc:sldMkLst>
          <pc:docMk/>
          <pc:sldMk cId="1515303506" sldId="309"/>
        </pc:sldMkLst>
        <pc:spChg chg="add mod">
          <ac:chgData name="Audrey Corbeil Therrien" userId="06f172b0-9e51-4671-b78a-e3d0677f863f" providerId="ADAL" clId="{52AC7A1B-310C-4A04-BADD-3BF000C74A04}" dt="2024-04-21T04:24:39.508" v="2610" actId="20577"/>
          <ac:spMkLst>
            <pc:docMk/>
            <pc:sldMk cId="1515303506" sldId="309"/>
            <ac:spMk id="3" creationId="{B103287E-4F8F-45D6-285C-934724CD7BFB}"/>
          </ac:spMkLst>
        </pc:spChg>
        <pc:spChg chg="mod">
          <ac:chgData name="Audrey Corbeil Therrien" userId="06f172b0-9e51-4671-b78a-e3d0677f863f" providerId="ADAL" clId="{52AC7A1B-310C-4A04-BADD-3BF000C74A04}" dt="2024-04-21T04:20:22.216" v="2503" actId="1076"/>
          <ac:spMkLst>
            <pc:docMk/>
            <pc:sldMk cId="1515303506" sldId="309"/>
            <ac:spMk id="5" creationId="{E8A317DB-9AC6-BF38-A276-6B0D9B5EF141}"/>
          </ac:spMkLst>
        </pc:spChg>
        <pc:spChg chg="add mod">
          <ac:chgData name="Audrey Corbeil Therrien" userId="06f172b0-9e51-4671-b78a-e3d0677f863f" providerId="ADAL" clId="{52AC7A1B-310C-4A04-BADD-3BF000C74A04}" dt="2024-04-22T04:07:54.958" v="3880" actId="1076"/>
          <ac:spMkLst>
            <pc:docMk/>
            <pc:sldMk cId="1515303506" sldId="309"/>
            <ac:spMk id="6" creationId="{61BFDD65-6F80-E3FF-838A-7DDAFC0B2937}"/>
          </ac:spMkLst>
        </pc:spChg>
        <pc:spChg chg="add mod">
          <ac:chgData name="Audrey Corbeil Therrien" userId="06f172b0-9e51-4671-b78a-e3d0677f863f" providerId="ADAL" clId="{52AC7A1B-310C-4A04-BADD-3BF000C74A04}" dt="2024-04-21T04:17:56.091" v="2402"/>
          <ac:spMkLst>
            <pc:docMk/>
            <pc:sldMk cId="1515303506" sldId="309"/>
            <ac:spMk id="7" creationId="{A4255EBD-515E-A9E8-27C4-5A4649F259D1}"/>
          </ac:spMkLst>
        </pc:spChg>
        <pc:spChg chg="add mod">
          <ac:chgData name="Audrey Corbeil Therrien" userId="06f172b0-9e51-4671-b78a-e3d0677f863f" providerId="ADAL" clId="{52AC7A1B-310C-4A04-BADD-3BF000C74A04}" dt="2024-04-22T08:12:53.338" v="3955" actId="1076"/>
          <ac:spMkLst>
            <pc:docMk/>
            <pc:sldMk cId="1515303506" sldId="309"/>
            <ac:spMk id="7" creationId="{A9ADB981-B443-49CE-D966-11EC0149FDE0}"/>
          </ac:spMkLst>
        </pc:spChg>
        <pc:spChg chg="add mod">
          <ac:chgData name="Audrey Corbeil Therrien" userId="06f172b0-9e51-4671-b78a-e3d0677f863f" providerId="ADAL" clId="{52AC7A1B-310C-4A04-BADD-3BF000C74A04}" dt="2024-04-22T23:51:53.645" v="4309" actId="14100"/>
          <ac:spMkLst>
            <pc:docMk/>
            <pc:sldMk cId="1515303506" sldId="309"/>
            <ac:spMk id="8" creationId="{A64A35F6-C823-8782-0CF6-E70C5BFB7C11}"/>
          </ac:spMkLst>
        </pc:spChg>
        <pc:spChg chg="add mod">
          <ac:chgData name="Audrey Corbeil Therrien" userId="06f172b0-9e51-4671-b78a-e3d0677f863f" providerId="ADAL" clId="{52AC7A1B-310C-4A04-BADD-3BF000C74A04}" dt="2024-04-21T04:17:56.091" v="2402"/>
          <ac:spMkLst>
            <pc:docMk/>
            <pc:sldMk cId="1515303506" sldId="309"/>
            <ac:spMk id="8" creationId="{BFBFFBE9-9B67-0467-77E7-33C008F06A4F}"/>
          </ac:spMkLst>
        </pc:spChg>
        <pc:spChg chg="del">
          <ac:chgData name="Audrey Corbeil Therrien" userId="06f172b0-9e51-4671-b78a-e3d0677f863f" providerId="ADAL" clId="{52AC7A1B-310C-4A04-BADD-3BF000C74A04}" dt="2024-04-20T09:12:57.896" v="1990" actId="478"/>
          <ac:spMkLst>
            <pc:docMk/>
            <pc:sldMk cId="1515303506" sldId="309"/>
            <ac:spMk id="8" creationId="{E9E2C0EA-1260-B5D9-5F20-002C13E20894}"/>
          </ac:spMkLst>
        </pc:spChg>
        <pc:spChg chg="del">
          <ac:chgData name="Audrey Corbeil Therrien" userId="06f172b0-9e51-4671-b78a-e3d0677f863f" providerId="ADAL" clId="{52AC7A1B-310C-4A04-BADD-3BF000C74A04}" dt="2024-04-20T09:12:57.896" v="1990" actId="478"/>
          <ac:spMkLst>
            <pc:docMk/>
            <pc:sldMk cId="1515303506" sldId="309"/>
            <ac:spMk id="9" creationId="{5C3A9C71-05F9-D68E-329D-581C81C0BF19}"/>
          </ac:spMkLst>
        </pc:spChg>
        <pc:spChg chg="add mod">
          <ac:chgData name="Audrey Corbeil Therrien" userId="06f172b0-9e51-4671-b78a-e3d0677f863f" providerId="ADAL" clId="{52AC7A1B-310C-4A04-BADD-3BF000C74A04}" dt="2024-04-21T04:17:56.091" v="2402"/>
          <ac:spMkLst>
            <pc:docMk/>
            <pc:sldMk cId="1515303506" sldId="309"/>
            <ac:spMk id="9" creationId="{AB0824CB-B322-71A1-4DF3-C81ADD8D5E20}"/>
          </ac:spMkLst>
        </pc:spChg>
        <pc:spChg chg="del">
          <ac:chgData name="Audrey Corbeil Therrien" userId="06f172b0-9e51-4671-b78a-e3d0677f863f" providerId="ADAL" clId="{52AC7A1B-310C-4A04-BADD-3BF000C74A04}" dt="2024-04-20T09:12:57.896" v="1990" actId="478"/>
          <ac:spMkLst>
            <pc:docMk/>
            <pc:sldMk cId="1515303506" sldId="309"/>
            <ac:spMk id="10" creationId="{A4E32CE3-8B91-7C21-B018-494985F73B66}"/>
          </ac:spMkLst>
        </pc:spChg>
        <pc:spChg chg="add mod">
          <ac:chgData name="Audrey Corbeil Therrien" userId="06f172b0-9e51-4671-b78a-e3d0677f863f" providerId="ADAL" clId="{52AC7A1B-310C-4A04-BADD-3BF000C74A04}" dt="2024-04-21T04:17:56.091" v="2402"/>
          <ac:spMkLst>
            <pc:docMk/>
            <pc:sldMk cId="1515303506" sldId="309"/>
            <ac:spMk id="10" creationId="{FE644F4D-D2C9-FEA7-395D-6BE65B9AB1DB}"/>
          </ac:spMkLst>
        </pc:spChg>
        <pc:spChg chg="del">
          <ac:chgData name="Audrey Corbeil Therrien" userId="06f172b0-9e51-4671-b78a-e3d0677f863f" providerId="ADAL" clId="{52AC7A1B-310C-4A04-BADD-3BF000C74A04}" dt="2024-04-20T09:12:57.896" v="1990" actId="478"/>
          <ac:spMkLst>
            <pc:docMk/>
            <pc:sldMk cId="1515303506" sldId="309"/>
            <ac:spMk id="11" creationId="{B8BCEB6F-72ED-CFC3-8C67-1AE648575C26}"/>
          </ac:spMkLst>
        </pc:spChg>
        <pc:spChg chg="add mod">
          <ac:chgData name="Audrey Corbeil Therrien" userId="06f172b0-9e51-4671-b78a-e3d0677f863f" providerId="ADAL" clId="{52AC7A1B-310C-4A04-BADD-3BF000C74A04}" dt="2024-04-21T04:17:56.091" v="2402"/>
          <ac:spMkLst>
            <pc:docMk/>
            <pc:sldMk cId="1515303506" sldId="309"/>
            <ac:spMk id="12" creationId="{5DF3E246-C1C7-B691-D5B0-7C393BDEDDD2}"/>
          </ac:spMkLst>
        </pc:spChg>
        <pc:spChg chg="del">
          <ac:chgData name="Audrey Corbeil Therrien" userId="06f172b0-9e51-4671-b78a-e3d0677f863f" providerId="ADAL" clId="{52AC7A1B-310C-4A04-BADD-3BF000C74A04}" dt="2024-04-21T04:19:28.396" v="2470" actId="478"/>
          <ac:spMkLst>
            <pc:docMk/>
            <pc:sldMk cId="1515303506" sldId="309"/>
            <ac:spMk id="13" creationId="{02E65F2D-54AF-1BCB-BBA6-A37096E1B03E}"/>
          </ac:spMkLst>
        </pc:spChg>
        <pc:spChg chg="mod">
          <ac:chgData name="Audrey Corbeil Therrien" userId="06f172b0-9e51-4671-b78a-e3d0677f863f" providerId="ADAL" clId="{52AC7A1B-310C-4A04-BADD-3BF000C74A04}" dt="2024-04-21T04:20:26.539" v="2504" actId="1076"/>
          <ac:spMkLst>
            <pc:docMk/>
            <pc:sldMk cId="1515303506" sldId="309"/>
            <ac:spMk id="14" creationId="{514343CD-9F78-D25A-418C-032EF88F6FE4}"/>
          </ac:spMkLst>
        </pc:spChg>
        <pc:spChg chg="mod">
          <ac:chgData name="Audrey Corbeil Therrien" userId="06f172b0-9e51-4671-b78a-e3d0677f863f" providerId="ADAL" clId="{52AC7A1B-310C-4A04-BADD-3BF000C74A04}" dt="2024-04-21T04:20:26.539" v="2504" actId="1076"/>
          <ac:spMkLst>
            <pc:docMk/>
            <pc:sldMk cId="1515303506" sldId="309"/>
            <ac:spMk id="15" creationId="{9381B9FF-7AD4-AE2E-17E3-34974C2EDF53}"/>
          </ac:spMkLst>
        </pc:spChg>
        <pc:spChg chg="mod">
          <ac:chgData name="Audrey Corbeil Therrien" userId="06f172b0-9e51-4671-b78a-e3d0677f863f" providerId="ADAL" clId="{52AC7A1B-310C-4A04-BADD-3BF000C74A04}" dt="2024-04-21T04:20:26.539" v="2504" actId="1076"/>
          <ac:spMkLst>
            <pc:docMk/>
            <pc:sldMk cId="1515303506" sldId="309"/>
            <ac:spMk id="16" creationId="{F46DBB97-66B6-1ED6-FD4A-6610B7CCC1FC}"/>
          </ac:spMkLst>
        </pc:spChg>
        <pc:spChg chg="add mod">
          <ac:chgData name="Audrey Corbeil Therrien" userId="06f172b0-9e51-4671-b78a-e3d0677f863f" providerId="ADAL" clId="{52AC7A1B-310C-4A04-BADD-3BF000C74A04}" dt="2024-04-21T04:17:56.091" v="2402"/>
          <ac:spMkLst>
            <pc:docMk/>
            <pc:sldMk cId="1515303506" sldId="309"/>
            <ac:spMk id="19" creationId="{D6D453D0-F926-248D-6D8B-EA69C0874704}"/>
          </ac:spMkLst>
        </pc:spChg>
        <pc:spChg chg="add mod">
          <ac:chgData name="Audrey Corbeil Therrien" userId="06f172b0-9e51-4671-b78a-e3d0677f863f" providerId="ADAL" clId="{52AC7A1B-310C-4A04-BADD-3BF000C74A04}" dt="2024-04-21T04:17:56.091" v="2402"/>
          <ac:spMkLst>
            <pc:docMk/>
            <pc:sldMk cId="1515303506" sldId="309"/>
            <ac:spMk id="20" creationId="{141BCD9F-F356-A77D-60CE-7CA8DDDD8222}"/>
          </ac:spMkLst>
        </pc:spChg>
        <pc:spChg chg="del">
          <ac:chgData name="Audrey Corbeil Therrien" userId="06f172b0-9e51-4671-b78a-e3d0677f863f" providerId="ADAL" clId="{52AC7A1B-310C-4A04-BADD-3BF000C74A04}" dt="2024-04-20T09:12:57.896" v="1990" actId="478"/>
          <ac:spMkLst>
            <pc:docMk/>
            <pc:sldMk cId="1515303506" sldId="309"/>
            <ac:spMk id="20" creationId="{8710803E-2C8F-1D98-15B1-2C54F19A236D}"/>
          </ac:spMkLst>
        </pc:spChg>
        <pc:spChg chg="add mod">
          <ac:chgData name="Audrey Corbeil Therrien" userId="06f172b0-9e51-4671-b78a-e3d0677f863f" providerId="ADAL" clId="{52AC7A1B-310C-4A04-BADD-3BF000C74A04}" dt="2024-04-21T04:17:56.091" v="2402"/>
          <ac:spMkLst>
            <pc:docMk/>
            <pc:sldMk cId="1515303506" sldId="309"/>
            <ac:spMk id="21" creationId="{E77298D1-C499-8D5B-B11B-08D80287608F}"/>
          </ac:spMkLst>
        </pc:spChg>
        <pc:spChg chg="del">
          <ac:chgData name="Audrey Corbeil Therrien" userId="06f172b0-9e51-4671-b78a-e3d0677f863f" providerId="ADAL" clId="{52AC7A1B-310C-4A04-BADD-3BF000C74A04}" dt="2024-04-20T09:12:57.896" v="1990" actId="478"/>
          <ac:spMkLst>
            <pc:docMk/>
            <pc:sldMk cId="1515303506" sldId="309"/>
            <ac:spMk id="21" creationId="{E95E1F32-D597-9DC9-6D1E-FAF32FF470F5}"/>
          </ac:spMkLst>
        </pc:spChg>
        <pc:spChg chg="del">
          <ac:chgData name="Audrey Corbeil Therrien" userId="06f172b0-9e51-4671-b78a-e3d0677f863f" providerId="ADAL" clId="{52AC7A1B-310C-4A04-BADD-3BF000C74A04}" dt="2024-04-20T09:12:57.896" v="1990" actId="478"/>
          <ac:spMkLst>
            <pc:docMk/>
            <pc:sldMk cId="1515303506" sldId="309"/>
            <ac:spMk id="22" creationId="{EC09B79C-AC5C-82D8-50F4-1961F9E0FB36}"/>
          </ac:spMkLst>
        </pc:spChg>
        <pc:spChg chg="add del mod">
          <ac:chgData name="Audrey Corbeil Therrien" userId="06f172b0-9e51-4671-b78a-e3d0677f863f" providerId="ADAL" clId="{52AC7A1B-310C-4A04-BADD-3BF000C74A04}" dt="2024-04-21T04:18:12.754" v="2409" actId="478"/>
          <ac:spMkLst>
            <pc:docMk/>
            <pc:sldMk cId="1515303506" sldId="309"/>
            <ac:spMk id="23" creationId="{34C6E8A6-ECA8-AFC2-BC26-35B50AE4782D}"/>
          </ac:spMkLst>
        </pc:spChg>
        <pc:spChg chg="del">
          <ac:chgData name="Audrey Corbeil Therrien" userId="06f172b0-9e51-4671-b78a-e3d0677f863f" providerId="ADAL" clId="{52AC7A1B-310C-4A04-BADD-3BF000C74A04}" dt="2024-04-20T09:12:57.896" v="1990" actId="478"/>
          <ac:spMkLst>
            <pc:docMk/>
            <pc:sldMk cId="1515303506" sldId="309"/>
            <ac:spMk id="23" creationId="{98C6131F-2163-874E-35C9-C33BFE7705AC}"/>
          </ac:spMkLst>
        </pc:spChg>
        <pc:spChg chg="add del mod">
          <ac:chgData name="Audrey Corbeil Therrien" userId="06f172b0-9e51-4671-b78a-e3d0677f863f" providerId="ADAL" clId="{52AC7A1B-310C-4A04-BADD-3BF000C74A04}" dt="2024-04-21T04:18:08.050" v="2408" actId="478"/>
          <ac:spMkLst>
            <pc:docMk/>
            <pc:sldMk cId="1515303506" sldId="309"/>
            <ac:spMk id="24" creationId="{9A30DB91-2BDA-D8B2-5F6A-9C28C6681503}"/>
          </ac:spMkLst>
        </pc:spChg>
        <pc:spChg chg="add del mod">
          <ac:chgData name="Audrey Corbeil Therrien" userId="06f172b0-9e51-4671-b78a-e3d0677f863f" providerId="ADAL" clId="{52AC7A1B-310C-4A04-BADD-3BF000C74A04}" dt="2024-04-21T04:18:51.230" v="2414" actId="478"/>
          <ac:spMkLst>
            <pc:docMk/>
            <pc:sldMk cId="1515303506" sldId="309"/>
            <ac:spMk id="25" creationId="{38906B87-F9BB-0EDC-B20F-01FD953BE20F}"/>
          </ac:spMkLst>
        </pc:spChg>
        <pc:spChg chg="add del mod">
          <ac:chgData name="Audrey Corbeil Therrien" userId="06f172b0-9e51-4671-b78a-e3d0677f863f" providerId="ADAL" clId="{52AC7A1B-310C-4A04-BADD-3BF000C74A04}" dt="2024-04-21T04:19:45.171" v="2475" actId="478"/>
          <ac:spMkLst>
            <pc:docMk/>
            <pc:sldMk cId="1515303506" sldId="309"/>
            <ac:spMk id="26" creationId="{F56DF4CF-333D-896E-EBD4-1BAF4C82C6F9}"/>
          </ac:spMkLst>
        </pc:spChg>
        <pc:spChg chg="add del mod">
          <ac:chgData name="Audrey Corbeil Therrien" userId="06f172b0-9e51-4671-b78a-e3d0677f863f" providerId="ADAL" clId="{52AC7A1B-310C-4A04-BADD-3BF000C74A04}" dt="2024-04-21T04:19:48.653" v="2476" actId="478"/>
          <ac:spMkLst>
            <pc:docMk/>
            <pc:sldMk cId="1515303506" sldId="309"/>
            <ac:spMk id="28" creationId="{FC159055-C08F-65CC-3FC2-C39754C58ADE}"/>
          </ac:spMkLst>
        </pc:spChg>
        <pc:spChg chg="add del mod">
          <ac:chgData name="Audrey Corbeil Therrien" userId="06f172b0-9e51-4671-b78a-e3d0677f863f" providerId="ADAL" clId="{52AC7A1B-310C-4A04-BADD-3BF000C74A04}" dt="2024-04-21T04:18:23.171" v="2411" actId="478"/>
          <ac:spMkLst>
            <pc:docMk/>
            <pc:sldMk cId="1515303506" sldId="309"/>
            <ac:spMk id="29" creationId="{3AFC97D2-A91B-BB61-E870-CC789A8E28EF}"/>
          </ac:spMkLst>
        </pc:spChg>
        <pc:spChg chg="add del mod">
          <ac:chgData name="Audrey Corbeil Therrien" userId="06f172b0-9e51-4671-b78a-e3d0677f863f" providerId="ADAL" clId="{52AC7A1B-310C-4A04-BADD-3BF000C74A04}" dt="2024-04-21T04:18:06.203" v="2406" actId="478"/>
          <ac:spMkLst>
            <pc:docMk/>
            <pc:sldMk cId="1515303506" sldId="309"/>
            <ac:spMk id="30" creationId="{3D9447B6-92C3-EBF0-4523-35303FC21B2D}"/>
          </ac:spMkLst>
        </pc:spChg>
        <pc:spChg chg="add del mod">
          <ac:chgData name="Audrey Corbeil Therrien" userId="06f172b0-9e51-4671-b78a-e3d0677f863f" providerId="ADAL" clId="{52AC7A1B-310C-4A04-BADD-3BF000C74A04}" dt="2024-04-21T04:18:07.017" v="2407" actId="478"/>
          <ac:spMkLst>
            <pc:docMk/>
            <pc:sldMk cId="1515303506" sldId="309"/>
            <ac:spMk id="31" creationId="{5C227DC5-8BC7-CDE0-BC13-6A227CC6574D}"/>
          </ac:spMkLst>
        </pc:spChg>
        <pc:spChg chg="add del mod">
          <ac:chgData name="Audrey Corbeil Therrien" userId="06f172b0-9e51-4671-b78a-e3d0677f863f" providerId="ADAL" clId="{52AC7A1B-310C-4A04-BADD-3BF000C74A04}" dt="2024-04-21T05:24:25.454" v="3519" actId="478"/>
          <ac:spMkLst>
            <pc:docMk/>
            <pc:sldMk cId="1515303506" sldId="309"/>
            <ac:spMk id="33" creationId="{A78AD145-8880-D2E5-12B4-C6987E48163D}"/>
          </ac:spMkLst>
        </pc:spChg>
        <pc:spChg chg="add mod">
          <ac:chgData name="Audrey Corbeil Therrien" userId="06f172b0-9e51-4671-b78a-e3d0677f863f" providerId="ADAL" clId="{52AC7A1B-310C-4A04-BADD-3BF000C74A04}" dt="2024-04-21T05:24:25.818" v="3520"/>
          <ac:spMkLst>
            <pc:docMk/>
            <pc:sldMk cId="1515303506" sldId="309"/>
            <ac:spMk id="34" creationId="{CCB554BA-B224-E0AE-03ED-69E683CB4DD9}"/>
          </ac:spMkLst>
        </pc:spChg>
        <pc:graphicFrameChg chg="add mod modGraphic">
          <ac:chgData name="Audrey Corbeil Therrien" userId="06f172b0-9e51-4671-b78a-e3d0677f863f" providerId="ADAL" clId="{52AC7A1B-310C-4A04-BADD-3BF000C74A04}" dt="2024-04-22T23:52:15.033" v="4313" actId="20577"/>
          <ac:graphicFrameMkLst>
            <pc:docMk/>
            <pc:sldMk cId="1515303506" sldId="309"/>
            <ac:graphicFrameMk id="2" creationId="{4DC2A8C1-37EE-1E73-A6B1-2FA48FF98EA8}"/>
          </ac:graphicFrameMkLst>
        </pc:graphicFrameChg>
        <pc:graphicFrameChg chg="add mod">
          <ac:chgData name="Audrey Corbeil Therrien" userId="06f172b0-9e51-4671-b78a-e3d0677f863f" providerId="ADAL" clId="{52AC7A1B-310C-4A04-BADD-3BF000C74A04}" dt="2024-04-21T04:17:56.091" v="2402"/>
          <ac:graphicFrameMkLst>
            <pc:docMk/>
            <pc:sldMk cId="1515303506" sldId="309"/>
            <ac:graphicFrameMk id="6" creationId="{EA57A6BC-38AE-1BA8-67E8-E4894C004C30}"/>
          </ac:graphicFrameMkLst>
        </pc:graphicFrameChg>
        <pc:graphicFrameChg chg="del">
          <ac:chgData name="Audrey Corbeil Therrien" userId="06f172b0-9e51-4671-b78a-e3d0677f863f" providerId="ADAL" clId="{52AC7A1B-310C-4A04-BADD-3BF000C74A04}" dt="2024-04-20T09:12:57.896" v="1990" actId="478"/>
          <ac:graphicFrameMkLst>
            <pc:docMk/>
            <pc:sldMk cId="1515303506" sldId="309"/>
            <ac:graphicFrameMk id="7" creationId="{A3FCA099-C130-A896-9D73-0084D2D369C3}"/>
          </ac:graphicFrameMkLst>
        </pc:graphicFrameChg>
        <pc:graphicFrameChg chg="add mod">
          <ac:chgData name="Audrey Corbeil Therrien" userId="06f172b0-9e51-4671-b78a-e3d0677f863f" providerId="ADAL" clId="{52AC7A1B-310C-4A04-BADD-3BF000C74A04}" dt="2024-04-21T04:17:56.091" v="2402"/>
          <ac:graphicFrameMkLst>
            <pc:docMk/>
            <pc:sldMk cId="1515303506" sldId="309"/>
            <ac:graphicFrameMk id="11" creationId="{37314912-C9E2-B35E-8D59-E63BB320E4B8}"/>
          </ac:graphicFrameMkLst>
        </pc:graphicFrameChg>
        <pc:graphicFrameChg chg="del">
          <ac:chgData name="Audrey Corbeil Therrien" userId="06f172b0-9e51-4671-b78a-e3d0677f863f" providerId="ADAL" clId="{52AC7A1B-310C-4A04-BADD-3BF000C74A04}" dt="2024-04-20T09:12:57.896" v="1990" actId="478"/>
          <ac:graphicFrameMkLst>
            <pc:docMk/>
            <pc:sldMk cId="1515303506" sldId="309"/>
            <ac:graphicFrameMk id="19" creationId="{F5FC9848-1950-D161-4DA7-F70F224A8EC5}"/>
          </ac:graphicFrameMkLst>
        </pc:graphicFrameChg>
        <pc:graphicFrameChg chg="add mod modGraphic">
          <ac:chgData name="Audrey Corbeil Therrien" userId="06f172b0-9e51-4671-b78a-e3d0677f863f" providerId="ADAL" clId="{52AC7A1B-310C-4A04-BADD-3BF000C74A04}" dt="2024-04-22T23:52:03.213" v="4311" actId="108"/>
          <ac:graphicFrameMkLst>
            <pc:docMk/>
            <pc:sldMk cId="1515303506" sldId="309"/>
            <ac:graphicFrameMk id="22" creationId="{09CCE903-BE46-9D70-AA01-EADC997A58DE}"/>
          </ac:graphicFrameMkLst>
        </pc:graphicFrameChg>
        <pc:graphicFrameChg chg="del">
          <ac:chgData name="Audrey Corbeil Therrien" userId="06f172b0-9e51-4671-b78a-e3d0677f863f" providerId="ADAL" clId="{52AC7A1B-310C-4A04-BADD-3BF000C74A04}" dt="2024-04-20T09:12:57.896" v="1990" actId="478"/>
          <ac:graphicFrameMkLst>
            <pc:docMk/>
            <pc:sldMk cId="1515303506" sldId="309"/>
            <ac:graphicFrameMk id="24" creationId="{FC62ABFA-ADC8-3C03-BD19-78B26633FCAD}"/>
          </ac:graphicFrameMkLst>
        </pc:graphicFrameChg>
        <pc:graphicFrameChg chg="add del mod">
          <ac:chgData name="Audrey Corbeil Therrien" userId="06f172b0-9e51-4671-b78a-e3d0677f863f" providerId="ADAL" clId="{52AC7A1B-310C-4A04-BADD-3BF000C74A04}" dt="2024-04-21T04:18:21.639" v="2410" actId="478"/>
          <ac:graphicFrameMkLst>
            <pc:docMk/>
            <pc:sldMk cId="1515303506" sldId="309"/>
            <ac:graphicFrameMk id="27" creationId="{7876911C-BDFA-24F8-C32A-232ED914706B}"/>
          </ac:graphicFrameMkLst>
        </pc:graphicFrameChg>
        <pc:cxnChg chg="mod">
          <ac:chgData name="Audrey Corbeil Therrien" userId="06f172b0-9e51-4671-b78a-e3d0677f863f" providerId="ADAL" clId="{52AC7A1B-310C-4A04-BADD-3BF000C74A04}" dt="2024-04-21T04:20:26.539" v="2504" actId="1076"/>
          <ac:cxnSpMkLst>
            <pc:docMk/>
            <pc:sldMk cId="1515303506" sldId="309"/>
            <ac:cxnSpMk id="17" creationId="{ED523CCD-561C-BE86-04BA-6358CC40E5FB}"/>
          </ac:cxnSpMkLst>
        </pc:cxnChg>
        <pc:cxnChg chg="mod">
          <ac:chgData name="Audrey Corbeil Therrien" userId="06f172b0-9e51-4671-b78a-e3d0677f863f" providerId="ADAL" clId="{52AC7A1B-310C-4A04-BADD-3BF000C74A04}" dt="2024-04-21T04:20:26.539" v="2504" actId="1076"/>
          <ac:cxnSpMkLst>
            <pc:docMk/>
            <pc:sldMk cId="1515303506" sldId="309"/>
            <ac:cxnSpMk id="18" creationId="{FDD8AC15-84A4-C2BA-BD0F-9BB20C5FA6D2}"/>
          </ac:cxnSpMkLst>
        </pc:cxnChg>
      </pc:sldChg>
      <pc:sldChg chg="addSp delSp modSp new mod delAnim modAnim">
        <pc:chgData name="Audrey Corbeil Therrien" userId="06f172b0-9e51-4671-b78a-e3d0677f863f" providerId="ADAL" clId="{52AC7A1B-310C-4A04-BADD-3BF000C74A04}" dt="2024-04-21T05:12:11.294" v="3308"/>
        <pc:sldMkLst>
          <pc:docMk/>
          <pc:sldMk cId="2376181844" sldId="310"/>
        </pc:sldMkLst>
        <pc:spChg chg="mod">
          <ac:chgData name="Audrey Corbeil Therrien" userId="06f172b0-9e51-4671-b78a-e3d0677f863f" providerId="ADAL" clId="{52AC7A1B-310C-4A04-BADD-3BF000C74A04}" dt="2024-04-20T09:26:00.648" v="2261"/>
          <ac:spMkLst>
            <pc:docMk/>
            <pc:sldMk cId="2376181844" sldId="310"/>
            <ac:spMk id="2" creationId="{C3B436D2-24F4-01FD-752F-9BFA40C09902}"/>
          </ac:spMkLst>
        </pc:spChg>
        <pc:spChg chg="del">
          <ac:chgData name="Audrey Corbeil Therrien" userId="06f172b0-9e51-4671-b78a-e3d0677f863f" providerId="ADAL" clId="{52AC7A1B-310C-4A04-BADD-3BF000C74A04}" dt="2024-04-20T09:27:41.677" v="2263" actId="478"/>
          <ac:spMkLst>
            <pc:docMk/>
            <pc:sldMk cId="2376181844" sldId="310"/>
            <ac:spMk id="3" creationId="{2ED1D4E3-6853-C374-9275-20DBB57D83CF}"/>
          </ac:spMkLst>
        </pc:spChg>
        <pc:spChg chg="add mod">
          <ac:chgData name="Audrey Corbeil Therrien" userId="06f172b0-9e51-4671-b78a-e3d0677f863f" providerId="ADAL" clId="{52AC7A1B-310C-4A04-BADD-3BF000C74A04}" dt="2024-04-21T04:06:30.052" v="2270"/>
          <ac:spMkLst>
            <pc:docMk/>
            <pc:sldMk cId="2376181844" sldId="310"/>
            <ac:spMk id="3" creationId="{DB525EBC-7B3D-F2F9-0A3A-6F965E05DCBC}"/>
          </ac:spMkLst>
        </pc:spChg>
        <pc:spChg chg="add mod">
          <ac:chgData name="Audrey Corbeil Therrien" userId="06f172b0-9e51-4671-b78a-e3d0677f863f" providerId="ADAL" clId="{52AC7A1B-310C-4A04-BADD-3BF000C74A04}" dt="2024-04-21T05:12:11.294" v="3308"/>
          <ac:spMkLst>
            <pc:docMk/>
            <pc:sldMk cId="2376181844" sldId="310"/>
            <ac:spMk id="4" creationId="{17E1B3A9-655A-B0AF-45A1-DE4627199DC8}"/>
          </ac:spMkLst>
        </pc:spChg>
        <pc:spChg chg="add del mod">
          <ac:chgData name="Audrey Corbeil Therrien" userId="06f172b0-9e51-4671-b78a-e3d0677f863f" providerId="ADAL" clId="{52AC7A1B-310C-4A04-BADD-3BF000C74A04}" dt="2024-04-20T09:25:41.014" v="2246" actId="478"/>
          <ac:spMkLst>
            <pc:docMk/>
            <pc:sldMk cId="2376181844" sldId="310"/>
            <ac:spMk id="5" creationId="{DB801094-8607-683E-3D43-86720F9DD1DD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6" creationId="{1F324009-DC18-10F0-90A9-1F3ECBB75E8B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7" creationId="{DC15C4D1-307F-D67D-62F9-0AABFF66D163}"/>
          </ac:spMkLst>
        </pc:spChg>
        <pc:spChg chg="mod">
          <ac:chgData name="Audrey Corbeil Therrien" userId="06f172b0-9e51-4671-b78a-e3d0677f863f" providerId="ADAL" clId="{52AC7A1B-310C-4A04-BADD-3BF000C74A04}" dt="2024-04-20T09:27:42.406" v="2264"/>
          <ac:spMkLst>
            <pc:docMk/>
            <pc:sldMk cId="2376181844" sldId="310"/>
            <ac:spMk id="9" creationId="{ACC612BD-D366-FBB9-73B2-9CF84FBCA01F}"/>
          </ac:spMkLst>
        </pc:spChg>
        <pc:spChg chg="mod">
          <ac:chgData name="Audrey Corbeil Therrien" userId="06f172b0-9e51-4671-b78a-e3d0677f863f" providerId="ADAL" clId="{52AC7A1B-310C-4A04-BADD-3BF000C74A04}" dt="2024-04-20T09:27:42.406" v="2264"/>
          <ac:spMkLst>
            <pc:docMk/>
            <pc:sldMk cId="2376181844" sldId="310"/>
            <ac:spMk id="10" creationId="{E40FBA0F-80FA-0E6C-41E5-5D30A47AB9B6}"/>
          </ac:spMkLst>
        </pc:spChg>
        <pc:spChg chg="mod">
          <ac:chgData name="Audrey Corbeil Therrien" userId="06f172b0-9e51-4671-b78a-e3d0677f863f" providerId="ADAL" clId="{52AC7A1B-310C-4A04-BADD-3BF000C74A04}" dt="2024-04-20T09:27:42.406" v="2264"/>
          <ac:spMkLst>
            <pc:docMk/>
            <pc:sldMk cId="2376181844" sldId="310"/>
            <ac:spMk id="11" creationId="{55AEF2CF-AFA0-7CF1-4087-1B718838F389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12" creationId="{3FC3A641-7E23-D759-D25D-EC24BB59E2CF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13" creationId="{A3F5449C-B98A-CCA2-712A-27306B726D52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14" creationId="{FCB641AA-037C-DA7B-8FAF-3B58B857C9DE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15" creationId="{8121E18A-E0EA-2B40-3902-04626ED12061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16" creationId="{9FEDC6C4-A9C1-B0EF-014D-13530E23685A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17" creationId="{1A1784B9-4D15-7671-4D0A-7EE443EC6CD1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18" creationId="{8CCEBC0D-CD06-3B66-5B30-5620B9BFBE52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19" creationId="{C6D95617-D847-D100-EADB-E798620C5D8F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20" creationId="{5EBBC97D-EE24-8BD2-795D-ACF802459718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21" creationId="{9E06E459-4098-65AE-90F1-F58E33A24C9E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24" creationId="{FF87B690-AEEF-E3FC-5D92-952CAE9230F1}"/>
          </ac:spMkLst>
        </pc:spChg>
        <pc:spChg chg="add mod">
          <ac:chgData name="Audrey Corbeil Therrien" userId="06f172b0-9e51-4671-b78a-e3d0677f863f" providerId="ADAL" clId="{52AC7A1B-310C-4A04-BADD-3BF000C74A04}" dt="2024-04-20T09:27:45.453" v="2265" actId="1076"/>
          <ac:spMkLst>
            <pc:docMk/>
            <pc:sldMk cId="2376181844" sldId="310"/>
            <ac:spMk id="26" creationId="{B4583EDD-E850-7E8B-FBC8-332C12B8B547}"/>
          </ac:spMkLst>
        </pc:spChg>
        <pc:grpChg chg="add mod">
          <ac:chgData name="Audrey Corbeil Therrien" userId="06f172b0-9e51-4671-b78a-e3d0677f863f" providerId="ADAL" clId="{52AC7A1B-310C-4A04-BADD-3BF000C74A04}" dt="2024-04-20T09:27:45.453" v="2265" actId="1076"/>
          <ac:grpSpMkLst>
            <pc:docMk/>
            <pc:sldMk cId="2376181844" sldId="310"/>
            <ac:grpSpMk id="8" creationId="{D56D2203-6985-D3B7-C902-9A569E6601CC}"/>
          </ac:grpSpMkLst>
        </pc:grpChg>
        <pc:picChg chg="add del mod">
          <ac:chgData name="Audrey Corbeil Therrien" userId="06f172b0-9e51-4671-b78a-e3d0677f863f" providerId="ADAL" clId="{52AC7A1B-310C-4A04-BADD-3BF000C74A04}" dt="2024-04-20T09:26:11.819" v="2262" actId="478"/>
          <ac:picMkLst>
            <pc:docMk/>
            <pc:sldMk cId="2376181844" sldId="310"/>
            <ac:picMk id="4" creationId="{94CD617C-A9F2-630C-EF41-72C2ED47B99A}"/>
          </ac:picMkLst>
        </pc:picChg>
        <pc:cxnChg chg="add mod">
          <ac:chgData name="Audrey Corbeil Therrien" userId="06f172b0-9e51-4671-b78a-e3d0677f863f" providerId="ADAL" clId="{52AC7A1B-310C-4A04-BADD-3BF000C74A04}" dt="2024-04-20T09:27:45.453" v="2265" actId="1076"/>
          <ac:cxnSpMkLst>
            <pc:docMk/>
            <pc:sldMk cId="2376181844" sldId="310"/>
            <ac:cxnSpMk id="22" creationId="{8E21E74A-6903-7A28-9A8B-F32C3D26280B}"/>
          </ac:cxnSpMkLst>
        </pc:cxnChg>
        <pc:cxnChg chg="add mod">
          <ac:chgData name="Audrey Corbeil Therrien" userId="06f172b0-9e51-4671-b78a-e3d0677f863f" providerId="ADAL" clId="{52AC7A1B-310C-4A04-BADD-3BF000C74A04}" dt="2024-04-20T09:27:45.453" v="2265" actId="1076"/>
          <ac:cxnSpMkLst>
            <pc:docMk/>
            <pc:sldMk cId="2376181844" sldId="310"/>
            <ac:cxnSpMk id="23" creationId="{FCF9CAC3-A642-B9D3-18A7-D5EEBFAFE967}"/>
          </ac:cxnSpMkLst>
        </pc:cxnChg>
        <pc:cxnChg chg="add mod">
          <ac:chgData name="Audrey Corbeil Therrien" userId="06f172b0-9e51-4671-b78a-e3d0677f863f" providerId="ADAL" clId="{52AC7A1B-310C-4A04-BADD-3BF000C74A04}" dt="2024-04-20T09:27:45.453" v="2265" actId="1076"/>
          <ac:cxnSpMkLst>
            <pc:docMk/>
            <pc:sldMk cId="2376181844" sldId="310"/>
            <ac:cxnSpMk id="25" creationId="{0FD96A43-CFC8-DE20-63EB-FB456BB04F13}"/>
          </ac:cxnSpMkLst>
        </pc:cxnChg>
      </pc:sldChg>
      <pc:sldChg chg="new del">
        <pc:chgData name="Audrey Corbeil Therrien" userId="06f172b0-9e51-4671-b78a-e3d0677f863f" providerId="ADAL" clId="{52AC7A1B-310C-4A04-BADD-3BF000C74A04}" dt="2024-04-22T03:47:43.284" v="3631" actId="47"/>
        <pc:sldMkLst>
          <pc:docMk/>
          <pc:sldMk cId="1375722823" sldId="311"/>
        </pc:sldMkLst>
      </pc:sldChg>
      <pc:sldChg chg="addSp delSp modSp new mod">
        <pc:chgData name="Audrey Corbeil Therrien" userId="06f172b0-9e51-4671-b78a-e3d0677f863f" providerId="ADAL" clId="{52AC7A1B-310C-4A04-BADD-3BF000C74A04}" dt="2024-04-22T23:08:49.552" v="4036" actId="14100"/>
        <pc:sldMkLst>
          <pc:docMk/>
          <pc:sldMk cId="2674304670" sldId="312"/>
        </pc:sldMkLst>
        <pc:spChg chg="del">
          <ac:chgData name="Audrey Corbeil Therrien" userId="06f172b0-9e51-4671-b78a-e3d0677f863f" providerId="ADAL" clId="{52AC7A1B-310C-4A04-BADD-3BF000C74A04}" dt="2024-04-22T03:46:45.520" v="3630" actId="478"/>
          <ac:spMkLst>
            <pc:docMk/>
            <pc:sldMk cId="2674304670" sldId="312"/>
            <ac:spMk id="2" creationId="{5C4343FA-9BDB-3452-3F20-AB1865A4A2BD}"/>
          </ac:spMkLst>
        </pc:spChg>
        <pc:spChg chg="del">
          <ac:chgData name="Audrey Corbeil Therrien" userId="06f172b0-9e51-4671-b78a-e3d0677f863f" providerId="ADAL" clId="{52AC7A1B-310C-4A04-BADD-3BF000C74A04}" dt="2024-04-22T03:46:37.440" v="3627" actId="478"/>
          <ac:spMkLst>
            <pc:docMk/>
            <pc:sldMk cId="2674304670" sldId="312"/>
            <ac:spMk id="3" creationId="{3FCDA136-5020-4664-EE63-A38F47686D75}"/>
          </ac:spMkLst>
        </pc:spChg>
        <pc:picChg chg="add mod">
          <ac:chgData name="Audrey Corbeil Therrien" userId="06f172b0-9e51-4671-b78a-e3d0677f863f" providerId="ADAL" clId="{52AC7A1B-310C-4A04-BADD-3BF000C74A04}" dt="2024-04-22T23:08:49.552" v="4036" actId="14100"/>
          <ac:picMkLst>
            <pc:docMk/>
            <pc:sldMk cId="2674304670" sldId="312"/>
            <ac:picMk id="2" creationId="{DA668303-CED3-F482-EFE3-F559A0E62E03}"/>
          </ac:picMkLst>
        </pc:picChg>
        <pc:picChg chg="add mod">
          <ac:chgData name="Audrey Corbeil Therrien" userId="06f172b0-9e51-4671-b78a-e3d0677f863f" providerId="ADAL" clId="{52AC7A1B-310C-4A04-BADD-3BF000C74A04}" dt="2024-04-22T23:08:18.553" v="4031" actId="1076"/>
          <ac:picMkLst>
            <pc:docMk/>
            <pc:sldMk cId="2674304670" sldId="312"/>
            <ac:picMk id="1026" creationId="{30C16B8E-FEFC-4307-A5FB-29A86DE4C3F2}"/>
          </ac:picMkLst>
        </pc:picChg>
      </pc:sldChg>
      <pc:sldChg chg="add">
        <pc:chgData name="Audrey Corbeil Therrien" userId="06f172b0-9e51-4671-b78a-e3d0677f863f" providerId="ADAL" clId="{52AC7A1B-310C-4A04-BADD-3BF000C74A04}" dt="2024-04-23T00:07:13.769" v="4346"/>
        <pc:sldMkLst>
          <pc:docMk/>
          <pc:sldMk cId="3644551846" sldId="313"/>
        </pc:sldMkLst>
      </pc:sldChg>
    </pc:docChg>
  </pc:docChgLst>
  <pc:docChgLst>
    <pc:chgData name="Audrey Corbeil Therrien" userId="06f172b0-9e51-4671-b78a-e3d0677f863f" providerId="ADAL" clId="{58BBC7B6-036A-4531-BF10-D3D03C9504BD}"/>
    <pc:docChg chg="undo custSel addSld delSld modSld">
      <pc:chgData name="Audrey Corbeil Therrien" userId="06f172b0-9e51-4671-b78a-e3d0677f863f" providerId="ADAL" clId="{58BBC7B6-036A-4531-BF10-D3D03C9504BD}" dt="2024-04-04T14:05:50.244" v="767" actId="20577"/>
      <pc:docMkLst>
        <pc:docMk/>
      </pc:docMkLst>
      <pc:sldChg chg="del">
        <pc:chgData name="Audrey Corbeil Therrien" userId="06f172b0-9e51-4671-b78a-e3d0677f863f" providerId="ADAL" clId="{58BBC7B6-036A-4531-BF10-D3D03C9504BD}" dt="2024-04-04T13:31:46.554" v="130" actId="47"/>
        <pc:sldMkLst>
          <pc:docMk/>
          <pc:sldMk cId="4032493566" sldId="258"/>
        </pc:sldMkLst>
      </pc:sldChg>
      <pc:sldChg chg="del">
        <pc:chgData name="Audrey Corbeil Therrien" userId="06f172b0-9e51-4671-b78a-e3d0677f863f" providerId="ADAL" clId="{58BBC7B6-036A-4531-BF10-D3D03C9504BD}" dt="2024-04-04T13:37:57.507" v="428" actId="47"/>
        <pc:sldMkLst>
          <pc:docMk/>
          <pc:sldMk cId="1418701568" sldId="259"/>
        </pc:sldMkLst>
      </pc:sldChg>
      <pc:sldChg chg="del">
        <pc:chgData name="Audrey Corbeil Therrien" userId="06f172b0-9e51-4671-b78a-e3d0677f863f" providerId="ADAL" clId="{58BBC7B6-036A-4531-BF10-D3D03C9504BD}" dt="2024-04-04T13:37:27.590" v="427" actId="47"/>
        <pc:sldMkLst>
          <pc:docMk/>
          <pc:sldMk cId="34623588" sldId="260"/>
        </pc:sldMkLst>
      </pc:sldChg>
      <pc:sldChg chg="modSp mod">
        <pc:chgData name="Audrey Corbeil Therrien" userId="06f172b0-9e51-4671-b78a-e3d0677f863f" providerId="ADAL" clId="{58BBC7B6-036A-4531-BF10-D3D03C9504BD}" dt="2024-04-04T14:05:50.244" v="767" actId="20577"/>
        <pc:sldMkLst>
          <pc:docMk/>
          <pc:sldMk cId="2806121785" sldId="261"/>
        </pc:sldMkLst>
        <pc:spChg chg="mod">
          <ac:chgData name="Audrey Corbeil Therrien" userId="06f172b0-9e51-4671-b78a-e3d0677f863f" providerId="ADAL" clId="{58BBC7B6-036A-4531-BF10-D3D03C9504BD}" dt="2024-04-04T14:05:50.244" v="767" actId="20577"/>
          <ac:spMkLst>
            <pc:docMk/>
            <pc:sldMk cId="2806121785" sldId="261"/>
            <ac:spMk id="5" creationId="{2CB70E30-5BFE-0F4E-B33F-FC68829C91AF}"/>
          </ac:spMkLst>
        </pc:spChg>
      </pc:sldChg>
      <pc:sldChg chg="del">
        <pc:chgData name="Audrey Corbeil Therrien" userId="06f172b0-9e51-4671-b78a-e3d0677f863f" providerId="ADAL" clId="{58BBC7B6-036A-4531-BF10-D3D03C9504BD}" dt="2024-04-04T13:31:52.891" v="131" actId="47"/>
        <pc:sldMkLst>
          <pc:docMk/>
          <pc:sldMk cId="1548873357" sldId="262"/>
        </pc:sldMkLst>
      </pc:sldChg>
      <pc:sldChg chg="del">
        <pc:chgData name="Audrey Corbeil Therrien" userId="06f172b0-9e51-4671-b78a-e3d0677f863f" providerId="ADAL" clId="{58BBC7B6-036A-4531-BF10-D3D03C9504BD}" dt="2024-04-04T13:31:54.612" v="132" actId="47"/>
        <pc:sldMkLst>
          <pc:docMk/>
          <pc:sldMk cId="1307090721" sldId="263"/>
        </pc:sldMkLst>
      </pc:sldChg>
      <pc:sldChg chg="modSp mod">
        <pc:chgData name="Audrey Corbeil Therrien" userId="06f172b0-9e51-4671-b78a-e3d0677f863f" providerId="ADAL" clId="{58BBC7B6-036A-4531-BF10-D3D03C9504BD}" dt="2024-04-04T13:37:12.439" v="426" actId="20577"/>
        <pc:sldMkLst>
          <pc:docMk/>
          <pc:sldMk cId="739949855" sldId="265"/>
        </pc:sldMkLst>
        <pc:spChg chg="mod">
          <ac:chgData name="Audrey Corbeil Therrien" userId="06f172b0-9e51-4671-b78a-e3d0677f863f" providerId="ADAL" clId="{58BBC7B6-036A-4531-BF10-D3D03C9504BD}" dt="2024-04-04T13:32:32.631" v="133" actId="1076"/>
          <ac:spMkLst>
            <pc:docMk/>
            <pc:sldMk cId="739949855" sldId="265"/>
            <ac:spMk id="2" creationId="{954BF301-F411-D940-9C36-4CFEB25E7612}"/>
          </ac:spMkLst>
        </pc:spChg>
        <pc:spChg chg="mod">
          <ac:chgData name="Audrey Corbeil Therrien" userId="06f172b0-9e51-4671-b78a-e3d0677f863f" providerId="ADAL" clId="{58BBC7B6-036A-4531-BF10-D3D03C9504BD}" dt="2024-04-04T13:37:12.439" v="426" actId="20577"/>
          <ac:spMkLst>
            <pc:docMk/>
            <pc:sldMk cId="739949855" sldId="265"/>
            <ac:spMk id="3" creationId="{5D39F92D-CC3C-A64C-8B0E-58B8833D0455}"/>
          </ac:spMkLst>
        </pc:spChg>
      </pc:sldChg>
      <pc:sldChg chg="del">
        <pc:chgData name="Audrey Corbeil Therrien" userId="06f172b0-9e51-4671-b78a-e3d0677f863f" providerId="ADAL" clId="{58BBC7B6-036A-4531-BF10-D3D03C9504BD}" dt="2024-04-04T13:20:40.011" v="0" actId="47"/>
        <pc:sldMkLst>
          <pc:docMk/>
          <pc:sldMk cId="1894570574" sldId="266"/>
        </pc:sldMkLst>
      </pc:sldChg>
      <pc:sldChg chg="modSp mod">
        <pc:chgData name="Audrey Corbeil Therrien" userId="06f172b0-9e51-4671-b78a-e3d0677f863f" providerId="ADAL" clId="{58BBC7B6-036A-4531-BF10-D3D03C9504BD}" dt="2024-04-04T13:31:37.718" v="129" actId="14100"/>
        <pc:sldMkLst>
          <pc:docMk/>
          <pc:sldMk cId="4105008733" sldId="267"/>
        </pc:sldMkLst>
        <pc:spChg chg="mod">
          <ac:chgData name="Audrey Corbeil Therrien" userId="06f172b0-9e51-4671-b78a-e3d0677f863f" providerId="ADAL" clId="{58BBC7B6-036A-4531-BF10-D3D03C9504BD}" dt="2024-04-04T13:29:56.974" v="9" actId="20577"/>
          <ac:spMkLst>
            <pc:docMk/>
            <pc:sldMk cId="4105008733" sldId="267"/>
            <ac:spMk id="4" creationId="{3A085B4D-9E36-E047-8F2E-5DEB49054483}"/>
          </ac:spMkLst>
        </pc:spChg>
        <pc:spChg chg="mod">
          <ac:chgData name="Audrey Corbeil Therrien" userId="06f172b0-9e51-4671-b78a-e3d0677f863f" providerId="ADAL" clId="{58BBC7B6-036A-4531-BF10-D3D03C9504BD}" dt="2024-04-04T13:31:37.718" v="129" actId="14100"/>
          <ac:spMkLst>
            <pc:docMk/>
            <pc:sldMk cId="4105008733" sldId="267"/>
            <ac:spMk id="5" creationId="{AAE6EC3B-E452-8D4A-B9F0-D7271A28A0AC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4:04:33.477" v="713" actId="20577"/>
        <pc:sldMkLst>
          <pc:docMk/>
          <pc:sldMk cId="3954730394" sldId="268"/>
        </pc:sldMkLst>
        <pc:spChg chg="mod">
          <ac:chgData name="Audrey Corbeil Therrien" userId="06f172b0-9e51-4671-b78a-e3d0677f863f" providerId="ADAL" clId="{58BBC7B6-036A-4531-BF10-D3D03C9504BD}" dt="2024-04-04T14:04:33.477" v="713" actId="20577"/>
          <ac:spMkLst>
            <pc:docMk/>
            <pc:sldMk cId="3954730394" sldId="268"/>
            <ac:spMk id="5" creationId="{9388F158-F693-48AE-8FC0-C1ACCEE99E7F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4:04:29.629" v="702" actId="20577"/>
        <pc:sldMkLst>
          <pc:docMk/>
          <pc:sldMk cId="630667126" sldId="269"/>
        </pc:sldMkLst>
        <pc:spChg chg="mod">
          <ac:chgData name="Audrey Corbeil Therrien" userId="06f172b0-9e51-4671-b78a-e3d0677f863f" providerId="ADAL" clId="{58BBC7B6-036A-4531-BF10-D3D03C9504BD}" dt="2024-04-04T14:04:29.629" v="702" actId="20577"/>
          <ac:spMkLst>
            <pc:docMk/>
            <pc:sldMk cId="630667126" sldId="269"/>
            <ac:spMk id="5" creationId="{25391ED3-57D8-0CC8-30B1-E4B68479555A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42:03.256" v="691" actId="20577"/>
        <pc:sldMkLst>
          <pc:docMk/>
          <pc:sldMk cId="3366505079" sldId="270"/>
        </pc:sldMkLst>
        <pc:spChg chg="mod">
          <ac:chgData name="Audrey Corbeil Therrien" userId="06f172b0-9e51-4671-b78a-e3d0677f863f" providerId="ADAL" clId="{58BBC7B6-036A-4531-BF10-D3D03C9504BD}" dt="2024-04-04T13:42:03.256" v="691" actId="20577"/>
          <ac:spMkLst>
            <pc:docMk/>
            <pc:sldMk cId="3366505079" sldId="270"/>
            <ac:spMk id="5" creationId="{CB51B9EA-5D70-D6F5-C12B-E51E26CCF751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41:55.706" v="677" actId="20577"/>
        <pc:sldMkLst>
          <pc:docMk/>
          <pc:sldMk cId="2271987284" sldId="271"/>
        </pc:sldMkLst>
        <pc:spChg chg="mod">
          <ac:chgData name="Audrey Corbeil Therrien" userId="06f172b0-9e51-4671-b78a-e3d0677f863f" providerId="ADAL" clId="{58BBC7B6-036A-4531-BF10-D3D03C9504BD}" dt="2024-04-04T13:41:55.706" v="677" actId="20577"/>
          <ac:spMkLst>
            <pc:docMk/>
            <pc:sldMk cId="2271987284" sldId="271"/>
            <ac:spMk id="5" creationId="{C1DABA1D-3E65-58A1-6662-1E77BEB777FD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41:16.552" v="648" actId="20577"/>
        <pc:sldMkLst>
          <pc:docMk/>
          <pc:sldMk cId="3965691687" sldId="272"/>
        </pc:sldMkLst>
        <pc:spChg chg="mod">
          <ac:chgData name="Audrey Corbeil Therrien" userId="06f172b0-9e51-4671-b78a-e3d0677f863f" providerId="ADAL" clId="{58BBC7B6-036A-4531-BF10-D3D03C9504BD}" dt="2024-04-04T13:41:16.552" v="648" actId="20577"/>
          <ac:spMkLst>
            <pc:docMk/>
            <pc:sldMk cId="3965691687" sldId="272"/>
            <ac:spMk id="5" creationId="{78239B2D-7127-A530-1117-AF860FD40D49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41:34.416" v="670" actId="20577"/>
        <pc:sldMkLst>
          <pc:docMk/>
          <pc:sldMk cId="4093725260" sldId="273"/>
        </pc:sldMkLst>
        <pc:spChg chg="mod">
          <ac:chgData name="Audrey Corbeil Therrien" userId="06f172b0-9e51-4671-b78a-e3d0677f863f" providerId="ADAL" clId="{58BBC7B6-036A-4531-BF10-D3D03C9504BD}" dt="2024-04-04T13:41:34.416" v="670" actId="20577"/>
          <ac:spMkLst>
            <pc:docMk/>
            <pc:sldMk cId="4093725260" sldId="273"/>
            <ac:spMk id="5" creationId="{7C67003E-0862-80AE-C033-06EE6CEEA734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39:21.898" v="578" actId="20577"/>
        <pc:sldMkLst>
          <pc:docMk/>
          <pc:sldMk cId="3405367643" sldId="274"/>
        </pc:sldMkLst>
        <pc:spChg chg="mod">
          <ac:chgData name="Audrey Corbeil Therrien" userId="06f172b0-9e51-4671-b78a-e3d0677f863f" providerId="ADAL" clId="{58BBC7B6-036A-4531-BF10-D3D03C9504BD}" dt="2024-04-04T13:39:21.898" v="578" actId="20577"/>
          <ac:spMkLst>
            <pc:docMk/>
            <pc:sldMk cId="3405367643" sldId="274"/>
            <ac:spMk id="5" creationId="{42983A58-F7A6-E521-5372-64710F937AB0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39:10.482" v="557" actId="20577"/>
        <pc:sldMkLst>
          <pc:docMk/>
          <pc:sldMk cId="1591960845" sldId="275"/>
        </pc:sldMkLst>
        <pc:spChg chg="mod">
          <ac:chgData name="Audrey Corbeil Therrien" userId="06f172b0-9e51-4671-b78a-e3d0677f863f" providerId="ADAL" clId="{58BBC7B6-036A-4531-BF10-D3D03C9504BD}" dt="2024-04-04T13:39:10.482" v="557" actId="20577"/>
          <ac:spMkLst>
            <pc:docMk/>
            <pc:sldMk cId="1591960845" sldId="275"/>
            <ac:spMk id="5" creationId="{1F9DA4E5-60D5-934D-820B-CC4C946E4776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39:00.281" v="536" actId="20577"/>
        <pc:sldMkLst>
          <pc:docMk/>
          <pc:sldMk cId="2140524629" sldId="276"/>
        </pc:sldMkLst>
        <pc:spChg chg="mod">
          <ac:chgData name="Audrey Corbeil Therrien" userId="06f172b0-9e51-4671-b78a-e3d0677f863f" providerId="ADAL" clId="{58BBC7B6-036A-4531-BF10-D3D03C9504BD}" dt="2024-04-04T13:39:00.281" v="536" actId="20577"/>
          <ac:spMkLst>
            <pc:docMk/>
            <pc:sldMk cId="2140524629" sldId="276"/>
            <ac:spMk id="5" creationId="{844756EF-78E7-8D61-4052-98F5F6B0DD03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38:45.021" v="504" actId="20577"/>
        <pc:sldMkLst>
          <pc:docMk/>
          <pc:sldMk cId="2152617110" sldId="277"/>
        </pc:sldMkLst>
        <pc:spChg chg="mod">
          <ac:chgData name="Audrey Corbeil Therrien" userId="06f172b0-9e51-4671-b78a-e3d0677f863f" providerId="ADAL" clId="{58BBC7B6-036A-4531-BF10-D3D03C9504BD}" dt="2024-04-04T13:38:45.021" v="504" actId="20577"/>
          <ac:spMkLst>
            <pc:docMk/>
            <pc:sldMk cId="2152617110" sldId="277"/>
            <ac:spMk id="5" creationId="{E8A317DB-9AC6-BF38-A276-6B0D9B5EF141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38:31.587" v="475" actId="20577"/>
        <pc:sldMkLst>
          <pc:docMk/>
          <pc:sldMk cId="759280016" sldId="278"/>
        </pc:sldMkLst>
        <pc:spChg chg="mod">
          <ac:chgData name="Audrey Corbeil Therrien" userId="06f172b0-9e51-4671-b78a-e3d0677f863f" providerId="ADAL" clId="{58BBC7B6-036A-4531-BF10-D3D03C9504BD}" dt="2024-04-04T13:38:31.587" v="475" actId="20577"/>
          <ac:spMkLst>
            <pc:docMk/>
            <pc:sldMk cId="759280016" sldId="278"/>
            <ac:spMk id="5" creationId="{D38FD922-6E23-F3CB-084C-DDDDAFB3FD3C}"/>
          </ac:spMkLst>
        </pc:spChg>
      </pc:sldChg>
      <pc:sldChg chg="modSp add mod">
        <pc:chgData name="Audrey Corbeil Therrien" userId="06f172b0-9e51-4671-b78a-e3d0677f863f" providerId="ADAL" clId="{58BBC7B6-036A-4531-BF10-D3D03C9504BD}" dt="2024-04-04T13:38:15.823" v="458" actId="20577"/>
        <pc:sldMkLst>
          <pc:docMk/>
          <pc:sldMk cId="679702421" sldId="279"/>
        </pc:sldMkLst>
        <pc:spChg chg="mod">
          <ac:chgData name="Audrey Corbeil Therrien" userId="06f172b0-9e51-4671-b78a-e3d0677f863f" providerId="ADAL" clId="{58BBC7B6-036A-4531-BF10-D3D03C9504BD}" dt="2024-04-04T13:38:15.823" v="458" actId="20577"/>
          <ac:spMkLst>
            <pc:docMk/>
            <pc:sldMk cId="679702421" sldId="279"/>
            <ac:spMk id="5" creationId="{0899B47A-4813-0CB1-491E-F31458C6C3F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quent\Downloads\extracted_data\extracted_data\channel_1_data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862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NN Latency (200 MHz clock)</a:t>
            </a:r>
            <a:endParaRPr lang="en-CA" dirty="0"/>
          </a:p>
        </c:rich>
      </c:tx>
      <c:layout>
        <c:manualLayout>
          <c:xMode val="edge"/>
          <c:yMode val="edge"/>
          <c:x val="0.34491484953548307"/>
          <c:y val="2.11720302476627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15682143543491367"/>
          <c:y val="0.20071818193942464"/>
          <c:w val="0.78446531194633784"/>
          <c:h val="0.542953581183730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Block latency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2"/>
                <c:pt idx="0">
                  <c:v>HLS4ML</c:v>
                </c:pt>
                <c:pt idx="1">
                  <c:v>Optimized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0.5</c:v>
                </c:pt>
                <c:pt idx="1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85-4AF8-BF87-507ED422102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fetching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2"/>
                <c:pt idx="0">
                  <c:v>HLS4ML</c:v>
                </c:pt>
                <c:pt idx="1">
                  <c:v>Optimized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85-4AF8-BF87-507ED4221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7062367"/>
        <c:axId val="79369759"/>
      </c:barChart>
      <c:catAx>
        <c:axId val="80706236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9369759"/>
        <c:crosses val="autoZero"/>
        <c:auto val="1"/>
        <c:lblAlgn val="ctr"/>
        <c:lblOffset val="100"/>
        <c:noMultiLvlLbl val="0"/>
      </c:catAx>
      <c:valAx>
        <c:axId val="793697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070623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006431367593597"/>
          <c:y val="0.89878535895760259"/>
          <c:w val="0.41698543677018424"/>
          <c:h val="8.7609799328302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channel_1_data!$A$5823:$A$5882</c:f>
              <c:numCache>
                <c:formatCode>General</c:formatCode>
                <c:ptCount val="60"/>
                <c:pt idx="0">
                  <c:v>0</c:v>
                </c:pt>
                <c:pt idx="1">
                  <c:v>1.5625E-2</c:v>
                </c:pt>
                <c:pt idx="2">
                  <c:v>3.125E-2</c:v>
                </c:pt>
                <c:pt idx="3">
                  <c:v>4.6875E-2</c:v>
                </c:pt>
                <c:pt idx="4">
                  <c:v>6.25E-2</c:v>
                </c:pt>
                <c:pt idx="5">
                  <c:v>7.8125E-2</c:v>
                </c:pt>
                <c:pt idx="6">
                  <c:v>9.375E-2</c:v>
                </c:pt>
                <c:pt idx="7">
                  <c:v>0.109375</c:v>
                </c:pt>
                <c:pt idx="8">
                  <c:v>0.125</c:v>
                </c:pt>
                <c:pt idx="9">
                  <c:v>0.140625</c:v>
                </c:pt>
                <c:pt idx="10">
                  <c:v>0.15625</c:v>
                </c:pt>
                <c:pt idx="11">
                  <c:v>0.171875</c:v>
                </c:pt>
                <c:pt idx="12">
                  <c:v>0.1875</c:v>
                </c:pt>
                <c:pt idx="13">
                  <c:v>0.203125</c:v>
                </c:pt>
                <c:pt idx="14">
                  <c:v>0.21875</c:v>
                </c:pt>
                <c:pt idx="15">
                  <c:v>0.234375</c:v>
                </c:pt>
                <c:pt idx="16">
                  <c:v>0.25</c:v>
                </c:pt>
                <c:pt idx="17">
                  <c:v>0.265625</c:v>
                </c:pt>
                <c:pt idx="18">
                  <c:v>0.28125</c:v>
                </c:pt>
                <c:pt idx="19">
                  <c:v>0.296875</c:v>
                </c:pt>
                <c:pt idx="20">
                  <c:v>0.3125</c:v>
                </c:pt>
                <c:pt idx="21">
                  <c:v>0.328125</c:v>
                </c:pt>
                <c:pt idx="22">
                  <c:v>0.34375</c:v>
                </c:pt>
                <c:pt idx="23">
                  <c:v>0.359375</c:v>
                </c:pt>
                <c:pt idx="24">
                  <c:v>0.375</c:v>
                </c:pt>
                <c:pt idx="25">
                  <c:v>0.390625</c:v>
                </c:pt>
                <c:pt idx="26">
                  <c:v>0.40625</c:v>
                </c:pt>
                <c:pt idx="27">
                  <c:v>0.421875</c:v>
                </c:pt>
                <c:pt idx="28">
                  <c:v>0.4375</c:v>
                </c:pt>
                <c:pt idx="29">
                  <c:v>0.453125</c:v>
                </c:pt>
                <c:pt idx="30">
                  <c:v>0.46875</c:v>
                </c:pt>
                <c:pt idx="31">
                  <c:v>0.484375</c:v>
                </c:pt>
                <c:pt idx="32">
                  <c:v>0.5</c:v>
                </c:pt>
                <c:pt idx="33">
                  <c:v>0.515625</c:v>
                </c:pt>
                <c:pt idx="34">
                  <c:v>0.53125</c:v>
                </c:pt>
                <c:pt idx="35">
                  <c:v>0.546875</c:v>
                </c:pt>
                <c:pt idx="36">
                  <c:v>0.5625</c:v>
                </c:pt>
                <c:pt idx="37">
                  <c:v>0.578125</c:v>
                </c:pt>
                <c:pt idx="38">
                  <c:v>0.59375</c:v>
                </c:pt>
                <c:pt idx="39">
                  <c:v>0.609375</c:v>
                </c:pt>
                <c:pt idx="40">
                  <c:v>0.625</c:v>
                </c:pt>
                <c:pt idx="41">
                  <c:v>0.640625</c:v>
                </c:pt>
                <c:pt idx="42">
                  <c:v>0.65625</c:v>
                </c:pt>
                <c:pt idx="43">
                  <c:v>0.671875</c:v>
                </c:pt>
                <c:pt idx="44">
                  <c:v>0.6875</c:v>
                </c:pt>
                <c:pt idx="45">
                  <c:v>0.703125</c:v>
                </c:pt>
                <c:pt idx="46">
                  <c:v>0.71875</c:v>
                </c:pt>
                <c:pt idx="47">
                  <c:v>0.734375</c:v>
                </c:pt>
                <c:pt idx="48">
                  <c:v>0.75</c:v>
                </c:pt>
                <c:pt idx="49">
                  <c:v>0.765625</c:v>
                </c:pt>
                <c:pt idx="50">
                  <c:v>0.78125</c:v>
                </c:pt>
                <c:pt idx="51">
                  <c:v>0.796875</c:v>
                </c:pt>
                <c:pt idx="52">
                  <c:v>0.8125</c:v>
                </c:pt>
                <c:pt idx="53">
                  <c:v>0.828125</c:v>
                </c:pt>
                <c:pt idx="54">
                  <c:v>0.84375</c:v>
                </c:pt>
                <c:pt idx="55">
                  <c:v>0.859375</c:v>
                </c:pt>
                <c:pt idx="56">
                  <c:v>0.875</c:v>
                </c:pt>
                <c:pt idx="57">
                  <c:v>0.890625</c:v>
                </c:pt>
                <c:pt idx="58">
                  <c:v>0.90625</c:v>
                </c:pt>
                <c:pt idx="59">
                  <c:v>0.921875</c:v>
                </c:pt>
              </c:numCache>
            </c:numRef>
          </c:xVal>
          <c:yVal>
            <c:numRef>
              <c:f>channel_1_data!$B$5823:$B$5882</c:f>
              <c:numCache>
                <c:formatCode>General</c:formatCode>
                <c:ptCount val="60"/>
                <c:pt idx="0">
                  <c:v>0</c:v>
                </c:pt>
                <c:pt idx="1">
                  <c:v>0.37840017442826801</c:v>
                </c:pt>
                <c:pt idx="2">
                  <c:v>0.64230771516392005</c:v>
                </c:pt>
                <c:pt idx="3">
                  <c:v>0.81772080598144603</c:v>
                </c:pt>
                <c:pt idx="4">
                  <c:v>0.92538673485691003</c:v>
                </c:pt>
                <c:pt idx="5">
                  <c:v>0.98179677642437502</c:v>
                </c:pt>
                <c:pt idx="6">
                  <c:v>1</c:v>
                </c:pt>
                <c:pt idx="7">
                  <c:v>0.99026806458497396</c:v>
                </c:pt>
                <c:pt idx="8">
                  <c:v>0.96063749775350804</c:v>
                </c:pt>
                <c:pt idx="9">
                  <c:v>0.91735134209464597</c:v>
                </c:pt>
                <c:pt idx="10">
                  <c:v>0.86521823019297595</c:v>
                </c:pt>
                <c:pt idx="11">
                  <c:v>0.80790378318619005</c:v>
                </c:pt>
                <c:pt idx="12">
                  <c:v>0.74816660734074703</c:v>
                </c:pt>
                <c:pt idx="13">
                  <c:v>0.68804899515390305</c:v>
                </c:pt>
                <c:pt idx="14">
                  <c:v>0.62903064512174101</c:v>
                </c:pt>
                <c:pt idx="15">
                  <c:v>0.57215223339618104</c:v>
                </c:pt>
                <c:pt idx="16">
                  <c:v>0.51811444779702998</c:v>
                </c:pt>
                <c:pt idx="17">
                  <c:v>0.46735708576509899</c:v>
                </c:pt>
                <c:pt idx="18">
                  <c:v>0.42012198605836198</c:v>
                </c:pt>
                <c:pt idx="19">
                  <c:v>0.37650287876711303</c:v>
                </c:pt>
                <c:pt idx="20">
                  <c:v>0.33648467421262701</c:v>
                </c:pt>
                <c:pt idx="21">
                  <c:v>0.29997424747380802</c:v>
                </c:pt>
                <c:pt idx="22">
                  <c:v>0.26682439422656701</c:v>
                </c:pt>
                <c:pt idx="23">
                  <c:v>0.23685232083563601</c:v>
                </c:pt>
                <c:pt idx="24">
                  <c:v>0.209853775242763</c:v>
                </c:pt>
                <c:pt idx="25">
                  <c:v>0.18561371524325099</c:v>
                </c:pt>
                <c:pt idx="26">
                  <c:v>0.16391423903905</c:v>
                </c:pt>
                <c:pt idx="27">
                  <c:v>0.14454036272418799</c:v>
                </c:pt>
                <c:pt idx="28">
                  <c:v>0.127284114997364</c:v>
                </c:pt>
                <c:pt idx="29">
                  <c:v>0.111947326282273</c:v>
                </c:pt>
                <c:pt idx="30">
                  <c:v>9.8343413752600098E-2</c:v>
                </c:pt>
                <c:pt idx="31">
                  <c:v>8.6298402358553294E-2</c:v>
                </c:pt>
                <c:pt idx="32">
                  <c:v>7.5651372242399803E-2</c:v>
                </c:pt>
                <c:pt idx="33">
                  <c:v>6.6254482777094295E-2</c:v>
                </c:pt>
                <c:pt idx="34">
                  <c:v>5.79726911088368E-2</c:v>
                </c:pt>
                <c:pt idx="35">
                  <c:v>5.0683257088461199E-2</c:v>
                </c:pt>
                <c:pt idx="36">
                  <c:v>4.4275105653435502E-2</c:v>
                </c:pt>
                <c:pt idx="37">
                  <c:v>3.8648101100640903E-2</c:v>
                </c:pt>
                <c:pt idx="38">
                  <c:v>3.3712274474408797E-2</c:v>
                </c:pt>
                <c:pt idx="39">
                  <c:v>2.9387034833696101E-2</c:v>
                </c:pt>
                <c:pt idx="40">
                  <c:v>2.5600386925039999E-2</c:v>
                </c:pt>
                <c:pt idx="41">
                  <c:v>2.2288171340295499E-2</c:v>
                </c:pt>
                <c:pt idx="42">
                  <c:v>1.9393338226804498E-2</c:v>
                </c:pt>
                <c:pt idx="43">
                  <c:v>1.68652617552741E-2</c:v>
                </c:pt>
                <c:pt idx="44">
                  <c:v>1.46590996040992E-2</c:v>
                </c:pt>
                <c:pt idx="45">
                  <c:v>1.27351994992563E-2</c:v>
                </c:pt>
                <c:pt idx="46">
                  <c:v>1.1058553203596401E-2</c:v>
                </c:pt>
                <c:pt idx="47">
                  <c:v>9.5982971553055102E-3</c:v>
                </c:pt>
                <c:pt idx="48">
                  <c:v>8.3272581135259306E-3</c:v>
                </c:pt>
                <c:pt idx="49">
                  <c:v>7.22154160034105E-3</c:v>
                </c:pt>
                <c:pt idx="50">
                  <c:v>6.2601605691357401E-3</c:v>
                </c:pt>
                <c:pt idx="51">
                  <c:v>5.4247015293408798E-3</c:v>
                </c:pt>
                <c:pt idx="52">
                  <c:v>4.6990252767870498E-3</c:v>
                </c:pt>
                <c:pt idx="53">
                  <c:v>4.0689993858275802E-3</c:v>
                </c:pt>
                <c:pt idx="54">
                  <c:v>3.5222596893484401E-3</c:v>
                </c:pt>
                <c:pt idx="55">
                  <c:v>3.0479980865358099E-3</c:v>
                </c:pt>
                <c:pt idx="56">
                  <c:v>2.6367741609710799E-3</c:v>
                </c:pt>
                <c:pt idx="57">
                  <c:v>2.2803482519117399E-3</c:v>
                </c:pt>
                <c:pt idx="58">
                  <c:v>1.97153379091272E-3</c:v>
                </c:pt>
                <c:pt idx="59">
                  <c:v>1.7040668878598E-3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467-438E-9317-867351A514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3747055"/>
        <c:axId val="1225309151"/>
      </c:scatterChart>
      <c:valAx>
        <c:axId val="11637470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25309151"/>
        <c:crosses val="autoZero"/>
        <c:crossBetween val="midCat"/>
      </c:valAx>
      <c:valAx>
        <c:axId val="1225309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1637470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ge titre avec d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023593A-3576-AF49-8E7A-16CDCDA5FD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20ECEDE-4B93-FA46-8DBF-819FA76C6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73238"/>
            <a:ext cx="9144000" cy="1828800"/>
          </a:xfrm>
        </p:spPr>
        <p:txBody>
          <a:bodyPr anchor="b">
            <a:noAutofit/>
          </a:bodyPr>
          <a:lstStyle>
            <a:lvl1pPr algn="ctr" fontAlgn="t">
              <a:defRPr sz="6000" b="1" i="0" baseline="0">
                <a:solidFill>
                  <a:srgbClr val="FFFFFF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Modifier le style du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E0B5BE9-60EC-3545-859B-986185CC9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264930"/>
          </a:xfrm>
        </p:spPr>
        <p:txBody>
          <a:bodyPr>
            <a:normAutofit/>
          </a:bodyPr>
          <a:lstStyle>
            <a:lvl1pPr marL="0" indent="0" algn="ctr">
              <a:buNone/>
              <a:defRPr sz="2800" b="1" i="0" baseline="0">
                <a:solidFill>
                  <a:srgbClr val="FFFFFF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Modifier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89684A-41C8-2047-8D81-D1056C3A56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4439" y="4653943"/>
            <a:ext cx="2487561" cy="42604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2000" b="0" i="0" baseline="0">
                <a:solidFill>
                  <a:srgbClr val="FFFFFF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fld id="{812BEA31-C8C3-2E40-8B0D-AD73FA8F5316}" type="datetimeFigureOut">
              <a:rPr lang="fr-FR" smtClean="0"/>
              <a:pPr/>
              <a:t>21/04/2024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E7817-161E-6845-87FE-6AC49604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5135" y="6330643"/>
            <a:ext cx="1649173" cy="365125"/>
          </a:xfrm>
        </p:spPr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A804628-7DB4-5847-A569-CE0EE3C5FB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585405" y="5021026"/>
            <a:ext cx="5021189" cy="172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79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E46077E-BDE5-244B-876F-806FD52ACA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867905" cy="6858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7F7ED9C2-D787-CB45-86F9-305278CEBF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52618" y="307052"/>
            <a:ext cx="8544232" cy="881667"/>
          </a:xfrm>
        </p:spPr>
        <p:txBody>
          <a:bodyPr anchor="b">
            <a:noAutofit/>
          </a:bodyPr>
          <a:lstStyle>
            <a:lvl1pPr algn="l" fontAlgn="t">
              <a:defRPr sz="5000" baseline="0">
                <a:solidFill>
                  <a:schemeClr val="accent1"/>
                </a:solidFill>
                <a:latin typeface="Trade Gothic Bold No. 2" pitchFamily="2" charset="0"/>
              </a:defRPr>
            </a:lvl1pPr>
          </a:lstStyle>
          <a:p>
            <a:r>
              <a:rPr lang="fr-CA"/>
              <a:t>Titre</a:t>
            </a:r>
            <a:endParaRPr lang="fr-FR"/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7C1EA4D2-9959-1844-9E15-B8C2CB5B61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52618" y="1467789"/>
            <a:ext cx="8544232" cy="463676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 baseline="0">
                <a:solidFill>
                  <a:schemeClr val="tx1"/>
                </a:solidFill>
                <a:latin typeface="Trade Gothic Condensed No. 18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/>
              <a:t>Premier point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/>
              <a:t>Deuxième point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/>
              <a:t>Troisième point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err="1"/>
              <a:t>Etc</a:t>
            </a:r>
            <a:endParaRPr lang="fr-FR"/>
          </a:p>
          <a:p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CBC8E41D-D73A-6E41-8BE4-ACD33F102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0752" y="6368385"/>
            <a:ext cx="2743200" cy="365125"/>
          </a:xfrm>
        </p:spPr>
        <p:txBody>
          <a:bodyPr/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fld id="{9BEC584F-A68A-634B-8F1A-D70B47773A2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9633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ge titre sans d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023593A-3576-AF49-8E7A-16CDCDA5FD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20ECEDE-4B93-FA46-8DBF-819FA76C6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73238"/>
            <a:ext cx="9144000" cy="1828800"/>
          </a:xfrm>
        </p:spPr>
        <p:txBody>
          <a:bodyPr anchor="b">
            <a:noAutofit/>
          </a:bodyPr>
          <a:lstStyle>
            <a:lvl1pPr algn="ctr" fontAlgn="t">
              <a:defRPr sz="6000" b="1" i="0" baseline="0">
                <a:solidFill>
                  <a:srgbClr val="FFFFFF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Modifier le style du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E0B5BE9-60EC-3545-859B-986185CC9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264930"/>
          </a:xfrm>
        </p:spPr>
        <p:txBody>
          <a:bodyPr>
            <a:normAutofit/>
          </a:bodyPr>
          <a:lstStyle>
            <a:lvl1pPr marL="0" indent="0" algn="ctr">
              <a:buNone/>
              <a:defRPr sz="2800" b="1" i="0" baseline="0">
                <a:solidFill>
                  <a:srgbClr val="FFFFFF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Modifier le style des sous-titres du masque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E7817-161E-6845-87FE-6AC49604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5135" y="6330643"/>
            <a:ext cx="1508496" cy="365125"/>
          </a:xfrm>
        </p:spPr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15F53E3-C456-763F-136F-1931DEFA52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585405" y="5021026"/>
            <a:ext cx="5021189" cy="172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40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8C7A4A3-A3F0-8949-B241-F7A49FC65A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1DD7C19-23EC-9042-9302-FE29C0FAA9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23768" y="1773238"/>
            <a:ext cx="8544232" cy="1828800"/>
          </a:xfrm>
        </p:spPr>
        <p:txBody>
          <a:bodyPr anchor="b">
            <a:noAutofit/>
          </a:bodyPr>
          <a:lstStyle>
            <a:lvl1pPr algn="l" fontAlgn="t">
              <a:defRPr sz="6000" b="1" i="0" baseline="0">
                <a:solidFill>
                  <a:srgbClr val="FFFFFF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Titre de section</a:t>
            </a:r>
            <a:endParaRPr lang="fr-FR" dirty="0"/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7E2C79EE-39C2-9D48-AB07-3540F09BEE4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123768" y="3602038"/>
            <a:ext cx="8544232" cy="1264930"/>
          </a:xfrm>
        </p:spPr>
        <p:txBody>
          <a:bodyPr>
            <a:normAutofit/>
          </a:bodyPr>
          <a:lstStyle>
            <a:lvl1pPr marL="0" indent="0" algn="l">
              <a:buNone/>
              <a:defRPr sz="3200" b="0" i="0" baseline="0">
                <a:solidFill>
                  <a:srgbClr val="FFFFFF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Sous-titre si nécessaire</a:t>
            </a:r>
            <a:endParaRPr lang="fr-FR" dirty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7BD802A5-B297-AF4A-9348-557AB7B6A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279" y="6330643"/>
            <a:ext cx="2743200" cy="365125"/>
          </a:xfrm>
        </p:spPr>
        <p:txBody>
          <a:bodyPr/>
          <a:lstStyle>
            <a:lvl1pPr algn="l">
              <a:defRPr baseline="0">
                <a:solidFill>
                  <a:srgbClr val="FFFFFF"/>
                </a:solidFill>
              </a:defRPr>
            </a:lvl1pPr>
          </a:lstStyle>
          <a:p>
            <a:fld id="{9BEC584F-A68A-634B-8F1A-D70B47773A29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215C6CF-4525-4849-BDEB-B11799870F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0141" y="867491"/>
            <a:ext cx="1130300" cy="6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20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D64A3C7F-83C6-F94E-AA0F-B01A01ADEA0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8174" y="307052"/>
            <a:ext cx="9243248" cy="931813"/>
          </a:xfrm>
        </p:spPr>
        <p:txBody>
          <a:bodyPr anchor="b">
            <a:noAutofit/>
          </a:bodyPr>
          <a:lstStyle>
            <a:lvl1pPr algn="l" fontAlgn="t">
              <a:defRPr sz="5000" b="1" i="0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Titre</a:t>
            </a:r>
            <a:endParaRPr lang="fr-FR" dirty="0"/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BCCFA9AC-4EC4-8E4E-AC25-C727D206544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8174" y="1179654"/>
            <a:ext cx="9243248" cy="4900484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500" b="0" i="0" baseline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Premier point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Deuxième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Troisième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 err="1"/>
              <a:t>Etc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A8D6CC3-A091-6949-9F9F-EFF204BCB9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81663" y="0"/>
            <a:ext cx="1800601" cy="730832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1D9DD85-E603-8C48-9E31-93B696EF45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8632" y="307052"/>
            <a:ext cx="1006664" cy="622096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F7982C06-3D79-D947-A59F-3982C327E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279" y="6330643"/>
            <a:ext cx="2743200" cy="365125"/>
          </a:xfrm>
        </p:spPr>
        <p:txBody>
          <a:bodyPr/>
          <a:lstStyle>
            <a:lvl1pPr algn="l">
              <a:defRPr baseline="0">
                <a:solidFill>
                  <a:srgbClr val="FFFFFF"/>
                </a:solidFill>
              </a:defRPr>
            </a:lvl1pPr>
          </a:lstStyle>
          <a:p>
            <a:fld id="{9BEC584F-A68A-634B-8F1A-D70B47773A2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63576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>
            <a:extLst>
              <a:ext uri="{FF2B5EF4-FFF2-40B4-BE49-F238E27FC236}">
                <a16:creationId xmlns:a16="http://schemas.microsoft.com/office/drawing/2014/main" id="{ABFD1A62-1267-984C-9A99-0B9803BE54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3782" y="307052"/>
            <a:ext cx="9787455" cy="881667"/>
          </a:xfrm>
        </p:spPr>
        <p:txBody>
          <a:bodyPr anchor="b">
            <a:noAutofit/>
          </a:bodyPr>
          <a:lstStyle>
            <a:lvl1pPr algn="l" fontAlgn="t">
              <a:defRPr sz="5000" b="1" i="0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Titre</a:t>
            </a:r>
            <a:endParaRPr lang="fr-FR" dirty="0"/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84AD52D8-5EA2-E948-8554-C5A0BA14D2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3782" y="1179654"/>
            <a:ext cx="9787455" cy="463676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500" b="0" i="0" baseline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Premier point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Deuxième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Troisième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 err="1"/>
              <a:t>Etc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489BB4B-0CFE-0347-84AE-ED3E9677DB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770938" y="5928852"/>
            <a:ext cx="994070" cy="62209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B1BA950-DE60-4C4A-B561-E81AC0F6D2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87364" y="-12301"/>
            <a:ext cx="1079500" cy="4381500"/>
          </a:xfrm>
          <a:prstGeom prst="rect">
            <a:avLst/>
          </a:prstGeom>
        </p:spPr>
      </p:pic>
      <p:sp>
        <p:nvSpPr>
          <p:cNvPr id="28" name="Espace réservé du numéro de diapositive 27">
            <a:extLst>
              <a:ext uri="{FF2B5EF4-FFF2-40B4-BE49-F238E27FC236}">
                <a16:creationId xmlns:a16="http://schemas.microsoft.com/office/drawing/2014/main" id="{23D7A8C9-7BAD-3E4D-BD74-DF985357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3782" y="6237346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816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>
            <a:extLst>
              <a:ext uri="{FF2B5EF4-FFF2-40B4-BE49-F238E27FC236}">
                <a16:creationId xmlns:a16="http://schemas.microsoft.com/office/drawing/2014/main" id="{ABFD1A62-1267-984C-9A99-0B9803BE54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3782" y="307052"/>
            <a:ext cx="9787455" cy="881667"/>
          </a:xfrm>
        </p:spPr>
        <p:txBody>
          <a:bodyPr anchor="b">
            <a:noAutofit/>
          </a:bodyPr>
          <a:lstStyle>
            <a:lvl1pPr algn="l" fontAlgn="t">
              <a:defRPr sz="5000" b="1" i="0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Titre</a:t>
            </a:r>
            <a:endParaRPr lang="fr-FR" dirty="0"/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84AD52D8-5EA2-E948-8554-C5A0BA14D2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3782" y="1179654"/>
            <a:ext cx="9787455" cy="463676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500" b="0" i="0" baseline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Premier point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Deuxième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Troisième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 err="1"/>
              <a:t>Etc</a:t>
            </a:r>
            <a:endParaRPr lang="fr-FR" dirty="0"/>
          </a:p>
        </p:txBody>
      </p:sp>
      <p:sp>
        <p:nvSpPr>
          <p:cNvPr id="28" name="Espace réservé du numéro de diapositive 27">
            <a:extLst>
              <a:ext uri="{FF2B5EF4-FFF2-40B4-BE49-F238E27FC236}">
                <a16:creationId xmlns:a16="http://schemas.microsoft.com/office/drawing/2014/main" id="{23D7A8C9-7BAD-3E4D-BD74-DF985357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3782" y="6237346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B1F9978-FB1B-ED40-B4E3-D8FD7A8726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87364" y="-12301"/>
            <a:ext cx="1079500" cy="43815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1E96307-7E29-CF0D-AADC-BBF1164719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770938" y="5928852"/>
            <a:ext cx="994070" cy="62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657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35C41BD-AF4C-674B-BA7E-7C9770A224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867905" cy="685800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64A3C7F-83C6-F94E-AA0F-B01A01ADEA0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51378" y="307052"/>
            <a:ext cx="9753600" cy="931813"/>
          </a:xfrm>
        </p:spPr>
        <p:txBody>
          <a:bodyPr anchor="b">
            <a:noAutofit/>
          </a:bodyPr>
          <a:lstStyle>
            <a:lvl1pPr algn="l" fontAlgn="t">
              <a:defRPr sz="5000" b="1" i="0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Titre</a:t>
            </a:r>
            <a:endParaRPr lang="fr-FR" dirty="0"/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BCCFA9AC-4EC4-8E4E-AC25-C727D206544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51378" y="1179654"/>
            <a:ext cx="9753600" cy="4900484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500" b="0" i="0" baseline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Premier point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Deuxième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Troisième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 err="1"/>
              <a:t>Etc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1D9DD85-E603-8C48-9E31-93B696EF45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1066" y="307052"/>
            <a:ext cx="1006664" cy="622096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F7982C06-3D79-D947-A59F-3982C327E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800" y="6330643"/>
            <a:ext cx="2743200" cy="365125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</a:defRPr>
            </a:lvl1pPr>
          </a:lstStyle>
          <a:p>
            <a:fld id="{9BEC584F-A68A-634B-8F1A-D70B47773A2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25622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de Contenu avec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95CAC33-0AC2-B242-B3E9-1B7E99D160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867905" cy="6858000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ABFD1A62-1267-984C-9A99-0B9803BE54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52618" y="307052"/>
            <a:ext cx="10312390" cy="881667"/>
          </a:xfrm>
        </p:spPr>
        <p:txBody>
          <a:bodyPr anchor="b">
            <a:noAutofit/>
          </a:bodyPr>
          <a:lstStyle>
            <a:lvl1pPr algn="l" fontAlgn="t">
              <a:defRPr sz="5000" b="1" i="0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Titre</a:t>
            </a:r>
            <a:endParaRPr lang="fr-FR" dirty="0"/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84AD52D8-5EA2-E948-8554-C5A0BA14D2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52618" y="1179654"/>
            <a:ext cx="10312390" cy="463676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500" b="0" i="0" baseline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Premier point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Deuxième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Troisième point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 err="1"/>
              <a:t>Etc</a:t>
            </a:r>
            <a:endParaRPr lang="fr-FR" dirty="0"/>
          </a:p>
        </p:txBody>
      </p:sp>
      <p:sp>
        <p:nvSpPr>
          <p:cNvPr id="28" name="Espace réservé du numéro de diapositive 27">
            <a:extLst>
              <a:ext uri="{FF2B5EF4-FFF2-40B4-BE49-F238E27FC236}">
                <a16:creationId xmlns:a16="http://schemas.microsoft.com/office/drawing/2014/main" id="{23D7A8C9-7BAD-3E4D-BD74-DF985357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800" y="6332400"/>
            <a:ext cx="2743200" cy="365125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fld id="{9BEC584F-A68A-634B-8F1A-D70B47773A29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CB4F5B0-33DA-6393-E4AC-57D87A7C7C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770938" y="5928852"/>
            <a:ext cx="994070" cy="62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7292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24B70874-F4ED-5D4F-816E-EE31C7F78A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59E7A2BB-FBBD-3548-9F20-E67040640A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6271" y="1592513"/>
            <a:ext cx="6914790" cy="931813"/>
          </a:xfrm>
        </p:spPr>
        <p:txBody>
          <a:bodyPr anchor="b">
            <a:noAutofit/>
          </a:bodyPr>
          <a:lstStyle>
            <a:lvl1pPr algn="l" fontAlgn="t">
              <a:defRPr sz="5000" b="1" i="0" baseline="0">
                <a:solidFill>
                  <a:srgbClr val="FFFFFF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fr-CA" dirty="0"/>
              <a:t>Conclusion</a:t>
            </a:r>
            <a:endParaRPr lang="fr-FR" dirty="0"/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50C6FE5B-F4C0-E341-84BD-0ADA84CD623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76271" y="2465115"/>
            <a:ext cx="6914790" cy="4081459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500" b="0" i="0" baseline="0">
                <a:solidFill>
                  <a:srgbClr val="FFFFFF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dirty="0"/>
              <a:t>Peut servir à présenter les partenaires au début ou à la fin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941F3AB-375C-A946-A318-8D21CDFDC5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9831" b="9831"/>
          <a:stretch/>
        </p:blipFill>
        <p:spPr>
          <a:xfrm>
            <a:off x="9025999" y="717153"/>
            <a:ext cx="3166001" cy="8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3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28DD565-21B7-FE48-B5AD-0E40FA91F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dirty="0"/>
              <a:t>Modifier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398ADA-2343-5143-A6C0-88C0A4E27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dirty="0"/>
              <a:t>Cliquez pour modifier les styles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6EA856-F4C1-EA45-9F97-A61C379C40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391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algn="l"/>
            <a:fld id="{9BEC584F-A68A-634B-8F1A-D70B47773A29}" type="slidenum">
              <a:rPr lang="fr-FR" smtClean="0"/>
              <a:pPr algn="l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26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18" r:id="rId2"/>
    <p:sldLayoutId id="2147483713" r:id="rId3"/>
    <p:sldLayoutId id="2147483705" r:id="rId4"/>
    <p:sldLayoutId id="2147483706" r:id="rId5"/>
    <p:sldLayoutId id="2147483719" r:id="rId6"/>
    <p:sldLayoutId id="2147483715" r:id="rId7"/>
    <p:sldLayoutId id="2147483716" r:id="rId8"/>
    <p:sldLayoutId id="2147483708" r:id="rId9"/>
    <p:sldLayoutId id="2147483720" r:id="rId10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000" b="1" i="0" kern="0" baseline="0">
          <a:solidFill>
            <a:schemeClr val="bg1"/>
          </a:solidFill>
          <a:latin typeface="Arial Narrow" panose="020B0604020202020204" pitchFamily="34" charset="0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ème normal"/>
        <a:buChar char="-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8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39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13" Type="http://schemas.openxmlformats.org/officeDocument/2006/relationships/image" Target="../media/image54.sv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5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52.png"/><Relationship Id="rId5" Type="http://schemas.openxmlformats.org/officeDocument/2006/relationships/tags" Target="../tags/tag5.xml"/><Relationship Id="rId10" Type="http://schemas.openxmlformats.org/officeDocument/2006/relationships/image" Target="../media/image51.png"/><Relationship Id="rId4" Type="http://schemas.openxmlformats.org/officeDocument/2006/relationships/tags" Target="../tags/tag4.xml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microsoft.com/office/2007/relationships/hdphoto" Target="../media/hdphoto1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svg"/><Relationship Id="rId2" Type="http://schemas.microsoft.com/office/2017/06/relationships/model3d" Target="../media/model3d1.glb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Relationship Id="rId9" Type="http://schemas.openxmlformats.org/officeDocument/2006/relationships/image" Target="../media/image3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A085B4D-9E36-E047-8F2E-5DEB490544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4966" y="1773238"/>
            <a:ext cx="11082068" cy="1828800"/>
          </a:xfrm>
        </p:spPr>
        <p:txBody>
          <a:bodyPr/>
          <a:lstStyle/>
          <a:p>
            <a:r>
              <a:rPr lang="en-US" dirty="0"/>
              <a:t>Machine Learning for </a:t>
            </a:r>
            <a:br>
              <a:rPr lang="en-US" dirty="0"/>
            </a:br>
            <a:r>
              <a:rPr lang="en-US" dirty="0"/>
              <a:t>Sub-Microsecond </a:t>
            </a:r>
            <a:br>
              <a:rPr lang="en-US" dirty="0"/>
            </a:br>
            <a:r>
              <a:rPr lang="en-US" dirty="0"/>
              <a:t>Edge Data Processing</a:t>
            </a:r>
            <a:endParaRPr lang="fr-FR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AAE6EC3B-E452-8D4A-B9F0-D7271A28A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4536" y="3602038"/>
            <a:ext cx="7182928" cy="1264930"/>
          </a:xfrm>
        </p:spPr>
        <p:txBody>
          <a:bodyPr>
            <a:normAutofit/>
          </a:bodyPr>
          <a:lstStyle/>
          <a:p>
            <a:r>
              <a:rPr lang="fr-FR" sz="2400" dirty="0"/>
              <a:t>Audrey Corbeil Therrien</a:t>
            </a:r>
          </a:p>
          <a:p>
            <a:r>
              <a:rPr lang="fr-FR" sz="2400" dirty="0"/>
              <a:t>Berthié Gouin-Ferland, Mohammad Mehdi Rahimifar, Quentin Wingering, Ryan Coffee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7D0887F-5282-B1FB-4EE3-364C0CE82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74" y="5580163"/>
            <a:ext cx="3366369" cy="998488"/>
          </a:xfrm>
          <a:prstGeom prst="rect">
            <a:avLst/>
          </a:prstGeom>
        </p:spPr>
      </p:pic>
      <p:pic>
        <p:nvPicPr>
          <p:cNvPr id="3" name="Picture 2" descr="Primary SLAC logo">
            <a:extLst>
              <a:ext uri="{FF2B5EF4-FFF2-40B4-BE49-F238E27FC236}">
                <a16:creationId xmlns:a16="http://schemas.microsoft.com/office/drawing/2014/main" id="{04E6A76C-807D-6E31-841E-1D1265F81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078" y="5697280"/>
            <a:ext cx="3560922" cy="76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ous-titre 4">
            <a:extLst>
              <a:ext uri="{FF2B5EF4-FFF2-40B4-BE49-F238E27FC236}">
                <a16:creationId xmlns:a16="http://schemas.microsoft.com/office/drawing/2014/main" id="{9C8065FA-F969-6DFF-656F-12369A57CAC3}"/>
              </a:ext>
            </a:extLst>
          </p:cNvPr>
          <p:cNvSpPr txBox="1">
            <a:spLocks/>
          </p:cNvSpPr>
          <p:nvPr/>
        </p:nvSpPr>
        <p:spPr>
          <a:xfrm>
            <a:off x="-301363" y="0"/>
            <a:ext cx="7182928" cy="1264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2800" b="1" i="0" kern="1200" baseline="0">
                <a:solidFill>
                  <a:srgbClr val="FFFFFF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ème normal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24th IEEE Real Time </a:t>
            </a:r>
            <a:r>
              <a:rPr lang="fr-FR" sz="2400" dirty="0" err="1"/>
              <a:t>Conference</a:t>
            </a:r>
            <a:r>
              <a:rPr lang="fr-FR" sz="2400" dirty="0"/>
              <a:t> – </a:t>
            </a:r>
            <a:r>
              <a:rPr lang="fr-FR" sz="2400" dirty="0" err="1"/>
              <a:t>Quy</a:t>
            </a:r>
            <a:r>
              <a:rPr lang="fr-FR" sz="2400" dirty="0"/>
              <a:t> </a:t>
            </a:r>
            <a:r>
              <a:rPr lang="fr-FR" sz="2400" dirty="0" err="1"/>
              <a:t>Nhon</a:t>
            </a:r>
            <a:r>
              <a:rPr lang="fr-FR" sz="2400" dirty="0"/>
              <a:t>, Vietnam</a:t>
            </a:r>
          </a:p>
        </p:txBody>
      </p:sp>
    </p:spTree>
    <p:extLst>
      <p:ext uri="{BB962C8B-B14F-4D97-AF65-F5344CB8AC3E}">
        <p14:creationId xmlns:p14="http://schemas.microsoft.com/office/powerpoint/2010/main" val="4105008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61F29C-5A80-CAD5-D51F-A74E05416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2983A58-F7A6-E521-5372-64710F937A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Validation </a:t>
            </a:r>
            <a:r>
              <a:rPr lang="fr-FR" dirty="0" err="1"/>
              <a:t>experiment</a:t>
            </a:r>
            <a:endParaRPr lang="fr-FR" dirty="0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E01FE9D1-A144-E93B-6A3B-6E64C4C81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F04565-8E33-19F7-466C-77E0F96A4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19" y="4559408"/>
            <a:ext cx="2557857" cy="1438795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AA229514-2BD1-8266-0148-1FB8F88F6059}"/>
              </a:ext>
            </a:extLst>
          </p:cNvPr>
          <p:cNvSpPr/>
          <p:nvPr/>
        </p:nvSpPr>
        <p:spPr>
          <a:xfrm>
            <a:off x="4075609" y="1338965"/>
            <a:ext cx="493525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2AB952E-8504-659A-EEDC-6B7B6B71A222}"/>
              </a:ext>
            </a:extLst>
          </p:cNvPr>
          <p:cNvSpPr/>
          <p:nvPr/>
        </p:nvSpPr>
        <p:spPr>
          <a:xfrm>
            <a:off x="4080668" y="1614884"/>
            <a:ext cx="493525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96511C9-0E50-7CE4-FE7C-498747950A05}"/>
              </a:ext>
            </a:extLst>
          </p:cNvPr>
          <p:cNvSpPr/>
          <p:nvPr/>
        </p:nvSpPr>
        <p:spPr>
          <a:xfrm>
            <a:off x="4079660" y="2090820"/>
            <a:ext cx="493525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BAA5103-3137-4C66-48A0-F9F1CDE132E1}"/>
              </a:ext>
            </a:extLst>
          </p:cNvPr>
          <p:cNvSpPr/>
          <p:nvPr/>
        </p:nvSpPr>
        <p:spPr>
          <a:xfrm>
            <a:off x="4075610" y="2351446"/>
            <a:ext cx="493525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B993883E-4F1D-756D-8B34-BE155A16D97C}"/>
              </a:ext>
            </a:extLst>
          </p:cNvPr>
          <p:cNvSpPr/>
          <p:nvPr/>
        </p:nvSpPr>
        <p:spPr>
          <a:xfrm>
            <a:off x="4075608" y="2840010"/>
            <a:ext cx="493525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270F05E6-E16C-7266-1113-7A49A6D0A6CA}"/>
              </a:ext>
            </a:extLst>
          </p:cNvPr>
          <p:cNvSpPr/>
          <p:nvPr/>
        </p:nvSpPr>
        <p:spPr>
          <a:xfrm>
            <a:off x="4075305" y="3068587"/>
            <a:ext cx="493525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D2CDE1A-302E-FEB6-BECF-22941E458109}"/>
              </a:ext>
            </a:extLst>
          </p:cNvPr>
          <p:cNvSpPr/>
          <p:nvPr/>
        </p:nvSpPr>
        <p:spPr>
          <a:xfrm>
            <a:off x="4081773" y="3541680"/>
            <a:ext cx="493525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205292B0-CA90-481B-984C-4AE97A4FB58F}"/>
              </a:ext>
            </a:extLst>
          </p:cNvPr>
          <p:cNvSpPr/>
          <p:nvPr/>
        </p:nvSpPr>
        <p:spPr>
          <a:xfrm>
            <a:off x="4086461" y="3816546"/>
            <a:ext cx="493525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7" name="Callout: Bent Line 16">
            <a:extLst>
              <a:ext uri="{FF2B5EF4-FFF2-40B4-BE49-F238E27FC236}">
                <a16:creationId xmlns:a16="http://schemas.microsoft.com/office/drawing/2014/main" id="{A339272D-8401-0502-FCCE-E35432BE4A44}"/>
              </a:ext>
            </a:extLst>
          </p:cNvPr>
          <p:cNvSpPr/>
          <p:nvPr/>
        </p:nvSpPr>
        <p:spPr>
          <a:xfrm>
            <a:off x="1991045" y="3901008"/>
            <a:ext cx="1608871" cy="231654"/>
          </a:xfrm>
          <a:prstGeom prst="borderCallout2">
            <a:avLst>
              <a:gd name="adj1" fmla="val 45844"/>
              <a:gd name="adj2" fmla="val -3609"/>
              <a:gd name="adj3" fmla="val 48760"/>
              <a:gd name="adj4" fmla="val -24137"/>
              <a:gd name="adj5" fmla="val -98630"/>
              <a:gd name="adj6" fmla="val -24497"/>
            </a:avLst>
          </a:prstGeom>
          <a:solidFill>
            <a:srgbClr val="1AA759"/>
          </a:solidFill>
          <a:ln w="6350" cap="flat" cmpd="sng" algn="ctr">
            <a:solidFill>
              <a:srgbClr val="1AA7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The </a:t>
            </a:r>
            <a:r>
              <a:rPr kumimoji="0" lang="en-US" sz="18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CookieBox</a:t>
            </a:r>
            <a:endParaRPr kumimoji="0" lang="en-CA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8" name="Callout: Bent Line 17">
            <a:extLst>
              <a:ext uri="{FF2B5EF4-FFF2-40B4-BE49-F238E27FC236}">
                <a16:creationId xmlns:a16="http://schemas.microsoft.com/office/drawing/2014/main" id="{86AE86FD-1613-5678-C5E5-33C9A193B35D}"/>
              </a:ext>
            </a:extLst>
          </p:cNvPr>
          <p:cNvSpPr/>
          <p:nvPr/>
        </p:nvSpPr>
        <p:spPr>
          <a:xfrm>
            <a:off x="1672414" y="6106140"/>
            <a:ext cx="1123066" cy="231654"/>
          </a:xfrm>
          <a:prstGeom prst="borderCallout2">
            <a:avLst>
              <a:gd name="adj1" fmla="val 45844"/>
              <a:gd name="adj2" fmla="val -3609"/>
              <a:gd name="adj3" fmla="val 48760"/>
              <a:gd name="adj4" fmla="val -24137"/>
              <a:gd name="adj5" fmla="val -98630"/>
              <a:gd name="adj6" fmla="val -24497"/>
            </a:avLst>
          </a:prstGeom>
          <a:solidFill>
            <a:srgbClr val="1AA759"/>
          </a:solidFill>
          <a:ln w="6350" cap="flat" cmpd="sng" algn="ctr">
            <a:solidFill>
              <a:srgbClr val="1AA7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The AWG</a:t>
            </a:r>
            <a:endParaRPr kumimoji="0" lang="en-CA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8B28A2-684C-A73B-E7C6-75C9707E48D6}"/>
              </a:ext>
            </a:extLst>
          </p:cNvPr>
          <p:cNvSpPr/>
          <p:nvPr/>
        </p:nvSpPr>
        <p:spPr>
          <a:xfrm>
            <a:off x="4783600" y="1194454"/>
            <a:ext cx="783145" cy="308166"/>
          </a:xfrm>
          <a:prstGeom prst="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FFFFFF"/>
                </a:solidFill>
                <a:latin typeface="TradeGothic-CondEighteen"/>
              </a:rPr>
              <a:t>ADC</a:t>
            </a:r>
            <a:endParaRPr kumimoji="0" lang="en-CA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8DE75EB2-138B-D790-F1D9-759CB4AC7F9E}"/>
              </a:ext>
            </a:extLst>
          </p:cNvPr>
          <p:cNvSpPr/>
          <p:nvPr/>
        </p:nvSpPr>
        <p:spPr>
          <a:xfrm>
            <a:off x="5691448" y="1465282"/>
            <a:ext cx="599992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6552179B-29F1-29C0-09C7-4DD277EF602E}"/>
              </a:ext>
            </a:extLst>
          </p:cNvPr>
          <p:cNvSpPr/>
          <p:nvPr/>
        </p:nvSpPr>
        <p:spPr>
          <a:xfrm>
            <a:off x="5686321" y="2172140"/>
            <a:ext cx="605119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EC8F2FD0-8B8B-4A61-D3DD-ABDA55F31676}"/>
              </a:ext>
            </a:extLst>
          </p:cNvPr>
          <p:cNvSpPr/>
          <p:nvPr/>
        </p:nvSpPr>
        <p:spPr>
          <a:xfrm>
            <a:off x="5669956" y="2975901"/>
            <a:ext cx="621484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A5ED8234-F0E8-7920-334E-69B8E5FB7509}"/>
              </a:ext>
            </a:extLst>
          </p:cNvPr>
          <p:cNvSpPr/>
          <p:nvPr/>
        </p:nvSpPr>
        <p:spPr>
          <a:xfrm>
            <a:off x="5657764" y="3776391"/>
            <a:ext cx="633676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EA925E5-1C48-DDFC-58FF-7E0C2752977B}"/>
              </a:ext>
            </a:extLst>
          </p:cNvPr>
          <p:cNvSpPr/>
          <p:nvPr/>
        </p:nvSpPr>
        <p:spPr>
          <a:xfrm>
            <a:off x="6395895" y="1275977"/>
            <a:ext cx="783145" cy="62322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FPGA</a:t>
            </a: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D082566-D6FE-13E7-76DA-E8AB319013BD}"/>
              </a:ext>
            </a:extLst>
          </p:cNvPr>
          <p:cNvSpPr/>
          <p:nvPr/>
        </p:nvSpPr>
        <p:spPr>
          <a:xfrm>
            <a:off x="6395895" y="2019200"/>
            <a:ext cx="783145" cy="62322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FPGA</a:t>
            </a: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12B4DE8-05F8-4496-3168-1643AA915723}"/>
              </a:ext>
            </a:extLst>
          </p:cNvPr>
          <p:cNvSpPr/>
          <p:nvPr/>
        </p:nvSpPr>
        <p:spPr>
          <a:xfrm>
            <a:off x="6395896" y="2727908"/>
            <a:ext cx="783145" cy="62322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FPGA</a:t>
            </a: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3510F14-97FA-3D1F-FE53-BA2FDB23AC08}"/>
              </a:ext>
            </a:extLst>
          </p:cNvPr>
          <p:cNvSpPr/>
          <p:nvPr/>
        </p:nvSpPr>
        <p:spPr>
          <a:xfrm>
            <a:off x="6401945" y="3433108"/>
            <a:ext cx="783145" cy="62322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FPGA</a:t>
            </a: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9E0D8F1-B534-9248-E4D6-B3C709C27D89}"/>
              </a:ext>
            </a:extLst>
          </p:cNvPr>
          <p:cNvSpPr/>
          <p:nvPr/>
        </p:nvSpPr>
        <p:spPr>
          <a:xfrm>
            <a:off x="8068594" y="2123910"/>
            <a:ext cx="1713119" cy="1037025"/>
          </a:xfrm>
          <a:prstGeom prst="rect">
            <a:avLst/>
          </a:prstGeom>
          <a:solidFill>
            <a:srgbClr val="9933FF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FPGA</a:t>
            </a:r>
            <a:endParaRPr kumimoji="0" lang="en-CA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B2C78C7A-1002-AC89-DB70-1CFB1145B3CE}"/>
              </a:ext>
            </a:extLst>
          </p:cNvPr>
          <p:cNvSpPr/>
          <p:nvPr/>
        </p:nvSpPr>
        <p:spPr>
          <a:xfrm>
            <a:off x="7233219" y="2572625"/>
            <a:ext cx="778288" cy="231654"/>
          </a:xfrm>
          <a:prstGeom prst="rightArrow">
            <a:avLst/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883CA887-49BB-5017-CBA1-06F54B51812B}"/>
              </a:ext>
            </a:extLst>
          </p:cNvPr>
          <p:cNvSpPr/>
          <p:nvPr/>
        </p:nvSpPr>
        <p:spPr>
          <a:xfrm>
            <a:off x="3690611" y="5160471"/>
            <a:ext cx="1092989" cy="290081"/>
          </a:xfrm>
          <a:prstGeom prst="rightArrow">
            <a:avLst>
              <a:gd name="adj1" fmla="val 57739"/>
              <a:gd name="adj2" fmla="val 50000"/>
            </a:avLst>
          </a:prstGeom>
          <a:solidFill>
            <a:srgbClr val="1AA759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C7D96BF-3878-DFD7-16A6-0CC187160A5B}"/>
              </a:ext>
            </a:extLst>
          </p:cNvPr>
          <p:cNvSpPr/>
          <p:nvPr/>
        </p:nvSpPr>
        <p:spPr>
          <a:xfrm>
            <a:off x="4783600" y="4791962"/>
            <a:ext cx="1049152" cy="991015"/>
          </a:xfrm>
          <a:prstGeom prst="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ADC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FFFFFF"/>
                </a:solidFill>
                <a:latin typeface="TradeGothic-CondEighteen"/>
              </a:rPr>
              <a:t>8b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FFFFFF"/>
                </a:solidFill>
                <a:latin typeface="TradeGothic-CondEighteen"/>
              </a:rPr>
              <a:t>6.4 </a:t>
            </a:r>
            <a:r>
              <a:rPr lang="en-US" kern="0" dirty="0" err="1">
                <a:solidFill>
                  <a:srgbClr val="FFFFFF"/>
                </a:solidFill>
                <a:latin typeface="TradeGothic-CondEighteen"/>
              </a:rPr>
              <a:t>GSps</a:t>
            </a:r>
            <a:endParaRPr kumimoji="0" lang="en-CA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D0242DA-1102-C2E3-48EF-FF7031D70A76}"/>
              </a:ext>
            </a:extLst>
          </p:cNvPr>
          <p:cNvSpPr/>
          <p:nvPr/>
        </p:nvSpPr>
        <p:spPr>
          <a:xfrm>
            <a:off x="5832752" y="4785500"/>
            <a:ext cx="3951794" cy="1963875"/>
          </a:xfrm>
          <a:prstGeom prst="rect">
            <a:avLst/>
          </a:prstGeom>
          <a:gradFill rotWithShape="1">
            <a:gsLst>
              <a:gs pos="0">
                <a:srgbClr val="1AA759">
                  <a:satMod val="103000"/>
                  <a:lumMod val="102000"/>
                  <a:tint val="94000"/>
                </a:srgbClr>
              </a:gs>
              <a:gs pos="50000">
                <a:srgbClr val="1AA759">
                  <a:satMod val="110000"/>
                  <a:lumMod val="100000"/>
                  <a:shade val="100000"/>
                </a:srgbClr>
              </a:gs>
              <a:gs pos="100000">
                <a:srgbClr val="1AA75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FPGA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93098FA-7C49-ED11-8A4C-7DCA2DEF04F1}"/>
              </a:ext>
            </a:extLst>
          </p:cNvPr>
          <p:cNvSpPr/>
          <p:nvPr/>
        </p:nvSpPr>
        <p:spPr>
          <a:xfrm>
            <a:off x="5936764" y="4896696"/>
            <a:ext cx="1381045" cy="793580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Data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processing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A233750-B56C-06F5-3F89-F99E4B83A019}"/>
              </a:ext>
            </a:extLst>
          </p:cNvPr>
          <p:cNvSpPr/>
          <p:nvPr/>
        </p:nvSpPr>
        <p:spPr>
          <a:xfrm>
            <a:off x="5936764" y="5772028"/>
            <a:ext cx="1381045" cy="832813"/>
          </a:xfrm>
          <a:prstGeom prst="rect">
            <a:avLst/>
          </a:prstGeom>
          <a:solidFill>
            <a:srgbClr val="FFFFFF">
              <a:lumMod val="50000"/>
            </a:srgbClr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Other channels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(Memory)</a:t>
            </a: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F27E86A-AF1C-139D-4798-66931E4748FA}"/>
              </a:ext>
            </a:extLst>
          </p:cNvPr>
          <p:cNvSpPr/>
          <p:nvPr/>
        </p:nvSpPr>
        <p:spPr>
          <a:xfrm>
            <a:off x="7932249" y="5198501"/>
            <a:ext cx="1770815" cy="963895"/>
          </a:xfrm>
          <a:prstGeom prst="rect">
            <a:avLst/>
          </a:prstGeom>
          <a:solidFill>
            <a:srgbClr val="9933FF"/>
          </a:solidFill>
          <a:ln w="12700" cap="flat" cmpd="sng" algn="ctr">
            <a:solidFill>
              <a:srgbClr val="1AA75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>
                <a:solidFill>
                  <a:srgbClr val="FFFFFF"/>
                </a:solidFill>
                <a:latin typeface="TradeGothic-CondEighteen"/>
              </a:rPr>
              <a:t>NN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adeGothic-CondEighteen"/>
                <a:ea typeface="+mn-ea"/>
                <a:cs typeface="+mn-cs"/>
              </a:rPr>
              <a:t> model</a:t>
            </a:r>
            <a:endParaRPr kumimoji="0" lang="en-CA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cxnSp>
        <p:nvCxnSpPr>
          <p:cNvPr id="43" name="Connector: Elbow 50">
            <a:extLst>
              <a:ext uri="{FF2B5EF4-FFF2-40B4-BE49-F238E27FC236}">
                <a16:creationId xmlns:a16="http://schemas.microsoft.com/office/drawing/2014/main" id="{523E60D2-0B65-DD64-A0B1-F6F5B46C3FF7}"/>
              </a:ext>
            </a:extLst>
          </p:cNvPr>
          <p:cNvCxnSpPr>
            <a:cxnSpLocks/>
            <a:stCxn id="40" idx="3"/>
            <a:endCxn id="42" idx="1"/>
          </p:cNvCxnSpPr>
          <p:nvPr/>
        </p:nvCxnSpPr>
        <p:spPr>
          <a:xfrm>
            <a:off x="7317809" y="5293486"/>
            <a:ext cx="614440" cy="386963"/>
          </a:xfrm>
          <a:prstGeom prst="bentConnector3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4" name="TextBox 64">
            <a:extLst>
              <a:ext uri="{FF2B5EF4-FFF2-40B4-BE49-F238E27FC236}">
                <a16:creationId xmlns:a16="http://schemas.microsoft.com/office/drawing/2014/main" id="{FE8B1AB4-FAE4-EA56-FEAA-A1E5E8A0A369}"/>
              </a:ext>
            </a:extLst>
          </p:cNvPr>
          <p:cNvSpPr txBox="1"/>
          <p:nvPr/>
        </p:nvSpPr>
        <p:spPr>
          <a:xfrm>
            <a:off x="4052651" y="987071"/>
            <a:ext cx="462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x2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TextBox 65">
            <a:extLst>
              <a:ext uri="{FF2B5EF4-FFF2-40B4-BE49-F238E27FC236}">
                <a16:creationId xmlns:a16="http://schemas.microsoft.com/office/drawing/2014/main" id="{D283E424-BB01-BF73-D742-B9A6EA15B72F}"/>
              </a:ext>
            </a:extLst>
          </p:cNvPr>
          <p:cNvSpPr txBox="1"/>
          <p:nvPr/>
        </p:nvSpPr>
        <p:spPr>
          <a:xfrm>
            <a:off x="5657764" y="4159298"/>
            <a:ext cx="243796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Data pre-processing</a:t>
            </a:r>
            <a:endParaRPr kumimoji="0" lang="en-CA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6" name="TextBox 67">
            <a:extLst>
              <a:ext uri="{FF2B5EF4-FFF2-40B4-BE49-F238E27FC236}">
                <a16:creationId xmlns:a16="http://schemas.microsoft.com/office/drawing/2014/main" id="{88DE2850-F705-D8C4-E817-D526C082FD58}"/>
              </a:ext>
            </a:extLst>
          </p:cNvPr>
          <p:cNvSpPr txBox="1"/>
          <p:nvPr/>
        </p:nvSpPr>
        <p:spPr>
          <a:xfrm>
            <a:off x="7835399" y="3184414"/>
            <a:ext cx="225824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Inference engine</a:t>
            </a:r>
            <a:endParaRPr kumimoji="0" lang="en-CA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48" name="Connector: Elbow 42">
            <a:extLst>
              <a:ext uri="{FF2B5EF4-FFF2-40B4-BE49-F238E27FC236}">
                <a16:creationId xmlns:a16="http://schemas.microsoft.com/office/drawing/2014/main" id="{791CF8B0-AB5A-65B1-DE4B-0CB03CE5DC85}"/>
              </a:ext>
            </a:extLst>
          </p:cNvPr>
          <p:cNvCxnSpPr>
            <a:cxnSpLocks/>
            <a:stCxn id="41" idx="3"/>
          </p:cNvCxnSpPr>
          <p:nvPr/>
        </p:nvCxnSpPr>
        <p:spPr>
          <a:xfrm flipV="1">
            <a:off x="7317809" y="5574087"/>
            <a:ext cx="307220" cy="614348"/>
          </a:xfrm>
          <a:prstGeom prst="bentConnector2">
            <a:avLst/>
          </a:prstGeom>
          <a:noFill/>
          <a:ln w="6350" cap="flat" cmpd="sng" algn="ctr">
            <a:solidFill>
              <a:srgbClr val="000000"/>
            </a:solidFill>
            <a:prstDash val="solid"/>
            <a:miter lim="800000"/>
          </a:ln>
          <a:effectLst/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1D92EE98-7AC4-C990-278D-245C2D239D6A}"/>
              </a:ext>
            </a:extLst>
          </p:cNvPr>
          <p:cNvSpPr/>
          <p:nvPr/>
        </p:nvSpPr>
        <p:spPr>
          <a:xfrm>
            <a:off x="4786115" y="1591034"/>
            <a:ext cx="783145" cy="308166"/>
          </a:xfrm>
          <a:prstGeom prst="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FFFFFF"/>
                </a:solidFill>
                <a:latin typeface="TradeGothic-CondEighteen"/>
              </a:rPr>
              <a:t>ADC</a:t>
            </a:r>
            <a:endParaRPr kumimoji="0" lang="en-CA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9D47E3-EEBB-DDEE-6217-929A2CECC8D5}"/>
              </a:ext>
            </a:extLst>
          </p:cNvPr>
          <p:cNvSpPr/>
          <p:nvPr/>
        </p:nvSpPr>
        <p:spPr>
          <a:xfrm>
            <a:off x="4794252" y="1983656"/>
            <a:ext cx="783145" cy="308166"/>
          </a:xfrm>
          <a:prstGeom prst="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FFFFFF"/>
                </a:solidFill>
                <a:latin typeface="TradeGothic-CondEighteen"/>
              </a:rPr>
              <a:t>ADC</a:t>
            </a:r>
            <a:endParaRPr kumimoji="0" lang="en-CA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DEACEA-31EA-D3C8-161C-B31DDC8CC63A}"/>
              </a:ext>
            </a:extLst>
          </p:cNvPr>
          <p:cNvSpPr/>
          <p:nvPr/>
        </p:nvSpPr>
        <p:spPr>
          <a:xfrm>
            <a:off x="4796767" y="2380236"/>
            <a:ext cx="783145" cy="308166"/>
          </a:xfrm>
          <a:prstGeom prst="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FFFFFF"/>
                </a:solidFill>
                <a:latin typeface="TradeGothic-CondEighteen"/>
              </a:rPr>
              <a:t>ADC</a:t>
            </a:r>
            <a:endParaRPr kumimoji="0" lang="en-CA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D13570E-422F-0A7F-20F2-4A98C5973001}"/>
              </a:ext>
            </a:extLst>
          </p:cNvPr>
          <p:cNvSpPr/>
          <p:nvPr/>
        </p:nvSpPr>
        <p:spPr>
          <a:xfrm>
            <a:off x="4800974" y="2779385"/>
            <a:ext cx="783145" cy="308166"/>
          </a:xfrm>
          <a:prstGeom prst="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FFFFFF"/>
                </a:solidFill>
                <a:latin typeface="TradeGothic-CondEighteen"/>
              </a:rPr>
              <a:t>ADC</a:t>
            </a:r>
            <a:endParaRPr kumimoji="0" lang="en-CA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BFC1CD-F90A-1E24-C336-4ED809495A85}"/>
              </a:ext>
            </a:extLst>
          </p:cNvPr>
          <p:cNvSpPr/>
          <p:nvPr/>
        </p:nvSpPr>
        <p:spPr>
          <a:xfrm>
            <a:off x="4803489" y="3175965"/>
            <a:ext cx="783145" cy="308166"/>
          </a:xfrm>
          <a:prstGeom prst="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FFFFFF"/>
                </a:solidFill>
                <a:latin typeface="TradeGothic-CondEighteen"/>
              </a:rPr>
              <a:t>ADC</a:t>
            </a:r>
            <a:endParaRPr kumimoji="0" lang="en-CA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83ED958-8B40-E603-1E8A-9C675A7E1043}"/>
              </a:ext>
            </a:extLst>
          </p:cNvPr>
          <p:cNvSpPr/>
          <p:nvPr/>
        </p:nvSpPr>
        <p:spPr>
          <a:xfrm>
            <a:off x="4801557" y="3561357"/>
            <a:ext cx="783145" cy="308166"/>
          </a:xfrm>
          <a:prstGeom prst="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FFFFFF"/>
                </a:solidFill>
                <a:latin typeface="TradeGothic-CondEighteen"/>
              </a:rPr>
              <a:t>ADC</a:t>
            </a:r>
            <a:endParaRPr kumimoji="0" lang="en-CA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4DEB8A9-263B-0A04-9EC0-E900FA6FCF61}"/>
              </a:ext>
            </a:extLst>
          </p:cNvPr>
          <p:cNvSpPr/>
          <p:nvPr/>
        </p:nvSpPr>
        <p:spPr>
          <a:xfrm>
            <a:off x="4804072" y="3957937"/>
            <a:ext cx="783145" cy="308166"/>
          </a:xfrm>
          <a:prstGeom prst="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FFFFFF"/>
                </a:solidFill>
                <a:latin typeface="TradeGothic-CondEighteen"/>
              </a:rPr>
              <a:t>ADC</a:t>
            </a:r>
            <a:endParaRPr kumimoji="0" lang="en-CA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adeGothic-CondEighteen"/>
              <a:ea typeface="+mn-ea"/>
              <a:cs typeface="+mn-cs"/>
            </a:endParaRPr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2E0DA8C6-79E3-E317-1AA3-43A89753C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020" y="1059556"/>
            <a:ext cx="2634165" cy="270401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A5CB114-C9E2-5134-4AA9-F12CB395EBCA}"/>
              </a:ext>
            </a:extLst>
          </p:cNvPr>
          <p:cNvSpPr txBox="1"/>
          <p:nvPr/>
        </p:nvSpPr>
        <p:spPr>
          <a:xfrm>
            <a:off x="10036615" y="4756185"/>
            <a:ext cx="215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Wingering, NSS 2023</a:t>
            </a:r>
            <a:endParaRPr lang="fr-CA" sz="16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0DE49F3-1080-C7BF-2826-3745AF6FB6F6}"/>
              </a:ext>
            </a:extLst>
          </p:cNvPr>
          <p:cNvSpPr txBox="1"/>
          <p:nvPr/>
        </p:nvSpPr>
        <p:spPr>
          <a:xfrm>
            <a:off x="1290404" y="6361006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 err="1">
                <a:effectLst/>
                <a:latin typeface="Arial" panose="020B0604020202020204" pitchFamily="34" charset="0"/>
              </a:rPr>
              <a:t>Keysight</a:t>
            </a:r>
            <a:r>
              <a:rPr lang="fr-CA" dirty="0">
                <a:effectLst/>
                <a:latin typeface="Arial" panose="020B0604020202020204" pitchFamily="34" charset="0"/>
              </a:rPr>
              <a:t> M8195</a:t>
            </a:r>
            <a:endParaRPr lang="fr-CA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DBC1135-ED26-58EE-ED02-297AFDAEC941}"/>
              </a:ext>
            </a:extLst>
          </p:cNvPr>
          <p:cNvSpPr txBox="1"/>
          <p:nvPr/>
        </p:nvSpPr>
        <p:spPr>
          <a:xfrm>
            <a:off x="8754382" y="6417805"/>
            <a:ext cx="2564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VCU128</a:t>
            </a:r>
            <a:endParaRPr lang="fr-CA" dirty="0">
              <a:solidFill>
                <a:srgbClr val="FFFFFF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3ED8A82-E6B9-F9F5-CC45-7310DA77740E}"/>
              </a:ext>
            </a:extLst>
          </p:cNvPr>
          <p:cNvSpPr txBox="1"/>
          <p:nvPr/>
        </p:nvSpPr>
        <p:spPr>
          <a:xfrm>
            <a:off x="3993029" y="5759489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/>
              <a:t>ADC08DJ3200EVM</a:t>
            </a:r>
          </a:p>
        </p:txBody>
      </p:sp>
    </p:spTree>
    <p:extLst>
      <p:ext uri="{BB962C8B-B14F-4D97-AF65-F5344CB8AC3E}">
        <p14:creationId xmlns:p14="http://schemas.microsoft.com/office/powerpoint/2010/main" val="340536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7" grpId="0"/>
      <p:bldP spid="23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CAE7F-2111-BDFE-77FC-89A3DC53E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F9DA4E5-60D5-934D-820B-CC4C946E47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Validation </a:t>
            </a:r>
            <a:r>
              <a:rPr lang="fr-FR" dirty="0" err="1"/>
              <a:t>experiment</a:t>
            </a:r>
            <a:endParaRPr lang="fr-FR" dirty="0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B1AEDA43-3FA8-3921-BE45-31E0BC510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B5FE4BD-CD41-44C3-2565-15C5B5C4173C}"/>
              </a:ext>
            </a:extLst>
          </p:cNvPr>
          <p:cNvSpPr txBox="1"/>
          <p:nvPr/>
        </p:nvSpPr>
        <p:spPr>
          <a:xfrm>
            <a:off x="2062393" y="1799750"/>
            <a:ext cx="2046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Serial mode</a:t>
            </a:r>
            <a:endParaRPr lang="en-US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87B5A0D-14FA-54E0-B2DA-DBA15ACEC346}"/>
              </a:ext>
            </a:extLst>
          </p:cNvPr>
          <p:cNvSpPr txBox="1"/>
          <p:nvPr/>
        </p:nvSpPr>
        <p:spPr>
          <a:xfrm>
            <a:off x="7358455" y="1770965"/>
            <a:ext cx="2151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Memory mode</a:t>
            </a:r>
            <a:endParaRPr lang="en-US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9DEAEF-B3BD-92F7-80FF-28D2299C8938}"/>
              </a:ext>
            </a:extLst>
          </p:cNvPr>
          <p:cNvSpPr/>
          <p:nvPr/>
        </p:nvSpPr>
        <p:spPr>
          <a:xfrm>
            <a:off x="8820468" y="2661000"/>
            <a:ext cx="1172832" cy="1203859"/>
          </a:xfrm>
          <a:prstGeom prst="rect">
            <a:avLst/>
          </a:prstGeom>
          <a:solidFill>
            <a:srgbClr val="9933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FFFFFF"/>
                </a:solidFill>
              </a:rPr>
              <a:t>NN</a:t>
            </a:r>
            <a:endParaRPr lang="en-US" sz="2000" dirty="0">
              <a:solidFill>
                <a:srgbClr val="FFFFFF"/>
              </a:solidFill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DF5BB38-AE11-5078-F449-8AEC8B3245FF}"/>
              </a:ext>
            </a:extLst>
          </p:cNvPr>
          <p:cNvCxnSpPr>
            <a:cxnSpLocks/>
          </p:cNvCxnSpPr>
          <p:nvPr/>
        </p:nvCxnSpPr>
        <p:spPr>
          <a:xfrm>
            <a:off x="6580881" y="2895075"/>
            <a:ext cx="223958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0FCA56DF-528B-2271-AF31-9E7E13B12604}"/>
              </a:ext>
            </a:extLst>
          </p:cNvPr>
          <p:cNvSpPr/>
          <p:nvPr/>
        </p:nvSpPr>
        <p:spPr>
          <a:xfrm>
            <a:off x="6941398" y="3162639"/>
            <a:ext cx="1246143" cy="7022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FFFFFF"/>
                </a:solidFill>
              </a:rPr>
              <a:t>Memory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F357858A-25B7-7F59-3590-1B2EB39C9D6E}"/>
              </a:ext>
            </a:extLst>
          </p:cNvPr>
          <p:cNvCxnSpPr/>
          <p:nvPr/>
        </p:nvCxnSpPr>
        <p:spPr>
          <a:xfrm>
            <a:off x="8180002" y="3248896"/>
            <a:ext cx="64046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4631E8BC-D9F2-C628-6CF2-2D22CB083C00}"/>
              </a:ext>
            </a:extLst>
          </p:cNvPr>
          <p:cNvSpPr txBox="1"/>
          <p:nvPr/>
        </p:nvSpPr>
        <p:spPr>
          <a:xfrm>
            <a:off x="6849369" y="2410212"/>
            <a:ext cx="1430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Channel 1</a:t>
            </a:r>
            <a:endParaRPr lang="en-US" sz="24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EBF0B91-D81A-FEC0-2598-F0E35E429D6B}"/>
              </a:ext>
            </a:extLst>
          </p:cNvPr>
          <p:cNvSpPr txBox="1"/>
          <p:nvPr/>
        </p:nvSpPr>
        <p:spPr>
          <a:xfrm>
            <a:off x="6625693" y="3882706"/>
            <a:ext cx="1955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Channels 2-16</a:t>
            </a:r>
            <a:endParaRPr lang="en-US" sz="24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306D1A0-6A7F-EA5B-9F48-9A6B47494FCB}"/>
              </a:ext>
            </a:extLst>
          </p:cNvPr>
          <p:cNvSpPr/>
          <p:nvPr/>
        </p:nvSpPr>
        <p:spPr>
          <a:xfrm>
            <a:off x="4084661" y="2739818"/>
            <a:ext cx="1172832" cy="1072187"/>
          </a:xfrm>
          <a:prstGeom prst="rect">
            <a:avLst/>
          </a:prstGeom>
          <a:solidFill>
            <a:srgbClr val="9933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FFFFFF"/>
                </a:solidFill>
              </a:rPr>
              <a:t>NN</a:t>
            </a:r>
            <a:endParaRPr lang="en-US" sz="2000" dirty="0">
              <a:solidFill>
                <a:srgbClr val="FFFFFF"/>
              </a:solidFill>
            </a:endParaRP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DB9E169E-65B4-CB26-3BE3-CE188A577E3A}"/>
              </a:ext>
            </a:extLst>
          </p:cNvPr>
          <p:cNvCxnSpPr>
            <a:cxnSpLocks/>
          </p:cNvCxnSpPr>
          <p:nvPr/>
        </p:nvCxnSpPr>
        <p:spPr>
          <a:xfrm>
            <a:off x="1795794" y="3275912"/>
            <a:ext cx="85568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rapèze 17">
            <a:extLst>
              <a:ext uri="{FF2B5EF4-FFF2-40B4-BE49-F238E27FC236}">
                <a16:creationId xmlns:a16="http://schemas.microsoft.com/office/drawing/2014/main" id="{584DF75A-B4F4-5D57-682A-12EF112BB45B}"/>
              </a:ext>
            </a:extLst>
          </p:cNvPr>
          <p:cNvSpPr/>
          <p:nvPr/>
        </p:nvSpPr>
        <p:spPr>
          <a:xfrm rot="16200000">
            <a:off x="2248730" y="3059899"/>
            <a:ext cx="1341120" cy="535632"/>
          </a:xfrm>
          <a:prstGeom prst="trapezoid">
            <a:avLst>
              <a:gd name="adj" fmla="val 7052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EE35A5B-7E69-0E04-A00A-CF4A293FC80E}"/>
              </a:ext>
            </a:extLst>
          </p:cNvPr>
          <p:cNvCxnSpPr/>
          <p:nvPr/>
        </p:nvCxnSpPr>
        <p:spPr>
          <a:xfrm>
            <a:off x="8193289" y="3751816"/>
            <a:ext cx="64046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CF6661B1-F82D-E331-4534-2F8F384D1158}"/>
              </a:ext>
            </a:extLst>
          </p:cNvPr>
          <p:cNvSpPr/>
          <p:nvPr/>
        </p:nvSpPr>
        <p:spPr>
          <a:xfrm>
            <a:off x="8434069" y="3352122"/>
            <a:ext cx="45720" cy="4572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C91AE2F7-3233-249D-E21C-C88C70F8781B}"/>
              </a:ext>
            </a:extLst>
          </p:cNvPr>
          <p:cNvSpPr/>
          <p:nvPr/>
        </p:nvSpPr>
        <p:spPr>
          <a:xfrm>
            <a:off x="8434069" y="3473654"/>
            <a:ext cx="45720" cy="4572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97CF7595-82BF-A9AF-8BED-7C07DA06D2D1}"/>
              </a:ext>
            </a:extLst>
          </p:cNvPr>
          <p:cNvSpPr/>
          <p:nvPr/>
        </p:nvSpPr>
        <p:spPr>
          <a:xfrm>
            <a:off x="8434069" y="3602871"/>
            <a:ext cx="45720" cy="4572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16CE1402-B986-DAF6-B385-C5E35196F2B1}"/>
              </a:ext>
            </a:extLst>
          </p:cNvPr>
          <p:cNvGrpSpPr/>
          <p:nvPr/>
        </p:nvGrpSpPr>
        <p:grpSpPr>
          <a:xfrm>
            <a:off x="3168485" y="2948995"/>
            <a:ext cx="916176" cy="732694"/>
            <a:chOff x="8540640" y="2742706"/>
            <a:chExt cx="653753" cy="502920"/>
          </a:xfrm>
        </p:grpSpPr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E302968B-9D4F-C4C8-F2DE-EF36020D994A}"/>
                </a:ext>
              </a:extLst>
            </p:cNvPr>
            <p:cNvCxnSpPr>
              <a:cxnSpLocks/>
            </p:cNvCxnSpPr>
            <p:nvPr/>
          </p:nvCxnSpPr>
          <p:spPr>
            <a:xfrm>
              <a:off x="8540640" y="2742706"/>
              <a:ext cx="640466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6E454629-91AF-8022-EEE0-C03B79A0779A}"/>
                </a:ext>
              </a:extLst>
            </p:cNvPr>
            <p:cNvCxnSpPr>
              <a:cxnSpLocks/>
            </p:cNvCxnSpPr>
            <p:nvPr/>
          </p:nvCxnSpPr>
          <p:spPr>
            <a:xfrm>
              <a:off x="8553927" y="3245626"/>
              <a:ext cx="640466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F3583635-428A-2C94-A6CD-0CB2E416A26F}"/>
                </a:ext>
              </a:extLst>
            </p:cNvPr>
            <p:cNvSpPr/>
            <p:nvPr/>
          </p:nvSpPr>
          <p:spPr>
            <a:xfrm>
              <a:off x="8794707" y="2845932"/>
              <a:ext cx="45720" cy="4572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BD9B2676-D25C-B779-A5AA-8841FA38B7D7}"/>
                </a:ext>
              </a:extLst>
            </p:cNvPr>
            <p:cNvSpPr/>
            <p:nvPr/>
          </p:nvSpPr>
          <p:spPr>
            <a:xfrm>
              <a:off x="8794707" y="2967464"/>
              <a:ext cx="45720" cy="4572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21B4280-A989-F114-766C-E01073525BC8}"/>
                </a:ext>
              </a:extLst>
            </p:cNvPr>
            <p:cNvSpPr/>
            <p:nvPr/>
          </p:nvSpPr>
          <p:spPr>
            <a:xfrm>
              <a:off x="8794707" y="3096681"/>
              <a:ext cx="45720" cy="4572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356C4133-B406-3787-F8E8-6C71D9C4A56F}"/>
              </a:ext>
            </a:extLst>
          </p:cNvPr>
          <p:cNvSpPr txBox="1"/>
          <p:nvPr/>
        </p:nvSpPr>
        <p:spPr>
          <a:xfrm>
            <a:off x="551966" y="2787231"/>
            <a:ext cx="4105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Channels 1-16</a:t>
            </a:r>
            <a:endParaRPr lang="en-US" sz="2400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DFEA17A-2946-B20F-40D9-948D8EBEEF8E}"/>
              </a:ext>
            </a:extLst>
          </p:cNvPr>
          <p:cNvSpPr txBox="1"/>
          <p:nvPr/>
        </p:nvSpPr>
        <p:spPr>
          <a:xfrm>
            <a:off x="6631972" y="4500486"/>
            <a:ext cx="2877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Full speed acquisition</a:t>
            </a:r>
            <a:endParaRPr lang="fr-FR" sz="2400" b="1" dirty="0"/>
          </a:p>
          <a:p>
            <a:r>
              <a:rPr lang="fr-FR" sz="2400" dirty="0" err="1"/>
              <a:t>Measure</a:t>
            </a:r>
            <a:r>
              <a:rPr lang="fr-FR" sz="2400" dirty="0"/>
              <a:t>: </a:t>
            </a:r>
            <a:r>
              <a:rPr lang="fr-FR" sz="2400" b="1" dirty="0" err="1"/>
              <a:t>Latency</a:t>
            </a:r>
            <a:endParaRPr lang="en-US" sz="2400" b="1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2AA807E-CCC2-4DDE-B164-E94D6EFAA836}"/>
              </a:ext>
            </a:extLst>
          </p:cNvPr>
          <p:cNvSpPr txBox="1"/>
          <p:nvPr/>
        </p:nvSpPr>
        <p:spPr>
          <a:xfrm>
            <a:off x="565956" y="4500486"/>
            <a:ext cx="5268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1/16th </a:t>
            </a:r>
            <a:r>
              <a:rPr lang="fr-FR" sz="2400" dirty="0" err="1"/>
              <a:t>throughput</a:t>
            </a:r>
            <a:r>
              <a:rPr lang="fr-FR" sz="2400" dirty="0"/>
              <a:t> acquisition</a:t>
            </a:r>
            <a:endParaRPr lang="fr-FR" sz="2400" b="1" dirty="0"/>
          </a:p>
          <a:p>
            <a:r>
              <a:rPr lang="fr-FR" sz="2400" dirty="0" err="1"/>
              <a:t>Measure</a:t>
            </a:r>
            <a:r>
              <a:rPr lang="fr-FR" sz="2400" dirty="0"/>
              <a:t>:</a:t>
            </a:r>
            <a:r>
              <a:rPr lang="fr-FR" sz="2400" b="1" dirty="0"/>
              <a:t> Hardware impact on </a:t>
            </a:r>
            <a:r>
              <a:rPr lang="fr-FR" sz="2400" b="1" dirty="0" err="1"/>
              <a:t>precision</a:t>
            </a:r>
            <a:endParaRPr lang="fr-FR" sz="2400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3C5898-EF7E-0B33-B6BE-9679384180DA}"/>
              </a:ext>
            </a:extLst>
          </p:cNvPr>
          <p:cNvSpPr txBox="1"/>
          <p:nvPr/>
        </p:nvSpPr>
        <p:spPr>
          <a:xfrm>
            <a:off x="8325153" y="6487669"/>
            <a:ext cx="215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Wingering, NSS 2023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159196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 animBg="1"/>
      <p:bldP spid="14" grpId="0"/>
      <p:bldP spid="15" grpId="0"/>
      <p:bldP spid="16" grpId="0" animBg="1"/>
      <p:bldP spid="18" grpId="0" animBg="1"/>
      <p:bldP spid="20" grpId="0" animBg="1"/>
      <p:bldP spid="21" grpId="0" animBg="1"/>
      <p:bldP spid="22" grpId="0" animBg="1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07F67-AE1B-4C15-F597-D6839531C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26279A3-9DD4-42FA-1A92-B26519CFC6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Validation </a:t>
            </a:r>
            <a:r>
              <a:rPr lang="fr-FR" dirty="0" err="1"/>
              <a:t>experiment</a:t>
            </a:r>
            <a:endParaRPr lang="fr-FR" dirty="0"/>
          </a:p>
        </p:txBody>
      </p:sp>
      <p:pic>
        <p:nvPicPr>
          <p:cNvPr id="2" name="Picture 42">
            <a:extLst>
              <a:ext uri="{FF2B5EF4-FFF2-40B4-BE49-F238E27FC236}">
                <a16:creationId xmlns:a16="http://schemas.microsoft.com/office/drawing/2014/main" id="{A9126525-F171-9418-E730-9169DF796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239" y="1412230"/>
            <a:ext cx="8124811" cy="4634528"/>
          </a:xfrm>
          <a:prstGeom prst="rect">
            <a:avLst/>
          </a:prstGeom>
        </p:spPr>
      </p:pic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96E28CA3-CFCB-E377-4FCF-AAF143885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3782" y="6237346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3C6FDF7-FD11-14CE-95B5-B25962DF0D2A}"/>
              </a:ext>
            </a:extLst>
          </p:cNvPr>
          <p:cNvSpPr txBox="1"/>
          <p:nvPr/>
        </p:nvSpPr>
        <p:spPr>
          <a:xfrm>
            <a:off x="8325153" y="6487669"/>
            <a:ext cx="215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Wingering, NSS 2023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4233271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44EB7-34BC-6CA3-6D2A-D61F38312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8A317DB-9AC6-BF38-A276-6B0D9B5EF1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Results</a:t>
            </a:r>
            <a:r>
              <a:rPr lang="fr-FR" dirty="0"/>
              <a:t> : </a:t>
            </a:r>
            <a:r>
              <a:rPr lang="fr-FR" dirty="0" err="1"/>
              <a:t>Footprint</a:t>
            </a:r>
            <a:r>
              <a:rPr lang="fr-FR" dirty="0"/>
              <a:t> and Power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A3FCA099-C130-A896-9D73-0084D2D369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429384"/>
              </p:ext>
            </p:extLst>
          </p:nvPr>
        </p:nvGraphicFramePr>
        <p:xfrm>
          <a:off x="1052946" y="2142705"/>
          <a:ext cx="5644657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1236">
                  <a:extLst>
                    <a:ext uri="{9D8B030D-6E8A-4147-A177-3AD203B41FA5}">
                      <a16:colId xmlns:a16="http://schemas.microsoft.com/office/drawing/2014/main" val="276523759"/>
                    </a:ext>
                  </a:extLst>
                </a:gridCol>
                <a:gridCol w="1773382">
                  <a:extLst>
                    <a:ext uri="{9D8B030D-6E8A-4147-A177-3AD203B41FA5}">
                      <a16:colId xmlns:a16="http://schemas.microsoft.com/office/drawing/2014/main" val="2779770252"/>
                    </a:ext>
                  </a:extLst>
                </a:gridCol>
                <a:gridCol w="1830039">
                  <a:extLst>
                    <a:ext uri="{9D8B030D-6E8A-4147-A177-3AD203B41FA5}">
                      <a16:colId xmlns:a16="http://schemas.microsoft.com/office/drawing/2014/main" val="2215131577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rgbClr val="FFFFFF"/>
                          </a:solidFill>
                        </a:rPr>
                        <a:t>(200 MHz Clock)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Peak finder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Histogram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053713"/>
                  </a:ext>
                </a:extLst>
              </a:tr>
              <a:tr h="289729">
                <a:tc>
                  <a:txBody>
                    <a:bodyPr/>
                    <a:lstStyle/>
                    <a:p>
                      <a:r>
                        <a:rPr lang="en-US"/>
                        <a:t>Latency (µs)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0.05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816340"/>
                  </a:ext>
                </a:extLst>
              </a:tr>
              <a:tr h="164791">
                <a:tc>
                  <a:txBody>
                    <a:bodyPr/>
                    <a:lstStyle/>
                    <a:p>
                      <a:r>
                        <a:rPr lang="en-US"/>
                        <a:t>DSP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</a:t>
                      </a:r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031329"/>
                  </a:ext>
                </a:extLst>
              </a:tr>
              <a:tr h="257128">
                <a:tc>
                  <a:txBody>
                    <a:bodyPr/>
                    <a:lstStyle/>
                    <a:p>
                      <a:r>
                        <a:rPr lang="en-US"/>
                        <a:t>LUT </a:t>
                      </a:r>
                      <a:endParaRPr lang="en-US" sz="1800" b="0" i="0" u="none" strike="noStrike" noProof="0">
                        <a:latin typeface="TradeGothic-CondEightee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1985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580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867280"/>
                  </a:ext>
                </a:extLst>
              </a:tr>
              <a:tr h="262560">
                <a:tc>
                  <a:txBody>
                    <a:bodyPr/>
                    <a:lstStyle/>
                    <a:p>
                      <a:r>
                        <a:rPr lang="en-US" sz="1800" b="0" i="0" u="none" strike="noStrike" noProof="0">
                          <a:latin typeface="TradeGothic-CondEighteen"/>
                        </a:rPr>
                        <a:t>BRAM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570840"/>
                  </a:ext>
                </a:extLst>
              </a:tr>
              <a:tr h="168404">
                <a:tc>
                  <a:txBody>
                    <a:bodyPr/>
                    <a:lstStyle/>
                    <a:p>
                      <a:r>
                        <a:rPr lang="en-US"/>
                        <a:t>FF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2252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760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662464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514343CD-9F78-D25A-418C-032EF88F6FE4}"/>
              </a:ext>
            </a:extLst>
          </p:cNvPr>
          <p:cNvSpPr/>
          <p:nvPr/>
        </p:nvSpPr>
        <p:spPr>
          <a:xfrm>
            <a:off x="3139937" y="1319694"/>
            <a:ext cx="1168166" cy="606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  <a:p>
            <a:pPr algn="ctr"/>
            <a:r>
              <a:rPr lang="en-US" sz="1400" dirty="0">
                <a:solidFill>
                  <a:srgbClr val="FFFFFF"/>
                </a:solidFill>
              </a:rPr>
              <a:t>Peak finder</a:t>
            </a:r>
          </a:p>
          <a:p>
            <a:pPr algn="ctr"/>
            <a:r>
              <a:rPr lang="en-CA" sz="14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381B9FF-7AD4-AE2E-17E3-34974C2EDF53}"/>
              </a:ext>
            </a:extLst>
          </p:cNvPr>
          <p:cNvSpPr/>
          <p:nvPr/>
        </p:nvSpPr>
        <p:spPr>
          <a:xfrm>
            <a:off x="5077680" y="1337063"/>
            <a:ext cx="1110582" cy="588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rgbClr val="FFFFFF"/>
                </a:solidFill>
              </a:rPr>
              <a:t>Histogram</a:t>
            </a:r>
            <a:endParaRPr lang="en-CA" sz="1400">
              <a:solidFill>
                <a:srgbClr val="FFFF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6DBB97-66B6-1ED6-FD4A-6610B7CCC1FC}"/>
              </a:ext>
            </a:extLst>
          </p:cNvPr>
          <p:cNvSpPr/>
          <p:nvPr/>
        </p:nvSpPr>
        <p:spPr>
          <a:xfrm>
            <a:off x="6801137" y="1326226"/>
            <a:ext cx="1168166" cy="615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>
                <a:solidFill>
                  <a:srgbClr val="FFFFFF"/>
                </a:solidFill>
              </a:rPr>
              <a:t>ML model</a:t>
            </a:r>
          </a:p>
        </p:txBody>
      </p:sp>
      <p:cxnSp>
        <p:nvCxnSpPr>
          <p:cNvPr id="17" name="Straight Arrow Connector 18">
            <a:extLst>
              <a:ext uri="{FF2B5EF4-FFF2-40B4-BE49-F238E27FC236}">
                <a16:creationId xmlns:a16="http://schemas.microsoft.com/office/drawing/2014/main" id="{ED523CCD-561C-BE86-04BA-6358CC40E5FB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4308103" y="1622800"/>
            <a:ext cx="769577" cy="8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9">
            <a:extLst>
              <a:ext uri="{FF2B5EF4-FFF2-40B4-BE49-F238E27FC236}">
                <a16:creationId xmlns:a16="http://schemas.microsoft.com/office/drawing/2014/main" id="{FDD8AC15-84A4-C2BA-BD0F-9BB20C5FA6D2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>
            <a:off x="6188262" y="1631484"/>
            <a:ext cx="612875" cy="2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9" name="Table 6">
            <a:extLst>
              <a:ext uri="{FF2B5EF4-FFF2-40B4-BE49-F238E27FC236}">
                <a16:creationId xmlns:a16="http://schemas.microsoft.com/office/drawing/2014/main" id="{F5FC9848-1950-D161-4DA7-F70F224A8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358514"/>
              </p:ext>
            </p:extLst>
          </p:nvPr>
        </p:nvGraphicFramePr>
        <p:xfrm>
          <a:off x="6697603" y="2142705"/>
          <a:ext cx="1933141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988">
                  <a:extLst>
                    <a:ext uri="{9D8B030D-6E8A-4147-A177-3AD203B41FA5}">
                      <a16:colId xmlns:a16="http://schemas.microsoft.com/office/drawing/2014/main" val="1225757650"/>
                    </a:ext>
                  </a:extLst>
                </a:gridCol>
                <a:gridCol w="977153">
                  <a:extLst>
                    <a:ext uri="{9D8B030D-6E8A-4147-A177-3AD203B41FA5}">
                      <a16:colId xmlns:a16="http://schemas.microsoft.com/office/drawing/2014/main" val="2963509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FCNN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CNN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03063"/>
                  </a:ext>
                </a:extLst>
              </a:tr>
              <a:tr h="28972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2.8</a:t>
                      </a:r>
                      <a:endParaRPr lang="en-C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C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978321"/>
                  </a:ext>
                </a:extLst>
              </a:tr>
              <a:tr h="164791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141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350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127962"/>
                  </a:ext>
                </a:extLst>
              </a:tr>
              <a:tr h="25712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0" i="0" u="none" strike="noStrike" noProof="0">
                          <a:latin typeface="TradeGothic-CondEighteen"/>
                        </a:rPr>
                        <a:t> 14k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85k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1725178"/>
                  </a:ext>
                </a:extLst>
              </a:tr>
              <a:tr h="26256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078137"/>
                  </a:ext>
                </a:extLst>
              </a:tr>
              <a:tr h="168404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 b="0" i="0" u="none" strike="noStrike" noProof="0">
                          <a:latin typeface="TradeGothic-CondEighteen"/>
                        </a:rPr>
                        <a:t> 7k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31k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17240"/>
                  </a:ext>
                </a:extLst>
              </a:tr>
            </a:tbl>
          </a:graphicData>
        </a:graphic>
      </p:graphicFrame>
      <p:sp>
        <p:nvSpPr>
          <p:cNvPr id="20" name="TextBox 8">
            <a:extLst>
              <a:ext uri="{FF2B5EF4-FFF2-40B4-BE49-F238E27FC236}">
                <a16:creationId xmlns:a16="http://schemas.microsoft.com/office/drawing/2014/main" id="{8710803E-2C8F-1D98-15B1-2C54F19A236D}"/>
              </a:ext>
            </a:extLst>
          </p:cNvPr>
          <p:cNvSpPr txBox="1"/>
          <p:nvPr/>
        </p:nvSpPr>
        <p:spPr>
          <a:xfrm>
            <a:off x="7015262" y="1802085"/>
            <a:ext cx="448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>
                <a:solidFill>
                  <a:srgbClr val="FFFFFF"/>
                </a:solidFill>
              </a:rPr>
              <a:t>✔</a:t>
            </a:r>
          </a:p>
        </p:txBody>
      </p:sp>
      <p:graphicFrame>
        <p:nvGraphicFramePr>
          <p:cNvPr id="24" name="Table 21">
            <a:extLst>
              <a:ext uri="{FF2B5EF4-FFF2-40B4-BE49-F238E27FC236}">
                <a16:creationId xmlns:a16="http://schemas.microsoft.com/office/drawing/2014/main" id="{FC62ABFA-ADC8-3C03-BD19-78B26633F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495998"/>
              </p:ext>
            </p:extLst>
          </p:nvPr>
        </p:nvGraphicFramePr>
        <p:xfrm>
          <a:off x="2076020" y="5146196"/>
          <a:ext cx="616976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503">
                  <a:extLst>
                    <a:ext uri="{9D8B030D-6E8A-4147-A177-3AD203B41FA5}">
                      <a16:colId xmlns:a16="http://schemas.microsoft.com/office/drawing/2014/main" val="1654993855"/>
                    </a:ext>
                  </a:extLst>
                </a:gridCol>
                <a:gridCol w="1222218">
                  <a:extLst>
                    <a:ext uri="{9D8B030D-6E8A-4147-A177-3AD203B41FA5}">
                      <a16:colId xmlns:a16="http://schemas.microsoft.com/office/drawing/2014/main" val="2991616207"/>
                    </a:ext>
                  </a:extLst>
                </a:gridCol>
                <a:gridCol w="1321806">
                  <a:extLst>
                    <a:ext uri="{9D8B030D-6E8A-4147-A177-3AD203B41FA5}">
                      <a16:colId xmlns:a16="http://schemas.microsoft.com/office/drawing/2014/main" val="1547839537"/>
                    </a:ext>
                  </a:extLst>
                </a:gridCol>
                <a:gridCol w="1059256">
                  <a:extLst>
                    <a:ext uri="{9D8B030D-6E8A-4147-A177-3AD203B41FA5}">
                      <a16:colId xmlns:a16="http://schemas.microsoft.com/office/drawing/2014/main" val="1010777922"/>
                    </a:ext>
                  </a:extLst>
                </a:gridCol>
                <a:gridCol w="1520982">
                  <a:extLst>
                    <a:ext uri="{9D8B030D-6E8A-4147-A177-3AD203B41FA5}">
                      <a16:colId xmlns:a16="http://schemas.microsoft.com/office/drawing/2014/main" val="19161452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DSP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FF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LUT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BRAM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Power (W)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714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141 (2%)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18k (0,7%)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20k (1.6%)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 (1%)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5.28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760681"/>
                  </a:ext>
                </a:extLst>
              </a:tr>
            </a:tbl>
          </a:graphicData>
        </a:graphic>
      </p:graphicFrame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FB94B86D-1EF4-C03F-2443-3BF415CA8465}"/>
              </a:ext>
            </a:extLst>
          </p:cNvPr>
          <p:cNvSpPr/>
          <p:nvPr/>
        </p:nvSpPr>
        <p:spPr>
          <a:xfrm>
            <a:off x="6697603" y="1933698"/>
            <a:ext cx="1933141" cy="100642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A7268AC3-ACDD-D728-E74F-C5B2B6EF7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3782" y="6237346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0925DDB-B6B4-997A-CAE1-B0B191F3EEEB}"/>
              </a:ext>
            </a:extLst>
          </p:cNvPr>
          <p:cNvSpPr txBox="1"/>
          <p:nvPr/>
        </p:nvSpPr>
        <p:spPr>
          <a:xfrm>
            <a:off x="1975382" y="4786795"/>
            <a:ext cx="6967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Total utilisation for initial </a:t>
            </a:r>
            <a:r>
              <a:rPr lang="fr-CA" dirty="0" err="1"/>
              <a:t>implementation</a:t>
            </a:r>
            <a:endParaRPr lang="fr-CA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4CC79F9-8D1F-8347-77F0-68973CE1DE90}"/>
              </a:ext>
            </a:extLst>
          </p:cNvPr>
          <p:cNvSpPr txBox="1"/>
          <p:nvPr/>
        </p:nvSpPr>
        <p:spPr>
          <a:xfrm>
            <a:off x="7712256" y="6499037"/>
            <a:ext cx="3135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Rahimifar, Wingering, NSS 2023</a:t>
            </a:r>
            <a:endParaRPr lang="fr-CA" sz="16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9EB90C5-BDBE-393F-BC99-5B655EF73075}"/>
              </a:ext>
            </a:extLst>
          </p:cNvPr>
          <p:cNvSpPr txBox="1"/>
          <p:nvPr/>
        </p:nvSpPr>
        <p:spPr>
          <a:xfrm>
            <a:off x="7239379" y="4824054"/>
            <a:ext cx="2564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>
                <a:effectLst/>
                <a:latin typeface="Arial" panose="020B0604020202020204" pitchFamily="34" charset="0"/>
              </a:rPr>
              <a:t>VCU128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5261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7EA213-2ADA-FA18-B025-B0E40C0121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/>
              <a:t>Reaults</a:t>
            </a:r>
            <a:r>
              <a:rPr lang="fr-CA" dirty="0"/>
              <a:t> : Neural Network Optimisation</a:t>
            </a:r>
          </a:p>
        </p:txBody>
      </p:sp>
      <p:graphicFrame>
        <p:nvGraphicFramePr>
          <p:cNvPr id="4" name="Chart 4">
            <a:extLst>
              <a:ext uri="{FF2B5EF4-FFF2-40B4-BE49-F238E27FC236}">
                <a16:creationId xmlns:a16="http://schemas.microsoft.com/office/drawing/2014/main" id="{071E5E4E-BB55-6FD1-0D75-DF0CFFDDF1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5828250"/>
              </p:ext>
            </p:extLst>
          </p:nvPr>
        </p:nvGraphicFramePr>
        <p:xfrm>
          <a:off x="603782" y="2356705"/>
          <a:ext cx="9496425" cy="317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9">
            <a:extLst>
              <a:ext uri="{FF2B5EF4-FFF2-40B4-BE49-F238E27FC236}">
                <a16:creationId xmlns:a16="http://schemas.microsoft.com/office/drawing/2014/main" id="{065D28AE-5F5B-8EE8-953B-BC96D16DAB26}"/>
              </a:ext>
            </a:extLst>
          </p:cNvPr>
          <p:cNvCxnSpPr>
            <a:cxnSpLocks/>
          </p:cNvCxnSpPr>
          <p:nvPr/>
        </p:nvCxnSpPr>
        <p:spPr>
          <a:xfrm flipV="1">
            <a:off x="9022838" y="3407382"/>
            <a:ext cx="0" cy="1058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1">
            <a:extLst>
              <a:ext uri="{FF2B5EF4-FFF2-40B4-BE49-F238E27FC236}">
                <a16:creationId xmlns:a16="http://schemas.microsoft.com/office/drawing/2014/main" id="{C042DA51-561F-9624-8F22-8B4DB87B335B}"/>
              </a:ext>
            </a:extLst>
          </p:cNvPr>
          <p:cNvCxnSpPr>
            <a:cxnSpLocks/>
          </p:cNvCxnSpPr>
          <p:nvPr/>
        </p:nvCxnSpPr>
        <p:spPr>
          <a:xfrm flipV="1">
            <a:off x="2570885" y="3229120"/>
            <a:ext cx="0" cy="749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17">
                <a:extLst>
                  <a:ext uri="{FF2B5EF4-FFF2-40B4-BE49-F238E27FC236}">
                    <a16:creationId xmlns:a16="http://schemas.microsoft.com/office/drawing/2014/main" id="{A0E370C9-B2FF-7B9A-A423-25E81D62C683}"/>
                  </a:ext>
                </a:extLst>
              </p:cNvPr>
              <p:cNvSpPr txBox="1"/>
              <p:nvPr/>
            </p:nvSpPr>
            <p:spPr>
              <a:xfrm>
                <a:off x="8544245" y="2941355"/>
                <a:ext cx="95718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bg1"/>
                    </a:solidFill>
                  </a:rPr>
                  <a:t>2.8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µ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endParaRPr lang="en-CA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8" name="TextBox 17">
                <a:extLst>
                  <a:ext uri="{FF2B5EF4-FFF2-40B4-BE49-F238E27FC236}">
                    <a16:creationId xmlns:a16="http://schemas.microsoft.com/office/drawing/2014/main" id="{A0E370C9-B2FF-7B9A-A423-25E81D62C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4245" y="2941355"/>
                <a:ext cx="957185" cy="461665"/>
              </a:xfrm>
              <a:prstGeom prst="rect">
                <a:avLst/>
              </a:prstGeom>
              <a:blipFill>
                <a:blip r:embed="rId3"/>
                <a:stretch>
                  <a:fillRect l="-10191" t="-10667" b="-30667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18">
                <a:extLst>
                  <a:ext uri="{FF2B5EF4-FFF2-40B4-BE49-F238E27FC236}">
                    <a16:creationId xmlns:a16="http://schemas.microsoft.com/office/drawing/2014/main" id="{862D13FE-AB9C-FA61-EF2F-B4FAFE6E19F5}"/>
                  </a:ext>
                </a:extLst>
              </p:cNvPr>
              <p:cNvSpPr txBox="1"/>
              <p:nvPr/>
            </p:nvSpPr>
            <p:spPr>
              <a:xfrm>
                <a:off x="2181586" y="2802697"/>
                <a:ext cx="10261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bg1"/>
                    </a:solidFill>
                  </a:rPr>
                  <a:t>0.2 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µ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endParaRPr lang="en-CA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TextBox 18">
                <a:extLst>
                  <a:ext uri="{FF2B5EF4-FFF2-40B4-BE49-F238E27FC236}">
                    <a16:creationId xmlns:a16="http://schemas.microsoft.com/office/drawing/2014/main" id="{862D13FE-AB9C-FA61-EF2F-B4FAFE6E19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586" y="2802697"/>
                <a:ext cx="1026115" cy="461665"/>
              </a:xfrm>
              <a:prstGeom prst="rect">
                <a:avLst/>
              </a:prstGeom>
              <a:blipFill>
                <a:blip r:embed="rId4"/>
                <a:stretch>
                  <a:fillRect l="-9524" t="-10667" b="-30667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F08A930B-5C54-8BBB-6216-CA4A3D12B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3782" y="6237346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D1FCB5C-2F22-9E15-8A3A-0A98F6C34064}"/>
              </a:ext>
            </a:extLst>
          </p:cNvPr>
          <p:cNvSpPr txBox="1"/>
          <p:nvPr/>
        </p:nvSpPr>
        <p:spPr>
          <a:xfrm>
            <a:off x="7712256" y="6499037"/>
            <a:ext cx="3135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Rahimifar, Wingering, NSS 2023</a:t>
            </a:r>
            <a:endParaRPr lang="fr-CA" sz="16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D9F649A-35C9-A0C4-65D4-BBB974289F62}"/>
              </a:ext>
            </a:extLst>
          </p:cNvPr>
          <p:cNvSpPr txBox="1"/>
          <p:nvPr/>
        </p:nvSpPr>
        <p:spPr>
          <a:xfrm>
            <a:off x="2500914" y="6499037"/>
            <a:ext cx="4960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Rahimifar,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Mach.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Learn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.: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Sci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Technol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., </a:t>
            </a:r>
            <a:r>
              <a:rPr lang="fr-CA" sz="1600" b="0" i="1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under</a:t>
            </a:r>
            <a:r>
              <a:rPr lang="fr-CA" sz="1600" b="0" i="1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CA" sz="1600" b="0" i="1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review</a:t>
            </a:r>
            <a:endParaRPr lang="fr-CA" sz="1600" i="1" dirty="0"/>
          </a:p>
        </p:txBody>
      </p:sp>
    </p:spTree>
    <p:extLst>
      <p:ext uri="{BB962C8B-B14F-4D97-AF65-F5344CB8AC3E}">
        <p14:creationId xmlns:p14="http://schemas.microsoft.com/office/powerpoint/2010/main" val="2000733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44EB7-34BC-6CA3-6D2A-D61F38312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8A317DB-9AC6-BF38-A276-6B0D9B5EF1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Results</a:t>
            </a:r>
            <a:r>
              <a:rPr lang="fr-FR" dirty="0"/>
              <a:t> : </a:t>
            </a:r>
            <a:r>
              <a:rPr lang="fr-FR" dirty="0" err="1"/>
              <a:t>Footprint</a:t>
            </a:r>
            <a:r>
              <a:rPr lang="fr-FR" dirty="0"/>
              <a:t> and Power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D974033C-8D05-058A-ADA0-CF4708357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4343CD-9F78-D25A-418C-032EF88F6FE4}"/>
              </a:ext>
            </a:extLst>
          </p:cNvPr>
          <p:cNvSpPr/>
          <p:nvPr/>
        </p:nvSpPr>
        <p:spPr>
          <a:xfrm>
            <a:off x="3639121" y="1311904"/>
            <a:ext cx="1168166" cy="606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  <a:p>
            <a:pPr algn="ctr"/>
            <a:r>
              <a:rPr lang="en-US" sz="1400" dirty="0">
                <a:solidFill>
                  <a:srgbClr val="FFFFFF"/>
                </a:solidFill>
              </a:rPr>
              <a:t>Peak finder</a:t>
            </a:r>
          </a:p>
          <a:p>
            <a:pPr algn="ctr"/>
            <a:r>
              <a:rPr lang="en-CA" sz="14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381B9FF-7AD4-AE2E-17E3-34974C2EDF53}"/>
              </a:ext>
            </a:extLst>
          </p:cNvPr>
          <p:cNvSpPr/>
          <p:nvPr/>
        </p:nvSpPr>
        <p:spPr>
          <a:xfrm>
            <a:off x="5975453" y="1320589"/>
            <a:ext cx="1110582" cy="588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rgbClr val="FFFFFF"/>
                </a:solidFill>
              </a:rPr>
              <a:t>Histogram</a:t>
            </a:r>
            <a:endParaRPr lang="en-CA" sz="1400">
              <a:solidFill>
                <a:srgbClr val="FFFF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6DBB97-66B6-1ED6-FD4A-6610B7CCC1FC}"/>
              </a:ext>
            </a:extLst>
          </p:cNvPr>
          <p:cNvSpPr/>
          <p:nvPr/>
        </p:nvSpPr>
        <p:spPr>
          <a:xfrm>
            <a:off x="8137809" y="1309752"/>
            <a:ext cx="1168166" cy="615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>
                <a:solidFill>
                  <a:srgbClr val="FFFFFF"/>
                </a:solidFill>
              </a:rPr>
              <a:t>ML model</a:t>
            </a:r>
          </a:p>
        </p:txBody>
      </p:sp>
      <p:cxnSp>
        <p:nvCxnSpPr>
          <p:cNvPr id="17" name="Straight Arrow Connector 18">
            <a:extLst>
              <a:ext uri="{FF2B5EF4-FFF2-40B4-BE49-F238E27FC236}">
                <a16:creationId xmlns:a16="http://schemas.microsoft.com/office/drawing/2014/main" id="{ED523CCD-561C-BE86-04BA-6358CC40E5FB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4807287" y="1615010"/>
            <a:ext cx="11681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9">
            <a:extLst>
              <a:ext uri="{FF2B5EF4-FFF2-40B4-BE49-F238E27FC236}">
                <a16:creationId xmlns:a16="http://schemas.microsoft.com/office/drawing/2014/main" id="{FDD8AC15-84A4-C2BA-BD0F-9BB20C5FA6D2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>
            <a:off x="7086035" y="1615010"/>
            <a:ext cx="1051774" cy="2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" name="Table 21">
            <a:extLst>
              <a:ext uri="{FF2B5EF4-FFF2-40B4-BE49-F238E27FC236}">
                <a16:creationId xmlns:a16="http://schemas.microsoft.com/office/drawing/2014/main" id="{4DC2A8C1-37EE-1E73-A6B1-2FA48FF98E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01950"/>
              </p:ext>
            </p:extLst>
          </p:nvPr>
        </p:nvGraphicFramePr>
        <p:xfrm>
          <a:off x="2018129" y="4938071"/>
          <a:ext cx="7115933" cy="789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837">
                  <a:extLst>
                    <a:ext uri="{9D8B030D-6E8A-4147-A177-3AD203B41FA5}">
                      <a16:colId xmlns:a16="http://schemas.microsoft.com/office/drawing/2014/main" val="1654993855"/>
                    </a:ext>
                  </a:extLst>
                </a:gridCol>
                <a:gridCol w="1409652">
                  <a:extLst>
                    <a:ext uri="{9D8B030D-6E8A-4147-A177-3AD203B41FA5}">
                      <a16:colId xmlns:a16="http://schemas.microsoft.com/office/drawing/2014/main" val="2991616207"/>
                    </a:ext>
                  </a:extLst>
                </a:gridCol>
                <a:gridCol w="1524512">
                  <a:extLst>
                    <a:ext uri="{9D8B030D-6E8A-4147-A177-3AD203B41FA5}">
                      <a16:colId xmlns:a16="http://schemas.microsoft.com/office/drawing/2014/main" val="1547839537"/>
                    </a:ext>
                  </a:extLst>
                </a:gridCol>
                <a:gridCol w="1221699">
                  <a:extLst>
                    <a:ext uri="{9D8B030D-6E8A-4147-A177-3AD203B41FA5}">
                      <a16:colId xmlns:a16="http://schemas.microsoft.com/office/drawing/2014/main" val="1010777922"/>
                    </a:ext>
                  </a:extLst>
                </a:gridCol>
                <a:gridCol w="1754233">
                  <a:extLst>
                    <a:ext uri="{9D8B030D-6E8A-4147-A177-3AD203B41FA5}">
                      <a16:colId xmlns:a16="http://schemas.microsoft.com/office/drawing/2014/main" val="1916145295"/>
                    </a:ext>
                  </a:extLst>
                </a:gridCol>
              </a:tblGrid>
              <a:tr h="394587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DSP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FF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LUT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BRAM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Power (W)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714160"/>
                  </a:ext>
                </a:extLst>
              </a:tr>
              <a:tr h="3945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141 (2%)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18k (0.7%)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20k (1.6%)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 (1%)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5.28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760681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B103287E-4F8F-45D6-285C-934724CD7BFB}"/>
              </a:ext>
            </a:extLst>
          </p:cNvPr>
          <p:cNvSpPr txBox="1"/>
          <p:nvPr/>
        </p:nvSpPr>
        <p:spPr>
          <a:xfrm>
            <a:off x="2002980" y="4595938"/>
            <a:ext cx="6967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Total </a:t>
            </a:r>
            <a:r>
              <a:rPr lang="fr-CA" dirty="0" err="1"/>
              <a:t>utilization</a:t>
            </a:r>
            <a:r>
              <a:rPr lang="fr-CA" dirty="0"/>
              <a:t> for </a:t>
            </a:r>
            <a:r>
              <a:rPr lang="fr-CA" dirty="0" err="1"/>
              <a:t>optimized</a:t>
            </a:r>
            <a:r>
              <a:rPr lang="fr-CA" dirty="0"/>
              <a:t> serial mode </a:t>
            </a:r>
            <a:r>
              <a:rPr lang="fr-CA" dirty="0" err="1"/>
              <a:t>implementation</a:t>
            </a:r>
            <a:endParaRPr lang="fr-CA" dirty="0"/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09CCE903-BE46-9D70-AA01-EADC997A5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984732"/>
              </p:ext>
            </p:extLst>
          </p:nvPr>
        </p:nvGraphicFramePr>
        <p:xfrm>
          <a:off x="556514" y="1998918"/>
          <a:ext cx="956060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0152">
                  <a:extLst>
                    <a:ext uri="{9D8B030D-6E8A-4147-A177-3AD203B41FA5}">
                      <a16:colId xmlns:a16="http://schemas.microsoft.com/office/drawing/2014/main" val="276523759"/>
                    </a:ext>
                  </a:extLst>
                </a:gridCol>
                <a:gridCol w="2390152">
                  <a:extLst>
                    <a:ext uri="{9D8B030D-6E8A-4147-A177-3AD203B41FA5}">
                      <a16:colId xmlns:a16="http://schemas.microsoft.com/office/drawing/2014/main" val="2779770252"/>
                    </a:ext>
                  </a:extLst>
                </a:gridCol>
                <a:gridCol w="2390152">
                  <a:extLst>
                    <a:ext uri="{9D8B030D-6E8A-4147-A177-3AD203B41FA5}">
                      <a16:colId xmlns:a16="http://schemas.microsoft.com/office/drawing/2014/main" val="2215131577"/>
                    </a:ext>
                  </a:extLst>
                </a:gridCol>
                <a:gridCol w="2390152">
                  <a:extLst>
                    <a:ext uri="{9D8B030D-6E8A-4147-A177-3AD203B41FA5}">
                      <a16:colId xmlns:a16="http://schemas.microsoft.com/office/drawing/2014/main" val="3649200725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rgbClr val="FFFFFF"/>
                          </a:solidFill>
                        </a:rPr>
                        <a:t>(200 MHz Clock)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Peak finder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Histogram</a:t>
                      </a:r>
                      <a:endParaRPr lang="en-CA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800" b="1" kern="120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FCNN 5 bits Optimized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053713"/>
                  </a:ext>
                </a:extLst>
              </a:tr>
              <a:tr h="289729">
                <a:tc>
                  <a:txBody>
                    <a:bodyPr/>
                    <a:lstStyle/>
                    <a:p>
                      <a:r>
                        <a:rPr lang="en-US"/>
                        <a:t>Latency (µs)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0.05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816340"/>
                  </a:ext>
                </a:extLst>
              </a:tr>
              <a:tr h="164791">
                <a:tc>
                  <a:txBody>
                    <a:bodyPr/>
                    <a:lstStyle/>
                    <a:p>
                      <a:r>
                        <a:rPr lang="en-US"/>
                        <a:t>DSP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141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031329"/>
                  </a:ext>
                </a:extLst>
              </a:tr>
              <a:tr h="257128">
                <a:tc>
                  <a:txBody>
                    <a:bodyPr/>
                    <a:lstStyle/>
                    <a:p>
                      <a:r>
                        <a:rPr lang="en-US"/>
                        <a:t>LUT </a:t>
                      </a:r>
                      <a:endParaRPr lang="en-US" sz="1800" b="0" i="0" u="none" strike="noStrike" noProof="0">
                        <a:latin typeface="TradeGothic-CondEightee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1985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580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14k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867280"/>
                  </a:ext>
                </a:extLst>
              </a:tr>
              <a:tr h="262560">
                <a:tc>
                  <a:txBody>
                    <a:bodyPr/>
                    <a:lstStyle/>
                    <a:p>
                      <a:r>
                        <a:rPr lang="en-US" sz="1800" b="0" i="0" u="none" strike="noStrike" noProof="0">
                          <a:latin typeface="TradeGothic-CondEighteen"/>
                        </a:rPr>
                        <a:t>BRAM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570840"/>
                  </a:ext>
                </a:extLst>
              </a:tr>
              <a:tr h="168404">
                <a:tc>
                  <a:txBody>
                    <a:bodyPr/>
                    <a:lstStyle/>
                    <a:p>
                      <a:r>
                        <a:rPr lang="en-US"/>
                        <a:t>FF</a:t>
                      </a:r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2252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/>
                        <a:t>7.1k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662464"/>
                  </a:ext>
                </a:extLst>
              </a:tr>
            </a:tbl>
          </a:graphicData>
        </a:graphic>
      </p:graphicFrame>
      <p:sp>
        <p:nvSpPr>
          <p:cNvPr id="34" name="ZoneTexte 33">
            <a:extLst>
              <a:ext uri="{FF2B5EF4-FFF2-40B4-BE49-F238E27FC236}">
                <a16:creationId xmlns:a16="http://schemas.microsoft.com/office/drawing/2014/main" id="{CCB554BA-B224-E0AE-03ED-69E683CB4DD9}"/>
              </a:ext>
            </a:extLst>
          </p:cNvPr>
          <p:cNvSpPr txBox="1"/>
          <p:nvPr/>
        </p:nvSpPr>
        <p:spPr>
          <a:xfrm>
            <a:off x="7712256" y="6499037"/>
            <a:ext cx="3135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Rahimifar, Wingering, NSS 2023</a:t>
            </a:r>
            <a:endParaRPr lang="fr-CA" sz="16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1BFDD65-6F80-E3FF-838A-7DDAFC0B2937}"/>
              </a:ext>
            </a:extLst>
          </p:cNvPr>
          <p:cNvSpPr txBox="1"/>
          <p:nvPr/>
        </p:nvSpPr>
        <p:spPr>
          <a:xfrm>
            <a:off x="2751603" y="6448054"/>
            <a:ext cx="4960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Rahimifar,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Mach.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Learn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.: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Sci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Technol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., </a:t>
            </a:r>
            <a:r>
              <a:rPr lang="fr-CA" sz="1600" b="0" i="1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under</a:t>
            </a:r>
            <a:r>
              <a:rPr lang="fr-CA" sz="1600" b="0" i="1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CA" sz="1600" b="0" i="1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review</a:t>
            </a:r>
            <a:endParaRPr lang="fr-CA" sz="1600" i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9ADB981-B443-49CE-D966-11EC0149FDE0}"/>
              </a:ext>
            </a:extLst>
          </p:cNvPr>
          <p:cNvSpPr txBox="1"/>
          <p:nvPr/>
        </p:nvSpPr>
        <p:spPr>
          <a:xfrm>
            <a:off x="8137809" y="4595991"/>
            <a:ext cx="2564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>
                <a:effectLst/>
                <a:latin typeface="Arial" panose="020B0604020202020204" pitchFamily="34" charset="0"/>
              </a:rPr>
              <a:t>VCU128</a:t>
            </a:r>
            <a:endParaRPr lang="fr-CA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64A35F6-C823-8782-0CF6-E70C5BFB7C11}"/>
              </a:ext>
            </a:extLst>
          </p:cNvPr>
          <p:cNvSpPr/>
          <p:nvPr/>
        </p:nvSpPr>
        <p:spPr>
          <a:xfrm>
            <a:off x="7557076" y="1885874"/>
            <a:ext cx="2686051" cy="100642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530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C93C2-3872-518A-5DD3-4059B4CFC6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44756EF-78E7-8D61-4052-98F5F6B0DD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Results</a:t>
            </a:r>
            <a:r>
              <a:rPr lang="fr-FR" dirty="0"/>
              <a:t> : Neural Network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D8F3FC7B-5C02-62FF-3E96-CF1D28D11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C1C72D5-8589-1387-4967-EC47693E0A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39"/>
          <a:stretch/>
        </p:blipFill>
        <p:spPr>
          <a:xfrm>
            <a:off x="5114018" y="1175551"/>
            <a:ext cx="5513802" cy="50798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93C4317-4A64-6894-835D-703D9D0AC870}"/>
              </a:ext>
            </a:extLst>
          </p:cNvPr>
          <p:cNvSpPr/>
          <p:nvPr/>
        </p:nvSpPr>
        <p:spPr>
          <a:xfrm>
            <a:off x="5179612" y="5088859"/>
            <a:ext cx="236583" cy="248038"/>
          </a:xfrm>
          <a:prstGeom prst="rect">
            <a:avLst/>
          </a:prstGeom>
          <a:solidFill>
            <a:srgbClr val="1F77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9A15B0-69A9-9404-1687-EAF20B4CC2AC}"/>
              </a:ext>
            </a:extLst>
          </p:cNvPr>
          <p:cNvSpPr/>
          <p:nvPr/>
        </p:nvSpPr>
        <p:spPr>
          <a:xfrm>
            <a:off x="5181010" y="5546408"/>
            <a:ext cx="236583" cy="248038"/>
          </a:xfrm>
          <a:prstGeom prst="rect">
            <a:avLst/>
          </a:prstGeom>
          <a:solidFill>
            <a:srgbClr val="FFB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A7A29D2-0866-6E69-494D-6E8FCC2C7605}"/>
              </a:ext>
            </a:extLst>
          </p:cNvPr>
          <p:cNvSpPr txBox="1"/>
          <p:nvPr/>
        </p:nvSpPr>
        <p:spPr>
          <a:xfrm>
            <a:off x="1820744" y="4956765"/>
            <a:ext cx="3358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Acquired</a:t>
            </a:r>
            <a:r>
              <a:rPr lang="fr-FR" sz="2400" dirty="0"/>
              <a:t> </a:t>
            </a:r>
            <a:r>
              <a:rPr lang="fr-FR" sz="2400" dirty="0" err="1"/>
              <a:t>from</a:t>
            </a:r>
            <a:r>
              <a:rPr lang="fr-FR" sz="2400" dirty="0"/>
              <a:t> test </a:t>
            </a:r>
            <a:r>
              <a:rPr lang="fr-FR" sz="2400" dirty="0" err="1"/>
              <a:t>bench</a:t>
            </a:r>
            <a:endParaRPr lang="en-US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2D28502-31EC-B3B6-4DEB-44A47827163F}"/>
              </a:ext>
            </a:extLst>
          </p:cNvPr>
          <p:cNvSpPr txBox="1"/>
          <p:nvPr/>
        </p:nvSpPr>
        <p:spPr>
          <a:xfrm>
            <a:off x="3346982" y="5408051"/>
            <a:ext cx="1834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Ground </a:t>
            </a:r>
            <a:r>
              <a:rPr lang="fr-FR" sz="2400" dirty="0" err="1"/>
              <a:t>truth</a:t>
            </a:r>
            <a:endParaRPr lang="en-US" sz="24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B3FF918-EDA5-53DD-B720-6198C7A630F6}"/>
              </a:ext>
            </a:extLst>
          </p:cNvPr>
          <p:cNvSpPr txBox="1"/>
          <p:nvPr/>
        </p:nvSpPr>
        <p:spPr>
          <a:xfrm>
            <a:off x="7060152" y="944718"/>
            <a:ext cx="1621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Energy </a:t>
            </a:r>
            <a:r>
              <a:rPr lang="fr-FR" sz="2400" dirty="0" err="1"/>
              <a:t>bins</a:t>
            </a:r>
            <a:endParaRPr lang="en-US" sz="2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3AB042-BCCB-466B-EC40-793E5B4DB9CA}"/>
              </a:ext>
            </a:extLst>
          </p:cNvPr>
          <p:cNvSpPr/>
          <p:nvPr/>
        </p:nvSpPr>
        <p:spPr>
          <a:xfrm>
            <a:off x="5179612" y="4666171"/>
            <a:ext cx="236583" cy="248038"/>
          </a:xfrm>
          <a:prstGeom prst="rect">
            <a:avLst/>
          </a:prstGeom>
          <a:solidFill>
            <a:srgbClr val="8F7B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70B8A48-62C9-7A57-CEF3-247B7A05665F}"/>
              </a:ext>
            </a:extLst>
          </p:cNvPr>
          <p:cNvSpPr txBox="1"/>
          <p:nvPr/>
        </p:nvSpPr>
        <p:spPr>
          <a:xfrm>
            <a:off x="4401835" y="4559357"/>
            <a:ext cx="7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Both</a:t>
            </a:r>
            <a:endParaRPr lang="en-US" sz="24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29B88E5-AC00-9428-966B-180828E25F04}"/>
              </a:ext>
            </a:extLst>
          </p:cNvPr>
          <p:cNvSpPr txBox="1"/>
          <p:nvPr/>
        </p:nvSpPr>
        <p:spPr>
          <a:xfrm>
            <a:off x="609459" y="1282781"/>
            <a:ext cx="609460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Experimental setup</a:t>
            </a:r>
          </a:p>
          <a:p>
            <a:r>
              <a:rPr lang="en-US" sz="2800" b="1" dirty="0"/>
              <a:t>Serial mode</a:t>
            </a:r>
          </a:p>
          <a:p>
            <a:endParaRPr lang="en-US" sz="2800" b="1" dirty="0"/>
          </a:p>
          <a:p>
            <a:r>
              <a:rPr lang="en-US" sz="2800" b="1" dirty="0"/>
              <a:t>Neural Network Precision: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Expected on subset = 89 %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Measured on subset = 90 %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/>
              <a:t>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E0A657E-956E-1443-712B-BC008FCB2235}"/>
              </a:ext>
            </a:extLst>
          </p:cNvPr>
          <p:cNvSpPr txBox="1"/>
          <p:nvPr/>
        </p:nvSpPr>
        <p:spPr>
          <a:xfrm>
            <a:off x="7712256" y="6499037"/>
            <a:ext cx="3135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Rahimifar, Wingering, NSS 2023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2140524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FA96B-2629-4C06-EE9F-C9CAC91F2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38FD922-6E23-F3CB-084C-DDDDAFB3FD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Results</a:t>
            </a:r>
            <a:r>
              <a:rPr lang="fr-FR" dirty="0"/>
              <a:t> : </a:t>
            </a:r>
            <a:r>
              <a:rPr lang="fr-FR" dirty="0" err="1"/>
              <a:t>Latency</a:t>
            </a:r>
            <a:endParaRPr lang="fr-FR" dirty="0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7F831F80-0822-C554-6380-CE9D7E782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2" name="Picture 17" descr="A screen shot of a graph&#10;&#10;Description automatically generated">
            <a:extLst>
              <a:ext uri="{FF2B5EF4-FFF2-40B4-BE49-F238E27FC236}">
                <a16:creationId xmlns:a16="http://schemas.microsoft.com/office/drawing/2014/main" id="{48B3755E-10FC-46DE-B335-AC4D60688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83" y="1944881"/>
            <a:ext cx="6728196" cy="4372675"/>
          </a:xfrm>
          <a:prstGeom prst="rect">
            <a:avLst/>
          </a:prstGeom>
        </p:spPr>
      </p:pic>
      <p:sp>
        <p:nvSpPr>
          <p:cNvPr id="8" name="Arrow: Right 6">
            <a:extLst>
              <a:ext uri="{FF2B5EF4-FFF2-40B4-BE49-F238E27FC236}">
                <a16:creationId xmlns:a16="http://schemas.microsoft.com/office/drawing/2014/main" id="{CDFD0820-5504-736D-D3EC-5B0396B5B8FA}"/>
              </a:ext>
            </a:extLst>
          </p:cNvPr>
          <p:cNvSpPr/>
          <p:nvPr/>
        </p:nvSpPr>
        <p:spPr>
          <a:xfrm>
            <a:off x="7603486" y="1273030"/>
            <a:ext cx="459687" cy="29617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endParaRPr kumimoji="0" lang="fr-CA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B51E1959-5E23-F23A-FF58-55223CA06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1416" y="1066276"/>
            <a:ext cx="1268433" cy="713493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3BC58FA5-9A7C-6B28-6D4E-4435D4F13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238" y="1104526"/>
            <a:ext cx="1228570" cy="83186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40FA6130-0CA4-7847-6289-DFE0670D19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2413" y="1109412"/>
            <a:ext cx="1268432" cy="713493"/>
          </a:xfrm>
          <a:prstGeom prst="rect">
            <a:avLst/>
          </a:prstGeom>
        </p:spPr>
      </p:pic>
      <p:sp>
        <p:nvSpPr>
          <p:cNvPr id="12" name="Arrow: Right 12">
            <a:extLst>
              <a:ext uri="{FF2B5EF4-FFF2-40B4-BE49-F238E27FC236}">
                <a16:creationId xmlns:a16="http://schemas.microsoft.com/office/drawing/2014/main" id="{820EFD9F-6F88-D300-2962-267DDF3CE597}"/>
              </a:ext>
            </a:extLst>
          </p:cNvPr>
          <p:cNvSpPr/>
          <p:nvPr/>
        </p:nvSpPr>
        <p:spPr>
          <a:xfrm>
            <a:off x="9131658" y="1273030"/>
            <a:ext cx="558762" cy="40160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endParaRPr kumimoji="0" lang="fr-CA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Connector: Elbow 32">
            <a:extLst>
              <a:ext uri="{FF2B5EF4-FFF2-40B4-BE49-F238E27FC236}">
                <a16:creationId xmlns:a16="http://schemas.microsoft.com/office/drawing/2014/main" id="{DD2E8A90-F66A-A6B2-3C11-BA3CA0240F00}"/>
              </a:ext>
            </a:extLst>
          </p:cNvPr>
          <p:cNvCxnSpPr>
            <a:cxnSpLocks/>
            <a:stCxn id="11" idx="0"/>
          </p:cNvCxnSpPr>
          <p:nvPr/>
        </p:nvCxnSpPr>
        <p:spPr>
          <a:xfrm rot="5400000" flipH="1" flipV="1">
            <a:off x="8583898" y="-567441"/>
            <a:ext cx="19585" cy="3334122"/>
          </a:xfrm>
          <a:prstGeom prst="bentConnector3">
            <a:avLst>
              <a:gd name="adj1" fmla="val 126722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Arrow: Left-Right 19">
            <a:extLst>
              <a:ext uri="{FF2B5EF4-FFF2-40B4-BE49-F238E27FC236}">
                <a16:creationId xmlns:a16="http://schemas.microsoft.com/office/drawing/2014/main" id="{89F989AE-F670-D920-9298-44D515904EB9}"/>
              </a:ext>
            </a:extLst>
          </p:cNvPr>
          <p:cNvSpPr/>
          <p:nvPr/>
        </p:nvSpPr>
        <p:spPr>
          <a:xfrm>
            <a:off x="2510169" y="3221533"/>
            <a:ext cx="3227901" cy="41878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FFFFFF"/>
                </a:solidFill>
              </a:rPr>
              <a:t>1.4 µs</a:t>
            </a:r>
            <a:endParaRPr lang="en-CA">
              <a:solidFill>
                <a:srgbClr val="FFFFFF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B32BB69-86F0-05D7-AD74-115A175CC367}"/>
              </a:ext>
            </a:extLst>
          </p:cNvPr>
          <p:cNvSpPr txBox="1"/>
          <p:nvPr/>
        </p:nvSpPr>
        <p:spPr>
          <a:xfrm flipH="1">
            <a:off x="775968" y="1168119"/>
            <a:ext cx="231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AWG Markers</a:t>
            </a:r>
          </a:p>
          <a:p>
            <a:r>
              <a:rPr lang="fr-FR" dirty="0"/>
              <a:t>(calibration pulse)</a:t>
            </a:r>
            <a:endParaRPr lang="en-US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A1CBD3C-3558-D1FB-8951-623218E9F085}"/>
              </a:ext>
            </a:extLst>
          </p:cNvPr>
          <p:cNvSpPr txBox="1"/>
          <p:nvPr/>
        </p:nvSpPr>
        <p:spPr>
          <a:xfrm flipH="1">
            <a:off x="3086527" y="1231987"/>
            <a:ext cx="272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ML block output (</a:t>
            </a:r>
            <a:r>
              <a:rPr lang="fr-FR" dirty="0" err="1"/>
              <a:t>valid</a:t>
            </a:r>
            <a:r>
              <a:rPr lang="fr-FR" dirty="0"/>
              <a:t> pin)</a:t>
            </a:r>
            <a:endParaRPr lang="en-US" dirty="0"/>
          </a:p>
        </p:txBody>
      </p:sp>
      <p:cxnSp>
        <p:nvCxnSpPr>
          <p:cNvPr id="20" name="Connecteur : en arc 19">
            <a:extLst>
              <a:ext uri="{FF2B5EF4-FFF2-40B4-BE49-F238E27FC236}">
                <a16:creationId xmlns:a16="http://schemas.microsoft.com/office/drawing/2014/main" id="{D6692932-E41B-0745-9FDF-2E84A2598D32}"/>
              </a:ext>
            </a:extLst>
          </p:cNvPr>
          <p:cNvCxnSpPr>
            <a:cxnSpLocks/>
            <a:stCxn id="17" idx="2"/>
          </p:cNvCxnSpPr>
          <p:nvPr/>
        </p:nvCxnSpPr>
        <p:spPr>
          <a:xfrm rot="16200000" flipH="1">
            <a:off x="1570389" y="2175309"/>
            <a:ext cx="1237965" cy="516246"/>
          </a:xfrm>
          <a:prstGeom prst="curvedConnector3">
            <a:avLst>
              <a:gd name="adj1" fmla="val 50000"/>
            </a:avLst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 : en arc 20">
            <a:extLst>
              <a:ext uri="{FF2B5EF4-FFF2-40B4-BE49-F238E27FC236}">
                <a16:creationId xmlns:a16="http://schemas.microsoft.com/office/drawing/2014/main" id="{787B2868-D0DF-17BD-796E-E1E587413C56}"/>
              </a:ext>
            </a:extLst>
          </p:cNvPr>
          <p:cNvCxnSpPr>
            <a:cxnSpLocks/>
            <a:stCxn id="18" idx="2"/>
          </p:cNvCxnSpPr>
          <p:nvPr/>
        </p:nvCxnSpPr>
        <p:spPr>
          <a:xfrm rot="16200000" flipH="1">
            <a:off x="4355473" y="1693416"/>
            <a:ext cx="1451096" cy="1266902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96F5F16B-24BA-686B-4A5D-AE2728D8C347}"/>
              </a:ext>
            </a:extLst>
          </p:cNvPr>
          <p:cNvSpPr txBox="1"/>
          <p:nvPr/>
        </p:nvSpPr>
        <p:spPr>
          <a:xfrm>
            <a:off x="7331979" y="2107628"/>
            <a:ext cx="30592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latin typeface="+mn-lt"/>
              </a:rPr>
              <a:t>AWG to ML:</a:t>
            </a:r>
            <a:r>
              <a:rPr lang="fr-FR" sz="2400" dirty="0">
                <a:latin typeface="+mn-lt"/>
              </a:rPr>
              <a:t> 1.4 </a:t>
            </a:r>
            <a:r>
              <a:rPr lang="el-GR" sz="2400" dirty="0">
                <a:latin typeface="+mn-lt"/>
              </a:rPr>
              <a:t>μ</a:t>
            </a:r>
            <a:r>
              <a:rPr lang="fr-FR" sz="2400" dirty="0">
                <a:latin typeface="+mn-lt"/>
              </a:rPr>
              <a:t>s</a:t>
            </a:r>
          </a:p>
          <a:p>
            <a:r>
              <a:rPr lang="fr-FR" sz="2400" b="1" dirty="0"/>
              <a:t>Pulse </a:t>
            </a:r>
            <a:r>
              <a:rPr lang="fr-FR" sz="2400" b="1" dirty="0" err="1"/>
              <a:t>width</a:t>
            </a:r>
            <a:r>
              <a:rPr lang="fr-FR" sz="2400" b="1" dirty="0"/>
              <a:t> </a:t>
            </a:r>
            <a:r>
              <a:rPr lang="fr-FR" sz="2400" dirty="0"/>
              <a:t>: 1 </a:t>
            </a:r>
            <a:r>
              <a:rPr lang="el-GR" sz="2400" dirty="0">
                <a:latin typeface="+mn-lt"/>
              </a:rPr>
              <a:t>μ</a:t>
            </a:r>
            <a:r>
              <a:rPr lang="fr-FR" sz="2400" dirty="0">
                <a:latin typeface="+mn-lt"/>
              </a:rPr>
              <a:t>s</a:t>
            </a:r>
          </a:p>
        </p:txBody>
      </p:sp>
      <p:sp>
        <p:nvSpPr>
          <p:cNvPr id="29" name="TextBox 2">
            <a:extLst>
              <a:ext uri="{FF2B5EF4-FFF2-40B4-BE49-F238E27FC236}">
                <a16:creationId xmlns:a16="http://schemas.microsoft.com/office/drawing/2014/main" id="{CD8A16DF-A2CC-7B74-9B9C-B1678D625116}"/>
              </a:ext>
            </a:extLst>
          </p:cNvPr>
          <p:cNvSpPr txBox="1"/>
          <p:nvPr/>
        </p:nvSpPr>
        <p:spPr>
          <a:xfrm>
            <a:off x="7712256" y="3584644"/>
            <a:ext cx="19974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0.4 µs 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</a:rPr>
              <a:t>latency</a:t>
            </a:r>
            <a:endParaRPr lang="en-CA" sz="4400" dirty="0">
              <a:solidFill>
                <a:schemeClr val="bg1"/>
              </a:solidFill>
            </a:endParaRPr>
          </a:p>
        </p:txBody>
      </p:sp>
      <p:pic>
        <p:nvPicPr>
          <p:cNvPr id="30" name="Graphic 4" descr="Stopwatch outline">
            <a:extLst>
              <a:ext uri="{FF2B5EF4-FFF2-40B4-BE49-F238E27FC236}">
                <a16:creationId xmlns:a16="http://schemas.microsoft.com/office/drawing/2014/main" id="{15BDD6C8-F551-F321-F4E0-84023A7DDE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37034" y="4997493"/>
            <a:ext cx="747843" cy="74784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0204ED9-7A24-151E-4AE9-394EEABCAAFF}"/>
              </a:ext>
            </a:extLst>
          </p:cNvPr>
          <p:cNvSpPr txBox="1"/>
          <p:nvPr/>
        </p:nvSpPr>
        <p:spPr>
          <a:xfrm>
            <a:off x="7712256" y="6499037"/>
            <a:ext cx="3135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Rahimifar, Wingering, NSS 2023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75928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 animBg="1"/>
      <p:bldP spid="17" grpId="0"/>
      <p:bldP spid="18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179A34-E56F-3D33-8017-EF27A5024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899B47A-4813-0CB1-491E-F31458C6C3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Summary</a:t>
            </a:r>
            <a:r>
              <a:rPr lang="fr-FR" dirty="0"/>
              <a:t> of </a:t>
            </a:r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7C800554-B8EF-D169-F895-FEC025988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18</a:t>
            </a:fld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144AEC1-6D5B-9958-432E-4DD89FF0D0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126487"/>
              </p:ext>
            </p:extLst>
          </p:nvPr>
        </p:nvGraphicFramePr>
        <p:xfrm>
          <a:off x="723317" y="1340451"/>
          <a:ext cx="8127999" cy="435567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41336505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90856085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879814584"/>
                    </a:ext>
                  </a:extLst>
                </a:gridCol>
              </a:tblGrid>
              <a:tr h="871135">
                <a:tc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A" sz="2800" dirty="0"/>
                        <a:t>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A" sz="2800" dirty="0" err="1"/>
                        <a:t>Result</a:t>
                      </a:r>
                      <a:endParaRPr lang="fr-CA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1245011"/>
                  </a:ext>
                </a:extLst>
              </a:tr>
              <a:tr h="871135">
                <a:tc>
                  <a:txBody>
                    <a:bodyPr/>
                    <a:lstStyle/>
                    <a:p>
                      <a:r>
                        <a:rPr lang="fr-CA" sz="2000" dirty="0"/>
                        <a:t>Full single </a:t>
                      </a:r>
                      <a:r>
                        <a:rPr lang="fr-CA" sz="2000" dirty="0" err="1"/>
                        <a:t>channel</a:t>
                      </a:r>
                      <a:r>
                        <a:rPr lang="fr-CA" sz="2000" dirty="0"/>
                        <a:t> validation </a:t>
                      </a:r>
                      <a:r>
                        <a:rPr lang="fr-CA" sz="2000" dirty="0" err="1"/>
                        <a:t>testbench</a:t>
                      </a:r>
                      <a:endParaRPr lang="fr-C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A" sz="2000" dirty="0"/>
                        <a:t>End-to-end </a:t>
                      </a:r>
                      <a:r>
                        <a:rPr lang="fr-CA" sz="2000" dirty="0" err="1"/>
                        <a:t>emulation</a:t>
                      </a:r>
                      <a:endParaRPr lang="fr-C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000" dirty="0"/>
                        <a:t>End-to-end </a:t>
                      </a:r>
                      <a:r>
                        <a:rPr lang="fr-CA" sz="2000" dirty="0" err="1"/>
                        <a:t>emulation</a:t>
                      </a:r>
                      <a:endParaRPr lang="fr-CA" sz="2000" dirty="0"/>
                    </a:p>
                    <a:p>
                      <a:r>
                        <a:rPr lang="fr-CA" sz="2000" dirty="0"/>
                        <a:t>(</a:t>
                      </a:r>
                      <a:r>
                        <a:rPr lang="fr-CA" sz="2000" dirty="0" err="1"/>
                        <a:t>except</a:t>
                      </a:r>
                      <a:r>
                        <a:rPr lang="fr-CA" sz="2000" dirty="0"/>
                        <a:t> FPGA-FPGA </a:t>
                      </a:r>
                      <a:r>
                        <a:rPr lang="fr-CA" sz="2000" dirty="0" err="1"/>
                        <a:t>link</a:t>
                      </a:r>
                      <a:r>
                        <a:rPr lang="fr-CA" sz="200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7757718"/>
                  </a:ext>
                </a:extLst>
              </a:tr>
              <a:tr h="871135">
                <a:tc>
                  <a:txBody>
                    <a:bodyPr/>
                    <a:lstStyle/>
                    <a:p>
                      <a:r>
                        <a:rPr lang="fr-CA" sz="2000" dirty="0"/>
                        <a:t>Neural Network </a:t>
                      </a:r>
                      <a:r>
                        <a:rPr lang="fr-CA" sz="2000" dirty="0" err="1"/>
                        <a:t>Accuracy</a:t>
                      </a:r>
                      <a:endParaRPr lang="fr-C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A" sz="2000" dirty="0"/>
                        <a:t>≥ 80 %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A" sz="2000" dirty="0"/>
                        <a:t>90 % 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7925625"/>
                  </a:ext>
                </a:extLst>
              </a:tr>
              <a:tr h="871135">
                <a:tc>
                  <a:txBody>
                    <a:bodyPr/>
                    <a:lstStyle/>
                    <a:p>
                      <a:r>
                        <a:rPr lang="fr-CA" sz="2000" dirty="0"/>
                        <a:t>FPGA Power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A" sz="2000" dirty="0"/>
                        <a:t>&lt; 10 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A" sz="2000" dirty="0"/>
                        <a:t>5.28 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592877"/>
                  </a:ext>
                </a:extLst>
              </a:tr>
              <a:tr h="871135">
                <a:tc>
                  <a:txBody>
                    <a:bodyPr/>
                    <a:lstStyle/>
                    <a:p>
                      <a:r>
                        <a:rPr lang="fr-CA" sz="2000" dirty="0"/>
                        <a:t>Total </a:t>
                      </a:r>
                      <a:r>
                        <a:rPr lang="fr-CA" sz="2000" dirty="0" err="1"/>
                        <a:t>Latency</a:t>
                      </a:r>
                      <a:endParaRPr lang="fr-C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A" sz="2000" dirty="0"/>
                        <a:t>&lt; 1 µs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A" sz="2000" dirty="0"/>
                        <a:t>0.4 µs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0733905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CEC99097-F7BD-3778-D588-3CDBCBDA2202}"/>
              </a:ext>
            </a:extLst>
          </p:cNvPr>
          <p:cNvSpPr txBox="1"/>
          <p:nvPr/>
        </p:nvSpPr>
        <p:spPr>
          <a:xfrm>
            <a:off x="723317" y="5821851"/>
            <a:ext cx="5150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* On data </a:t>
            </a:r>
            <a:r>
              <a:rPr lang="fr-CA" dirty="0" err="1"/>
              <a:t>subset</a:t>
            </a:r>
            <a:r>
              <a:rPr lang="fr-CA" dirty="0"/>
              <a:t>, full validation </a:t>
            </a:r>
            <a:r>
              <a:rPr lang="fr-CA" dirty="0" err="1"/>
              <a:t>with</a:t>
            </a:r>
            <a:r>
              <a:rPr lang="fr-CA" dirty="0"/>
              <a:t> noise </a:t>
            </a:r>
            <a:r>
              <a:rPr lang="fr-CA" dirty="0" err="1"/>
              <a:t>upcoming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79702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2662A8E-B42F-0CF7-3D5C-AA3638822D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7350" y="1958096"/>
            <a:ext cx="5174235" cy="169950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162E9A7-7D20-8480-94FE-BCF1D0DB49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/>
              <a:t>Other</a:t>
            </a:r>
            <a:r>
              <a:rPr lang="fr-CA" dirty="0"/>
              <a:t> </a:t>
            </a:r>
            <a:r>
              <a:rPr lang="fr-CA" dirty="0" err="1"/>
              <a:t>projects</a:t>
            </a:r>
            <a:endParaRPr lang="fr-C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64CAFC-4D70-9F6B-DDFA-47306A93099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03783" y="3667477"/>
            <a:ext cx="3650764" cy="538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FFFF"/>
                </a:solidFill>
              </a:rPr>
              <a:t>120 TB/s </a:t>
            </a:r>
            <a:r>
              <a:rPr lang="en-US" sz="1600" dirty="0">
                <a:solidFill>
                  <a:srgbClr val="FFFFFF"/>
                </a:solidFill>
              </a:rPr>
              <a:t>(14x14 po</a:t>
            </a:r>
            <a:r>
              <a:rPr lang="en-US" sz="1600" baseline="30000" dirty="0">
                <a:solidFill>
                  <a:srgbClr val="FFFFFF"/>
                </a:solidFill>
              </a:rPr>
              <a:t>2</a:t>
            </a:r>
            <a:r>
              <a:rPr lang="en-US" sz="1600" dirty="0">
                <a:solidFill>
                  <a:srgbClr val="FFFFFF"/>
                </a:solidFill>
              </a:rPr>
              <a:t>)</a:t>
            </a:r>
            <a:endParaRPr lang="en-US" sz="4400" dirty="0">
              <a:solidFill>
                <a:srgbClr val="FFFFFF"/>
              </a:solidFill>
            </a:endParaRPr>
          </a:p>
        </p:txBody>
      </p:sp>
      <p:pic>
        <p:nvPicPr>
          <p:cNvPr id="5" name="Image 8">
            <a:extLst>
              <a:ext uri="{FF2B5EF4-FFF2-40B4-BE49-F238E27FC236}">
                <a16:creationId xmlns:a16="http://schemas.microsoft.com/office/drawing/2014/main" id="{5F620CF9-11C1-9E78-A2FA-DF64BF07D10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164" y="1841915"/>
            <a:ext cx="1825382" cy="1815685"/>
          </a:xfrm>
          <a:prstGeom prst="rect">
            <a:avLst/>
          </a:prstGeom>
        </p:spPr>
      </p:pic>
      <p:pic>
        <p:nvPicPr>
          <p:cNvPr id="6" name="Image 9">
            <a:extLst>
              <a:ext uri="{FF2B5EF4-FFF2-40B4-BE49-F238E27FC236}">
                <a16:creationId xmlns:a16="http://schemas.microsoft.com/office/drawing/2014/main" id="{393DCCF3-5927-4686-D73E-80D80B5D767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82" y="1842095"/>
            <a:ext cx="1825382" cy="182538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9B03D8B-3793-A156-7B40-C5063D7EDEA7}"/>
              </a:ext>
            </a:extLst>
          </p:cNvPr>
          <p:cNvSpPr txBox="1"/>
          <p:nvPr/>
        </p:nvSpPr>
        <p:spPr>
          <a:xfrm>
            <a:off x="603782" y="1156021"/>
            <a:ext cx="3615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800" dirty="0"/>
              <a:t>Time-of-flight CT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9BDBFC3-A311-3674-24FA-CD128AC7C548}"/>
              </a:ext>
            </a:extLst>
          </p:cNvPr>
          <p:cNvSpPr txBox="1"/>
          <p:nvPr/>
        </p:nvSpPr>
        <p:spPr>
          <a:xfrm>
            <a:off x="5716768" y="1156021"/>
            <a:ext cx="3615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800" dirty="0"/>
              <a:t>Billion pixel camera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03577D-84AF-0B0F-7207-9B0DFB44BB8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659374" y="3645277"/>
            <a:ext cx="3650764" cy="538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FFFF"/>
                </a:solidFill>
              </a:rPr>
              <a:t>~10 TB/s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506D2CE-E40E-9085-A09F-F6E081855F8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282" r="1773" b="2365"/>
          <a:stretch/>
        </p:blipFill>
        <p:spPr>
          <a:xfrm>
            <a:off x="603782" y="4560820"/>
            <a:ext cx="1568027" cy="196353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8926CCB-4EDF-BE3F-FF05-A61FDCD20762}"/>
              </a:ext>
            </a:extLst>
          </p:cNvPr>
          <p:cNvSpPr txBox="1"/>
          <p:nvPr/>
        </p:nvSpPr>
        <p:spPr>
          <a:xfrm>
            <a:off x="1882111" y="4494026"/>
            <a:ext cx="36153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800" dirty="0" err="1"/>
              <a:t>Dark</a:t>
            </a:r>
            <a:r>
              <a:rPr lang="fr-CA" sz="2800" dirty="0"/>
              <a:t> </a:t>
            </a:r>
            <a:r>
              <a:rPr lang="fr-CA" sz="2800" dirty="0" err="1"/>
              <a:t>matter</a:t>
            </a:r>
            <a:r>
              <a:rPr lang="fr-CA" sz="2800" dirty="0"/>
              <a:t> </a:t>
            </a:r>
            <a:r>
              <a:rPr lang="fr-CA" sz="2800" dirty="0" err="1"/>
              <a:t>search</a:t>
            </a:r>
            <a:endParaRPr lang="fr-CA" sz="2800" dirty="0"/>
          </a:p>
          <a:p>
            <a:pPr algn="ctr"/>
            <a:r>
              <a:rPr lang="fr-CA" sz="2800" dirty="0"/>
              <a:t>ARGO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BD8851-BA77-F8A0-2FFC-D414EB92BF0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511992" y="5435370"/>
            <a:ext cx="2425358" cy="1019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</a:rPr>
              <a:t>200 m</a:t>
            </a:r>
            <a:r>
              <a:rPr lang="en-US" sz="3600" baseline="30000" dirty="0">
                <a:solidFill>
                  <a:srgbClr val="FFFFFF"/>
                </a:solidFill>
              </a:rPr>
              <a:t>2</a:t>
            </a:r>
          </a:p>
          <a:p>
            <a:pPr algn="ctr"/>
            <a:r>
              <a:rPr lang="en-US" sz="3600" dirty="0">
                <a:solidFill>
                  <a:srgbClr val="FFFFFF"/>
                </a:solidFill>
              </a:rPr>
              <a:t>&gt;20 </a:t>
            </a:r>
            <a:r>
              <a:rPr lang="en-US" sz="3600" dirty="0" err="1">
                <a:solidFill>
                  <a:srgbClr val="FFFFFF"/>
                </a:solidFill>
              </a:rPr>
              <a:t>Mcps</a:t>
            </a:r>
            <a:endParaRPr lang="en-US" sz="3600" dirty="0">
              <a:solidFill>
                <a:srgbClr val="FFFFFF"/>
              </a:solidFill>
            </a:endParaRPr>
          </a:p>
        </p:txBody>
      </p:sp>
      <p:pic>
        <p:nvPicPr>
          <p:cNvPr id="15" name="Graphique 14" descr="Antenne relais téléphonique avec un remplissage uni">
            <a:extLst>
              <a:ext uri="{FF2B5EF4-FFF2-40B4-BE49-F238E27FC236}">
                <a16:creationId xmlns:a16="http://schemas.microsoft.com/office/drawing/2014/main" id="{9AB81E45-3132-0701-B56E-D086156568E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837692" y="4687090"/>
            <a:ext cx="1522085" cy="1522085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0D5D951-DDFC-D137-F2CD-6990227D24B9}"/>
              </a:ext>
            </a:extLst>
          </p:cNvPr>
          <p:cNvSpPr txBox="1"/>
          <p:nvPr/>
        </p:nvSpPr>
        <p:spPr>
          <a:xfrm>
            <a:off x="6838953" y="4714154"/>
            <a:ext cx="3615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800" dirty="0"/>
              <a:t>Network intrusion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015134-850E-CE23-2048-5743810C97C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433973" y="5364067"/>
            <a:ext cx="2425358" cy="1019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</a:rPr>
              <a:t>100 Gbps</a:t>
            </a:r>
          </a:p>
        </p:txBody>
      </p:sp>
    </p:spTree>
    <p:extLst>
      <p:ext uri="{BB962C8B-B14F-4D97-AF65-F5344CB8AC3E}">
        <p14:creationId xmlns:p14="http://schemas.microsoft.com/office/powerpoint/2010/main" val="189983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2" grpId="0"/>
      <p:bldP spid="13" grpId="0" animBg="1"/>
      <p:bldP spid="16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CB70E30-5BFE-0F4E-B33F-FC68829C91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Sensor</a:t>
            </a:r>
            <a:r>
              <a:rPr lang="fr-FR" dirty="0"/>
              <a:t> Challenges in </a:t>
            </a:r>
            <a:r>
              <a:rPr lang="fr-FR" dirty="0" err="1"/>
              <a:t>Physics</a:t>
            </a:r>
            <a:endParaRPr lang="fr-FR" dirty="0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B2C59B3C-CC23-064D-ABF9-3FE5B5FE5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2</a:t>
            </a:fld>
            <a:endParaRPr lang="fr-FR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AFA208A-52E2-9925-FB45-2DDC8A29B753}"/>
              </a:ext>
            </a:extLst>
          </p:cNvPr>
          <p:cNvGrpSpPr>
            <a:grpSpLocks noChangeAspect="1"/>
          </p:cNvGrpSpPr>
          <p:nvPr/>
        </p:nvGrpSpPr>
        <p:grpSpPr>
          <a:xfrm>
            <a:off x="1040716" y="2935056"/>
            <a:ext cx="3919866" cy="1464331"/>
            <a:chOff x="3304764" y="4297492"/>
            <a:chExt cx="5582470" cy="2085424"/>
          </a:xfrm>
        </p:grpSpPr>
        <p:pic>
          <p:nvPicPr>
            <p:cNvPr id="3" name="Picture 2" descr="A black and white grid&#10;&#10;Description automatically generated">
              <a:extLst>
                <a:ext uri="{FF2B5EF4-FFF2-40B4-BE49-F238E27FC236}">
                  <a16:creationId xmlns:a16="http://schemas.microsoft.com/office/drawing/2014/main" id="{22372584-3441-0297-8AAD-DD1E8435C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74954" y="5174923"/>
              <a:ext cx="5242091" cy="1207993"/>
            </a:xfrm>
            <a:prstGeom prst="rect">
              <a:avLst/>
            </a:prstGeom>
          </p:spPr>
        </p:pic>
        <p:sp>
          <p:nvSpPr>
            <p:cNvPr id="7" name="Arrow: Right 3">
              <a:extLst>
                <a:ext uri="{FF2B5EF4-FFF2-40B4-BE49-F238E27FC236}">
                  <a16:creationId xmlns:a16="http://schemas.microsoft.com/office/drawing/2014/main" id="{6628F511-601B-5902-C752-598AAD6F8E60}"/>
                </a:ext>
              </a:extLst>
            </p:cNvPr>
            <p:cNvSpPr/>
            <p:nvPr/>
          </p:nvSpPr>
          <p:spPr bwMode="auto">
            <a:xfrm>
              <a:off x="3304764" y="4297492"/>
              <a:ext cx="5582470" cy="877431"/>
            </a:xfrm>
            <a:prstGeom prst="rightArrow">
              <a:avLst>
                <a:gd name="adj1" fmla="val 50000"/>
                <a:gd name="adj2" fmla="val 51355"/>
              </a:avLst>
            </a:prstGeom>
            <a:solidFill>
              <a:srgbClr val="59AD55">
                <a:tint val="40000"/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a typeface="ＭＳ Ｐゴシック"/>
                </a:rPr>
                <a:t>Channel density</a:t>
              </a:r>
            </a:p>
          </p:txBody>
        </p:sp>
      </p:grpSp>
      <p:grpSp>
        <p:nvGrpSpPr>
          <p:cNvPr id="8" name="Group 4">
            <a:extLst>
              <a:ext uri="{FF2B5EF4-FFF2-40B4-BE49-F238E27FC236}">
                <a16:creationId xmlns:a16="http://schemas.microsoft.com/office/drawing/2014/main" id="{EFFF712F-0555-B035-191B-4654459EDB7B}"/>
              </a:ext>
            </a:extLst>
          </p:cNvPr>
          <p:cNvGrpSpPr>
            <a:grpSpLocks noChangeAspect="1"/>
          </p:cNvGrpSpPr>
          <p:nvPr/>
        </p:nvGrpSpPr>
        <p:grpSpPr>
          <a:xfrm>
            <a:off x="1160219" y="4684537"/>
            <a:ext cx="3919867" cy="1648297"/>
            <a:chOff x="6300129" y="1950073"/>
            <a:chExt cx="5582470" cy="2347419"/>
          </a:xfrm>
        </p:grpSpPr>
        <p:sp>
          <p:nvSpPr>
            <p:cNvPr id="9" name="Arrow: Right 6">
              <a:extLst>
                <a:ext uri="{FF2B5EF4-FFF2-40B4-BE49-F238E27FC236}">
                  <a16:creationId xmlns:a16="http://schemas.microsoft.com/office/drawing/2014/main" id="{9997BFC5-D57B-77DB-3871-97F686447ED6}"/>
                </a:ext>
              </a:extLst>
            </p:cNvPr>
            <p:cNvSpPr/>
            <p:nvPr/>
          </p:nvSpPr>
          <p:spPr bwMode="auto">
            <a:xfrm>
              <a:off x="6300129" y="1950073"/>
              <a:ext cx="5582470" cy="877431"/>
            </a:xfrm>
            <a:prstGeom prst="rightArrow">
              <a:avLst>
                <a:gd name="adj1" fmla="val 50000"/>
                <a:gd name="adj2" fmla="val 51355"/>
              </a:avLst>
            </a:prstGeom>
            <a:solidFill>
              <a:srgbClr val="59AD55">
                <a:tint val="40000"/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a typeface="ＭＳ Ｐゴシック"/>
                </a:rPr>
                <a:t>Size</a:t>
              </a:r>
            </a:p>
          </p:txBody>
        </p:sp>
        <p:grpSp>
          <p:nvGrpSpPr>
            <p:cNvPr id="10" name="Group 7">
              <a:extLst>
                <a:ext uri="{FF2B5EF4-FFF2-40B4-BE49-F238E27FC236}">
                  <a16:creationId xmlns:a16="http://schemas.microsoft.com/office/drawing/2014/main" id="{2F65C3F3-EDD1-B989-D1E2-0A5FC7853E7C}"/>
                </a:ext>
              </a:extLst>
            </p:cNvPr>
            <p:cNvGrpSpPr/>
            <p:nvPr/>
          </p:nvGrpSpPr>
          <p:grpSpPr>
            <a:xfrm>
              <a:off x="6752716" y="2717799"/>
              <a:ext cx="4209838" cy="1579693"/>
              <a:chOff x="6752716" y="2717799"/>
              <a:chExt cx="4209838" cy="1579693"/>
            </a:xfrm>
          </p:grpSpPr>
          <p:sp>
            <p:nvSpPr>
              <p:cNvPr id="11" name="Flowchart: Magnetic Disk 8">
                <a:extLst>
                  <a:ext uri="{FF2B5EF4-FFF2-40B4-BE49-F238E27FC236}">
                    <a16:creationId xmlns:a16="http://schemas.microsoft.com/office/drawing/2014/main" id="{89AE2CB8-3FE6-F533-936B-44C9FB923A9D}"/>
                  </a:ext>
                </a:extLst>
              </p:cNvPr>
              <p:cNvSpPr/>
              <p:nvPr/>
            </p:nvSpPr>
            <p:spPr bwMode="auto">
              <a:xfrm>
                <a:off x="7661911" y="3685865"/>
                <a:ext cx="315637" cy="475879"/>
              </a:xfrm>
              <a:prstGeom prst="flowChartMagneticDisk">
                <a:avLst/>
              </a:prstGeom>
              <a:solidFill>
                <a:schemeClr val="accent6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" name="Flowchart: Magnetic Disk 10">
                <a:extLst>
                  <a:ext uri="{FF2B5EF4-FFF2-40B4-BE49-F238E27FC236}">
                    <a16:creationId xmlns:a16="http://schemas.microsoft.com/office/drawing/2014/main" id="{E930B355-DADD-80CE-ED35-47CA849F93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641921" y="3248079"/>
                <a:ext cx="641865" cy="913665"/>
              </a:xfrm>
              <a:prstGeom prst="flowChartMagneticDisk">
                <a:avLst/>
              </a:prstGeom>
              <a:solidFill>
                <a:schemeClr val="accent6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" name="Flowchart: Magnetic Disk 11">
                <a:extLst>
                  <a:ext uri="{FF2B5EF4-FFF2-40B4-BE49-F238E27FC236}">
                    <a16:creationId xmlns:a16="http://schemas.microsoft.com/office/drawing/2014/main" id="{2AE1B5CA-F08B-1762-34D4-B551B6FBE29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948159" y="2717799"/>
                <a:ext cx="1014395" cy="1443945"/>
              </a:xfrm>
              <a:prstGeom prst="flowChartMagneticDisk">
                <a:avLst/>
              </a:prstGeom>
              <a:solidFill>
                <a:schemeClr val="accent6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pic>
            <p:nvPicPr>
              <p:cNvPr id="14" name="Graphic 9" descr="Group with solid fill">
                <a:extLst>
                  <a:ext uri="{FF2B5EF4-FFF2-40B4-BE49-F238E27FC236}">
                    <a16:creationId xmlns:a16="http://schemas.microsoft.com/office/drawing/2014/main" id="{C75939F9-3375-1585-4D61-C9A7395F01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752716" y="3675789"/>
                <a:ext cx="593864" cy="621703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F75D937-43C4-04FC-4CD6-4997FAD42E5C}"/>
              </a:ext>
            </a:extLst>
          </p:cNvPr>
          <p:cNvGrpSpPr>
            <a:grpSpLocks noChangeAspect="1"/>
          </p:cNvGrpSpPr>
          <p:nvPr/>
        </p:nvGrpSpPr>
        <p:grpSpPr>
          <a:xfrm>
            <a:off x="1031847" y="1271960"/>
            <a:ext cx="3919867" cy="1492915"/>
            <a:chOff x="309400" y="1950074"/>
            <a:chExt cx="5582470" cy="212613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B7D4878-2500-62E2-D479-8B7D95022282}"/>
                </a:ext>
              </a:extLst>
            </p:cNvPr>
            <p:cNvGrpSpPr/>
            <p:nvPr/>
          </p:nvGrpSpPr>
          <p:grpSpPr>
            <a:xfrm>
              <a:off x="950637" y="2827504"/>
              <a:ext cx="4299995" cy="1248702"/>
              <a:chOff x="2148840" y="4694836"/>
              <a:chExt cx="2722950" cy="1337664"/>
            </a:xfrm>
          </p:grpSpPr>
          <p:grpSp>
            <p:nvGrpSpPr>
              <p:cNvPr id="18" name="Group 20">
                <a:extLst>
                  <a:ext uri="{FF2B5EF4-FFF2-40B4-BE49-F238E27FC236}">
                    <a16:creationId xmlns:a16="http://schemas.microsoft.com/office/drawing/2014/main" id="{FC62847C-3B2F-C91D-4CEA-7E87872CBEDD}"/>
                  </a:ext>
                </a:extLst>
              </p:cNvPr>
              <p:cNvGrpSpPr/>
              <p:nvPr/>
            </p:nvGrpSpPr>
            <p:grpSpPr>
              <a:xfrm>
                <a:off x="2148840" y="4694836"/>
                <a:ext cx="2722950" cy="1337664"/>
                <a:chOff x="1211486" y="1559317"/>
                <a:chExt cx="3816156" cy="1915403"/>
              </a:xfrm>
            </p:grpSpPr>
            <p:cxnSp>
              <p:nvCxnSpPr>
                <p:cNvPr id="45" name="Straight Connector 52">
                  <a:extLst>
                    <a:ext uri="{FF2B5EF4-FFF2-40B4-BE49-F238E27FC236}">
                      <a16:creationId xmlns:a16="http://schemas.microsoft.com/office/drawing/2014/main" id="{D0C47A27-D446-FCC4-AF8D-96B14FE210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40982" y="1559317"/>
                  <a:ext cx="0" cy="1915403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53">
                  <a:extLst>
                    <a:ext uri="{FF2B5EF4-FFF2-40B4-BE49-F238E27FC236}">
                      <a16:creationId xmlns:a16="http://schemas.microsoft.com/office/drawing/2014/main" id="{B815032E-6467-3504-1955-AF6D8F43D9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211486" y="3474720"/>
                  <a:ext cx="3816156" cy="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Straight Connector 23">
                <a:extLst>
                  <a:ext uri="{FF2B5EF4-FFF2-40B4-BE49-F238E27FC236}">
                    <a16:creationId xmlns:a16="http://schemas.microsoft.com/office/drawing/2014/main" id="{4173E396-B455-683B-D9C8-FE94868773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6645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24">
                <a:extLst>
                  <a:ext uri="{FF2B5EF4-FFF2-40B4-BE49-F238E27FC236}">
                    <a16:creationId xmlns:a16="http://schemas.microsoft.com/office/drawing/2014/main" id="{9EF46F19-FF94-9BE4-48B1-5B56B7F86E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20951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5">
                <a:extLst>
                  <a:ext uri="{FF2B5EF4-FFF2-40B4-BE49-F238E27FC236}">
                    <a16:creationId xmlns:a16="http://schemas.microsoft.com/office/drawing/2014/main" id="{C5A34E07-DF68-B47E-D5C2-179222BEE8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24926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6">
                <a:extLst>
                  <a:ext uri="{FF2B5EF4-FFF2-40B4-BE49-F238E27FC236}">
                    <a16:creationId xmlns:a16="http://schemas.microsoft.com/office/drawing/2014/main" id="{DD049DCE-4D6C-FC53-458A-B71913A0BB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313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7">
                <a:extLst>
                  <a:ext uri="{FF2B5EF4-FFF2-40B4-BE49-F238E27FC236}">
                    <a16:creationId xmlns:a16="http://schemas.microsoft.com/office/drawing/2014/main" id="{CA80C1F7-66CB-8210-4352-72EE927EC3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12060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8">
                <a:extLst>
                  <a:ext uri="{FF2B5EF4-FFF2-40B4-BE49-F238E27FC236}">
                    <a16:creationId xmlns:a16="http://schemas.microsoft.com/office/drawing/2014/main" id="{E69E43D1-689D-292F-54EA-6F9B04BFE3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6299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9">
                <a:extLst>
                  <a:ext uri="{FF2B5EF4-FFF2-40B4-BE49-F238E27FC236}">
                    <a16:creationId xmlns:a16="http://schemas.microsoft.com/office/drawing/2014/main" id="{F96456D7-BCA0-B35D-C2B4-2BF9D6AA09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48756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30">
                <a:extLst>
                  <a:ext uri="{FF2B5EF4-FFF2-40B4-BE49-F238E27FC236}">
                    <a16:creationId xmlns:a16="http://schemas.microsoft.com/office/drawing/2014/main" id="{4105AE17-2E57-1336-663B-3C1AE9141C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46134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31">
                <a:extLst>
                  <a:ext uri="{FF2B5EF4-FFF2-40B4-BE49-F238E27FC236}">
                    <a16:creationId xmlns:a16="http://schemas.microsoft.com/office/drawing/2014/main" id="{7CC9F3CF-83D1-854A-1579-9E080A0EBA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1482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32">
                <a:extLst>
                  <a:ext uri="{FF2B5EF4-FFF2-40B4-BE49-F238E27FC236}">
                    <a16:creationId xmlns:a16="http://schemas.microsoft.com/office/drawing/2014/main" id="{21685970-C074-9FF1-39C9-E471A3C85B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70219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33">
                <a:extLst>
                  <a:ext uri="{FF2B5EF4-FFF2-40B4-BE49-F238E27FC236}">
                    <a16:creationId xmlns:a16="http://schemas.microsoft.com/office/drawing/2014/main" id="{81BB315E-AE7E-AD66-9D85-6A93F1B397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8844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34">
                <a:extLst>
                  <a:ext uri="{FF2B5EF4-FFF2-40B4-BE49-F238E27FC236}">
                    <a16:creationId xmlns:a16="http://schemas.microsoft.com/office/drawing/2014/main" id="{92F536EB-0300-B987-35CC-831236F063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52591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5">
                <a:extLst>
                  <a:ext uri="{FF2B5EF4-FFF2-40B4-BE49-F238E27FC236}">
                    <a16:creationId xmlns:a16="http://schemas.microsoft.com/office/drawing/2014/main" id="{7B184BEC-FF6D-BBE8-FF3F-D6D61431E4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6830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6">
                <a:extLst>
                  <a:ext uri="{FF2B5EF4-FFF2-40B4-BE49-F238E27FC236}">
                    <a16:creationId xmlns:a16="http://schemas.microsoft.com/office/drawing/2014/main" id="{301AFB94-A81F-0BE3-DCBD-4F5AF75181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22595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7">
                <a:extLst>
                  <a:ext uri="{FF2B5EF4-FFF2-40B4-BE49-F238E27FC236}">
                    <a16:creationId xmlns:a16="http://schemas.microsoft.com/office/drawing/2014/main" id="{3DF5E6B8-B1A8-C381-748C-E1510CEB15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15982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8">
                <a:extLst>
                  <a:ext uri="{FF2B5EF4-FFF2-40B4-BE49-F238E27FC236}">
                    <a16:creationId xmlns:a16="http://schemas.microsoft.com/office/drawing/2014/main" id="{756E643F-D727-C6D5-07B6-141FC3582F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09729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9">
                <a:extLst>
                  <a:ext uri="{FF2B5EF4-FFF2-40B4-BE49-F238E27FC236}">
                    <a16:creationId xmlns:a16="http://schemas.microsoft.com/office/drawing/2014/main" id="{10073A8F-7383-5E4F-434F-74B9D82957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93968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40">
                <a:extLst>
                  <a:ext uri="{FF2B5EF4-FFF2-40B4-BE49-F238E27FC236}">
                    <a16:creationId xmlns:a16="http://schemas.microsoft.com/office/drawing/2014/main" id="{A85DA397-26D6-C939-7571-019B718A06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5537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44">
                <a:extLst>
                  <a:ext uri="{FF2B5EF4-FFF2-40B4-BE49-F238E27FC236}">
                    <a16:creationId xmlns:a16="http://schemas.microsoft.com/office/drawing/2014/main" id="{8315011B-94D2-4E3A-621E-D6C6197781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69284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45">
                <a:extLst>
                  <a:ext uri="{FF2B5EF4-FFF2-40B4-BE49-F238E27FC236}">
                    <a16:creationId xmlns:a16="http://schemas.microsoft.com/office/drawing/2014/main" id="{42163FB4-E4FB-FA01-0BF3-ED4F28014B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53523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46">
                <a:extLst>
                  <a:ext uri="{FF2B5EF4-FFF2-40B4-BE49-F238E27FC236}">
                    <a16:creationId xmlns:a16="http://schemas.microsoft.com/office/drawing/2014/main" id="{2B6D7E3E-F1B3-9696-D4F1-FAA3474094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26422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47">
                <a:extLst>
                  <a:ext uri="{FF2B5EF4-FFF2-40B4-BE49-F238E27FC236}">
                    <a16:creationId xmlns:a16="http://schemas.microsoft.com/office/drawing/2014/main" id="{3318DFFA-D32D-5360-A05A-E84BEB3685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10661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8">
                <a:extLst>
                  <a:ext uri="{FF2B5EF4-FFF2-40B4-BE49-F238E27FC236}">
                    <a16:creationId xmlns:a16="http://schemas.microsoft.com/office/drawing/2014/main" id="{6AC4D955-1F41-2054-281A-E5D3443B5E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50833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9">
                <a:extLst>
                  <a:ext uri="{FF2B5EF4-FFF2-40B4-BE49-F238E27FC236}">
                    <a16:creationId xmlns:a16="http://schemas.microsoft.com/office/drawing/2014/main" id="{7221B054-EB4D-9DDC-50FD-2E40677E1B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35072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50">
                <a:extLst>
                  <a:ext uri="{FF2B5EF4-FFF2-40B4-BE49-F238E27FC236}">
                    <a16:creationId xmlns:a16="http://schemas.microsoft.com/office/drawing/2014/main" id="{FF06A681-03B7-81BF-4156-247A1E61E2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07971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51">
                <a:extLst>
                  <a:ext uri="{FF2B5EF4-FFF2-40B4-BE49-F238E27FC236}">
                    <a16:creationId xmlns:a16="http://schemas.microsoft.com/office/drawing/2014/main" id="{9B372597-7954-FDA4-9A49-8C27DC6406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92210" y="4762348"/>
                <a:ext cx="0" cy="127015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Arrow: Right 17">
              <a:extLst>
                <a:ext uri="{FF2B5EF4-FFF2-40B4-BE49-F238E27FC236}">
                  <a16:creationId xmlns:a16="http://schemas.microsoft.com/office/drawing/2014/main" id="{C891584F-14E1-9C55-2D14-1F78ED0E3E28}"/>
                </a:ext>
              </a:extLst>
            </p:cNvPr>
            <p:cNvSpPr/>
            <p:nvPr/>
          </p:nvSpPr>
          <p:spPr bwMode="auto">
            <a:xfrm>
              <a:off x="309400" y="1950074"/>
              <a:ext cx="5582470" cy="877431"/>
            </a:xfrm>
            <a:prstGeom prst="rightArrow">
              <a:avLst>
                <a:gd name="adj1" fmla="val 50000"/>
                <a:gd name="adj2" fmla="val 51355"/>
              </a:avLst>
            </a:prstGeom>
            <a:solidFill>
              <a:srgbClr val="59AD55">
                <a:tint val="40000"/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a typeface="ＭＳ Ｐゴシック"/>
                </a:rPr>
                <a:t>Rate</a:t>
              </a:r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33CFFA67-F634-602C-26EF-E917FA94A46D}"/>
              </a:ext>
            </a:extLst>
          </p:cNvPr>
          <p:cNvGrpSpPr/>
          <p:nvPr/>
        </p:nvGrpSpPr>
        <p:grpSpPr>
          <a:xfrm>
            <a:off x="7321766" y="1406509"/>
            <a:ext cx="1905137" cy="1884178"/>
            <a:chOff x="6874456" y="1227200"/>
            <a:chExt cx="1905137" cy="1884178"/>
          </a:xfrm>
        </p:grpSpPr>
        <p:pic>
          <p:nvPicPr>
            <p:cNvPr id="48" name="Graphique 47" descr="Serveur avec un remplissage uni">
              <a:extLst>
                <a:ext uri="{FF2B5EF4-FFF2-40B4-BE49-F238E27FC236}">
                  <a16:creationId xmlns:a16="http://schemas.microsoft.com/office/drawing/2014/main" id="{2E0C81A9-0821-FA70-3111-AEAFA44FB4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068216" y="1227200"/>
              <a:ext cx="1517619" cy="1517619"/>
            </a:xfrm>
            <a:prstGeom prst="rect">
              <a:avLst/>
            </a:prstGeom>
          </p:spPr>
        </p:pic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33C7054F-3DA2-CDA9-2454-F8CA9E9CFBBB}"/>
                </a:ext>
              </a:extLst>
            </p:cNvPr>
            <p:cNvSpPr txBox="1"/>
            <p:nvPr/>
          </p:nvSpPr>
          <p:spPr>
            <a:xfrm>
              <a:off x="6874456" y="2649713"/>
              <a:ext cx="19051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Infrastructure</a:t>
              </a:r>
            </a:p>
          </p:txBody>
        </p: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ACBEB5C8-9F4F-4E5F-C7FF-41D33CFEDEE2}"/>
              </a:ext>
            </a:extLst>
          </p:cNvPr>
          <p:cNvGrpSpPr/>
          <p:nvPr/>
        </p:nvGrpSpPr>
        <p:grpSpPr>
          <a:xfrm>
            <a:off x="7483384" y="4130369"/>
            <a:ext cx="1517618" cy="1884177"/>
            <a:chOff x="10134280" y="1227201"/>
            <a:chExt cx="1517618" cy="1884177"/>
          </a:xfrm>
        </p:grpSpPr>
        <p:pic>
          <p:nvPicPr>
            <p:cNvPr id="51" name="Graphique 50" descr="Base de données avec un remplissage uni">
              <a:extLst>
                <a:ext uri="{FF2B5EF4-FFF2-40B4-BE49-F238E27FC236}">
                  <a16:creationId xmlns:a16="http://schemas.microsoft.com/office/drawing/2014/main" id="{3CED5305-62D8-494B-337C-D1A02ACCBC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134280" y="1227201"/>
              <a:ext cx="1517618" cy="1517618"/>
            </a:xfrm>
            <a:prstGeom prst="rect">
              <a:avLst/>
            </a:prstGeom>
          </p:spPr>
        </p:pic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7E4E9A3F-1684-920D-8DD8-9EBF2EE74398}"/>
                </a:ext>
              </a:extLst>
            </p:cNvPr>
            <p:cNvSpPr txBox="1"/>
            <p:nvPr/>
          </p:nvSpPr>
          <p:spPr>
            <a:xfrm>
              <a:off x="10296986" y="2649713"/>
              <a:ext cx="11314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Storage</a:t>
              </a:r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0F1BC844-AEC4-8101-3772-746045633353}"/>
              </a:ext>
            </a:extLst>
          </p:cNvPr>
          <p:cNvSpPr txBox="1"/>
          <p:nvPr/>
        </p:nvSpPr>
        <p:spPr>
          <a:xfrm>
            <a:off x="7076010" y="6487669"/>
            <a:ext cx="3538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Therrien,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Applied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Optics 61 (8), 2022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280612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BF301-F411-D940-9C36-4CFEB25E76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619" y="186407"/>
            <a:ext cx="6914790" cy="931813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39F92D-CC3C-A64C-8B0E-58B8833D0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618" y="1250831"/>
            <a:ext cx="8907103" cy="52957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Very efficient Machine Learning modules can be integrated for low latency real-time analysis</a:t>
            </a:r>
          </a:p>
          <a:p>
            <a:endParaRPr lang="en-US" dirty="0"/>
          </a:p>
          <a:p>
            <a:r>
              <a:rPr lang="en-US" dirty="0"/>
              <a:t>To achieve high throughput: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Minimize neural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Maximize pre-processing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Maximize data throughput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Pipeline and parallelize operations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Validate individual steps and system integration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A4100D19-2B72-82A5-DA54-7C2C8289EE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350" y="2786109"/>
            <a:ext cx="3140279" cy="779849"/>
          </a:xfrm>
          <a:prstGeom prst="rect">
            <a:avLst/>
          </a:prstGeom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8238B12E-D539-8668-0E5E-1D9A5C723D6E}"/>
              </a:ext>
            </a:extLst>
          </p:cNvPr>
          <p:cNvGrpSpPr/>
          <p:nvPr/>
        </p:nvGrpSpPr>
        <p:grpSpPr>
          <a:xfrm>
            <a:off x="9014981" y="2020883"/>
            <a:ext cx="3177019" cy="465947"/>
            <a:chOff x="483168" y="2750318"/>
            <a:chExt cx="6070032" cy="89024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E6799CB-2270-DFE8-5F32-16F76AD28004}"/>
                </a:ext>
              </a:extLst>
            </p:cNvPr>
            <p:cNvSpPr/>
            <p:nvPr/>
          </p:nvSpPr>
          <p:spPr>
            <a:xfrm>
              <a:off x="483168" y="2750318"/>
              <a:ext cx="6070032" cy="8902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Image 6" descr="Une image contenant Police, texte, Graphique, graphisme&#10;&#10;Description générée automatiquement">
              <a:extLst>
                <a:ext uri="{FF2B5EF4-FFF2-40B4-BE49-F238E27FC236}">
                  <a16:creationId xmlns:a16="http://schemas.microsoft.com/office/drawing/2014/main" id="{09EF5774-9A7D-9729-18FB-AD567A355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168" y="2750318"/>
              <a:ext cx="5898306" cy="890241"/>
            </a:xfrm>
            <a:prstGeom prst="rect">
              <a:avLst/>
            </a:prstGeom>
          </p:spPr>
        </p:pic>
      </p:grpSp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4A5EDEAE-D54A-10AC-9FB7-58A52121B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0902" y="3852299"/>
            <a:ext cx="1672036" cy="807190"/>
          </a:xfrm>
          <a:prstGeom prst="rect">
            <a:avLst/>
          </a:prstGeom>
        </p:spPr>
      </p:pic>
      <p:pic>
        <p:nvPicPr>
          <p:cNvPr id="9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7E4711A4-3B5B-F1F6-3CDB-FFA46061A5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5357" y="4945830"/>
            <a:ext cx="1896697" cy="569009"/>
          </a:xfrm>
          <a:prstGeom prst="rect">
            <a:avLst/>
          </a:prstGeom>
        </p:spPr>
      </p:pic>
      <p:grpSp>
        <p:nvGrpSpPr>
          <p:cNvPr id="10" name="Group 14">
            <a:extLst>
              <a:ext uri="{FF2B5EF4-FFF2-40B4-BE49-F238E27FC236}">
                <a16:creationId xmlns:a16="http://schemas.microsoft.com/office/drawing/2014/main" id="{9D2A545D-B3DA-A987-D6CF-EE495B64F6CA}"/>
              </a:ext>
            </a:extLst>
          </p:cNvPr>
          <p:cNvGrpSpPr/>
          <p:nvPr/>
        </p:nvGrpSpPr>
        <p:grpSpPr>
          <a:xfrm>
            <a:off x="9499699" y="5801180"/>
            <a:ext cx="2117699" cy="745395"/>
            <a:chOff x="7725186" y="4801737"/>
            <a:chExt cx="3384109" cy="1287273"/>
          </a:xfrm>
        </p:grpSpPr>
        <p:pic>
          <p:nvPicPr>
            <p:cNvPr id="11" name="Picture 15">
              <a:extLst>
                <a:ext uri="{FF2B5EF4-FFF2-40B4-BE49-F238E27FC236}">
                  <a16:creationId xmlns:a16="http://schemas.microsoft.com/office/drawing/2014/main" id="{0C6C2CAC-57B2-E924-524B-BD849BA94A8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796" b="28956"/>
            <a:stretch/>
          </p:blipFill>
          <p:spPr bwMode="auto">
            <a:xfrm>
              <a:off x="7901471" y="4801737"/>
              <a:ext cx="3207824" cy="867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6">
              <a:extLst>
                <a:ext uri="{FF2B5EF4-FFF2-40B4-BE49-F238E27FC236}">
                  <a16:creationId xmlns:a16="http://schemas.microsoft.com/office/drawing/2014/main" id="{F468A3A5-3777-3F5F-75F0-2725CD66443F}"/>
                </a:ext>
              </a:extLst>
            </p:cNvPr>
            <p:cNvSpPr txBox="1"/>
            <p:nvPr/>
          </p:nvSpPr>
          <p:spPr>
            <a:xfrm>
              <a:off x="7725186" y="5504338"/>
              <a:ext cx="3384107" cy="5846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srgbClr val="26315F"/>
                  </a:solidFill>
                  <a:latin typeface="TradeGothic-CondEighteen"/>
                  <a:ea typeface="+mn-ea"/>
                </a:rPr>
                <a:t>Axe Imagerie Médicale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994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48CE10-E815-87E3-8469-54BDD7C4C1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Backup slides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F1BBF39-F206-C75B-3771-B1F40C0774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44551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0C16B8E-FEFC-4307-A5FB-29A86DE4C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4707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A668303-CED3-F482-EFE3-F559A0E62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595" y="0"/>
            <a:ext cx="4960405" cy="436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304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>
            <a:extLst>
              <a:ext uri="{FF2B5EF4-FFF2-40B4-BE49-F238E27FC236}">
                <a16:creationId xmlns:a16="http://schemas.microsoft.com/office/drawing/2014/main" id="{BD811874-8096-E4B6-A3F4-C2F4D4F71444}"/>
              </a:ext>
            </a:extLst>
          </p:cNvPr>
          <p:cNvSpPr txBox="1"/>
          <p:nvPr/>
        </p:nvSpPr>
        <p:spPr>
          <a:xfrm>
            <a:off x="8290966" y="2597499"/>
            <a:ext cx="34117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JESD204B interface</a:t>
            </a:r>
          </a:p>
          <a:p>
            <a:r>
              <a:rPr lang="en-US" sz="2400" dirty="0" err="1"/>
              <a:t>Timestamper</a:t>
            </a:r>
            <a:r>
              <a:rPr lang="en-US" sz="2400" dirty="0"/>
              <a:t> (calibration)</a:t>
            </a:r>
          </a:p>
          <a:p>
            <a:r>
              <a:rPr lang="en-US" sz="2400" dirty="0"/>
              <a:t>Pre-processing</a:t>
            </a:r>
          </a:p>
          <a:p>
            <a:r>
              <a:rPr lang="en-US" sz="2400" dirty="0"/>
              <a:t>ML block</a:t>
            </a:r>
          </a:p>
          <a:p>
            <a:r>
              <a:rPr lang="en-US" sz="2400" dirty="0" err="1"/>
              <a:t>Microblaze</a:t>
            </a:r>
            <a:endParaRPr lang="en-US" sz="2400" dirty="0"/>
          </a:p>
          <a:p>
            <a:r>
              <a:rPr lang="en-US" sz="2400" dirty="0"/>
              <a:t>Ethernet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A7B1FA05-0A32-60BE-9CD5-CC5E01296CE0}"/>
              </a:ext>
            </a:extLst>
          </p:cNvPr>
          <p:cNvGrpSpPr/>
          <p:nvPr/>
        </p:nvGrpSpPr>
        <p:grpSpPr>
          <a:xfrm>
            <a:off x="7973291" y="2682761"/>
            <a:ext cx="260035" cy="2137799"/>
            <a:chOff x="3915085" y="6699901"/>
            <a:chExt cx="200969" cy="153641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C7EC773-AAB6-9369-60EF-3882CA13902E}"/>
                </a:ext>
              </a:extLst>
            </p:cNvPr>
            <p:cNvSpPr/>
            <p:nvPr/>
          </p:nvSpPr>
          <p:spPr>
            <a:xfrm>
              <a:off x="3915087" y="6699901"/>
              <a:ext cx="200967" cy="200967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2EA5BAF-9305-2E08-E2CA-309852F68C53}"/>
                </a:ext>
              </a:extLst>
            </p:cNvPr>
            <p:cNvSpPr/>
            <p:nvPr/>
          </p:nvSpPr>
          <p:spPr>
            <a:xfrm>
              <a:off x="3915086" y="6966991"/>
              <a:ext cx="200967" cy="200967"/>
            </a:xfrm>
            <a:prstGeom prst="rect">
              <a:avLst/>
            </a:prstGeom>
            <a:solidFill>
              <a:srgbClr val="149B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B520181-50A2-E898-BC78-87CBB00E5AF8}"/>
                </a:ext>
              </a:extLst>
            </p:cNvPr>
            <p:cNvSpPr/>
            <p:nvPr/>
          </p:nvSpPr>
          <p:spPr>
            <a:xfrm>
              <a:off x="3915086" y="7234081"/>
              <a:ext cx="200967" cy="20096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39E7D30-7143-8B9E-BABD-D93AD697A499}"/>
                </a:ext>
              </a:extLst>
            </p:cNvPr>
            <p:cNvSpPr/>
            <p:nvPr/>
          </p:nvSpPr>
          <p:spPr>
            <a:xfrm>
              <a:off x="3915086" y="7501171"/>
              <a:ext cx="200967" cy="20096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0F5827F-0106-4145-FBF2-2FCD02DD8E3D}"/>
                </a:ext>
              </a:extLst>
            </p:cNvPr>
            <p:cNvSpPr/>
            <p:nvPr/>
          </p:nvSpPr>
          <p:spPr>
            <a:xfrm>
              <a:off x="3915085" y="7768261"/>
              <a:ext cx="200967" cy="200967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2DE885B-1F7D-0B5F-D696-E40D9F8E3F7E}"/>
                </a:ext>
              </a:extLst>
            </p:cNvPr>
            <p:cNvSpPr/>
            <p:nvPr/>
          </p:nvSpPr>
          <p:spPr>
            <a:xfrm>
              <a:off x="3915085" y="8035351"/>
              <a:ext cx="200967" cy="20096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DEF5DE7A-61A5-AD9D-E796-CD9BF5FF8D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FPGA resources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86DC64-C1AB-2233-0923-DCF6F51DA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584F-A68A-634B-8F1A-D70B47773A29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43EC007-81AC-BBD0-25C4-78E227CFC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5224" y="80559"/>
            <a:ext cx="5052498" cy="669094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75BD698-6925-7461-546E-A52D068EF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531" y="2056123"/>
            <a:ext cx="4205594" cy="336635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A1E34F7-2DDB-A476-D251-071A4DDAA01A}"/>
              </a:ext>
            </a:extLst>
          </p:cNvPr>
          <p:cNvSpPr/>
          <p:nvPr/>
        </p:nvSpPr>
        <p:spPr>
          <a:xfrm>
            <a:off x="6883121" y="4260501"/>
            <a:ext cx="2736097" cy="21231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necteur : en arc 19">
            <a:extLst>
              <a:ext uri="{FF2B5EF4-FFF2-40B4-BE49-F238E27FC236}">
                <a16:creationId xmlns:a16="http://schemas.microsoft.com/office/drawing/2014/main" id="{02D578B5-C933-1B38-6CD7-B7A5E3F3EDFD}"/>
              </a:ext>
            </a:extLst>
          </p:cNvPr>
          <p:cNvCxnSpPr/>
          <p:nvPr/>
        </p:nvCxnSpPr>
        <p:spPr>
          <a:xfrm>
            <a:off x="5767946" y="4531807"/>
            <a:ext cx="1017278" cy="733529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A5B7B1C4-884F-A6F6-E59B-094505096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848" y="1905509"/>
            <a:ext cx="5564579" cy="3516965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A261004-C5D4-7207-F3DF-DAB3C79D8458}"/>
              </a:ext>
            </a:extLst>
          </p:cNvPr>
          <p:cNvSpPr/>
          <p:nvPr/>
        </p:nvSpPr>
        <p:spPr>
          <a:xfrm>
            <a:off x="1013040" y="2052590"/>
            <a:ext cx="5518387" cy="17624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C0C304-012A-2E24-EA10-5808B9E5488D}"/>
              </a:ext>
            </a:extLst>
          </p:cNvPr>
          <p:cNvSpPr txBox="1"/>
          <p:nvPr/>
        </p:nvSpPr>
        <p:spPr>
          <a:xfrm>
            <a:off x="1591306" y="1316281"/>
            <a:ext cx="3672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Serial Mode (</a:t>
            </a:r>
            <a:r>
              <a:rPr lang="fr-FR" sz="2400" dirty="0" err="1"/>
              <a:t>Xilinx</a:t>
            </a:r>
            <a:r>
              <a:rPr lang="fr-FR" sz="2400" dirty="0"/>
              <a:t> VCU128)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893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A292F3-04D4-ADF9-B124-B2EA957A48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AWG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F550E5C-E9D2-6A09-DC98-773D5047C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584F-A68A-634B-8F1A-D70B47773A29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3C00F9A-F2A7-A856-D0DB-99169DEAD5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30654"/>
          <a:stretch/>
        </p:blipFill>
        <p:spPr>
          <a:xfrm>
            <a:off x="712503" y="2275817"/>
            <a:ext cx="5742726" cy="433522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3BC0EB-8FCC-1587-E47F-2F269AF30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8750" y="213058"/>
            <a:ext cx="8373042" cy="1798926"/>
          </a:xfrm>
          <a:prstGeom prst="rect">
            <a:avLst/>
          </a:prstGeom>
        </p:spPr>
      </p:pic>
      <p:pic>
        <p:nvPicPr>
          <p:cNvPr id="4" name="Image 3" descr="Une image contenant Appareils électroniques, destinataire, stéréo, musique&#10;&#10;Description générée automatiquement">
            <a:extLst>
              <a:ext uri="{FF2B5EF4-FFF2-40B4-BE49-F238E27FC236}">
                <a16:creationId xmlns:a16="http://schemas.microsoft.com/office/drawing/2014/main" id="{9A849596-0363-F193-CCC2-954EC1F4D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160" y="3155165"/>
            <a:ext cx="5238293" cy="348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604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E9DDB4-9D97-3897-C916-7862257BE6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Analog</a:t>
            </a:r>
            <a:r>
              <a:rPr lang="fr-FR" dirty="0"/>
              <a:t> </a:t>
            </a:r>
            <a:r>
              <a:rPr lang="fr-FR" dirty="0" err="1"/>
              <a:t>signals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1188AF-BBA0-20F2-E641-50809028A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584F-A68A-634B-8F1A-D70B47773A29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A2F64BD-ED03-155C-52CF-46F39DB243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0"/>
          <a:stretch/>
        </p:blipFill>
        <p:spPr bwMode="auto">
          <a:xfrm>
            <a:off x="5746977" y="196623"/>
            <a:ext cx="6054185" cy="589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id="{856F1F52-1CF8-DE35-DC2E-EAB9BD06BD4B}"/>
              </a:ext>
            </a:extLst>
          </p:cNvPr>
          <p:cNvGraphicFramePr>
            <a:graphicFrameLocks/>
          </p:cNvGraphicFramePr>
          <p:nvPr/>
        </p:nvGraphicFramePr>
        <p:xfrm>
          <a:off x="1152734" y="153189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43">
            <a:extLst>
              <a:ext uri="{FF2B5EF4-FFF2-40B4-BE49-F238E27FC236}">
                <a16:creationId xmlns:a16="http://schemas.microsoft.com/office/drawing/2014/main" id="{2D6CC75D-BD72-8028-9C1B-4B0AECB090B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569925" y="4278086"/>
            <a:ext cx="2943937" cy="220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0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B436D2-24F4-01FD-752F-9BFA40C099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Sensor</a:t>
            </a:r>
            <a:r>
              <a:rPr lang="fr-FR" dirty="0"/>
              <a:t> Challenges in </a:t>
            </a:r>
            <a:r>
              <a:rPr lang="fr-FR" dirty="0" err="1"/>
              <a:t>Physics</a:t>
            </a:r>
            <a:endParaRPr lang="fr-CA" dirty="0"/>
          </a:p>
        </p:txBody>
      </p:sp>
      <p:sp>
        <p:nvSpPr>
          <p:cNvPr id="6" name="Rectangle: Rounded Corners 25">
            <a:extLst>
              <a:ext uri="{FF2B5EF4-FFF2-40B4-BE49-F238E27FC236}">
                <a16:creationId xmlns:a16="http://schemas.microsoft.com/office/drawing/2014/main" id="{1F324009-DC18-10F0-90A9-1F3ECBB75E8B}"/>
              </a:ext>
            </a:extLst>
          </p:cNvPr>
          <p:cNvSpPr/>
          <p:nvPr/>
        </p:nvSpPr>
        <p:spPr>
          <a:xfrm>
            <a:off x="766737" y="2539303"/>
            <a:ext cx="1219200" cy="762000"/>
          </a:xfrm>
          <a:prstGeom prst="roundRect">
            <a:avLst/>
          </a:prstGeom>
          <a:solidFill>
            <a:srgbClr val="E17000"/>
          </a:solidFill>
          <a:ln w="25400" cap="flat" cmpd="sng" algn="ctr">
            <a:solidFill>
              <a:srgbClr val="E1700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Detector</a:t>
            </a:r>
          </a:p>
        </p:txBody>
      </p:sp>
      <p:sp>
        <p:nvSpPr>
          <p:cNvPr id="7" name="Rectangle: Rounded Corners 26">
            <a:extLst>
              <a:ext uri="{FF2B5EF4-FFF2-40B4-BE49-F238E27FC236}">
                <a16:creationId xmlns:a16="http://schemas.microsoft.com/office/drawing/2014/main" id="{DC15C4D1-307F-D67D-62F9-0AABFF66D163}"/>
              </a:ext>
            </a:extLst>
          </p:cNvPr>
          <p:cNvSpPr/>
          <p:nvPr/>
        </p:nvSpPr>
        <p:spPr>
          <a:xfrm>
            <a:off x="4255474" y="2539303"/>
            <a:ext cx="2000037" cy="762000"/>
          </a:xfrm>
          <a:prstGeom prst="roundRect">
            <a:avLst/>
          </a:prstGeom>
          <a:solidFill>
            <a:srgbClr val="69BE28"/>
          </a:solidFill>
          <a:ln w="25400" cap="flat" cmpd="sng" algn="ctr">
            <a:solidFill>
              <a:srgbClr val="69BE2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Online </a:t>
            </a:r>
            <a:r>
              <a:rPr kumimoji="0" lang="fr-CA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analysis</a:t>
            </a:r>
            <a:r>
              <a:rPr kumimoji="0" lang="fr-C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A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nodes</a:t>
            </a:r>
            <a:endParaRPr kumimoji="0" lang="fr-CA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 27">
            <a:extLst>
              <a:ext uri="{FF2B5EF4-FFF2-40B4-BE49-F238E27FC236}">
                <a16:creationId xmlns:a16="http://schemas.microsoft.com/office/drawing/2014/main" id="{D56D2203-6985-D3B7-C902-9A569E6601CC}"/>
              </a:ext>
            </a:extLst>
          </p:cNvPr>
          <p:cNvGrpSpPr/>
          <p:nvPr/>
        </p:nvGrpSpPr>
        <p:grpSpPr>
          <a:xfrm>
            <a:off x="6782969" y="1807783"/>
            <a:ext cx="1524000" cy="1533590"/>
            <a:chOff x="5638800" y="1504950"/>
            <a:chExt cx="1524000" cy="1533590"/>
          </a:xfrm>
        </p:grpSpPr>
        <p:sp>
          <p:nvSpPr>
            <p:cNvPr id="9" name="Flowchart: Multidocument 28">
              <a:extLst>
                <a:ext uri="{FF2B5EF4-FFF2-40B4-BE49-F238E27FC236}">
                  <a16:creationId xmlns:a16="http://schemas.microsoft.com/office/drawing/2014/main" id="{ACC612BD-D366-FBB9-73B2-9CF84FBCA01F}"/>
                </a:ext>
              </a:extLst>
            </p:cNvPr>
            <p:cNvSpPr/>
            <p:nvPr/>
          </p:nvSpPr>
          <p:spPr>
            <a:xfrm>
              <a:off x="6096000" y="1504950"/>
              <a:ext cx="1066800" cy="990600"/>
            </a:xfrm>
            <a:prstGeom prst="flowChartMultidocument">
              <a:avLst/>
            </a:prstGeom>
            <a:solidFill>
              <a:srgbClr val="545455"/>
            </a:solidFill>
            <a:ln w="25400" cap="flat" cmpd="sng" algn="ctr">
              <a:solidFill>
                <a:srgbClr val="54545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Flowchart: Multidocument 29">
              <a:extLst>
                <a:ext uri="{FF2B5EF4-FFF2-40B4-BE49-F238E27FC236}">
                  <a16:creationId xmlns:a16="http://schemas.microsoft.com/office/drawing/2014/main" id="{E40FBA0F-80FA-0E6C-41E5-5D30A47AB9B6}"/>
                </a:ext>
              </a:extLst>
            </p:cNvPr>
            <p:cNvSpPr/>
            <p:nvPr/>
          </p:nvSpPr>
          <p:spPr>
            <a:xfrm>
              <a:off x="5867400" y="1776845"/>
              <a:ext cx="1066800" cy="990600"/>
            </a:xfrm>
            <a:prstGeom prst="flowChartMultidocument">
              <a:avLst/>
            </a:prstGeom>
            <a:solidFill>
              <a:srgbClr val="545455"/>
            </a:solidFill>
            <a:ln w="25400" cap="flat" cmpd="sng" algn="ctr">
              <a:solidFill>
                <a:srgbClr val="54545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lowchart: Multidocument 30">
              <a:extLst>
                <a:ext uri="{FF2B5EF4-FFF2-40B4-BE49-F238E27FC236}">
                  <a16:creationId xmlns:a16="http://schemas.microsoft.com/office/drawing/2014/main" id="{55AEF2CF-AFA0-7CF1-4087-1B718838F389}"/>
                </a:ext>
              </a:extLst>
            </p:cNvPr>
            <p:cNvSpPr/>
            <p:nvPr/>
          </p:nvSpPr>
          <p:spPr>
            <a:xfrm>
              <a:off x="5638800" y="2047940"/>
              <a:ext cx="1066800" cy="990600"/>
            </a:xfrm>
            <a:prstGeom prst="flowChartMultidocument">
              <a:avLst/>
            </a:prstGeom>
            <a:solidFill>
              <a:srgbClr val="545455"/>
            </a:solidFill>
            <a:ln w="25400" cap="flat" cmpd="sng" algn="ctr">
              <a:solidFill>
                <a:srgbClr val="54545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Disks</a:t>
              </a:r>
              <a:endParaRPr kumimoji="0" lang="fr-C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Arrow: Right 31">
            <a:extLst>
              <a:ext uri="{FF2B5EF4-FFF2-40B4-BE49-F238E27FC236}">
                <a16:creationId xmlns:a16="http://schemas.microsoft.com/office/drawing/2014/main" id="{3FC3A641-7E23-D759-D25D-EC24BB59E2CF}"/>
              </a:ext>
            </a:extLst>
          </p:cNvPr>
          <p:cNvSpPr/>
          <p:nvPr/>
        </p:nvSpPr>
        <p:spPr>
          <a:xfrm>
            <a:off x="1985937" y="2509616"/>
            <a:ext cx="525168" cy="815858"/>
          </a:xfrm>
          <a:prstGeom prst="rightArrow">
            <a:avLst/>
          </a:prstGeom>
          <a:solidFill>
            <a:srgbClr val="E17000"/>
          </a:solidFill>
          <a:ln w="25400" cap="flat" cmpd="sng" algn="ctr">
            <a:solidFill>
              <a:srgbClr val="E1700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Arrow: Right 32">
            <a:extLst>
              <a:ext uri="{FF2B5EF4-FFF2-40B4-BE49-F238E27FC236}">
                <a16:creationId xmlns:a16="http://schemas.microsoft.com/office/drawing/2014/main" id="{A3F5449C-B98A-CCA2-712A-27306B726D52}"/>
              </a:ext>
            </a:extLst>
          </p:cNvPr>
          <p:cNvSpPr/>
          <p:nvPr/>
        </p:nvSpPr>
        <p:spPr>
          <a:xfrm>
            <a:off x="3741105" y="2330827"/>
            <a:ext cx="518757" cy="1186616"/>
          </a:xfrm>
          <a:prstGeom prst="rightArrow">
            <a:avLst/>
          </a:prstGeom>
          <a:solidFill>
            <a:srgbClr val="A4001D"/>
          </a:solidFill>
          <a:ln w="25400" cap="flat" cmpd="sng" algn="ctr">
            <a:solidFill>
              <a:srgbClr val="A4001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Arrow: Right 33">
            <a:extLst>
              <a:ext uri="{FF2B5EF4-FFF2-40B4-BE49-F238E27FC236}">
                <a16:creationId xmlns:a16="http://schemas.microsoft.com/office/drawing/2014/main" id="{FCB641AA-037C-DA7B-8FAF-3B58B857C9DE}"/>
              </a:ext>
            </a:extLst>
          </p:cNvPr>
          <p:cNvSpPr/>
          <p:nvPr/>
        </p:nvSpPr>
        <p:spPr>
          <a:xfrm>
            <a:off x="6265485" y="2615182"/>
            <a:ext cx="525168" cy="609921"/>
          </a:xfrm>
          <a:prstGeom prst="rightArrow">
            <a:avLst/>
          </a:prstGeom>
          <a:solidFill>
            <a:srgbClr val="69BE28"/>
          </a:solidFill>
          <a:ln w="25400" cap="flat" cmpd="sng" algn="ctr">
            <a:solidFill>
              <a:srgbClr val="69BE2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: Rounded Corners 34">
            <a:extLst>
              <a:ext uri="{FF2B5EF4-FFF2-40B4-BE49-F238E27FC236}">
                <a16:creationId xmlns:a16="http://schemas.microsoft.com/office/drawing/2014/main" id="{8121E18A-E0EA-2B40-3902-04626ED12061}"/>
              </a:ext>
            </a:extLst>
          </p:cNvPr>
          <p:cNvSpPr/>
          <p:nvPr/>
        </p:nvSpPr>
        <p:spPr>
          <a:xfrm>
            <a:off x="776711" y="4099433"/>
            <a:ext cx="1219200" cy="762000"/>
          </a:xfrm>
          <a:prstGeom prst="roundRect">
            <a:avLst/>
          </a:prstGeom>
          <a:solidFill>
            <a:srgbClr val="E17000"/>
          </a:solidFill>
          <a:ln w="25400" cap="flat" cmpd="sng" algn="ctr">
            <a:solidFill>
              <a:srgbClr val="E1700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Detector</a:t>
            </a:r>
          </a:p>
        </p:txBody>
      </p:sp>
      <p:sp>
        <p:nvSpPr>
          <p:cNvPr id="16" name="Rectangle: Rounded Corners 35">
            <a:extLst>
              <a:ext uri="{FF2B5EF4-FFF2-40B4-BE49-F238E27FC236}">
                <a16:creationId xmlns:a16="http://schemas.microsoft.com/office/drawing/2014/main" id="{9FEDC6C4-A9C1-B0EF-014D-13530E23685A}"/>
              </a:ext>
            </a:extLst>
          </p:cNvPr>
          <p:cNvSpPr/>
          <p:nvPr/>
        </p:nvSpPr>
        <p:spPr>
          <a:xfrm>
            <a:off x="2521079" y="4099433"/>
            <a:ext cx="1219200" cy="762000"/>
          </a:xfrm>
          <a:prstGeom prst="roundRect">
            <a:avLst/>
          </a:prstGeom>
          <a:solidFill>
            <a:srgbClr val="0099CC"/>
          </a:solidFill>
          <a:ln w="25400" cap="flat" cmpd="sng" algn="ctr">
            <a:solidFill>
              <a:srgbClr val="0099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EdgeML</a:t>
            </a:r>
            <a:endParaRPr kumimoji="0" lang="fr-CA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: Rounded Corners 36">
            <a:extLst>
              <a:ext uri="{FF2B5EF4-FFF2-40B4-BE49-F238E27FC236}">
                <a16:creationId xmlns:a16="http://schemas.microsoft.com/office/drawing/2014/main" id="{1A1784B9-4D15-7671-4D0A-7EE443EC6CD1}"/>
              </a:ext>
            </a:extLst>
          </p:cNvPr>
          <p:cNvSpPr/>
          <p:nvPr/>
        </p:nvSpPr>
        <p:spPr>
          <a:xfrm>
            <a:off x="4265448" y="4099433"/>
            <a:ext cx="2000037" cy="762000"/>
          </a:xfrm>
          <a:prstGeom prst="roundRect">
            <a:avLst/>
          </a:prstGeom>
          <a:solidFill>
            <a:srgbClr val="69BE28"/>
          </a:solidFill>
          <a:ln w="25400" cap="flat" cmpd="sng" algn="ctr">
            <a:solidFill>
              <a:srgbClr val="69BE2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Online </a:t>
            </a:r>
            <a:r>
              <a:rPr kumimoji="0" lang="fr-CA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analysis</a:t>
            </a:r>
            <a:r>
              <a:rPr kumimoji="0" lang="fr-C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A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nodes</a:t>
            </a:r>
            <a:endParaRPr kumimoji="0" lang="fr-CA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lowchart: Multidocument 37">
            <a:extLst>
              <a:ext uri="{FF2B5EF4-FFF2-40B4-BE49-F238E27FC236}">
                <a16:creationId xmlns:a16="http://schemas.microsoft.com/office/drawing/2014/main" id="{8CCEBC0D-CD06-3B66-5B30-5620B9BFBE52}"/>
              </a:ext>
            </a:extLst>
          </p:cNvPr>
          <p:cNvSpPr/>
          <p:nvPr/>
        </p:nvSpPr>
        <p:spPr>
          <a:xfrm>
            <a:off x="6792943" y="3910903"/>
            <a:ext cx="1066800" cy="990600"/>
          </a:xfrm>
          <a:prstGeom prst="flowChartMultidocument">
            <a:avLst/>
          </a:prstGeom>
          <a:solidFill>
            <a:srgbClr val="545455"/>
          </a:solidFill>
          <a:ln w="25400" cap="flat" cmpd="sng" algn="ctr">
            <a:solidFill>
              <a:srgbClr val="545455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Disks</a:t>
            </a:r>
            <a:endParaRPr kumimoji="0" lang="fr-CA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Arrow: Right 38">
            <a:extLst>
              <a:ext uri="{FF2B5EF4-FFF2-40B4-BE49-F238E27FC236}">
                <a16:creationId xmlns:a16="http://schemas.microsoft.com/office/drawing/2014/main" id="{C6D95617-D847-D100-EADB-E798620C5D8F}"/>
              </a:ext>
            </a:extLst>
          </p:cNvPr>
          <p:cNvSpPr/>
          <p:nvPr/>
        </p:nvSpPr>
        <p:spPr>
          <a:xfrm>
            <a:off x="3751079" y="4329587"/>
            <a:ext cx="518757" cy="309356"/>
          </a:xfrm>
          <a:prstGeom prst="rightArrow">
            <a:avLst/>
          </a:prstGeom>
          <a:solidFill>
            <a:srgbClr val="0099CC"/>
          </a:solidFill>
          <a:ln w="25400" cap="flat" cmpd="sng" algn="ctr">
            <a:solidFill>
              <a:srgbClr val="0099CC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Arrow: Right 39">
            <a:extLst>
              <a:ext uri="{FF2B5EF4-FFF2-40B4-BE49-F238E27FC236}">
                <a16:creationId xmlns:a16="http://schemas.microsoft.com/office/drawing/2014/main" id="{5EBBC97D-EE24-8BD2-795D-ACF802459718}"/>
              </a:ext>
            </a:extLst>
          </p:cNvPr>
          <p:cNvSpPr/>
          <p:nvPr/>
        </p:nvSpPr>
        <p:spPr>
          <a:xfrm>
            <a:off x="6275459" y="4403912"/>
            <a:ext cx="525168" cy="152722"/>
          </a:xfrm>
          <a:prstGeom prst="rightArrow">
            <a:avLst/>
          </a:prstGeom>
          <a:solidFill>
            <a:srgbClr val="69BE28"/>
          </a:solidFill>
          <a:ln w="25400" cap="flat" cmpd="sng" algn="ctr">
            <a:solidFill>
              <a:srgbClr val="69BE2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Arrow: Right 40">
            <a:extLst>
              <a:ext uri="{FF2B5EF4-FFF2-40B4-BE49-F238E27FC236}">
                <a16:creationId xmlns:a16="http://schemas.microsoft.com/office/drawing/2014/main" id="{9E06E459-4098-65AE-90F1-F58E33A24C9E}"/>
              </a:ext>
            </a:extLst>
          </p:cNvPr>
          <p:cNvSpPr/>
          <p:nvPr/>
        </p:nvSpPr>
        <p:spPr>
          <a:xfrm>
            <a:off x="2000301" y="4072344"/>
            <a:ext cx="525168" cy="815858"/>
          </a:xfrm>
          <a:prstGeom prst="rightArrow">
            <a:avLst/>
          </a:prstGeom>
          <a:solidFill>
            <a:srgbClr val="E17000"/>
          </a:solidFill>
          <a:ln w="25400" cap="flat" cmpd="sng" algn="ctr">
            <a:solidFill>
              <a:srgbClr val="E1700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Connector: Elbow 41">
            <a:extLst>
              <a:ext uri="{FF2B5EF4-FFF2-40B4-BE49-F238E27FC236}">
                <a16:creationId xmlns:a16="http://schemas.microsoft.com/office/drawing/2014/main" id="{8E21E74A-6903-7A28-9A8B-F32C3D26280B}"/>
              </a:ext>
            </a:extLst>
          </p:cNvPr>
          <p:cNvCxnSpPr>
            <a:stCxn id="16" idx="0"/>
            <a:endCxn id="15" idx="0"/>
          </p:cNvCxnSpPr>
          <p:nvPr/>
        </p:nvCxnSpPr>
        <p:spPr>
          <a:xfrm rot="16200000" flipV="1">
            <a:off x="2258495" y="3227249"/>
            <a:ext cx="12700" cy="1744368"/>
          </a:xfrm>
          <a:prstGeom prst="bentConnector3">
            <a:avLst>
              <a:gd name="adj1" fmla="val 2512087"/>
            </a:avLst>
          </a:prstGeom>
          <a:noFill/>
          <a:ln w="57150" cap="flat" cmpd="sng" algn="ctr">
            <a:solidFill>
              <a:srgbClr val="0099CC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3" name="Connector: Elbow 42">
            <a:extLst>
              <a:ext uri="{FF2B5EF4-FFF2-40B4-BE49-F238E27FC236}">
                <a16:creationId xmlns:a16="http://schemas.microsoft.com/office/drawing/2014/main" id="{FCF9CAC3-A642-B9D3-18A7-D5EEBFAFE967}"/>
              </a:ext>
            </a:extLst>
          </p:cNvPr>
          <p:cNvCxnSpPr>
            <a:cxnSpLocks/>
            <a:stCxn id="16" idx="2"/>
          </p:cNvCxnSpPr>
          <p:nvPr/>
        </p:nvCxnSpPr>
        <p:spPr>
          <a:xfrm rot="5400000">
            <a:off x="2323650" y="4538084"/>
            <a:ext cx="483680" cy="1130378"/>
          </a:xfrm>
          <a:prstGeom prst="bentConnector2">
            <a:avLst/>
          </a:prstGeom>
          <a:noFill/>
          <a:ln w="57150" cap="flat" cmpd="sng" algn="ctr">
            <a:solidFill>
              <a:srgbClr val="0099CC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24" name="Oval 43">
            <a:extLst>
              <a:ext uri="{FF2B5EF4-FFF2-40B4-BE49-F238E27FC236}">
                <a16:creationId xmlns:a16="http://schemas.microsoft.com/office/drawing/2014/main" id="{FF87B690-AEEF-E3FC-5D92-952CAE9230F1}"/>
              </a:ext>
            </a:extLst>
          </p:cNvPr>
          <p:cNvSpPr/>
          <p:nvPr/>
        </p:nvSpPr>
        <p:spPr>
          <a:xfrm>
            <a:off x="933182" y="4999758"/>
            <a:ext cx="1070916" cy="650081"/>
          </a:xfrm>
          <a:prstGeom prst="ellipse">
            <a:avLst/>
          </a:prstGeom>
          <a:solidFill>
            <a:srgbClr val="A4001D"/>
          </a:solidFill>
          <a:ln w="25400" cap="flat" cmpd="sng" algn="ctr">
            <a:solidFill>
              <a:srgbClr val="A4001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Source</a:t>
            </a:r>
          </a:p>
        </p:txBody>
      </p:sp>
      <p:cxnSp>
        <p:nvCxnSpPr>
          <p:cNvPr id="25" name="Connector: Elbow 44">
            <a:extLst>
              <a:ext uri="{FF2B5EF4-FFF2-40B4-BE49-F238E27FC236}">
                <a16:creationId xmlns:a16="http://schemas.microsoft.com/office/drawing/2014/main" id="{0FD96A43-CFC8-DE20-63EB-FB456BB04F13}"/>
              </a:ext>
            </a:extLst>
          </p:cNvPr>
          <p:cNvCxnSpPr>
            <a:cxnSpLocks/>
            <a:endCxn id="17" idx="2"/>
          </p:cNvCxnSpPr>
          <p:nvPr/>
        </p:nvCxnSpPr>
        <p:spPr>
          <a:xfrm>
            <a:off x="3437853" y="4855083"/>
            <a:ext cx="1827614" cy="6350"/>
          </a:xfrm>
          <a:prstGeom prst="bentConnector4">
            <a:avLst>
              <a:gd name="adj1" fmla="val 1331"/>
              <a:gd name="adj2" fmla="val 7966661"/>
            </a:avLst>
          </a:prstGeom>
          <a:noFill/>
          <a:ln w="57150" cap="flat" cmpd="sng" algn="ctr">
            <a:solidFill>
              <a:srgbClr val="0099CC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26" name="Rectangle: Rounded Corners 5">
            <a:extLst>
              <a:ext uri="{FF2B5EF4-FFF2-40B4-BE49-F238E27FC236}">
                <a16:creationId xmlns:a16="http://schemas.microsoft.com/office/drawing/2014/main" id="{B4583EDD-E850-7E8B-FBC8-332C12B8B547}"/>
              </a:ext>
            </a:extLst>
          </p:cNvPr>
          <p:cNvSpPr/>
          <p:nvPr/>
        </p:nvSpPr>
        <p:spPr>
          <a:xfrm>
            <a:off x="2511105" y="2539303"/>
            <a:ext cx="1219200" cy="762000"/>
          </a:xfrm>
          <a:prstGeom prst="roundRect">
            <a:avLst/>
          </a:prstGeom>
          <a:solidFill>
            <a:srgbClr val="A4001D"/>
          </a:solidFill>
          <a:ln w="25400" cap="flat" cmpd="sng" algn="ctr">
            <a:solidFill>
              <a:srgbClr val="A4001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DAQ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(ASIC/FPGA)</a:t>
            </a:r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DB525EBC-7B3D-F2F9-0A3A-6F965E05D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3782" y="6237346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E1B3A9-655A-B0AF-45A1-DE4627199DC8}"/>
              </a:ext>
            </a:extLst>
          </p:cNvPr>
          <p:cNvSpPr txBox="1"/>
          <p:nvPr/>
        </p:nvSpPr>
        <p:spPr>
          <a:xfrm>
            <a:off x="7076010" y="6487669"/>
            <a:ext cx="3538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Therrien,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Applied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Optics 61 (8), 2022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237618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AA884-1A4C-013D-4B13-E64522810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>
            <a:extLst>
              <a:ext uri="{FF2B5EF4-FFF2-40B4-BE49-F238E27FC236}">
                <a16:creationId xmlns:a16="http://schemas.microsoft.com/office/drawing/2014/main" id="{3ED6C37E-CBB9-D899-E371-EBD17627B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52" y="1073962"/>
            <a:ext cx="4912422" cy="5042676"/>
          </a:xfrm>
          <a:prstGeom prst="rect">
            <a:avLst/>
          </a:prstGeom>
        </p:spPr>
      </p:pic>
      <p:sp>
        <p:nvSpPr>
          <p:cNvPr id="5" name="Titre 4">
            <a:extLst>
              <a:ext uri="{FF2B5EF4-FFF2-40B4-BE49-F238E27FC236}">
                <a16:creationId xmlns:a16="http://schemas.microsoft.com/office/drawing/2014/main" id="{25391ED3-57D8-0CC8-30B1-E4B6847955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CookieBox</a:t>
            </a:r>
            <a:endParaRPr lang="fr-FR" dirty="0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961D7018-ADA4-3E14-0B25-9CD4FC96F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TextBox 130">
            <a:extLst>
              <a:ext uri="{FF2B5EF4-FFF2-40B4-BE49-F238E27FC236}">
                <a16:creationId xmlns:a16="http://schemas.microsoft.com/office/drawing/2014/main" id="{9B040F86-9FE2-3E1F-A191-69F76F168510}"/>
              </a:ext>
            </a:extLst>
          </p:cNvPr>
          <p:cNvSpPr txBox="1"/>
          <p:nvPr/>
        </p:nvSpPr>
        <p:spPr>
          <a:xfrm>
            <a:off x="1914071" y="3775072"/>
            <a:ext cx="603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/>
              <a:t>Ne</a:t>
            </a:r>
            <a:endParaRPr lang="en-CA" sz="2400" b="1" i="1" dirty="0"/>
          </a:p>
        </p:txBody>
      </p:sp>
      <p:grpSp>
        <p:nvGrpSpPr>
          <p:cNvPr id="10" name="Group 29">
            <a:extLst>
              <a:ext uri="{FF2B5EF4-FFF2-40B4-BE49-F238E27FC236}">
                <a16:creationId xmlns:a16="http://schemas.microsoft.com/office/drawing/2014/main" id="{4314EE72-0294-09B9-C0A2-FA6539636789}"/>
              </a:ext>
            </a:extLst>
          </p:cNvPr>
          <p:cNvGrpSpPr/>
          <p:nvPr/>
        </p:nvGrpSpPr>
        <p:grpSpPr>
          <a:xfrm rot="5400000">
            <a:off x="544609" y="2724462"/>
            <a:ext cx="4395909" cy="1980165"/>
            <a:chOff x="3964508" y="4404307"/>
            <a:chExt cx="2976651" cy="1295264"/>
          </a:xfrm>
        </p:grpSpPr>
        <p:pic>
          <p:nvPicPr>
            <p:cNvPr id="19" name="Graphic 30" descr="Arrow Right with solid fill">
              <a:extLst>
                <a:ext uri="{FF2B5EF4-FFF2-40B4-BE49-F238E27FC236}">
                  <a16:creationId xmlns:a16="http://schemas.microsoft.com/office/drawing/2014/main" id="{6EB3A68E-679D-D63E-68B3-875173CC2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3964508" y="4404307"/>
              <a:ext cx="1529311" cy="1295264"/>
            </a:xfrm>
            <a:prstGeom prst="rect">
              <a:avLst/>
            </a:prstGeom>
          </p:spPr>
        </p:pic>
        <p:cxnSp>
          <p:nvCxnSpPr>
            <p:cNvPr id="20" name="Straight Connector 32">
              <a:extLst>
                <a:ext uri="{FF2B5EF4-FFF2-40B4-BE49-F238E27FC236}">
                  <a16:creationId xmlns:a16="http://schemas.microsoft.com/office/drawing/2014/main" id="{A01D8732-7CDF-DB2A-5BC0-EF2BE82F7608}"/>
                </a:ext>
              </a:extLst>
            </p:cNvPr>
            <p:cNvCxnSpPr>
              <a:cxnSpLocks/>
              <a:stCxn id="19" idx="3"/>
            </p:cNvCxnSpPr>
            <p:nvPr/>
          </p:nvCxnSpPr>
          <p:spPr>
            <a:xfrm>
              <a:off x="3964508" y="5051939"/>
              <a:ext cx="2976651" cy="1488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">
            <a:extLst>
              <a:ext uri="{FF2B5EF4-FFF2-40B4-BE49-F238E27FC236}">
                <a16:creationId xmlns:a16="http://schemas.microsoft.com/office/drawing/2014/main" id="{E95191D0-B04F-AF69-AD52-AB22F810C34E}"/>
              </a:ext>
            </a:extLst>
          </p:cNvPr>
          <p:cNvGrpSpPr/>
          <p:nvPr/>
        </p:nvGrpSpPr>
        <p:grpSpPr>
          <a:xfrm>
            <a:off x="5909551" y="1457103"/>
            <a:ext cx="4481686" cy="4142972"/>
            <a:chOff x="7128596" y="1648735"/>
            <a:chExt cx="4481686" cy="4142972"/>
          </a:xfrm>
        </p:grpSpPr>
        <p:grpSp>
          <p:nvGrpSpPr>
            <p:cNvPr id="13" name="Group 2">
              <a:extLst>
                <a:ext uri="{FF2B5EF4-FFF2-40B4-BE49-F238E27FC236}">
                  <a16:creationId xmlns:a16="http://schemas.microsoft.com/office/drawing/2014/main" id="{B03EB973-59A4-E125-59DF-35E88C7455E9}"/>
                </a:ext>
              </a:extLst>
            </p:cNvPr>
            <p:cNvGrpSpPr/>
            <p:nvPr/>
          </p:nvGrpSpPr>
          <p:grpSpPr>
            <a:xfrm>
              <a:off x="7128596" y="1648735"/>
              <a:ext cx="4481686" cy="3603233"/>
              <a:chOff x="5866796" y="2889641"/>
              <a:chExt cx="4481686" cy="3603233"/>
            </a:xfrm>
          </p:grpSpPr>
          <p:pic>
            <p:nvPicPr>
              <p:cNvPr id="15" name="Picture 6">
                <a:extLst>
                  <a:ext uri="{FF2B5EF4-FFF2-40B4-BE49-F238E27FC236}">
                    <a16:creationId xmlns:a16="http://schemas.microsoft.com/office/drawing/2014/main" id="{1513CDD3-B9F9-6032-F142-CF1DE466846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" t="1719" r="3562" b="6978"/>
              <a:stretch/>
            </p:blipFill>
            <p:spPr>
              <a:xfrm>
                <a:off x="6130328" y="2889641"/>
                <a:ext cx="3826545" cy="33153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6" name="TextBox 7">
                <a:extLst>
                  <a:ext uri="{FF2B5EF4-FFF2-40B4-BE49-F238E27FC236}">
                    <a16:creationId xmlns:a16="http://schemas.microsoft.com/office/drawing/2014/main" id="{F39F957E-1BFB-A67F-51D3-27C40B21C923}"/>
                  </a:ext>
                </a:extLst>
              </p:cNvPr>
              <p:cNvSpPr txBox="1"/>
              <p:nvPr/>
            </p:nvSpPr>
            <p:spPr>
              <a:xfrm>
                <a:off x="6810487" y="6092764"/>
                <a:ext cx="2643063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000" b="1"/>
                  <a:t>Energy Levels (0-127) </a:t>
                </a:r>
                <a:endParaRPr lang="en-CA" sz="2000" b="1"/>
              </a:p>
            </p:txBody>
          </p:sp>
          <p:sp>
            <p:nvSpPr>
              <p:cNvPr id="17" name="TextBox 8">
                <a:extLst>
                  <a:ext uri="{FF2B5EF4-FFF2-40B4-BE49-F238E27FC236}">
                    <a16:creationId xmlns:a16="http://schemas.microsoft.com/office/drawing/2014/main" id="{F365396D-A029-6E35-F54E-189D72E0F157}"/>
                  </a:ext>
                </a:extLst>
              </p:cNvPr>
              <p:cNvSpPr txBox="1"/>
              <p:nvPr/>
            </p:nvSpPr>
            <p:spPr>
              <a:xfrm rot="16200000">
                <a:off x="4745319" y="4280469"/>
                <a:ext cx="2643063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000" b="1"/>
                  <a:t>Channel</a:t>
                </a:r>
                <a:endParaRPr lang="en-CA" sz="2000" b="1"/>
              </a:p>
            </p:txBody>
          </p:sp>
          <p:sp>
            <p:nvSpPr>
              <p:cNvPr id="18" name="TextBox 10">
                <a:extLst>
                  <a:ext uri="{FF2B5EF4-FFF2-40B4-BE49-F238E27FC236}">
                    <a16:creationId xmlns:a16="http://schemas.microsoft.com/office/drawing/2014/main" id="{6EDD362F-1B82-C716-0DB4-EEFB2E555AF6}"/>
                  </a:ext>
                </a:extLst>
              </p:cNvPr>
              <p:cNvSpPr txBox="1"/>
              <p:nvPr/>
            </p:nvSpPr>
            <p:spPr>
              <a:xfrm rot="5400000">
                <a:off x="8642150" y="4253350"/>
                <a:ext cx="301255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000" b="1" dirty="0"/>
                  <a:t>Photoelectron count</a:t>
                </a:r>
                <a:endParaRPr lang="en-CA" sz="2000" b="1" dirty="0"/>
              </a:p>
            </p:txBody>
          </p:sp>
        </p:grpSp>
        <p:sp>
          <p:nvSpPr>
            <p:cNvPr id="14" name="TextBox 5">
              <a:extLst>
                <a:ext uri="{FF2B5EF4-FFF2-40B4-BE49-F238E27FC236}">
                  <a16:creationId xmlns:a16="http://schemas.microsoft.com/office/drawing/2014/main" id="{83156A2E-32E2-9146-8E0E-EF832E882D17}"/>
                </a:ext>
              </a:extLst>
            </p:cNvPr>
            <p:cNvSpPr txBox="1"/>
            <p:nvPr/>
          </p:nvSpPr>
          <p:spPr>
            <a:xfrm>
              <a:off x="7651087" y="5330042"/>
              <a:ext cx="34493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dirty="0"/>
                <a:t>Event from the </a:t>
              </a:r>
              <a:r>
                <a:rPr lang="en-US" sz="2400" dirty="0" err="1"/>
                <a:t>CookieBox</a:t>
              </a:r>
              <a:r>
                <a:rPr lang="en-US" sz="2400" dirty="0"/>
                <a:t> </a:t>
              </a:r>
              <a:endParaRPr lang="en-CA" sz="2400" dirty="0"/>
            </a:p>
          </p:txBody>
        </p:sp>
      </p:grp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DC8858FD-2B1A-9C13-451E-315337522AA8}"/>
              </a:ext>
            </a:extLst>
          </p:cNvPr>
          <p:cNvSpPr/>
          <p:nvPr/>
        </p:nvSpPr>
        <p:spPr>
          <a:xfrm>
            <a:off x="7388299" y="1510018"/>
            <a:ext cx="1386830" cy="2894202"/>
          </a:xfrm>
          <a:custGeom>
            <a:avLst/>
            <a:gdLst>
              <a:gd name="connsiteX0" fmla="*/ 27569 w 1386830"/>
              <a:gd name="connsiteY0" fmla="*/ 0 h 2894202"/>
              <a:gd name="connsiteX1" fmla="*/ 35958 w 1386830"/>
              <a:gd name="connsiteY1" fmla="*/ 360727 h 2894202"/>
              <a:gd name="connsiteX2" fmla="*/ 379907 w 1386830"/>
              <a:gd name="connsiteY2" fmla="*/ 780176 h 2894202"/>
              <a:gd name="connsiteX3" fmla="*/ 874857 w 1386830"/>
              <a:gd name="connsiteY3" fmla="*/ 1166070 h 2894202"/>
              <a:gd name="connsiteX4" fmla="*/ 1185250 w 1386830"/>
              <a:gd name="connsiteY4" fmla="*/ 1426129 h 2894202"/>
              <a:gd name="connsiteX5" fmla="*/ 1386585 w 1386830"/>
              <a:gd name="connsiteY5" fmla="*/ 1711354 h 2894202"/>
              <a:gd name="connsiteX6" fmla="*/ 1218806 w 1386830"/>
              <a:gd name="connsiteY6" fmla="*/ 2072081 h 2894202"/>
              <a:gd name="connsiteX7" fmla="*/ 891635 w 1386830"/>
              <a:gd name="connsiteY7" fmla="*/ 2407641 h 2894202"/>
              <a:gd name="connsiteX8" fmla="*/ 547686 w 1386830"/>
              <a:gd name="connsiteY8" fmla="*/ 2650921 h 2894202"/>
              <a:gd name="connsiteX9" fmla="*/ 178571 w 1386830"/>
              <a:gd name="connsiteY9" fmla="*/ 2894202 h 2894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86830" h="2894202">
                <a:moveTo>
                  <a:pt x="27569" y="0"/>
                </a:moveTo>
                <a:cubicBezTo>
                  <a:pt x="2402" y="115349"/>
                  <a:pt x="-22765" y="230698"/>
                  <a:pt x="35958" y="360727"/>
                </a:cubicBezTo>
                <a:cubicBezTo>
                  <a:pt x="94681" y="490756"/>
                  <a:pt x="240091" y="645952"/>
                  <a:pt x="379907" y="780176"/>
                </a:cubicBezTo>
                <a:cubicBezTo>
                  <a:pt x="519723" y="914400"/>
                  <a:pt x="740633" y="1058411"/>
                  <a:pt x="874857" y="1166070"/>
                </a:cubicBezTo>
                <a:cubicBezTo>
                  <a:pt x="1009081" y="1273729"/>
                  <a:pt x="1099962" y="1335248"/>
                  <a:pt x="1185250" y="1426129"/>
                </a:cubicBezTo>
                <a:cubicBezTo>
                  <a:pt x="1270538" y="1517010"/>
                  <a:pt x="1380992" y="1603695"/>
                  <a:pt x="1386585" y="1711354"/>
                </a:cubicBezTo>
                <a:cubicBezTo>
                  <a:pt x="1392178" y="1819013"/>
                  <a:pt x="1301298" y="1956033"/>
                  <a:pt x="1218806" y="2072081"/>
                </a:cubicBezTo>
                <a:cubicBezTo>
                  <a:pt x="1136314" y="2188129"/>
                  <a:pt x="1003488" y="2311168"/>
                  <a:pt x="891635" y="2407641"/>
                </a:cubicBezTo>
                <a:cubicBezTo>
                  <a:pt x="779782" y="2504114"/>
                  <a:pt x="666530" y="2569828"/>
                  <a:pt x="547686" y="2650921"/>
                </a:cubicBezTo>
                <a:cubicBezTo>
                  <a:pt x="428842" y="2732014"/>
                  <a:pt x="303706" y="2813108"/>
                  <a:pt x="178571" y="289420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4" name="Forme libre : forme 23">
            <a:extLst>
              <a:ext uri="{FF2B5EF4-FFF2-40B4-BE49-F238E27FC236}">
                <a16:creationId xmlns:a16="http://schemas.microsoft.com/office/drawing/2014/main" id="{3BF1139E-8530-FAD1-7FC4-288A8566292F}"/>
              </a:ext>
            </a:extLst>
          </p:cNvPr>
          <p:cNvSpPr/>
          <p:nvPr/>
        </p:nvSpPr>
        <p:spPr>
          <a:xfrm>
            <a:off x="7758200" y="1812022"/>
            <a:ext cx="1452912" cy="2642532"/>
          </a:xfrm>
          <a:custGeom>
            <a:avLst/>
            <a:gdLst>
              <a:gd name="connsiteX0" fmla="*/ 1444909 w 1444909"/>
              <a:gd name="connsiteY0" fmla="*/ 0 h 2642532"/>
              <a:gd name="connsiteX1" fmla="*/ 1151294 w 1444909"/>
              <a:gd name="connsiteY1" fmla="*/ 335560 h 2642532"/>
              <a:gd name="connsiteX2" fmla="*/ 597621 w 1444909"/>
              <a:gd name="connsiteY2" fmla="*/ 704675 h 2642532"/>
              <a:gd name="connsiteX3" fmla="*/ 262061 w 1444909"/>
              <a:gd name="connsiteY3" fmla="*/ 981512 h 2642532"/>
              <a:gd name="connsiteX4" fmla="*/ 94281 w 1444909"/>
              <a:gd name="connsiteY4" fmla="*/ 1417739 h 2642532"/>
              <a:gd name="connsiteX5" fmla="*/ 10391 w 1444909"/>
              <a:gd name="connsiteY5" fmla="*/ 1694576 h 2642532"/>
              <a:gd name="connsiteX6" fmla="*/ 329173 w 1444909"/>
              <a:gd name="connsiteY6" fmla="*/ 2030136 h 2642532"/>
              <a:gd name="connsiteX7" fmla="*/ 891236 w 1444909"/>
              <a:gd name="connsiteY7" fmla="*/ 2416029 h 2642532"/>
              <a:gd name="connsiteX8" fmla="*/ 1193239 w 1444909"/>
              <a:gd name="connsiteY8" fmla="*/ 2642532 h 2642532"/>
              <a:gd name="connsiteX0" fmla="*/ 1451500 w 1451500"/>
              <a:gd name="connsiteY0" fmla="*/ 0 h 2642532"/>
              <a:gd name="connsiteX1" fmla="*/ 1157885 w 1451500"/>
              <a:gd name="connsiteY1" fmla="*/ 335560 h 2642532"/>
              <a:gd name="connsiteX2" fmla="*/ 604212 w 1451500"/>
              <a:gd name="connsiteY2" fmla="*/ 704675 h 2642532"/>
              <a:gd name="connsiteX3" fmla="*/ 268652 w 1451500"/>
              <a:gd name="connsiteY3" fmla="*/ 981512 h 2642532"/>
              <a:gd name="connsiteX4" fmla="*/ 67316 w 1451500"/>
              <a:gd name="connsiteY4" fmla="*/ 1325461 h 2642532"/>
              <a:gd name="connsiteX5" fmla="*/ 16982 w 1451500"/>
              <a:gd name="connsiteY5" fmla="*/ 1694576 h 2642532"/>
              <a:gd name="connsiteX6" fmla="*/ 335764 w 1451500"/>
              <a:gd name="connsiteY6" fmla="*/ 2030136 h 2642532"/>
              <a:gd name="connsiteX7" fmla="*/ 897827 w 1451500"/>
              <a:gd name="connsiteY7" fmla="*/ 2416029 h 2642532"/>
              <a:gd name="connsiteX8" fmla="*/ 1199830 w 1451500"/>
              <a:gd name="connsiteY8" fmla="*/ 2642532 h 2642532"/>
              <a:gd name="connsiteX0" fmla="*/ 1452912 w 1452912"/>
              <a:gd name="connsiteY0" fmla="*/ 0 h 2642532"/>
              <a:gd name="connsiteX1" fmla="*/ 1159297 w 1452912"/>
              <a:gd name="connsiteY1" fmla="*/ 335560 h 2642532"/>
              <a:gd name="connsiteX2" fmla="*/ 605624 w 1452912"/>
              <a:gd name="connsiteY2" fmla="*/ 704675 h 2642532"/>
              <a:gd name="connsiteX3" fmla="*/ 320398 w 1452912"/>
              <a:gd name="connsiteY3" fmla="*/ 981512 h 2642532"/>
              <a:gd name="connsiteX4" fmla="*/ 68728 w 1452912"/>
              <a:gd name="connsiteY4" fmla="*/ 1325461 h 2642532"/>
              <a:gd name="connsiteX5" fmla="*/ 18394 w 1452912"/>
              <a:gd name="connsiteY5" fmla="*/ 1694576 h 2642532"/>
              <a:gd name="connsiteX6" fmla="*/ 337176 w 1452912"/>
              <a:gd name="connsiteY6" fmla="*/ 2030136 h 2642532"/>
              <a:gd name="connsiteX7" fmla="*/ 899239 w 1452912"/>
              <a:gd name="connsiteY7" fmla="*/ 2416029 h 2642532"/>
              <a:gd name="connsiteX8" fmla="*/ 1201242 w 1452912"/>
              <a:gd name="connsiteY8" fmla="*/ 2642532 h 264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2912" h="2642532">
                <a:moveTo>
                  <a:pt x="1452912" y="0"/>
                </a:moveTo>
                <a:cubicBezTo>
                  <a:pt x="1376712" y="109057"/>
                  <a:pt x="1300512" y="218114"/>
                  <a:pt x="1159297" y="335560"/>
                </a:cubicBezTo>
                <a:cubicBezTo>
                  <a:pt x="1018082" y="453006"/>
                  <a:pt x="745440" y="597016"/>
                  <a:pt x="605624" y="704675"/>
                </a:cubicBezTo>
                <a:cubicBezTo>
                  <a:pt x="465808" y="812334"/>
                  <a:pt x="409881" y="878048"/>
                  <a:pt x="320398" y="981512"/>
                </a:cubicBezTo>
                <a:cubicBezTo>
                  <a:pt x="230915" y="1084976"/>
                  <a:pt x="119062" y="1206617"/>
                  <a:pt x="68728" y="1325461"/>
                </a:cubicBezTo>
                <a:cubicBezTo>
                  <a:pt x="18394" y="1444305"/>
                  <a:pt x="-26347" y="1577130"/>
                  <a:pt x="18394" y="1694576"/>
                </a:cubicBezTo>
                <a:cubicBezTo>
                  <a:pt x="63135" y="1812022"/>
                  <a:pt x="190368" y="1909894"/>
                  <a:pt x="337176" y="2030136"/>
                </a:cubicBezTo>
                <a:cubicBezTo>
                  <a:pt x="483984" y="2150378"/>
                  <a:pt x="755228" y="2313963"/>
                  <a:pt x="899239" y="2416029"/>
                </a:cubicBezTo>
                <a:cubicBezTo>
                  <a:pt x="1043250" y="2518095"/>
                  <a:pt x="1122246" y="2580313"/>
                  <a:pt x="1201242" y="2642532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1485AFC-77C4-5E86-0E35-37741E3D8537}"/>
              </a:ext>
            </a:extLst>
          </p:cNvPr>
          <p:cNvSpPr txBox="1"/>
          <p:nvPr/>
        </p:nvSpPr>
        <p:spPr>
          <a:xfrm>
            <a:off x="7076010" y="6487669"/>
            <a:ext cx="3629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Hartmann,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Nature Photonics 12, 2018</a:t>
            </a:r>
            <a:endParaRPr lang="fr-CA" sz="1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5CB1DFB-FCE1-B795-2FEA-560B8D5D762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91787" y="3172346"/>
            <a:ext cx="897003" cy="85675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A7082993-33A9-BDC1-2793-09FBB8447BEF}"/>
              </a:ext>
            </a:extLst>
          </p:cNvPr>
          <p:cNvSpPr txBox="1"/>
          <p:nvPr/>
        </p:nvSpPr>
        <p:spPr>
          <a:xfrm>
            <a:off x="4296236" y="6510210"/>
            <a:ext cx="2694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Li,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Optics Express,</a:t>
            </a:r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26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, 2018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63066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2407 C 0.01615 -0.02407 0.02995 0.00069 0.02995 0.03171 C 0.02995 0.0625 0.01615 0.08796 -0.00052 0.08796 C -0.01732 0.08796 -0.03086 0.0625 -0.03086 0.03171 C -0.03086 0.00069 -0.01732 -0.02407 -0.00052 -0.02407 Z " pathEditMode="relative" rAng="0" ptsTypes="AAA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492A7-4E71-FD07-B5B6-DC5E6BF330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388F158-F693-48AE-8FC0-C1ACCEE99E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CookieBox</a:t>
            </a:r>
            <a:endParaRPr lang="fr-FR" dirty="0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E58D1212-4542-E8A8-2D58-8A0A728E5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3C17A71-B18F-4032-7B4A-50B37FEED818}"/>
              </a:ext>
            </a:extLst>
          </p:cNvPr>
          <p:cNvSpPr txBox="1"/>
          <p:nvPr/>
        </p:nvSpPr>
        <p:spPr>
          <a:xfrm>
            <a:off x="7686021" y="3016449"/>
            <a:ext cx="2226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experimental hutch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32BBA7D-8C0C-440A-3FBE-990E7F8C52A1}"/>
              </a:ext>
            </a:extLst>
          </p:cNvPr>
          <p:cNvSpPr txBox="1"/>
          <p:nvPr/>
        </p:nvSpPr>
        <p:spPr>
          <a:xfrm>
            <a:off x="1484348" y="3216489"/>
            <a:ext cx="1724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4 </a:t>
            </a:r>
            <a:r>
              <a:rPr lang="fr-FR" sz="2400" dirty="0" err="1"/>
              <a:t>Sub</a:t>
            </a:r>
            <a:r>
              <a:rPr lang="fr-FR" sz="2400" dirty="0"/>
              <a:t>-spikes</a:t>
            </a:r>
            <a:endParaRPr lang="en-US" sz="24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D25F816-F093-D223-591D-03FCEFC52B27}"/>
              </a:ext>
            </a:extLst>
          </p:cNvPr>
          <p:cNvSpPr txBox="1"/>
          <p:nvPr/>
        </p:nvSpPr>
        <p:spPr>
          <a:xfrm>
            <a:off x="3472055" y="3201116"/>
            <a:ext cx="1724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</a:t>
            </a:r>
            <a:r>
              <a:rPr lang="fr-FR" sz="2400" dirty="0" err="1"/>
              <a:t>Sub</a:t>
            </a:r>
            <a:r>
              <a:rPr lang="fr-FR" sz="2400" dirty="0"/>
              <a:t>-spikes</a:t>
            </a:r>
            <a:endParaRPr lang="en-US" sz="24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EB2B427-7F69-C216-9A61-B054A30CDFED}"/>
              </a:ext>
            </a:extLst>
          </p:cNvPr>
          <p:cNvSpPr txBox="1"/>
          <p:nvPr/>
        </p:nvSpPr>
        <p:spPr>
          <a:xfrm>
            <a:off x="6019071" y="3193975"/>
            <a:ext cx="1724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3 </a:t>
            </a:r>
            <a:r>
              <a:rPr lang="fr-FR" sz="2400" dirty="0" err="1"/>
              <a:t>Sub</a:t>
            </a:r>
            <a:r>
              <a:rPr lang="fr-FR" sz="2400" dirty="0"/>
              <a:t>-spikes</a:t>
            </a:r>
            <a:endParaRPr lang="en-US" sz="2400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1" name="Modèle 3D 10">
                <a:extLst>
                  <a:ext uri="{FF2B5EF4-FFF2-40B4-BE49-F238E27FC236}">
                    <a16:creationId xmlns:a16="http://schemas.microsoft.com/office/drawing/2014/main" id="{AC190758-EBEA-8510-E3E7-B4235C45E9C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12006300"/>
                  </p:ext>
                </p:extLst>
              </p:nvPr>
            </p:nvGraphicFramePr>
            <p:xfrm>
              <a:off x="417409" y="2907992"/>
              <a:ext cx="9646657" cy="2829496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9646657" cy="2829496"/>
                    </a:xfrm>
                    <a:prstGeom prst="rect">
                      <a:avLst/>
                    </a:prstGeom>
                  </am3d:spPr>
                  <am3d:camera>
                    <am3d:pos x="0" y="0" z="5028915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9437" d="1000000"/>
                    <am3d:preTrans dx="0" dy="0" dz="1572817"/>
                    <am3d:scale>
                      <am3d:sx n="1000000" d="1000000"/>
                      <am3d:sy n="1000000" d="1000000"/>
                      <am3d:sz n="1000000" d="1000000"/>
                    </am3d:scale>
                    <am3d:rot ax="9719696" ay="3730200" az="9837871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1037051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1" name="Modèle 3D 10">
                <a:extLst>
                  <a:ext uri="{FF2B5EF4-FFF2-40B4-BE49-F238E27FC236}">
                    <a16:creationId xmlns:a16="http://schemas.microsoft.com/office/drawing/2014/main" id="{AC190758-EBEA-8510-E3E7-B4235C45E9C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7409" y="2907992"/>
                <a:ext cx="9646657" cy="2829496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1EFFD4B2-7B74-CEC5-C8A5-97178407ED3D}"/>
              </a:ext>
            </a:extLst>
          </p:cNvPr>
          <p:cNvSpPr txBox="1"/>
          <p:nvPr/>
        </p:nvSpPr>
        <p:spPr>
          <a:xfrm>
            <a:off x="603782" y="1277351"/>
            <a:ext cx="50039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Linac </a:t>
            </a:r>
            <a:r>
              <a:rPr lang="fr-FR" sz="2400" b="1" dirty="0" err="1"/>
              <a:t>Coherent</a:t>
            </a:r>
            <a:r>
              <a:rPr lang="fr-FR" sz="2400" b="1" dirty="0"/>
              <a:t> Light Source II </a:t>
            </a:r>
            <a:r>
              <a:rPr lang="fr-FR" sz="2400" dirty="0"/>
              <a:t>(LCLS-II)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1 MHz X-ray pulses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TB/s </a:t>
            </a:r>
            <a:r>
              <a:rPr lang="fr-FR" sz="2400" dirty="0" err="1"/>
              <a:t>generated</a:t>
            </a:r>
            <a:r>
              <a:rPr lang="fr-FR" sz="2400" dirty="0"/>
              <a:t> by </a:t>
            </a:r>
            <a:r>
              <a:rPr lang="fr-FR" sz="2400" dirty="0" err="1"/>
              <a:t>experiments</a:t>
            </a:r>
            <a:endParaRPr lang="en-US" sz="2400" dirty="0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644DC005-5147-F83C-88D5-8FE04842FFC9}"/>
              </a:ext>
            </a:extLst>
          </p:cNvPr>
          <p:cNvGrpSpPr/>
          <p:nvPr/>
        </p:nvGrpSpPr>
        <p:grpSpPr>
          <a:xfrm>
            <a:off x="2234579" y="4871195"/>
            <a:ext cx="2962306" cy="761809"/>
            <a:chOff x="554903" y="5102228"/>
            <a:chExt cx="7114622" cy="2942189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6A02E440-5B96-D3EF-1EB5-8E821E18EC82}"/>
                </a:ext>
              </a:extLst>
            </p:cNvPr>
            <p:cNvSpPr txBox="1"/>
            <p:nvPr/>
          </p:nvSpPr>
          <p:spPr>
            <a:xfrm>
              <a:off x="554903" y="6023685"/>
              <a:ext cx="5604926" cy="2020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dirty="0"/>
                <a:t>The CookieBox</a:t>
              </a:r>
              <a:endParaRPr lang="en-US" sz="2800" dirty="0"/>
            </a:p>
          </p:txBody>
        </p: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B9F6606D-8812-A633-60ED-B289876E0F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52162" y="5102228"/>
              <a:ext cx="1817363" cy="159434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1137537B-3654-25E5-0619-9C5B07223F24}"/>
              </a:ext>
            </a:extLst>
          </p:cNvPr>
          <p:cNvSpPr/>
          <p:nvPr/>
        </p:nvSpPr>
        <p:spPr>
          <a:xfrm>
            <a:off x="9072210" y="4934313"/>
            <a:ext cx="369511" cy="7162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82FBD4-82D0-B679-3C19-0FE9D3C1D9DB}"/>
              </a:ext>
            </a:extLst>
          </p:cNvPr>
          <p:cNvSpPr/>
          <p:nvPr/>
        </p:nvSpPr>
        <p:spPr>
          <a:xfrm>
            <a:off x="8723054" y="4934313"/>
            <a:ext cx="369511" cy="7162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7F207B6-339E-24DD-1CEF-2E1E3C46BC2B}"/>
              </a:ext>
            </a:extLst>
          </p:cNvPr>
          <p:cNvSpPr txBox="1"/>
          <p:nvPr/>
        </p:nvSpPr>
        <p:spPr>
          <a:xfrm>
            <a:off x="8217083" y="5615112"/>
            <a:ext cx="106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Buffers</a:t>
            </a:r>
            <a:endParaRPr lang="en-US" sz="2400" dirty="0"/>
          </a:p>
        </p:txBody>
      </p:sp>
      <p:cxnSp>
        <p:nvCxnSpPr>
          <p:cNvPr id="22" name="Connecteur : en angle 21">
            <a:extLst>
              <a:ext uri="{FF2B5EF4-FFF2-40B4-BE49-F238E27FC236}">
                <a16:creationId xmlns:a16="http://schemas.microsoft.com/office/drawing/2014/main" id="{14F426EF-CFD7-C9EA-36BB-1132E6CF1722}"/>
              </a:ext>
            </a:extLst>
          </p:cNvPr>
          <p:cNvCxnSpPr>
            <a:cxnSpLocks/>
            <a:stCxn id="28" idx="0"/>
            <a:endCxn id="25" idx="1"/>
          </p:cNvCxnSpPr>
          <p:nvPr/>
        </p:nvCxnSpPr>
        <p:spPr>
          <a:xfrm rot="5400000" flipH="1" flipV="1">
            <a:off x="7217961" y="5016540"/>
            <a:ext cx="346222" cy="921824"/>
          </a:xfrm>
          <a:prstGeom prst="bentConnector2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Graphique 22">
            <a:extLst>
              <a:ext uri="{FF2B5EF4-FFF2-40B4-BE49-F238E27FC236}">
                <a16:creationId xmlns:a16="http://schemas.microsoft.com/office/drawing/2014/main" id="{5B40A20B-450A-B9AC-BA92-D56F509BD9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22409" y="5087474"/>
            <a:ext cx="346381" cy="429928"/>
          </a:xfrm>
          <a:prstGeom prst="rect">
            <a:avLst/>
          </a:prstGeom>
        </p:spPr>
      </p:pic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4C56D8DA-6346-09DB-9FFA-1CBC560382FA}"/>
              </a:ext>
            </a:extLst>
          </p:cNvPr>
          <p:cNvCxnSpPr>
            <a:cxnSpLocks/>
          </p:cNvCxnSpPr>
          <p:nvPr/>
        </p:nvCxnSpPr>
        <p:spPr>
          <a:xfrm>
            <a:off x="9446003" y="5335022"/>
            <a:ext cx="981996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F90C8F4A-5868-9E12-7B13-A416900A17A3}"/>
              </a:ext>
            </a:extLst>
          </p:cNvPr>
          <p:cNvSpPr/>
          <p:nvPr/>
        </p:nvSpPr>
        <p:spPr>
          <a:xfrm>
            <a:off x="7851984" y="4946212"/>
            <a:ext cx="1584960" cy="71625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DD1B1E61-1B69-42BD-4802-DF66AE0220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04088" y="5077699"/>
            <a:ext cx="326109" cy="412628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3EF12997-2039-3F4D-2092-A9BF2569E9BD}"/>
              </a:ext>
            </a:extLst>
          </p:cNvPr>
          <p:cNvSpPr txBox="1"/>
          <p:nvPr/>
        </p:nvSpPr>
        <p:spPr>
          <a:xfrm>
            <a:off x="8336762" y="4362161"/>
            <a:ext cx="828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TB/s</a:t>
            </a:r>
            <a:endParaRPr lang="en-US" sz="2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3A1C989-1A27-F952-9F16-ADD57F3BFE1C}"/>
              </a:ext>
            </a:extLst>
          </p:cNvPr>
          <p:cNvSpPr/>
          <p:nvPr/>
        </p:nvSpPr>
        <p:spPr bwMode="auto">
          <a:xfrm>
            <a:off x="6174298" y="5650563"/>
            <a:ext cx="1511724" cy="8309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83429" tIns="91714" rIns="183429" bIns="91714" numCol="1" rtlCol="0" anchor="ctr" anchorCtr="0" compatLnSpc="1">
            <a:prstTxWarp prst="textNoShape">
              <a:avLst/>
            </a:prstTxWarp>
          </a:bodyPr>
          <a:lstStyle/>
          <a:p>
            <a:pPr algn="ctr" defTabSz="1834286"/>
            <a:r>
              <a:rPr lang="fr-FR" sz="2800" dirty="0">
                <a:solidFill>
                  <a:srgbClr val="FFFFFF"/>
                </a:solidFill>
                <a:latin typeface="Arial Narrow" panose="020B0606020202030204" pitchFamily="34" charset="0"/>
                <a:ea typeface="ＭＳ Ｐゴシック" charset="0"/>
                <a:cs typeface="ＭＳ Ｐゴシック" charset="0"/>
              </a:rPr>
              <a:t>&lt; 1</a:t>
            </a:r>
            <a:r>
              <a:rPr lang="fr-FR" sz="2400" dirty="0">
                <a:solidFill>
                  <a:srgbClr val="FFFFFF"/>
                </a:solidFill>
                <a:latin typeface="Arial Narrow" panose="020B0606020202030204" pitchFamily="34" charset="0"/>
                <a:ea typeface="ＭＳ Ｐゴシック" charset="0"/>
                <a:cs typeface="ＭＳ Ｐゴシック" charset="0"/>
              </a:rPr>
              <a:t>µ</a:t>
            </a:r>
            <a:r>
              <a:rPr lang="fr-FR" sz="2800" dirty="0">
                <a:solidFill>
                  <a:srgbClr val="FFFFFF"/>
                </a:solidFill>
                <a:latin typeface="Arial Narrow" panose="020B0606020202030204" pitchFamily="34" charset="0"/>
                <a:ea typeface="ＭＳ Ｐゴシック" charset="0"/>
                <a:cs typeface="ＭＳ Ｐゴシック" charset="0"/>
              </a:rPr>
              <a:t>s </a:t>
            </a:r>
            <a:r>
              <a:rPr lang="fr-FR" sz="2800" dirty="0" err="1">
                <a:solidFill>
                  <a:srgbClr val="FFFFFF"/>
                </a:solidFill>
                <a:latin typeface="Arial Narrow" panose="020B0606020202030204" pitchFamily="34" charset="0"/>
                <a:ea typeface="ＭＳ Ｐゴシック" charset="0"/>
                <a:cs typeface="ＭＳ Ｐゴシック" charset="0"/>
              </a:rPr>
              <a:t>analysis</a:t>
            </a:r>
            <a:endParaRPr lang="fr-FR" sz="2800" dirty="0">
              <a:solidFill>
                <a:srgbClr val="FFFFFF"/>
              </a:solidFill>
              <a:latin typeface="Arial Narrow" panose="020B0606020202030204" pitchFamily="34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9" name="Graphique 28" descr="Disque avec un remplissage uni">
            <a:extLst>
              <a:ext uri="{FF2B5EF4-FFF2-40B4-BE49-F238E27FC236}">
                <a16:creationId xmlns:a16="http://schemas.microsoft.com/office/drawing/2014/main" id="{ADA6C32C-A338-C3B2-090C-75DECB808C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42798" y="4871195"/>
            <a:ext cx="914400" cy="914400"/>
          </a:xfrm>
          <a:prstGeom prst="rect">
            <a:avLst/>
          </a:prstGeom>
        </p:spPr>
      </p:pic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2944545E-495E-9948-DE8D-31EA4FFBE11C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5897460" y="5335022"/>
            <a:ext cx="276838" cy="73103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1278AF6A-3C13-3B4E-C864-354AA13439F8}"/>
              </a:ext>
            </a:extLst>
          </p:cNvPr>
          <p:cNvCxnSpPr>
            <a:cxnSpLocks/>
          </p:cNvCxnSpPr>
          <p:nvPr/>
        </p:nvCxnSpPr>
        <p:spPr>
          <a:xfrm>
            <a:off x="8363823" y="4420998"/>
            <a:ext cx="0" cy="54112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AA06AEC5-4F22-74EE-8137-3856DE694855}"/>
              </a:ext>
            </a:extLst>
          </p:cNvPr>
          <p:cNvSpPr txBox="1"/>
          <p:nvPr/>
        </p:nvSpPr>
        <p:spPr>
          <a:xfrm>
            <a:off x="9446157" y="5325273"/>
            <a:ext cx="1008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&lt;TB/s</a:t>
            </a:r>
            <a:endParaRPr lang="en-US" sz="28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CB4F909-3284-6B90-8CB2-9C667A9BFDD8}"/>
              </a:ext>
            </a:extLst>
          </p:cNvPr>
          <p:cNvSpPr/>
          <p:nvPr/>
        </p:nvSpPr>
        <p:spPr>
          <a:xfrm>
            <a:off x="8355749" y="4951091"/>
            <a:ext cx="369511" cy="7162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73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32812 0.0011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06" y="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22222E-6 L 0.32657 0.0002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28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22222E-6 L 0.02904 -0.0009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07407E-6 L 0.06198 -0.0009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7" grpId="0" animBg="1"/>
      <p:bldP spid="17" grpId="1" animBg="1"/>
      <p:bldP spid="18" grpId="0" animBg="1"/>
      <p:bldP spid="18" grpId="1" animBg="1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29DC26-78FD-9CC1-4504-417C438376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/>
              <a:t>Required</a:t>
            </a:r>
            <a:r>
              <a:rPr lang="fr-CA" dirty="0"/>
              <a:t> </a:t>
            </a:r>
            <a:r>
              <a:rPr lang="fr-CA" dirty="0" err="1"/>
              <a:t>Analysis</a:t>
            </a:r>
            <a:endParaRPr lang="fr-CA" dirty="0"/>
          </a:p>
        </p:txBody>
      </p:sp>
      <p:grpSp>
        <p:nvGrpSpPr>
          <p:cNvPr id="4" name="Group 1">
            <a:extLst>
              <a:ext uri="{FF2B5EF4-FFF2-40B4-BE49-F238E27FC236}">
                <a16:creationId xmlns:a16="http://schemas.microsoft.com/office/drawing/2014/main" id="{D95B1F1B-2502-4EF3-BAB8-9F96160B3E7B}"/>
              </a:ext>
            </a:extLst>
          </p:cNvPr>
          <p:cNvGrpSpPr/>
          <p:nvPr/>
        </p:nvGrpSpPr>
        <p:grpSpPr>
          <a:xfrm>
            <a:off x="3719258" y="1249878"/>
            <a:ext cx="3605096" cy="3215519"/>
            <a:chOff x="7117136" y="1648735"/>
            <a:chExt cx="4504604" cy="4159005"/>
          </a:xfrm>
        </p:grpSpPr>
        <p:grpSp>
          <p:nvGrpSpPr>
            <p:cNvPr id="5" name="Group 2">
              <a:extLst>
                <a:ext uri="{FF2B5EF4-FFF2-40B4-BE49-F238E27FC236}">
                  <a16:creationId xmlns:a16="http://schemas.microsoft.com/office/drawing/2014/main" id="{961E50C5-4E3D-8970-0248-7004906B5B18}"/>
                </a:ext>
              </a:extLst>
            </p:cNvPr>
            <p:cNvGrpSpPr/>
            <p:nvPr/>
          </p:nvGrpSpPr>
          <p:grpSpPr>
            <a:xfrm>
              <a:off x="7117136" y="1648735"/>
              <a:ext cx="4504604" cy="3641013"/>
              <a:chOff x="5855336" y="2889641"/>
              <a:chExt cx="4504604" cy="364101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E5C02D5A-D101-4B5A-DB92-9EA47A75A92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1" t="1719" r="3562" b="6978"/>
              <a:stretch/>
            </p:blipFill>
            <p:spPr>
              <a:xfrm>
                <a:off x="6130328" y="2889641"/>
                <a:ext cx="3826545" cy="33153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EF36068-39A7-5954-729F-CCF34CE398B5}"/>
                  </a:ext>
                </a:extLst>
              </p:cNvPr>
              <p:cNvSpPr txBox="1"/>
              <p:nvPr/>
            </p:nvSpPr>
            <p:spPr>
              <a:xfrm>
                <a:off x="6810487" y="6092763"/>
                <a:ext cx="2643063" cy="4378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600" b="1"/>
                  <a:t>Energy Levels (0-127) </a:t>
                </a:r>
                <a:endParaRPr lang="en-CA" sz="1600" b="1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E8A6AD1-CCCD-E5AE-0541-0DC1C9E4A7E4}"/>
                  </a:ext>
                </a:extLst>
              </p:cNvPr>
              <p:cNvSpPr txBox="1"/>
              <p:nvPr/>
            </p:nvSpPr>
            <p:spPr>
              <a:xfrm rot="16200000">
                <a:off x="4745318" y="4269011"/>
                <a:ext cx="2643063" cy="4230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600" b="1"/>
                  <a:t>Channel</a:t>
                </a:r>
                <a:endParaRPr lang="en-CA" sz="1600" b="1"/>
              </a:p>
            </p:txBody>
          </p:sp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732FD505-379B-07F8-7646-BCDF0C348EC9}"/>
                  </a:ext>
                </a:extLst>
              </p:cNvPr>
              <p:cNvSpPr txBox="1"/>
              <p:nvPr/>
            </p:nvSpPr>
            <p:spPr>
              <a:xfrm rot="5400000">
                <a:off x="8642150" y="4241892"/>
                <a:ext cx="3012554" cy="4230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600" b="1" dirty="0"/>
                  <a:t>Photoelectron count</a:t>
                </a:r>
                <a:endParaRPr lang="en-CA" sz="1600" b="1" dirty="0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1A258CD-1FAA-2F07-F25D-F00216C3E670}"/>
                </a:ext>
              </a:extLst>
            </p:cNvPr>
            <p:cNvSpPr txBox="1"/>
            <p:nvPr/>
          </p:nvSpPr>
          <p:spPr>
            <a:xfrm>
              <a:off x="7651087" y="5330040"/>
              <a:ext cx="3449320" cy="4777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Event from the </a:t>
              </a:r>
              <a:r>
                <a:rPr lang="en-US" dirty="0" err="1"/>
                <a:t>CookieBox</a:t>
              </a:r>
              <a:r>
                <a:rPr lang="en-US" dirty="0"/>
                <a:t> </a:t>
              </a:r>
              <a:endParaRPr lang="en-CA" dirty="0"/>
            </a:p>
          </p:txBody>
        </p:sp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15EB2D0F-AC7E-4633-F033-6AD0057CC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3832" y="1205432"/>
            <a:ext cx="1597187" cy="107128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5819E3E-D3D3-6DF7-88B9-F0D30B80E6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8767" y="2354866"/>
            <a:ext cx="964714" cy="101651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A89E952-347D-60B9-6D1D-32FBD787B7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1390" y="3499029"/>
            <a:ext cx="1022069" cy="1008795"/>
          </a:xfrm>
          <a:prstGeom prst="rect">
            <a:avLst/>
          </a:prstGeom>
        </p:spPr>
      </p:pic>
      <p:grpSp>
        <p:nvGrpSpPr>
          <p:cNvPr id="19" name="Group 40">
            <a:extLst>
              <a:ext uri="{FF2B5EF4-FFF2-40B4-BE49-F238E27FC236}">
                <a16:creationId xmlns:a16="http://schemas.microsoft.com/office/drawing/2014/main" id="{24BCF734-E5AB-E226-B98D-47188B37B6AB}"/>
              </a:ext>
            </a:extLst>
          </p:cNvPr>
          <p:cNvGrpSpPr/>
          <p:nvPr/>
        </p:nvGrpSpPr>
        <p:grpSpPr>
          <a:xfrm>
            <a:off x="254688" y="1146574"/>
            <a:ext cx="2611189" cy="694456"/>
            <a:chOff x="1211486" y="1229360"/>
            <a:chExt cx="4228990" cy="2245360"/>
          </a:xfrm>
        </p:grpSpPr>
        <p:cxnSp>
          <p:nvCxnSpPr>
            <p:cNvPr id="20" name="Straight Connector 12">
              <a:extLst>
                <a:ext uri="{FF2B5EF4-FFF2-40B4-BE49-F238E27FC236}">
                  <a16:creationId xmlns:a16="http://schemas.microsoft.com/office/drawing/2014/main" id="{E8445872-CA7D-B754-D670-88A56C76A353}"/>
                </a:ext>
              </a:extLst>
            </p:cNvPr>
            <p:cNvCxnSpPr>
              <a:cxnSpLocks/>
            </p:cNvCxnSpPr>
            <p:nvPr/>
          </p:nvCxnSpPr>
          <p:spPr>
            <a:xfrm>
              <a:off x="1240982" y="1229360"/>
              <a:ext cx="0" cy="224536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5">
              <a:extLst>
                <a:ext uri="{FF2B5EF4-FFF2-40B4-BE49-F238E27FC236}">
                  <a16:creationId xmlns:a16="http://schemas.microsoft.com/office/drawing/2014/main" id="{83059945-FFC3-45CF-7892-7B49382212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1486" y="3461892"/>
              <a:ext cx="4228990" cy="12828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40">
            <a:extLst>
              <a:ext uri="{FF2B5EF4-FFF2-40B4-BE49-F238E27FC236}">
                <a16:creationId xmlns:a16="http://schemas.microsoft.com/office/drawing/2014/main" id="{F93A9F7D-665E-51A8-7ACD-3E3C3B23D921}"/>
              </a:ext>
            </a:extLst>
          </p:cNvPr>
          <p:cNvGrpSpPr/>
          <p:nvPr/>
        </p:nvGrpSpPr>
        <p:grpSpPr>
          <a:xfrm>
            <a:off x="277290" y="2007638"/>
            <a:ext cx="2611189" cy="694456"/>
            <a:chOff x="1211486" y="1229360"/>
            <a:chExt cx="4228990" cy="2245360"/>
          </a:xfrm>
        </p:grpSpPr>
        <p:cxnSp>
          <p:nvCxnSpPr>
            <p:cNvPr id="23" name="Straight Connector 12">
              <a:extLst>
                <a:ext uri="{FF2B5EF4-FFF2-40B4-BE49-F238E27FC236}">
                  <a16:creationId xmlns:a16="http://schemas.microsoft.com/office/drawing/2014/main" id="{A49115B2-4ECA-272E-64A6-AD08D3AFE278}"/>
                </a:ext>
              </a:extLst>
            </p:cNvPr>
            <p:cNvCxnSpPr>
              <a:cxnSpLocks/>
            </p:cNvCxnSpPr>
            <p:nvPr/>
          </p:nvCxnSpPr>
          <p:spPr>
            <a:xfrm>
              <a:off x="1240982" y="1229360"/>
              <a:ext cx="0" cy="224536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5">
              <a:extLst>
                <a:ext uri="{FF2B5EF4-FFF2-40B4-BE49-F238E27FC236}">
                  <a16:creationId xmlns:a16="http://schemas.microsoft.com/office/drawing/2014/main" id="{AF522EB7-8ABB-D156-A07E-4FD93B9B98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1486" y="3461892"/>
              <a:ext cx="4228990" cy="12828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40">
            <a:extLst>
              <a:ext uri="{FF2B5EF4-FFF2-40B4-BE49-F238E27FC236}">
                <a16:creationId xmlns:a16="http://schemas.microsoft.com/office/drawing/2014/main" id="{267CBD53-0025-2698-77D1-AA27BCD35DF7}"/>
              </a:ext>
            </a:extLst>
          </p:cNvPr>
          <p:cNvGrpSpPr/>
          <p:nvPr/>
        </p:nvGrpSpPr>
        <p:grpSpPr>
          <a:xfrm>
            <a:off x="295292" y="2811382"/>
            <a:ext cx="2611189" cy="694456"/>
            <a:chOff x="1211486" y="1229360"/>
            <a:chExt cx="4228990" cy="2245360"/>
          </a:xfrm>
        </p:grpSpPr>
        <p:cxnSp>
          <p:nvCxnSpPr>
            <p:cNvPr id="26" name="Straight Connector 12">
              <a:extLst>
                <a:ext uri="{FF2B5EF4-FFF2-40B4-BE49-F238E27FC236}">
                  <a16:creationId xmlns:a16="http://schemas.microsoft.com/office/drawing/2014/main" id="{59D3C015-0706-6A38-8564-E15AAE5E834A}"/>
                </a:ext>
              </a:extLst>
            </p:cNvPr>
            <p:cNvCxnSpPr>
              <a:cxnSpLocks/>
            </p:cNvCxnSpPr>
            <p:nvPr/>
          </p:nvCxnSpPr>
          <p:spPr>
            <a:xfrm>
              <a:off x="1240982" y="1229360"/>
              <a:ext cx="0" cy="224536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15">
              <a:extLst>
                <a:ext uri="{FF2B5EF4-FFF2-40B4-BE49-F238E27FC236}">
                  <a16:creationId xmlns:a16="http://schemas.microsoft.com/office/drawing/2014/main" id="{BACE0836-3EFF-B05E-F53B-FC81DB6D14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1486" y="3461892"/>
              <a:ext cx="4228990" cy="12828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40">
            <a:extLst>
              <a:ext uri="{FF2B5EF4-FFF2-40B4-BE49-F238E27FC236}">
                <a16:creationId xmlns:a16="http://schemas.microsoft.com/office/drawing/2014/main" id="{3BE72D7A-8BF8-CFD1-DD89-6282A9EFB608}"/>
              </a:ext>
            </a:extLst>
          </p:cNvPr>
          <p:cNvGrpSpPr/>
          <p:nvPr/>
        </p:nvGrpSpPr>
        <p:grpSpPr>
          <a:xfrm>
            <a:off x="317894" y="3658238"/>
            <a:ext cx="2611189" cy="694456"/>
            <a:chOff x="1211486" y="1229360"/>
            <a:chExt cx="4228990" cy="2245360"/>
          </a:xfrm>
        </p:grpSpPr>
        <p:cxnSp>
          <p:nvCxnSpPr>
            <p:cNvPr id="29" name="Straight Connector 12">
              <a:extLst>
                <a:ext uri="{FF2B5EF4-FFF2-40B4-BE49-F238E27FC236}">
                  <a16:creationId xmlns:a16="http://schemas.microsoft.com/office/drawing/2014/main" id="{06A35A37-162B-928C-35E4-98825C42C6A0}"/>
                </a:ext>
              </a:extLst>
            </p:cNvPr>
            <p:cNvCxnSpPr>
              <a:cxnSpLocks/>
            </p:cNvCxnSpPr>
            <p:nvPr/>
          </p:nvCxnSpPr>
          <p:spPr>
            <a:xfrm>
              <a:off x="1240982" y="1229360"/>
              <a:ext cx="0" cy="224536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5">
              <a:extLst>
                <a:ext uri="{FF2B5EF4-FFF2-40B4-BE49-F238E27FC236}">
                  <a16:creationId xmlns:a16="http://schemas.microsoft.com/office/drawing/2014/main" id="{7CC334CB-2A13-5E4E-E612-0A6D2479BB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1486" y="3461892"/>
              <a:ext cx="4228990" cy="12828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id="{0DABE8A6-DF31-733B-305D-7F930A492393}"/>
              </a:ext>
            </a:extLst>
          </p:cNvPr>
          <p:cNvSpPr/>
          <p:nvPr/>
        </p:nvSpPr>
        <p:spPr>
          <a:xfrm>
            <a:off x="240555" y="1294324"/>
            <a:ext cx="1897167" cy="542738"/>
          </a:xfrm>
          <a:custGeom>
            <a:avLst/>
            <a:gdLst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496046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7167" h="786603">
                <a:moveTo>
                  <a:pt x="0" y="786603"/>
                </a:moveTo>
                <a:lnTo>
                  <a:pt x="683664" y="778057"/>
                </a:lnTo>
                <a:cubicBezTo>
                  <a:pt x="830367" y="758117"/>
                  <a:pt x="836298" y="725358"/>
                  <a:pt x="880217" y="666962"/>
                </a:cubicBezTo>
                <a:cubicBezTo>
                  <a:pt x="924136" y="608566"/>
                  <a:pt x="934362" y="506015"/>
                  <a:pt x="947181" y="427679"/>
                </a:cubicBezTo>
                <a:cubicBezTo>
                  <a:pt x="960000" y="349343"/>
                  <a:pt x="955471" y="268158"/>
                  <a:pt x="957129" y="196943"/>
                </a:cubicBezTo>
                <a:cubicBezTo>
                  <a:pt x="958787" y="125728"/>
                  <a:pt x="950008" y="-8156"/>
                  <a:pt x="957129" y="390"/>
                </a:cubicBezTo>
                <a:cubicBezTo>
                  <a:pt x="964250" y="8936"/>
                  <a:pt x="987039" y="185549"/>
                  <a:pt x="999858" y="248218"/>
                </a:cubicBezTo>
                <a:cubicBezTo>
                  <a:pt x="1012677" y="310887"/>
                  <a:pt x="1016880" y="325761"/>
                  <a:pt x="1034042" y="376405"/>
                </a:cubicBezTo>
                <a:cubicBezTo>
                  <a:pt x="1051204" y="427049"/>
                  <a:pt x="1074415" y="502374"/>
                  <a:pt x="1102830" y="552083"/>
                </a:cubicBezTo>
                <a:cubicBezTo>
                  <a:pt x="1131245" y="601792"/>
                  <a:pt x="1161876" y="640713"/>
                  <a:pt x="1204535" y="674662"/>
                </a:cubicBezTo>
                <a:cubicBezTo>
                  <a:pt x="1247194" y="708611"/>
                  <a:pt x="1308861" y="745692"/>
                  <a:pt x="1358782" y="755780"/>
                </a:cubicBezTo>
                <a:cubicBezTo>
                  <a:pt x="1408703" y="765868"/>
                  <a:pt x="1414329" y="770936"/>
                  <a:pt x="1504060" y="778057"/>
                </a:cubicBezTo>
                <a:cubicBezTo>
                  <a:pt x="1593791" y="785178"/>
                  <a:pt x="1745479" y="785890"/>
                  <a:pt x="1897167" y="78660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2" name="Forme libre : forme 31">
            <a:extLst>
              <a:ext uri="{FF2B5EF4-FFF2-40B4-BE49-F238E27FC236}">
                <a16:creationId xmlns:a16="http://schemas.microsoft.com/office/drawing/2014/main" id="{DFE27041-6ADE-1313-55BF-93B79BBFA5CA}"/>
              </a:ext>
            </a:extLst>
          </p:cNvPr>
          <p:cNvSpPr/>
          <p:nvPr/>
        </p:nvSpPr>
        <p:spPr>
          <a:xfrm>
            <a:off x="301105" y="2276716"/>
            <a:ext cx="1253876" cy="421410"/>
          </a:xfrm>
          <a:custGeom>
            <a:avLst/>
            <a:gdLst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496046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7167" h="786603">
                <a:moveTo>
                  <a:pt x="0" y="786603"/>
                </a:moveTo>
                <a:lnTo>
                  <a:pt x="683664" y="778057"/>
                </a:lnTo>
                <a:cubicBezTo>
                  <a:pt x="830367" y="758117"/>
                  <a:pt x="836298" y="725358"/>
                  <a:pt x="880217" y="666962"/>
                </a:cubicBezTo>
                <a:cubicBezTo>
                  <a:pt x="924136" y="608566"/>
                  <a:pt x="934362" y="506015"/>
                  <a:pt x="947181" y="427679"/>
                </a:cubicBezTo>
                <a:cubicBezTo>
                  <a:pt x="960000" y="349343"/>
                  <a:pt x="955471" y="268158"/>
                  <a:pt x="957129" y="196943"/>
                </a:cubicBezTo>
                <a:cubicBezTo>
                  <a:pt x="958787" y="125728"/>
                  <a:pt x="950008" y="-8156"/>
                  <a:pt x="957129" y="390"/>
                </a:cubicBezTo>
                <a:cubicBezTo>
                  <a:pt x="964250" y="8936"/>
                  <a:pt x="987039" y="185549"/>
                  <a:pt x="999858" y="248218"/>
                </a:cubicBezTo>
                <a:cubicBezTo>
                  <a:pt x="1012677" y="310887"/>
                  <a:pt x="1016880" y="325761"/>
                  <a:pt x="1034042" y="376405"/>
                </a:cubicBezTo>
                <a:cubicBezTo>
                  <a:pt x="1051204" y="427049"/>
                  <a:pt x="1074415" y="502374"/>
                  <a:pt x="1102830" y="552083"/>
                </a:cubicBezTo>
                <a:cubicBezTo>
                  <a:pt x="1131245" y="601792"/>
                  <a:pt x="1161876" y="640713"/>
                  <a:pt x="1204535" y="674662"/>
                </a:cubicBezTo>
                <a:cubicBezTo>
                  <a:pt x="1247194" y="708611"/>
                  <a:pt x="1308861" y="745692"/>
                  <a:pt x="1358782" y="755780"/>
                </a:cubicBezTo>
                <a:cubicBezTo>
                  <a:pt x="1408703" y="765868"/>
                  <a:pt x="1414329" y="770936"/>
                  <a:pt x="1504060" y="778057"/>
                </a:cubicBezTo>
                <a:cubicBezTo>
                  <a:pt x="1593791" y="785178"/>
                  <a:pt x="1745479" y="785890"/>
                  <a:pt x="1897167" y="78660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id="{43D3880A-FC03-A3EA-EF5A-8E811F84123F}"/>
              </a:ext>
            </a:extLst>
          </p:cNvPr>
          <p:cNvSpPr/>
          <p:nvPr/>
        </p:nvSpPr>
        <p:spPr>
          <a:xfrm>
            <a:off x="2069722" y="3225502"/>
            <a:ext cx="714728" cy="273527"/>
          </a:xfrm>
          <a:custGeom>
            <a:avLst/>
            <a:gdLst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496046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7167" h="786603">
                <a:moveTo>
                  <a:pt x="0" y="786603"/>
                </a:moveTo>
                <a:lnTo>
                  <a:pt x="683664" y="778057"/>
                </a:lnTo>
                <a:cubicBezTo>
                  <a:pt x="830367" y="758117"/>
                  <a:pt x="836298" y="725358"/>
                  <a:pt x="880217" y="666962"/>
                </a:cubicBezTo>
                <a:cubicBezTo>
                  <a:pt x="924136" y="608566"/>
                  <a:pt x="934362" y="506015"/>
                  <a:pt x="947181" y="427679"/>
                </a:cubicBezTo>
                <a:cubicBezTo>
                  <a:pt x="960000" y="349343"/>
                  <a:pt x="955471" y="268158"/>
                  <a:pt x="957129" y="196943"/>
                </a:cubicBezTo>
                <a:cubicBezTo>
                  <a:pt x="958787" y="125728"/>
                  <a:pt x="950008" y="-8156"/>
                  <a:pt x="957129" y="390"/>
                </a:cubicBezTo>
                <a:cubicBezTo>
                  <a:pt x="964250" y="8936"/>
                  <a:pt x="987039" y="185549"/>
                  <a:pt x="999858" y="248218"/>
                </a:cubicBezTo>
                <a:cubicBezTo>
                  <a:pt x="1012677" y="310887"/>
                  <a:pt x="1016880" y="325761"/>
                  <a:pt x="1034042" y="376405"/>
                </a:cubicBezTo>
                <a:cubicBezTo>
                  <a:pt x="1051204" y="427049"/>
                  <a:pt x="1074415" y="502374"/>
                  <a:pt x="1102830" y="552083"/>
                </a:cubicBezTo>
                <a:cubicBezTo>
                  <a:pt x="1131245" y="601792"/>
                  <a:pt x="1161876" y="640713"/>
                  <a:pt x="1204535" y="674662"/>
                </a:cubicBezTo>
                <a:cubicBezTo>
                  <a:pt x="1247194" y="708611"/>
                  <a:pt x="1308861" y="745692"/>
                  <a:pt x="1358782" y="755780"/>
                </a:cubicBezTo>
                <a:cubicBezTo>
                  <a:pt x="1408703" y="765868"/>
                  <a:pt x="1414329" y="770936"/>
                  <a:pt x="1504060" y="778057"/>
                </a:cubicBezTo>
                <a:cubicBezTo>
                  <a:pt x="1593791" y="785178"/>
                  <a:pt x="1745479" y="785890"/>
                  <a:pt x="1897167" y="78660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id="{CEEA4CA9-7E41-93BC-8665-52508F2F2E16}"/>
              </a:ext>
            </a:extLst>
          </p:cNvPr>
          <p:cNvSpPr/>
          <p:nvPr/>
        </p:nvSpPr>
        <p:spPr>
          <a:xfrm>
            <a:off x="1764861" y="2999922"/>
            <a:ext cx="862333" cy="505916"/>
          </a:xfrm>
          <a:custGeom>
            <a:avLst/>
            <a:gdLst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496046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7167" h="786603">
                <a:moveTo>
                  <a:pt x="0" y="786603"/>
                </a:moveTo>
                <a:lnTo>
                  <a:pt x="683664" y="778057"/>
                </a:lnTo>
                <a:cubicBezTo>
                  <a:pt x="830367" y="758117"/>
                  <a:pt x="836298" y="725358"/>
                  <a:pt x="880217" y="666962"/>
                </a:cubicBezTo>
                <a:cubicBezTo>
                  <a:pt x="924136" y="608566"/>
                  <a:pt x="934362" y="506015"/>
                  <a:pt x="947181" y="427679"/>
                </a:cubicBezTo>
                <a:cubicBezTo>
                  <a:pt x="960000" y="349343"/>
                  <a:pt x="955471" y="268158"/>
                  <a:pt x="957129" y="196943"/>
                </a:cubicBezTo>
                <a:cubicBezTo>
                  <a:pt x="958787" y="125728"/>
                  <a:pt x="950008" y="-8156"/>
                  <a:pt x="957129" y="390"/>
                </a:cubicBezTo>
                <a:cubicBezTo>
                  <a:pt x="964250" y="8936"/>
                  <a:pt x="987039" y="185549"/>
                  <a:pt x="999858" y="248218"/>
                </a:cubicBezTo>
                <a:cubicBezTo>
                  <a:pt x="1012677" y="310887"/>
                  <a:pt x="1016880" y="325761"/>
                  <a:pt x="1034042" y="376405"/>
                </a:cubicBezTo>
                <a:cubicBezTo>
                  <a:pt x="1051204" y="427049"/>
                  <a:pt x="1074415" y="502374"/>
                  <a:pt x="1102830" y="552083"/>
                </a:cubicBezTo>
                <a:cubicBezTo>
                  <a:pt x="1131245" y="601792"/>
                  <a:pt x="1161876" y="640713"/>
                  <a:pt x="1204535" y="674662"/>
                </a:cubicBezTo>
                <a:cubicBezTo>
                  <a:pt x="1247194" y="708611"/>
                  <a:pt x="1308861" y="745692"/>
                  <a:pt x="1358782" y="755780"/>
                </a:cubicBezTo>
                <a:cubicBezTo>
                  <a:pt x="1408703" y="765868"/>
                  <a:pt x="1414329" y="770936"/>
                  <a:pt x="1504060" y="778057"/>
                </a:cubicBezTo>
                <a:cubicBezTo>
                  <a:pt x="1593791" y="785178"/>
                  <a:pt x="1745479" y="785890"/>
                  <a:pt x="1897167" y="78660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5" name="Forme libre : forme 34">
            <a:extLst>
              <a:ext uri="{FF2B5EF4-FFF2-40B4-BE49-F238E27FC236}">
                <a16:creationId xmlns:a16="http://schemas.microsoft.com/office/drawing/2014/main" id="{8AF1B190-080D-13CD-162C-7D48A1BAB30D}"/>
              </a:ext>
            </a:extLst>
          </p:cNvPr>
          <p:cNvSpPr/>
          <p:nvPr/>
        </p:nvSpPr>
        <p:spPr>
          <a:xfrm>
            <a:off x="344638" y="3813151"/>
            <a:ext cx="478322" cy="539543"/>
          </a:xfrm>
          <a:custGeom>
            <a:avLst/>
            <a:gdLst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496046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7167" h="786603">
                <a:moveTo>
                  <a:pt x="0" y="786603"/>
                </a:moveTo>
                <a:lnTo>
                  <a:pt x="683664" y="778057"/>
                </a:lnTo>
                <a:cubicBezTo>
                  <a:pt x="830367" y="758117"/>
                  <a:pt x="836298" y="725358"/>
                  <a:pt x="880217" y="666962"/>
                </a:cubicBezTo>
                <a:cubicBezTo>
                  <a:pt x="924136" y="608566"/>
                  <a:pt x="934362" y="506015"/>
                  <a:pt x="947181" y="427679"/>
                </a:cubicBezTo>
                <a:cubicBezTo>
                  <a:pt x="960000" y="349343"/>
                  <a:pt x="955471" y="268158"/>
                  <a:pt x="957129" y="196943"/>
                </a:cubicBezTo>
                <a:cubicBezTo>
                  <a:pt x="958787" y="125728"/>
                  <a:pt x="950008" y="-8156"/>
                  <a:pt x="957129" y="390"/>
                </a:cubicBezTo>
                <a:cubicBezTo>
                  <a:pt x="964250" y="8936"/>
                  <a:pt x="987039" y="185549"/>
                  <a:pt x="999858" y="248218"/>
                </a:cubicBezTo>
                <a:cubicBezTo>
                  <a:pt x="1012677" y="310887"/>
                  <a:pt x="1016880" y="325761"/>
                  <a:pt x="1034042" y="376405"/>
                </a:cubicBezTo>
                <a:cubicBezTo>
                  <a:pt x="1051204" y="427049"/>
                  <a:pt x="1074415" y="502374"/>
                  <a:pt x="1102830" y="552083"/>
                </a:cubicBezTo>
                <a:cubicBezTo>
                  <a:pt x="1131245" y="601792"/>
                  <a:pt x="1161876" y="640713"/>
                  <a:pt x="1204535" y="674662"/>
                </a:cubicBezTo>
                <a:cubicBezTo>
                  <a:pt x="1247194" y="708611"/>
                  <a:pt x="1308861" y="745692"/>
                  <a:pt x="1358782" y="755780"/>
                </a:cubicBezTo>
                <a:cubicBezTo>
                  <a:pt x="1408703" y="765868"/>
                  <a:pt x="1414329" y="770936"/>
                  <a:pt x="1504060" y="778057"/>
                </a:cubicBezTo>
                <a:cubicBezTo>
                  <a:pt x="1593791" y="785178"/>
                  <a:pt x="1745479" y="785890"/>
                  <a:pt x="1897167" y="78660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6" name="Forme libre : forme 35">
            <a:extLst>
              <a:ext uri="{FF2B5EF4-FFF2-40B4-BE49-F238E27FC236}">
                <a16:creationId xmlns:a16="http://schemas.microsoft.com/office/drawing/2014/main" id="{C953BF9C-FD27-75C3-BAC4-680F0294D5AB}"/>
              </a:ext>
            </a:extLst>
          </p:cNvPr>
          <p:cNvSpPr/>
          <p:nvPr/>
        </p:nvSpPr>
        <p:spPr>
          <a:xfrm>
            <a:off x="336107" y="4196326"/>
            <a:ext cx="913574" cy="155325"/>
          </a:xfrm>
          <a:custGeom>
            <a:avLst/>
            <a:gdLst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496046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7167" h="786603">
                <a:moveTo>
                  <a:pt x="0" y="786603"/>
                </a:moveTo>
                <a:lnTo>
                  <a:pt x="683664" y="778057"/>
                </a:lnTo>
                <a:cubicBezTo>
                  <a:pt x="830367" y="758117"/>
                  <a:pt x="836298" y="725358"/>
                  <a:pt x="880217" y="666962"/>
                </a:cubicBezTo>
                <a:cubicBezTo>
                  <a:pt x="924136" y="608566"/>
                  <a:pt x="934362" y="506015"/>
                  <a:pt x="947181" y="427679"/>
                </a:cubicBezTo>
                <a:cubicBezTo>
                  <a:pt x="960000" y="349343"/>
                  <a:pt x="955471" y="268158"/>
                  <a:pt x="957129" y="196943"/>
                </a:cubicBezTo>
                <a:cubicBezTo>
                  <a:pt x="958787" y="125728"/>
                  <a:pt x="950008" y="-8156"/>
                  <a:pt x="957129" y="390"/>
                </a:cubicBezTo>
                <a:cubicBezTo>
                  <a:pt x="964250" y="8936"/>
                  <a:pt x="987039" y="185549"/>
                  <a:pt x="999858" y="248218"/>
                </a:cubicBezTo>
                <a:cubicBezTo>
                  <a:pt x="1012677" y="310887"/>
                  <a:pt x="1016880" y="325761"/>
                  <a:pt x="1034042" y="376405"/>
                </a:cubicBezTo>
                <a:cubicBezTo>
                  <a:pt x="1051204" y="427049"/>
                  <a:pt x="1074415" y="502374"/>
                  <a:pt x="1102830" y="552083"/>
                </a:cubicBezTo>
                <a:cubicBezTo>
                  <a:pt x="1131245" y="601792"/>
                  <a:pt x="1161876" y="640713"/>
                  <a:pt x="1204535" y="674662"/>
                </a:cubicBezTo>
                <a:cubicBezTo>
                  <a:pt x="1247194" y="708611"/>
                  <a:pt x="1308861" y="745692"/>
                  <a:pt x="1358782" y="755780"/>
                </a:cubicBezTo>
                <a:cubicBezTo>
                  <a:pt x="1408703" y="765868"/>
                  <a:pt x="1414329" y="770936"/>
                  <a:pt x="1504060" y="778057"/>
                </a:cubicBezTo>
                <a:cubicBezTo>
                  <a:pt x="1593791" y="785178"/>
                  <a:pt x="1745479" y="785890"/>
                  <a:pt x="1897167" y="78660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7" name="Forme libre : forme 36">
            <a:extLst>
              <a:ext uri="{FF2B5EF4-FFF2-40B4-BE49-F238E27FC236}">
                <a16:creationId xmlns:a16="http://schemas.microsoft.com/office/drawing/2014/main" id="{711F125C-CDF3-0720-9620-2FFB1CFE5A32}"/>
              </a:ext>
            </a:extLst>
          </p:cNvPr>
          <p:cNvSpPr/>
          <p:nvPr/>
        </p:nvSpPr>
        <p:spPr>
          <a:xfrm>
            <a:off x="240555" y="1450497"/>
            <a:ext cx="338556" cy="403234"/>
          </a:xfrm>
          <a:custGeom>
            <a:avLst/>
            <a:gdLst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496046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239141 w 1897167"/>
              <a:gd name="connsiteY9" fmla="*/ 632778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0038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19499 w 1897167"/>
              <a:gd name="connsiteY8" fmla="*/ 547321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187867 w 1897167"/>
              <a:gd name="connsiteY9" fmla="*/ 641324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43874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  <a:gd name="connsiteX0" fmla="*/ 0 w 1897167"/>
              <a:gd name="connsiteY0" fmla="*/ 786603 h 786603"/>
              <a:gd name="connsiteX1" fmla="*/ 683664 w 1897167"/>
              <a:gd name="connsiteY1" fmla="*/ 778057 h 786603"/>
              <a:gd name="connsiteX2" fmla="*/ 880217 w 1897167"/>
              <a:gd name="connsiteY2" fmla="*/ 666962 h 786603"/>
              <a:gd name="connsiteX3" fmla="*/ 947181 w 1897167"/>
              <a:gd name="connsiteY3" fmla="*/ 427679 h 786603"/>
              <a:gd name="connsiteX4" fmla="*/ 957129 w 1897167"/>
              <a:gd name="connsiteY4" fmla="*/ 196943 h 786603"/>
              <a:gd name="connsiteX5" fmla="*/ 957129 w 1897167"/>
              <a:gd name="connsiteY5" fmla="*/ 390 h 786603"/>
              <a:gd name="connsiteX6" fmla="*/ 999858 w 1897167"/>
              <a:gd name="connsiteY6" fmla="*/ 248218 h 786603"/>
              <a:gd name="connsiteX7" fmla="*/ 1034042 w 1897167"/>
              <a:gd name="connsiteY7" fmla="*/ 376405 h 786603"/>
              <a:gd name="connsiteX8" fmla="*/ 1102830 w 1897167"/>
              <a:gd name="connsiteY8" fmla="*/ 552083 h 786603"/>
              <a:gd name="connsiteX9" fmla="*/ 1204535 w 1897167"/>
              <a:gd name="connsiteY9" fmla="*/ 674662 h 786603"/>
              <a:gd name="connsiteX10" fmla="*/ 1358782 w 1897167"/>
              <a:gd name="connsiteY10" fmla="*/ 755780 h 786603"/>
              <a:gd name="connsiteX11" fmla="*/ 1504060 w 1897167"/>
              <a:gd name="connsiteY11" fmla="*/ 778057 h 786603"/>
              <a:gd name="connsiteX12" fmla="*/ 1897167 w 1897167"/>
              <a:gd name="connsiteY12" fmla="*/ 786603 h 78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7167" h="786603">
                <a:moveTo>
                  <a:pt x="0" y="786603"/>
                </a:moveTo>
                <a:lnTo>
                  <a:pt x="683664" y="778057"/>
                </a:lnTo>
                <a:cubicBezTo>
                  <a:pt x="830367" y="758117"/>
                  <a:pt x="836298" y="725358"/>
                  <a:pt x="880217" y="666962"/>
                </a:cubicBezTo>
                <a:cubicBezTo>
                  <a:pt x="924136" y="608566"/>
                  <a:pt x="934362" y="506015"/>
                  <a:pt x="947181" y="427679"/>
                </a:cubicBezTo>
                <a:cubicBezTo>
                  <a:pt x="960000" y="349343"/>
                  <a:pt x="955471" y="268158"/>
                  <a:pt x="957129" y="196943"/>
                </a:cubicBezTo>
                <a:cubicBezTo>
                  <a:pt x="958787" y="125728"/>
                  <a:pt x="950008" y="-8156"/>
                  <a:pt x="957129" y="390"/>
                </a:cubicBezTo>
                <a:cubicBezTo>
                  <a:pt x="964250" y="8936"/>
                  <a:pt x="987039" y="185549"/>
                  <a:pt x="999858" y="248218"/>
                </a:cubicBezTo>
                <a:cubicBezTo>
                  <a:pt x="1012677" y="310887"/>
                  <a:pt x="1016880" y="325761"/>
                  <a:pt x="1034042" y="376405"/>
                </a:cubicBezTo>
                <a:cubicBezTo>
                  <a:pt x="1051204" y="427049"/>
                  <a:pt x="1074415" y="502374"/>
                  <a:pt x="1102830" y="552083"/>
                </a:cubicBezTo>
                <a:cubicBezTo>
                  <a:pt x="1131245" y="601792"/>
                  <a:pt x="1161876" y="640713"/>
                  <a:pt x="1204535" y="674662"/>
                </a:cubicBezTo>
                <a:cubicBezTo>
                  <a:pt x="1247194" y="708611"/>
                  <a:pt x="1308861" y="745692"/>
                  <a:pt x="1358782" y="755780"/>
                </a:cubicBezTo>
                <a:cubicBezTo>
                  <a:pt x="1408703" y="765868"/>
                  <a:pt x="1414329" y="770936"/>
                  <a:pt x="1504060" y="778057"/>
                </a:cubicBezTo>
                <a:cubicBezTo>
                  <a:pt x="1593791" y="785178"/>
                  <a:pt x="1745479" y="785890"/>
                  <a:pt x="1897167" y="78660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85C1F7B-995B-45C5-3226-2AE4EED49F10}"/>
              </a:ext>
            </a:extLst>
          </p:cNvPr>
          <p:cNvSpPr txBox="1"/>
          <p:nvPr/>
        </p:nvSpPr>
        <p:spPr>
          <a:xfrm>
            <a:off x="2287713" y="4295850"/>
            <a:ext cx="143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time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BE6C866-79F1-3802-AC1B-08AB8C2E4776}"/>
              </a:ext>
            </a:extLst>
          </p:cNvPr>
          <p:cNvSpPr/>
          <p:nvPr/>
        </p:nvSpPr>
        <p:spPr>
          <a:xfrm>
            <a:off x="8583832" y="4908258"/>
            <a:ext cx="1597187" cy="8218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 err="1">
                <a:solidFill>
                  <a:srgbClr val="FFFFFF"/>
                </a:solidFill>
              </a:rPr>
              <a:t>Number</a:t>
            </a:r>
            <a:r>
              <a:rPr lang="fr-CA" dirty="0">
                <a:solidFill>
                  <a:srgbClr val="FFFFFF"/>
                </a:solidFill>
              </a:rPr>
              <a:t> of </a:t>
            </a:r>
            <a:r>
              <a:rPr lang="fr-CA" dirty="0" err="1">
                <a:solidFill>
                  <a:srgbClr val="FFFFFF"/>
                </a:solidFill>
              </a:rPr>
              <a:t>sub</a:t>
            </a:r>
            <a:r>
              <a:rPr lang="fr-CA" dirty="0">
                <a:solidFill>
                  <a:srgbClr val="FFFFFF"/>
                </a:solidFill>
              </a:rPr>
              <a:t>-spikes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62B1035-01FD-A964-7B8D-B77354D2224A}"/>
              </a:ext>
            </a:extLst>
          </p:cNvPr>
          <p:cNvSpPr/>
          <p:nvPr/>
        </p:nvSpPr>
        <p:spPr>
          <a:xfrm>
            <a:off x="4671962" y="4950684"/>
            <a:ext cx="1597187" cy="8218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>
                <a:solidFill>
                  <a:srgbClr val="FFFFFF"/>
                </a:solidFill>
              </a:rPr>
              <a:t>Energy </a:t>
            </a:r>
            <a:r>
              <a:rPr lang="fr-CA" dirty="0" err="1">
                <a:solidFill>
                  <a:srgbClr val="FFFFFF"/>
                </a:solidFill>
              </a:rPr>
              <a:t>spectrum</a:t>
            </a:r>
            <a:r>
              <a:rPr lang="fr-CA" dirty="0">
                <a:solidFill>
                  <a:srgbClr val="FFFFFF"/>
                </a:solidFill>
              </a:rPr>
              <a:t> per </a:t>
            </a:r>
            <a:r>
              <a:rPr lang="fr-CA" dirty="0" err="1">
                <a:solidFill>
                  <a:srgbClr val="FFFFFF"/>
                </a:solidFill>
              </a:rPr>
              <a:t>channel</a:t>
            </a:r>
            <a:endParaRPr lang="fr-CA" dirty="0">
              <a:solidFill>
                <a:srgbClr val="FFFFFF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D681ED1-3476-2E24-FE5F-DE56132CC566}"/>
              </a:ext>
            </a:extLst>
          </p:cNvPr>
          <p:cNvSpPr/>
          <p:nvPr/>
        </p:nvSpPr>
        <p:spPr>
          <a:xfrm>
            <a:off x="690526" y="4946911"/>
            <a:ext cx="1597187" cy="8218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 err="1">
                <a:solidFill>
                  <a:srgbClr val="FFFFFF"/>
                </a:solidFill>
              </a:rPr>
              <a:t>Analog</a:t>
            </a:r>
            <a:r>
              <a:rPr lang="fr-CA" dirty="0">
                <a:solidFill>
                  <a:srgbClr val="FFFFFF"/>
                </a:solidFill>
              </a:rPr>
              <a:t> output </a:t>
            </a:r>
            <a:r>
              <a:rPr lang="fr-CA" dirty="0" err="1">
                <a:solidFill>
                  <a:srgbClr val="FFFFFF"/>
                </a:solidFill>
              </a:rPr>
              <a:t>from</a:t>
            </a:r>
            <a:r>
              <a:rPr lang="fr-CA" dirty="0">
                <a:solidFill>
                  <a:srgbClr val="FFFFFF"/>
                </a:solidFill>
              </a:rPr>
              <a:t> MCP</a:t>
            </a:r>
          </a:p>
        </p:txBody>
      </p:sp>
      <p:sp>
        <p:nvSpPr>
          <p:cNvPr id="44" name="Flèche : droite 43">
            <a:extLst>
              <a:ext uri="{FF2B5EF4-FFF2-40B4-BE49-F238E27FC236}">
                <a16:creationId xmlns:a16="http://schemas.microsoft.com/office/drawing/2014/main" id="{A215F933-6746-894E-2FE7-D18EB234A845}"/>
              </a:ext>
            </a:extLst>
          </p:cNvPr>
          <p:cNvSpPr/>
          <p:nvPr/>
        </p:nvSpPr>
        <p:spPr>
          <a:xfrm>
            <a:off x="2287713" y="5182578"/>
            <a:ext cx="2384249" cy="3693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5" name="Flèche : droite 44">
            <a:extLst>
              <a:ext uri="{FF2B5EF4-FFF2-40B4-BE49-F238E27FC236}">
                <a16:creationId xmlns:a16="http://schemas.microsoft.com/office/drawing/2014/main" id="{CB4034EC-7254-CCAF-3359-33D805D8366E}"/>
              </a:ext>
            </a:extLst>
          </p:cNvPr>
          <p:cNvSpPr/>
          <p:nvPr/>
        </p:nvSpPr>
        <p:spPr>
          <a:xfrm>
            <a:off x="6269149" y="5182578"/>
            <a:ext cx="2314683" cy="3693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6" name="Flèche : droite 45">
            <a:extLst>
              <a:ext uri="{FF2B5EF4-FFF2-40B4-BE49-F238E27FC236}">
                <a16:creationId xmlns:a16="http://schemas.microsoft.com/office/drawing/2014/main" id="{3656DFE2-4928-F764-9644-EA5F8B94DF47}"/>
              </a:ext>
            </a:extLst>
          </p:cNvPr>
          <p:cNvSpPr/>
          <p:nvPr/>
        </p:nvSpPr>
        <p:spPr>
          <a:xfrm>
            <a:off x="3185160" y="2485098"/>
            <a:ext cx="534098" cy="7404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7" name="Flèche : droite 46">
            <a:extLst>
              <a:ext uri="{FF2B5EF4-FFF2-40B4-BE49-F238E27FC236}">
                <a16:creationId xmlns:a16="http://schemas.microsoft.com/office/drawing/2014/main" id="{346439C5-64A4-D4C6-2776-EDBF2CD32E18}"/>
              </a:ext>
            </a:extLst>
          </p:cNvPr>
          <p:cNvSpPr/>
          <p:nvPr/>
        </p:nvSpPr>
        <p:spPr>
          <a:xfrm>
            <a:off x="7525754" y="2441180"/>
            <a:ext cx="534098" cy="7404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EC0D80AD-EF92-5803-F24C-09FC8EAA3D49}"/>
              </a:ext>
            </a:extLst>
          </p:cNvPr>
          <p:cNvCxnSpPr/>
          <p:nvPr/>
        </p:nvCxnSpPr>
        <p:spPr>
          <a:xfrm>
            <a:off x="690526" y="6031684"/>
            <a:ext cx="9490493" cy="0"/>
          </a:xfrm>
          <a:prstGeom prst="line">
            <a:avLst/>
          </a:prstGeom>
          <a:ln w="57150"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E390C6EB-EFDA-CCF4-F751-E30377CA8845}"/>
              </a:ext>
            </a:extLst>
          </p:cNvPr>
          <p:cNvSpPr txBox="1"/>
          <p:nvPr/>
        </p:nvSpPr>
        <p:spPr>
          <a:xfrm>
            <a:off x="4915950" y="5997244"/>
            <a:ext cx="1180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/>
              <a:t>&lt;1 µs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14D1C94-8442-CDDC-F66A-647660626D35}"/>
              </a:ext>
            </a:extLst>
          </p:cNvPr>
          <p:cNvSpPr txBox="1"/>
          <p:nvPr/>
        </p:nvSpPr>
        <p:spPr>
          <a:xfrm>
            <a:off x="7076010" y="6487669"/>
            <a:ext cx="4323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Gouin-Ferland,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Frontiers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in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Physics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10, 2022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429212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D5C53-3D33-A977-4ECC-368BA5737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B51B9EA-5D70-D6F5-C12B-E51E26CCF7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Input </a:t>
            </a:r>
            <a:r>
              <a:rPr lang="fr-FR" dirty="0" err="1"/>
              <a:t>Processing</a:t>
            </a:r>
            <a:r>
              <a:rPr lang="fr-FR" dirty="0"/>
              <a:t> for Neural Network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6DBEB234-3114-87FD-5C12-8A8E3FBD8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654" y="4980593"/>
            <a:ext cx="2077670" cy="265219"/>
          </a:xfrm>
        </p:spPr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z="1000" smtClean="0"/>
              <a:pPr/>
              <a:t>7</a:t>
            </a:fld>
            <a:endParaRPr lang="fr-FR" sz="1000" dirty="0"/>
          </a:p>
        </p:txBody>
      </p:sp>
      <p:grpSp>
        <p:nvGrpSpPr>
          <p:cNvPr id="3" name="Group 9">
            <a:extLst>
              <a:ext uri="{FF2B5EF4-FFF2-40B4-BE49-F238E27FC236}">
                <a16:creationId xmlns:a16="http://schemas.microsoft.com/office/drawing/2014/main" id="{A6A45404-2DBD-E8E5-4010-EC6D8592490D}"/>
              </a:ext>
            </a:extLst>
          </p:cNvPr>
          <p:cNvGrpSpPr/>
          <p:nvPr/>
        </p:nvGrpSpPr>
        <p:grpSpPr>
          <a:xfrm>
            <a:off x="4335780" y="2198031"/>
            <a:ext cx="6249881" cy="3021225"/>
            <a:chOff x="5598676" y="3567978"/>
            <a:chExt cx="6541808" cy="3021225"/>
          </a:xfrm>
        </p:grpSpPr>
        <p:grpSp>
          <p:nvGrpSpPr>
            <p:cNvPr id="52" name="Group 6">
              <a:extLst>
                <a:ext uri="{FF2B5EF4-FFF2-40B4-BE49-F238E27FC236}">
                  <a16:creationId xmlns:a16="http://schemas.microsoft.com/office/drawing/2014/main" id="{2A1FB6B3-37B7-F4D6-946B-D348DDC90CF8}"/>
                </a:ext>
              </a:extLst>
            </p:cNvPr>
            <p:cNvGrpSpPr/>
            <p:nvPr/>
          </p:nvGrpSpPr>
          <p:grpSpPr>
            <a:xfrm>
              <a:off x="8900161" y="3567979"/>
              <a:ext cx="3017520" cy="3021224"/>
              <a:chOff x="6882234" y="3058622"/>
              <a:chExt cx="3458083" cy="3360547"/>
            </a:xfrm>
          </p:grpSpPr>
          <p:pic>
            <p:nvPicPr>
              <p:cNvPr id="57" name="Picture 7">
                <a:extLst>
                  <a:ext uri="{FF2B5EF4-FFF2-40B4-BE49-F238E27FC236}">
                    <a16:creationId xmlns:a16="http://schemas.microsoft.com/office/drawing/2014/main" id="{E4E86E51-D92C-E681-8ED2-A2D8F23393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693" r="4010"/>
              <a:stretch/>
            </p:blipFill>
            <p:spPr>
              <a:xfrm>
                <a:off x="6882234" y="3344094"/>
                <a:ext cx="3458083" cy="3075075"/>
              </a:xfrm>
              <a:prstGeom prst="rect">
                <a:avLst/>
              </a:prstGeom>
            </p:spPr>
          </p:pic>
          <p:sp>
            <p:nvSpPr>
              <p:cNvPr id="58" name="Text Box 2">
                <a:extLst>
                  <a:ext uri="{FF2B5EF4-FFF2-40B4-BE49-F238E27FC236}">
                    <a16:creationId xmlns:a16="http://schemas.microsoft.com/office/drawing/2014/main" id="{7D19614B-9A96-3939-7BDF-399A9FAB70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44773" y="3058622"/>
                <a:ext cx="2989628" cy="4274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800"/>
                  </a:spcAft>
                </a:pPr>
                <a:r>
                  <a:rPr lang="en-CA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 bits</a:t>
                </a:r>
              </a:p>
            </p:txBody>
          </p:sp>
        </p:grpSp>
        <p:grpSp>
          <p:nvGrpSpPr>
            <p:cNvPr id="53" name="Group 1">
              <a:extLst>
                <a:ext uri="{FF2B5EF4-FFF2-40B4-BE49-F238E27FC236}">
                  <a16:creationId xmlns:a16="http://schemas.microsoft.com/office/drawing/2014/main" id="{96FDCAB5-B2C7-449C-F456-12522FED66C3}"/>
                </a:ext>
              </a:extLst>
            </p:cNvPr>
            <p:cNvGrpSpPr/>
            <p:nvPr/>
          </p:nvGrpSpPr>
          <p:grpSpPr>
            <a:xfrm>
              <a:off x="5598676" y="3567978"/>
              <a:ext cx="3096727" cy="3021225"/>
              <a:chOff x="3410224" y="3058621"/>
              <a:chExt cx="3548854" cy="3360548"/>
            </a:xfrm>
          </p:grpSpPr>
          <p:pic>
            <p:nvPicPr>
              <p:cNvPr id="55" name="Picture 3">
                <a:extLst>
                  <a:ext uri="{FF2B5EF4-FFF2-40B4-BE49-F238E27FC236}">
                    <a16:creationId xmlns:a16="http://schemas.microsoft.com/office/drawing/2014/main" id="{388F5BC0-6999-D640-1628-614DAEAE85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59" r="-378"/>
              <a:stretch/>
            </p:blipFill>
            <p:spPr>
              <a:xfrm>
                <a:off x="3410224" y="3344094"/>
                <a:ext cx="3548854" cy="3075075"/>
              </a:xfrm>
              <a:prstGeom prst="rect">
                <a:avLst/>
              </a:prstGeom>
            </p:spPr>
          </p:pic>
          <p:sp>
            <p:nvSpPr>
              <p:cNvPr id="56" name="Text Box 2">
                <a:extLst>
                  <a:ext uri="{FF2B5EF4-FFF2-40B4-BE49-F238E27FC236}">
                    <a16:creationId xmlns:a16="http://schemas.microsoft.com/office/drawing/2014/main" id="{D0A3F827-321C-24F3-0938-53F9EE3749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41725" y="3058621"/>
                <a:ext cx="3119934" cy="4274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800"/>
                  </a:spcAft>
                </a:pPr>
                <a:r>
                  <a:rPr lang="en-CA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 bits</a:t>
                </a:r>
              </a:p>
            </p:txBody>
          </p:sp>
        </p:grpSp>
        <p:sp>
          <p:nvSpPr>
            <p:cNvPr id="54" name="TextBox 11">
              <a:extLst>
                <a:ext uri="{FF2B5EF4-FFF2-40B4-BE49-F238E27FC236}">
                  <a16:creationId xmlns:a16="http://schemas.microsoft.com/office/drawing/2014/main" id="{F32D212C-8C76-26AE-F163-B32A3B70AD16}"/>
                </a:ext>
              </a:extLst>
            </p:cNvPr>
            <p:cNvSpPr txBox="1"/>
            <p:nvPr/>
          </p:nvSpPr>
          <p:spPr>
            <a:xfrm rot="5400000">
              <a:off x="10759843" y="4907584"/>
              <a:ext cx="24227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/>
                <a:t>Photoelectron count</a:t>
              </a:r>
              <a:endParaRPr lang="en-CA" sz="1600" b="1" dirty="0"/>
            </a:p>
          </p:txBody>
        </p:sp>
      </p:grpSp>
      <p:sp>
        <p:nvSpPr>
          <p:cNvPr id="7" name="Subtitle 2">
            <a:extLst>
              <a:ext uri="{FF2B5EF4-FFF2-40B4-BE49-F238E27FC236}">
                <a16:creationId xmlns:a16="http://schemas.microsoft.com/office/drawing/2014/main" id="{CA258C3B-015B-41AC-981F-952737C47898}"/>
              </a:ext>
            </a:extLst>
          </p:cNvPr>
          <p:cNvSpPr>
            <a:spLocks noGrp="1"/>
          </p:cNvSpPr>
          <p:nvPr/>
        </p:nvSpPr>
        <p:spPr>
          <a:xfrm>
            <a:off x="3587183" y="1249736"/>
            <a:ext cx="6874581" cy="108733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/>
              <a:t>Minimizes the quantization error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/>
              <a:t>Reduces image size</a:t>
            </a:r>
          </a:p>
        </p:txBody>
      </p:sp>
      <p:grpSp>
        <p:nvGrpSpPr>
          <p:cNvPr id="8" name="Group 40">
            <a:extLst>
              <a:ext uri="{FF2B5EF4-FFF2-40B4-BE49-F238E27FC236}">
                <a16:creationId xmlns:a16="http://schemas.microsoft.com/office/drawing/2014/main" id="{2629771F-2200-BD2B-0E0F-17A64122C76B}"/>
              </a:ext>
            </a:extLst>
          </p:cNvPr>
          <p:cNvGrpSpPr/>
          <p:nvPr/>
        </p:nvGrpSpPr>
        <p:grpSpPr>
          <a:xfrm>
            <a:off x="643654" y="1684019"/>
            <a:ext cx="2121625" cy="962573"/>
            <a:chOff x="1211486" y="1229360"/>
            <a:chExt cx="4228990" cy="2245360"/>
          </a:xfrm>
        </p:grpSpPr>
        <p:cxnSp>
          <p:nvCxnSpPr>
            <p:cNvPr id="50" name="Straight Connector 12">
              <a:extLst>
                <a:ext uri="{FF2B5EF4-FFF2-40B4-BE49-F238E27FC236}">
                  <a16:creationId xmlns:a16="http://schemas.microsoft.com/office/drawing/2014/main" id="{E1549CE6-9385-CF75-283C-FE59FC72D90C}"/>
                </a:ext>
              </a:extLst>
            </p:cNvPr>
            <p:cNvCxnSpPr>
              <a:cxnSpLocks/>
            </p:cNvCxnSpPr>
            <p:nvPr/>
          </p:nvCxnSpPr>
          <p:spPr>
            <a:xfrm>
              <a:off x="1240982" y="1229360"/>
              <a:ext cx="0" cy="224536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15">
              <a:extLst>
                <a:ext uri="{FF2B5EF4-FFF2-40B4-BE49-F238E27FC236}">
                  <a16:creationId xmlns:a16="http://schemas.microsoft.com/office/drawing/2014/main" id="{3155F17D-343E-5399-A78C-D64E91157D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1486" y="3461892"/>
              <a:ext cx="4228990" cy="12828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32">
            <a:extLst>
              <a:ext uri="{FF2B5EF4-FFF2-40B4-BE49-F238E27FC236}">
                <a16:creationId xmlns:a16="http://schemas.microsoft.com/office/drawing/2014/main" id="{9E80FB3C-D151-28F0-267B-DAA170DEAF19}"/>
              </a:ext>
            </a:extLst>
          </p:cNvPr>
          <p:cNvSpPr txBox="1"/>
          <p:nvPr/>
        </p:nvSpPr>
        <p:spPr>
          <a:xfrm>
            <a:off x="2057223" y="5005513"/>
            <a:ext cx="1385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Energy (eV)</a:t>
            </a:r>
            <a:endParaRPr lang="en-CA" sz="1600" b="1" dirty="0"/>
          </a:p>
        </p:txBody>
      </p:sp>
      <p:sp>
        <p:nvSpPr>
          <p:cNvPr id="10" name="TextBox 33">
            <a:extLst>
              <a:ext uri="{FF2B5EF4-FFF2-40B4-BE49-F238E27FC236}">
                <a16:creationId xmlns:a16="http://schemas.microsoft.com/office/drawing/2014/main" id="{E5C3AE4B-8754-93A8-B181-525498E27BAA}"/>
              </a:ext>
            </a:extLst>
          </p:cNvPr>
          <p:cNvSpPr txBox="1"/>
          <p:nvPr/>
        </p:nvSpPr>
        <p:spPr>
          <a:xfrm rot="16200000">
            <a:off x="-721724" y="3169626"/>
            <a:ext cx="2063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Photoelectron count</a:t>
            </a:r>
            <a:endParaRPr lang="en-CA" sz="1600" b="1" dirty="0"/>
          </a:p>
        </p:txBody>
      </p:sp>
      <p:grpSp>
        <p:nvGrpSpPr>
          <p:cNvPr id="11" name="Group 106">
            <a:extLst>
              <a:ext uri="{FF2B5EF4-FFF2-40B4-BE49-F238E27FC236}">
                <a16:creationId xmlns:a16="http://schemas.microsoft.com/office/drawing/2014/main" id="{4F4B2051-1A76-AFC8-5115-9F923840A4A9}"/>
              </a:ext>
            </a:extLst>
          </p:cNvPr>
          <p:cNvGrpSpPr/>
          <p:nvPr/>
        </p:nvGrpSpPr>
        <p:grpSpPr>
          <a:xfrm>
            <a:off x="665994" y="2772582"/>
            <a:ext cx="2121625" cy="962573"/>
            <a:chOff x="941156" y="2963464"/>
            <a:chExt cx="4228990" cy="1325168"/>
          </a:xfrm>
        </p:grpSpPr>
        <p:cxnSp>
          <p:nvCxnSpPr>
            <p:cNvPr id="48" name="Straight Connector 46">
              <a:extLst>
                <a:ext uri="{FF2B5EF4-FFF2-40B4-BE49-F238E27FC236}">
                  <a16:creationId xmlns:a16="http://schemas.microsoft.com/office/drawing/2014/main" id="{CA28CF6E-06E9-C90B-5FAC-85D2A1EB1513}"/>
                </a:ext>
              </a:extLst>
            </p:cNvPr>
            <p:cNvCxnSpPr>
              <a:cxnSpLocks/>
            </p:cNvCxnSpPr>
            <p:nvPr/>
          </p:nvCxnSpPr>
          <p:spPr>
            <a:xfrm>
              <a:off x="970652" y="2963464"/>
              <a:ext cx="0" cy="1325168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7">
              <a:extLst>
                <a:ext uri="{FF2B5EF4-FFF2-40B4-BE49-F238E27FC236}">
                  <a16:creationId xmlns:a16="http://schemas.microsoft.com/office/drawing/2014/main" id="{C4A03340-9DBF-8644-F8DB-F60F982EE6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1156" y="4281061"/>
              <a:ext cx="4228990" cy="7571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48">
            <a:extLst>
              <a:ext uri="{FF2B5EF4-FFF2-40B4-BE49-F238E27FC236}">
                <a16:creationId xmlns:a16="http://schemas.microsoft.com/office/drawing/2014/main" id="{0AFBE772-AF11-3D22-0178-5C8FBB835DC2}"/>
              </a:ext>
            </a:extLst>
          </p:cNvPr>
          <p:cNvGrpSpPr/>
          <p:nvPr/>
        </p:nvGrpSpPr>
        <p:grpSpPr>
          <a:xfrm>
            <a:off x="683526" y="3889153"/>
            <a:ext cx="2121625" cy="962573"/>
            <a:chOff x="1211486" y="1229360"/>
            <a:chExt cx="4228990" cy="2245360"/>
          </a:xfrm>
        </p:grpSpPr>
        <p:cxnSp>
          <p:nvCxnSpPr>
            <p:cNvPr id="46" name="Straight Connector 49">
              <a:extLst>
                <a:ext uri="{FF2B5EF4-FFF2-40B4-BE49-F238E27FC236}">
                  <a16:creationId xmlns:a16="http://schemas.microsoft.com/office/drawing/2014/main" id="{573F64B6-AF82-CDF2-1F1A-099D752C6471}"/>
                </a:ext>
              </a:extLst>
            </p:cNvPr>
            <p:cNvCxnSpPr>
              <a:cxnSpLocks/>
            </p:cNvCxnSpPr>
            <p:nvPr/>
          </p:nvCxnSpPr>
          <p:spPr>
            <a:xfrm>
              <a:off x="1240982" y="1229360"/>
              <a:ext cx="0" cy="224536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50">
              <a:extLst>
                <a:ext uri="{FF2B5EF4-FFF2-40B4-BE49-F238E27FC236}">
                  <a16:creationId xmlns:a16="http://schemas.microsoft.com/office/drawing/2014/main" id="{D9AEE935-4DC3-B51C-FFA9-6F19E24D1F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1486" y="3461892"/>
              <a:ext cx="4228990" cy="12828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29">
            <a:extLst>
              <a:ext uri="{FF2B5EF4-FFF2-40B4-BE49-F238E27FC236}">
                <a16:creationId xmlns:a16="http://schemas.microsoft.com/office/drawing/2014/main" id="{46986599-5304-BB13-CF84-CD46813F8F6C}"/>
              </a:ext>
            </a:extLst>
          </p:cNvPr>
          <p:cNvGrpSpPr/>
          <p:nvPr/>
        </p:nvGrpSpPr>
        <p:grpSpPr>
          <a:xfrm>
            <a:off x="1450785" y="3043320"/>
            <a:ext cx="729270" cy="677728"/>
            <a:chOff x="1711203" y="3346391"/>
            <a:chExt cx="962874" cy="933024"/>
          </a:xfrm>
        </p:grpSpPr>
        <p:sp>
          <p:nvSpPr>
            <p:cNvPr id="35" name="Flowchart: Process 122">
              <a:extLst>
                <a:ext uri="{FF2B5EF4-FFF2-40B4-BE49-F238E27FC236}">
                  <a16:creationId xmlns:a16="http://schemas.microsoft.com/office/drawing/2014/main" id="{61A28227-1946-7574-5680-22A1E97ED5E0}"/>
                </a:ext>
              </a:extLst>
            </p:cNvPr>
            <p:cNvSpPr/>
            <p:nvPr/>
          </p:nvSpPr>
          <p:spPr>
            <a:xfrm>
              <a:off x="2130806" y="3346391"/>
              <a:ext cx="181975" cy="915947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200" dirty="0"/>
            </a:p>
          </p:txBody>
        </p:sp>
        <p:sp>
          <p:nvSpPr>
            <p:cNvPr id="36" name="Flowchart: Process 125">
              <a:extLst>
                <a:ext uri="{FF2B5EF4-FFF2-40B4-BE49-F238E27FC236}">
                  <a16:creationId xmlns:a16="http://schemas.microsoft.com/office/drawing/2014/main" id="{79EB2211-E148-768B-4EF5-5BF797656357}"/>
                </a:ext>
              </a:extLst>
            </p:cNvPr>
            <p:cNvSpPr/>
            <p:nvPr/>
          </p:nvSpPr>
          <p:spPr>
            <a:xfrm>
              <a:off x="1711203" y="4070083"/>
              <a:ext cx="209409" cy="209332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200"/>
            </a:p>
          </p:txBody>
        </p:sp>
        <p:sp>
          <p:nvSpPr>
            <p:cNvPr id="37" name="Flowchart: Process 126">
              <a:extLst>
                <a:ext uri="{FF2B5EF4-FFF2-40B4-BE49-F238E27FC236}">
                  <a16:creationId xmlns:a16="http://schemas.microsoft.com/office/drawing/2014/main" id="{1B51CB6C-D3E3-F2A0-477E-84DF7AEF93DA}"/>
                </a:ext>
              </a:extLst>
            </p:cNvPr>
            <p:cNvSpPr/>
            <p:nvPr/>
          </p:nvSpPr>
          <p:spPr>
            <a:xfrm>
              <a:off x="2512416" y="4134371"/>
              <a:ext cx="161661" cy="139741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200"/>
            </a:p>
          </p:txBody>
        </p:sp>
      </p:grpSp>
      <p:grpSp>
        <p:nvGrpSpPr>
          <p:cNvPr id="15" name="Group 156">
            <a:extLst>
              <a:ext uri="{FF2B5EF4-FFF2-40B4-BE49-F238E27FC236}">
                <a16:creationId xmlns:a16="http://schemas.microsoft.com/office/drawing/2014/main" id="{7BAECBA4-8834-C2D7-59AB-17E4D19ED240}"/>
              </a:ext>
            </a:extLst>
          </p:cNvPr>
          <p:cNvGrpSpPr/>
          <p:nvPr/>
        </p:nvGrpSpPr>
        <p:grpSpPr>
          <a:xfrm>
            <a:off x="1479088" y="4129509"/>
            <a:ext cx="682647" cy="706994"/>
            <a:chOff x="1782437" y="4958080"/>
            <a:chExt cx="901316" cy="1094757"/>
          </a:xfrm>
        </p:grpSpPr>
        <p:sp>
          <p:nvSpPr>
            <p:cNvPr id="29" name="Flowchart: Process 149">
              <a:extLst>
                <a:ext uri="{FF2B5EF4-FFF2-40B4-BE49-F238E27FC236}">
                  <a16:creationId xmlns:a16="http://schemas.microsoft.com/office/drawing/2014/main" id="{3B3A7F00-EF97-5532-D79A-67CDBCF0D693}"/>
                </a:ext>
              </a:extLst>
            </p:cNvPr>
            <p:cNvSpPr/>
            <p:nvPr/>
          </p:nvSpPr>
          <p:spPr>
            <a:xfrm>
              <a:off x="2127808" y="5073276"/>
              <a:ext cx="88309" cy="967369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200"/>
            </a:p>
          </p:txBody>
        </p:sp>
        <p:sp>
          <p:nvSpPr>
            <p:cNvPr id="30" name="Flowchart: Process 150">
              <a:extLst>
                <a:ext uri="{FF2B5EF4-FFF2-40B4-BE49-F238E27FC236}">
                  <a16:creationId xmlns:a16="http://schemas.microsoft.com/office/drawing/2014/main" id="{01B649AD-AE2A-D5A9-093F-EA6F683AB303}"/>
                </a:ext>
              </a:extLst>
            </p:cNvPr>
            <p:cNvSpPr/>
            <p:nvPr/>
          </p:nvSpPr>
          <p:spPr>
            <a:xfrm>
              <a:off x="2244646" y="4958080"/>
              <a:ext cx="78400" cy="1082565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200"/>
            </a:p>
          </p:txBody>
        </p:sp>
        <p:sp>
          <p:nvSpPr>
            <p:cNvPr id="31" name="Flowchart: Process 151">
              <a:extLst>
                <a:ext uri="{FF2B5EF4-FFF2-40B4-BE49-F238E27FC236}">
                  <a16:creationId xmlns:a16="http://schemas.microsoft.com/office/drawing/2014/main" id="{F7063B2C-295D-9669-965B-B8B654B4BB47}"/>
                </a:ext>
              </a:extLst>
            </p:cNvPr>
            <p:cNvSpPr/>
            <p:nvPr/>
          </p:nvSpPr>
          <p:spPr>
            <a:xfrm>
              <a:off x="2348930" y="5460272"/>
              <a:ext cx="111813" cy="580373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200"/>
            </a:p>
          </p:txBody>
        </p:sp>
        <p:sp>
          <p:nvSpPr>
            <p:cNvPr id="32" name="Flowchart: Process 152">
              <a:extLst>
                <a:ext uri="{FF2B5EF4-FFF2-40B4-BE49-F238E27FC236}">
                  <a16:creationId xmlns:a16="http://schemas.microsoft.com/office/drawing/2014/main" id="{DCECBF71-33BB-4F66-8986-CAF5425DF4D6}"/>
                </a:ext>
              </a:extLst>
            </p:cNvPr>
            <p:cNvSpPr/>
            <p:nvPr/>
          </p:nvSpPr>
          <p:spPr>
            <a:xfrm>
              <a:off x="2481742" y="5829432"/>
              <a:ext cx="202011" cy="211209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200"/>
            </a:p>
          </p:txBody>
        </p:sp>
        <p:sp>
          <p:nvSpPr>
            <p:cNvPr id="33" name="Flowchart: Process 153">
              <a:extLst>
                <a:ext uri="{FF2B5EF4-FFF2-40B4-BE49-F238E27FC236}">
                  <a16:creationId xmlns:a16="http://schemas.microsoft.com/office/drawing/2014/main" id="{B135D3E7-DBAB-6968-8D04-CC7BD95F47BF}"/>
                </a:ext>
              </a:extLst>
            </p:cNvPr>
            <p:cNvSpPr/>
            <p:nvPr/>
          </p:nvSpPr>
          <p:spPr>
            <a:xfrm>
              <a:off x="1997821" y="5456482"/>
              <a:ext cx="106929" cy="596355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200"/>
            </a:p>
          </p:txBody>
        </p:sp>
        <p:sp>
          <p:nvSpPr>
            <p:cNvPr id="34" name="Flowchart: Process 155">
              <a:extLst>
                <a:ext uri="{FF2B5EF4-FFF2-40B4-BE49-F238E27FC236}">
                  <a16:creationId xmlns:a16="http://schemas.microsoft.com/office/drawing/2014/main" id="{5D35B2DB-128F-C3A6-EAAB-B5894DBE2BC2}"/>
                </a:ext>
              </a:extLst>
            </p:cNvPr>
            <p:cNvSpPr/>
            <p:nvPr/>
          </p:nvSpPr>
          <p:spPr>
            <a:xfrm>
              <a:off x="1782437" y="5829432"/>
              <a:ext cx="250348" cy="212629"/>
            </a:xfrm>
            <a:prstGeom prst="flowChartProcess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200"/>
            </a:p>
          </p:txBody>
        </p:sp>
      </p:grpSp>
      <p:sp>
        <p:nvSpPr>
          <p:cNvPr id="16" name="Freeform: Shape 18">
            <a:extLst>
              <a:ext uri="{FF2B5EF4-FFF2-40B4-BE49-F238E27FC236}">
                <a16:creationId xmlns:a16="http://schemas.microsoft.com/office/drawing/2014/main" id="{DF2D68D7-EE99-C26A-9EBB-C5F24404ABCD}"/>
              </a:ext>
            </a:extLst>
          </p:cNvPr>
          <p:cNvSpPr/>
          <p:nvPr/>
        </p:nvSpPr>
        <p:spPr>
          <a:xfrm flipH="1">
            <a:off x="1425518" y="1896475"/>
            <a:ext cx="686809" cy="750615"/>
          </a:xfrm>
          <a:custGeom>
            <a:avLst/>
            <a:gdLst>
              <a:gd name="connsiteX0" fmla="*/ 0 w 579120"/>
              <a:gd name="connsiteY0" fmla="*/ 1889760 h 1889760"/>
              <a:gd name="connsiteX1" fmla="*/ 243840 w 579120"/>
              <a:gd name="connsiteY1" fmla="*/ 0 h 1889760"/>
              <a:gd name="connsiteX2" fmla="*/ 579120 w 579120"/>
              <a:gd name="connsiteY2" fmla="*/ 1889760 h 1889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9120" h="1889760">
                <a:moveTo>
                  <a:pt x="0" y="1889760"/>
                </a:moveTo>
                <a:cubicBezTo>
                  <a:pt x="73660" y="944880"/>
                  <a:pt x="147320" y="0"/>
                  <a:pt x="243840" y="0"/>
                </a:cubicBezTo>
                <a:cubicBezTo>
                  <a:pt x="340360" y="0"/>
                  <a:pt x="459740" y="944880"/>
                  <a:pt x="579120" y="1889760"/>
                </a:cubicBezTo>
              </a:path>
            </a:pathLst>
          </a:custGeom>
          <a:noFill/>
          <a:ln w="28575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A" sz="1200"/>
          </a:p>
        </p:txBody>
      </p:sp>
      <p:grpSp>
        <p:nvGrpSpPr>
          <p:cNvPr id="17" name="Group 28">
            <a:extLst>
              <a:ext uri="{FF2B5EF4-FFF2-40B4-BE49-F238E27FC236}">
                <a16:creationId xmlns:a16="http://schemas.microsoft.com/office/drawing/2014/main" id="{5F8BB6D4-6269-8229-36FE-FCD0E939CB81}"/>
              </a:ext>
            </a:extLst>
          </p:cNvPr>
          <p:cNvGrpSpPr/>
          <p:nvPr/>
        </p:nvGrpSpPr>
        <p:grpSpPr>
          <a:xfrm>
            <a:off x="1465998" y="3904425"/>
            <a:ext cx="695736" cy="962573"/>
            <a:chOff x="1769348" y="1288440"/>
            <a:chExt cx="918598" cy="4802512"/>
          </a:xfrm>
        </p:grpSpPr>
        <p:cxnSp>
          <p:nvCxnSpPr>
            <p:cNvPr id="22" name="Straight Connector 29">
              <a:extLst>
                <a:ext uri="{FF2B5EF4-FFF2-40B4-BE49-F238E27FC236}">
                  <a16:creationId xmlns:a16="http://schemas.microsoft.com/office/drawing/2014/main" id="{09C74F7A-32A5-81DB-B1E1-360E7E9CB1C0}"/>
                </a:ext>
              </a:extLst>
            </p:cNvPr>
            <p:cNvCxnSpPr>
              <a:cxnSpLocks/>
            </p:cNvCxnSpPr>
            <p:nvPr/>
          </p:nvCxnSpPr>
          <p:spPr>
            <a:xfrm>
              <a:off x="2229464" y="1288440"/>
              <a:ext cx="0" cy="480251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30">
              <a:extLst>
                <a:ext uri="{FF2B5EF4-FFF2-40B4-BE49-F238E27FC236}">
                  <a16:creationId xmlns:a16="http://schemas.microsoft.com/office/drawing/2014/main" id="{9BD98B1C-EF48-C1D1-3EAC-244C2FD9DB8C}"/>
                </a:ext>
              </a:extLst>
            </p:cNvPr>
            <p:cNvCxnSpPr>
              <a:cxnSpLocks/>
            </p:cNvCxnSpPr>
            <p:nvPr/>
          </p:nvCxnSpPr>
          <p:spPr>
            <a:xfrm>
              <a:off x="2346104" y="1288440"/>
              <a:ext cx="0" cy="480251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31">
              <a:extLst>
                <a:ext uri="{FF2B5EF4-FFF2-40B4-BE49-F238E27FC236}">
                  <a16:creationId xmlns:a16="http://schemas.microsoft.com/office/drawing/2014/main" id="{62945E2C-C56F-57D3-3C82-066868F58DDC}"/>
                </a:ext>
              </a:extLst>
            </p:cNvPr>
            <p:cNvCxnSpPr>
              <a:cxnSpLocks/>
            </p:cNvCxnSpPr>
            <p:nvPr/>
          </p:nvCxnSpPr>
          <p:spPr>
            <a:xfrm>
              <a:off x="2476091" y="1288440"/>
              <a:ext cx="0" cy="480251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34">
              <a:extLst>
                <a:ext uri="{FF2B5EF4-FFF2-40B4-BE49-F238E27FC236}">
                  <a16:creationId xmlns:a16="http://schemas.microsoft.com/office/drawing/2014/main" id="{B51A49F7-41EF-46D7-74B5-7E8503AD48D2}"/>
                </a:ext>
              </a:extLst>
            </p:cNvPr>
            <p:cNvCxnSpPr>
              <a:cxnSpLocks/>
            </p:cNvCxnSpPr>
            <p:nvPr/>
          </p:nvCxnSpPr>
          <p:spPr>
            <a:xfrm>
              <a:off x="2687946" y="1288440"/>
              <a:ext cx="0" cy="480251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35">
              <a:extLst>
                <a:ext uri="{FF2B5EF4-FFF2-40B4-BE49-F238E27FC236}">
                  <a16:creationId xmlns:a16="http://schemas.microsoft.com/office/drawing/2014/main" id="{9809CC31-449D-4A47-C428-54811EF30FB6}"/>
                </a:ext>
              </a:extLst>
            </p:cNvPr>
            <p:cNvCxnSpPr>
              <a:cxnSpLocks/>
            </p:cNvCxnSpPr>
            <p:nvPr/>
          </p:nvCxnSpPr>
          <p:spPr>
            <a:xfrm>
              <a:off x="2111190" y="1288440"/>
              <a:ext cx="0" cy="480251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36">
              <a:extLst>
                <a:ext uri="{FF2B5EF4-FFF2-40B4-BE49-F238E27FC236}">
                  <a16:creationId xmlns:a16="http://schemas.microsoft.com/office/drawing/2014/main" id="{C4A9883D-5C7C-735F-60EE-57C5E4C28356}"/>
                </a:ext>
              </a:extLst>
            </p:cNvPr>
            <p:cNvCxnSpPr>
              <a:cxnSpLocks/>
            </p:cNvCxnSpPr>
            <p:nvPr/>
          </p:nvCxnSpPr>
          <p:spPr>
            <a:xfrm>
              <a:off x="1981203" y="1288440"/>
              <a:ext cx="0" cy="480251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7">
              <a:extLst>
                <a:ext uri="{FF2B5EF4-FFF2-40B4-BE49-F238E27FC236}">
                  <a16:creationId xmlns:a16="http://schemas.microsoft.com/office/drawing/2014/main" id="{0625505C-05C9-3589-FE84-F565ED858503}"/>
                </a:ext>
              </a:extLst>
            </p:cNvPr>
            <p:cNvCxnSpPr>
              <a:cxnSpLocks/>
            </p:cNvCxnSpPr>
            <p:nvPr/>
          </p:nvCxnSpPr>
          <p:spPr>
            <a:xfrm>
              <a:off x="1769348" y="1288440"/>
              <a:ext cx="0" cy="480251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38">
            <a:extLst>
              <a:ext uri="{FF2B5EF4-FFF2-40B4-BE49-F238E27FC236}">
                <a16:creationId xmlns:a16="http://schemas.microsoft.com/office/drawing/2014/main" id="{D400F2C2-17EC-8ED7-B614-F5A6E3AF6495}"/>
              </a:ext>
            </a:extLst>
          </p:cNvPr>
          <p:cNvSpPr txBox="1"/>
          <p:nvPr/>
        </p:nvSpPr>
        <p:spPr>
          <a:xfrm>
            <a:off x="2467959" y="1933229"/>
            <a:ext cx="6240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/>
              <a:t>Raw</a:t>
            </a:r>
            <a:endParaRPr lang="en-CA" sz="1600" b="1"/>
          </a:p>
        </p:txBody>
      </p:sp>
      <p:sp>
        <p:nvSpPr>
          <p:cNvPr id="19" name="TextBox 39">
            <a:extLst>
              <a:ext uri="{FF2B5EF4-FFF2-40B4-BE49-F238E27FC236}">
                <a16:creationId xmlns:a16="http://schemas.microsoft.com/office/drawing/2014/main" id="{6D5BCCBC-32E8-586C-A0CC-9090F68ECAFD}"/>
              </a:ext>
            </a:extLst>
          </p:cNvPr>
          <p:cNvSpPr txBox="1"/>
          <p:nvPr/>
        </p:nvSpPr>
        <p:spPr>
          <a:xfrm>
            <a:off x="2413755" y="2855479"/>
            <a:ext cx="97272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/>
              <a:t>Uniform</a:t>
            </a:r>
            <a:endParaRPr lang="en-CA" sz="1600" b="1"/>
          </a:p>
        </p:txBody>
      </p:sp>
      <p:sp>
        <p:nvSpPr>
          <p:cNvPr id="20" name="TextBox 42">
            <a:extLst>
              <a:ext uri="{FF2B5EF4-FFF2-40B4-BE49-F238E27FC236}">
                <a16:creationId xmlns:a16="http://schemas.microsoft.com/office/drawing/2014/main" id="{0DEF4A66-BF2C-EF9B-661F-EF1C01BB6193}"/>
              </a:ext>
            </a:extLst>
          </p:cNvPr>
          <p:cNvSpPr txBox="1"/>
          <p:nvPr/>
        </p:nvSpPr>
        <p:spPr>
          <a:xfrm>
            <a:off x="2375055" y="3960232"/>
            <a:ext cx="116433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/>
              <a:t>Optimized</a:t>
            </a:r>
            <a:endParaRPr lang="en-CA" sz="1600" b="1"/>
          </a:p>
        </p:txBody>
      </p:sp>
      <p:sp>
        <p:nvSpPr>
          <p:cNvPr id="63" name="Flowchart: Process 122">
            <a:extLst>
              <a:ext uri="{FF2B5EF4-FFF2-40B4-BE49-F238E27FC236}">
                <a16:creationId xmlns:a16="http://schemas.microsoft.com/office/drawing/2014/main" id="{CD5F39B5-E755-31CD-FB69-C91D93842937}"/>
              </a:ext>
            </a:extLst>
          </p:cNvPr>
          <p:cNvSpPr/>
          <p:nvPr/>
        </p:nvSpPr>
        <p:spPr>
          <a:xfrm>
            <a:off x="1616513" y="3362813"/>
            <a:ext cx="137826" cy="353667"/>
          </a:xfrm>
          <a:prstGeom prst="flowChartProcess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A" sz="1200" dirty="0"/>
          </a:p>
        </p:txBody>
      </p:sp>
      <p:sp>
        <p:nvSpPr>
          <p:cNvPr id="64" name="Flowchart: Process 122">
            <a:extLst>
              <a:ext uri="{FF2B5EF4-FFF2-40B4-BE49-F238E27FC236}">
                <a16:creationId xmlns:a16="http://schemas.microsoft.com/office/drawing/2014/main" id="{0A334277-7507-D437-5D8F-2FE20FC8077E}"/>
              </a:ext>
            </a:extLst>
          </p:cNvPr>
          <p:cNvSpPr/>
          <p:nvPr/>
        </p:nvSpPr>
        <p:spPr>
          <a:xfrm>
            <a:off x="1913545" y="3391210"/>
            <a:ext cx="137826" cy="317434"/>
          </a:xfrm>
          <a:prstGeom prst="flowChartProcess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A" sz="1200" dirty="0"/>
          </a:p>
        </p:txBody>
      </p:sp>
      <p:cxnSp>
        <p:nvCxnSpPr>
          <p:cNvPr id="65" name="Straight Arrow Connector 27">
            <a:extLst>
              <a:ext uri="{FF2B5EF4-FFF2-40B4-BE49-F238E27FC236}">
                <a16:creationId xmlns:a16="http://schemas.microsoft.com/office/drawing/2014/main" id="{068E2572-ADEC-50DB-39EF-FEBC2C5EA35F}"/>
              </a:ext>
            </a:extLst>
          </p:cNvPr>
          <p:cNvCxnSpPr>
            <a:cxnSpLocks/>
          </p:cNvCxnSpPr>
          <p:nvPr/>
        </p:nvCxnSpPr>
        <p:spPr>
          <a:xfrm>
            <a:off x="3523527" y="6095477"/>
            <a:ext cx="3374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6" name="Straight Arrow Connector 30">
            <a:extLst>
              <a:ext uri="{FF2B5EF4-FFF2-40B4-BE49-F238E27FC236}">
                <a16:creationId xmlns:a16="http://schemas.microsoft.com/office/drawing/2014/main" id="{A35D3C45-841D-E86B-5FFA-B48B7386DE71}"/>
              </a:ext>
            </a:extLst>
          </p:cNvPr>
          <p:cNvCxnSpPr>
            <a:cxnSpLocks/>
          </p:cNvCxnSpPr>
          <p:nvPr/>
        </p:nvCxnSpPr>
        <p:spPr>
          <a:xfrm>
            <a:off x="5391643" y="6095477"/>
            <a:ext cx="42947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67" name="Rectangle: Rounded Corners 32">
            <a:extLst>
              <a:ext uri="{FF2B5EF4-FFF2-40B4-BE49-F238E27FC236}">
                <a16:creationId xmlns:a16="http://schemas.microsoft.com/office/drawing/2014/main" id="{05EB747C-7061-D0F2-3EA7-0B87083442BA}"/>
              </a:ext>
            </a:extLst>
          </p:cNvPr>
          <p:cNvSpPr/>
          <p:nvPr/>
        </p:nvSpPr>
        <p:spPr>
          <a:xfrm>
            <a:off x="1992830" y="5709297"/>
            <a:ext cx="1521603" cy="77029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Reduce input bit depth</a:t>
            </a:r>
            <a:endParaRPr lang="en-CA" dirty="0">
              <a:solidFill>
                <a:srgbClr val="FFFFFF"/>
              </a:solidFill>
            </a:endParaRPr>
          </a:p>
        </p:txBody>
      </p:sp>
      <p:sp>
        <p:nvSpPr>
          <p:cNvPr id="68" name="Rectangle: Rounded Corners 33">
            <a:extLst>
              <a:ext uri="{FF2B5EF4-FFF2-40B4-BE49-F238E27FC236}">
                <a16:creationId xmlns:a16="http://schemas.microsoft.com/office/drawing/2014/main" id="{E4295A5F-90FF-00C7-C55C-136B5020E898}"/>
              </a:ext>
            </a:extLst>
          </p:cNvPr>
          <p:cNvSpPr/>
          <p:nvPr/>
        </p:nvSpPr>
        <p:spPr>
          <a:xfrm>
            <a:off x="3870040" y="5709297"/>
            <a:ext cx="1521603" cy="77029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Reduce input image size</a:t>
            </a:r>
            <a:endParaRPr lang="en-CA" dirty="0">
              <a:solidFill>
                <a:srgbClr val="FFFFFF"/>
              </a:solidFill>
            </a:endParaRPr>
          </a:p>
        </p:txBody>
      </p:sp>
      <p:sp>
        <p:nvSpPr>
          <p:cNvPr id="69" name="Rectangle: Rounded Corners 36">
            <a:extLst>
              <a:ext uri="{FF2B5EF4-FFF2-40B4-BE49-F238E27FC236}">
                <a16:creationId xmlns:a16="http://schemas.microsoft.com/office/drawing/2014/main" id="{29727E1E-33CE-CD17-71AA-4CC667E7F426}"/>
              </a:ext>
            </a:extLst>
          </p:cNvPr>
          <p:cNvSpPr/>
          <p:nvPr/>
        </p:nvSpPr>
        <p:spPr>
          <a:xfrm>
            <a:off x="5821116" y="5713435"/>
            <a:ext cx="1706021" cy="76616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Reduce model size</a:t>
            </a:r>
            <a:endParaRPr lang="en-CA" dirty="0">
              <a:solidFill>
                <a:srgbClr val="FFFFFF"/>
              </a:solidFill>
            </a:endParaRPr>
          </a:p>
        </p:txBody>
      </p:sp>
      <p:sp>
        <p:nvSpPr>
          <p:cNvPr id="70" name="Rectangle: Rounded Corners 44">
            <a:extLst>
              <a:ext uri="{FF2B5EF4-FFF2-40B4-BE49-F238E27FC236}">
                <a16:creationId xmlns:a16="http://schemas.microsoft.com/office/drawing/2014/main" id="{388D6202-1CD1-31C5-109B-F9585CF58258}"/>
              </a:ext>
            </a:extLst>
          </p:cNvPr>
          <p:cNvSpPr/>
          <p:nvPr/>
        </p:nvSpPr>
        <p:spPr>
          <a:xfrm>
            <a:off x="7995386" y="5709297"/>
            <a:ext cx="1706021" cy="7703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FFFF"/>
                </a:solidFill>
              </a:rPr>
              <a:t>Lower latency!</a:t>
            </a:r>
            <a:endParaRPr lang="en-CA" sz="2000" dirty="0">
              <a:solidFill>
                <a:srgbClr val="FFFFFF"/>
              </a:solidFill>
            </a:endParaRPr>
          </a:p>
        </p:txBody>
      </p:sp>
      <p:cxnSp>
        <p:nvCxnSpPr>
          <p:cNvPr id="71" name="Straight Arrow Connector 47">
            <a:extLst>
              <a:ext uri="{FF2B5EF4-FFF2-40B4-BE49-F238E27FC236}">
                <a16:creationId xmlns:a16="http://schemas.microsoft.com/office/drawing/2014/main" id="{C4C4858E-A9D6-7C98-634C-C77CDBB66FB0}"/>
              </a:ext>
            </a:extLst>
          </p:cNvPr>
          <p:cNvCxnSpPr>
            <a:cxnSpLocks/>
            <a:endCxn id="70" idx="1"/>
          </p:cNvCxnSpPr>
          <p:nvPr/>
        </p:nvCxnSpPr>
        <p:spPr>
          <a:xfrm flipV="1">
            <a:off x="7527137" y="6094447"/>
            <a:ext cx="468249" cy="10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2473902A-0232-9158-701E-CBD8F58FD358}"/>
              </a:ext>
            </a:extLst>
          </p:cNvPr>
          <p:cNvSpPr txBox="1"/>
          <p:nvPr/>
        </p:nvSpPr>
        <p:spPr>
          <a:xfrm>
            <a:off x="7076010" y="6487669"/>
            <a:ext cx="4323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Gouin-Ferland,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Frontiers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in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Physics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10, 2022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336650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D5C53-3D33-A977-4ECC-368BA5737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B51B9EA-5D70-D6F5-C12B-E51E26CCF7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Neural Network</a:t>
            </a: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6DBEB234-3114-87FD-5C12-8A8E3FBD8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8</a:t>
            </a:fld>
            <a:endParaRPr lang="fr-FR" dirty="0"/>
          </a:p>
        </p:txBody>
      </p:sp>
      <p:graphicFrame>
        <p:nvGraphicFramePr>
          <p:cNvPr id="2" name="Table 7">
            <a:extLst>
              <a:ext uri="{FF2B5EF4-FFF2-40B4-BE49-F238E27FC236}">
                <a16:creationId xmlns:a16="http://schemas.microsoft.com/office/drawing/2014/main" id="{8F338D27-A433-E09E-93F3-D144175182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916054"/>
              </p:ext>
            </p:extLst>
          </p:nvPr>
        </p:nvGraphicFramePr>
        <p:xfrm>
          <a:off x="554058" y="1588948"/>
          <a:ext cx="4689669" cy="299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830">
                  <a:extLst>
                    <a:ext uri="{9D8B030D-6E8A-4147-A177-3AD203B41FA5}">
                      <a16:colId xmlns:a16="http://schemas.microsoft.com/office/drawing/2014/main" val="38459485"/>
                    </a:ext>
                  </a:extLst>
                </a:gridCol>
                <a:gridCol w="1322467">
                  <a:extLst>
                    <a:ext uri="{9D8B030D-6E8A-4147-A177-3AD203B41FA5}">
                      <a16:colId xmlns:a16="http://schemas.microsoft.com/office/drawing/2014/main" val="3772986444"/>
                    </a:ext>
                  </a:extLst>
                </a:gridCol>
                <a:gridCol w="1460372">
                  <a:extLst>
                    <a:ext uri="{9D8B030D-6E8A-4147-A177-3AD203B41FA5}">
                      <a16:colId xmlns:a16="http://schemas.microsoft.com/office/drawing/2014/main" val="3635836502"/>
                    </a:ext>
                  </a:extLst>
                </a:gridCol>
              </a:tblGrid>
              <a:tr h="45101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FFFF"/>
                          </a:solidFill>
                        </a:rPr>
                        <a:t>NN model</a:t>
                      </a:r>
                      <a:endParaRPr lang="en-CA" sz="20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</a:rPr>
                        <a:t>FCNN 5 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</a:rPr>
                        <a:t>CNN 5 bit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052846"/>
                  </a:ext>
                </a:extLst>
              </a:tr>
              <a:tr h="451014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dirty="0"/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b="0" i="0" u="none" strike="noStrike" noProof="0">
                          <a:latin typeface="TradeGothic-CondEighteen"/>
                        </a:rPr>
                        <a:t>3,433</a:t>
                      </a:r>
                      <a:endParaRPr lang="en-US" sz="2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b="0" dirty="0"/>
                        <a:t>3,665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728204"/>
                  </a:ext>
                </a:extLst>
              </a:tr>
              <a:tr h="356092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/>
                        <a:t>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b="0"/>
                        <a:t>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b="0" dirty="0"/>
                        <a:t>86%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093608"/>
                  </a:ext>
                </a:extLst>
              </a:tr>
              <a:tr h="356092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Loss</a:t>
                      </a:r>
                      <a:endParaRPr lang="en-C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SCC</a:t>
                      </a: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SCC</a:t>
                      </a:r>
                      <a:endParaRPr lang="en-C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839738"/>
                  </a:ext>
                </a:extLst>
              </a:tr>
              <a:tr h="451014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Optimizer</a:t>
                      </a:r>
                      <a:endParaRPr lang="en-C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Adam</a:t>
                      </a:r>
                      <a:endParaRPr lang="en-CA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Adam</a:t>
                      </a:r>
                      <a:endParaRPr lang="en-C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064184"/>
                  </a:ext>
                </a:extLst>
              </a:tr>
              <a:tr h="40312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/>
                        <a:t>Learning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/>
                        <a:t>0.001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dirty="0"/>
                        <a:t>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267665"/>
                  </a:ext>
                </a:extLst>
              </a:tr>
              <a:tr h="45101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Batch size </a:t>
                      </a:r>
                      <a:r>
                        <a:rPr lang="en-US" sz="2000" b="0" i="0" u="none" strike="noStrike" noProof="0" dirty="0">
                          <a:latin typeface="TradeGothic-CondEighteen"/>
                        </a:rPr>
                        <a:t> </a:t>
                      </a: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b="0" i="0" u="none" strike="noStrike" noProof="0" dirty="0">
                          <a:latin typeface="TradeGothic-CondEighteen"/>
                        </a:rPr>
                        <a:t>256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000" dirty="0"/>
                        <a:t>256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113398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20DB2CA4-8804-FF14-3795-7C02825B3653}"/>
              </a:ext>
            </a:extLst>
          </p:cNvPr>
          <p:cNvSpPr txBox="1"/>
          <p:nvPr/>
        </p:nvSpPr>
        <p:spPr>
          <a:xfrm>
            <a:off x="7076010" y="6487669"/>
            <a:ext cx="4323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Gouin-Ferland,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Frontiers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in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Physics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10, 2022</a:t>
            </a:r>
            <a:endParaRPr lang="fr-CA" sz="16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DB71B3D7-E6BC-6319-624D-AF2695400BE2}"/>
              </a:ext>
            </a:extLst>
          </p:cNvPr>
          <p:cNvSpPr/>
          <p:nvPr/>
        </p:nvSpPr>
        <p:spPr>
          <a:xfrm>
            <a:off x="557371" y="5050026"/>
            <a:ext cx="914400" cy="787091"/>
          </a:xfrm>
          <a:prstGeom prst="roundRect">
            <a:avLst/>
          </a:prstGeom>
          <a:solidFill>
            <a:srgbClr val="9933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>
                <a:solidFill>
                  <a:srgbClr val="FFFFFF"/>
                </a:solidFill>
              </a:rPr>
              <a:t>Input</a:t>
            </a:r>
          </a:p>
          <a:p>
            <a:pPr algn="ctr"/>
            <a:r>
              <a:rPr lang="fr-CA" dirty="0">
                <a:solidFill>
                  <a:srgbClr val="FFFFFF"/>
                </a:solidFill>
              </a:rPr>
              <a:t>32x16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EA937FF-EC76-D6D1-F461-EBEFD4A4912B}"/>
              </a:ext>
            </a:extLst>
          </p:cNvPr>
          <p:cNvSpPr/>
          <p:nvPr/>
        </p:nvSpPr>
        <p:spPr>
          <a:xfrm>
            <a:off x="1962799" y="5274149"/>
            <a:ext cx="914400" cy="33686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 err="1">
                <a:solidFill>
                  <a:srgbClr val="FFFFFF"/>
                </a:solidFill>
              </a:rPr>
              <a:t>Flatten</a:t>
            </a:r>
            <a:endParaRPr lang="fr-CA" dirty="0">
              <a:solidFill>
                <a:srgbClr val="FFFFFF"/>
              </a:solidFill>
            </a:endParaRP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C558D55A-A673-E4C3-D159-7C965E272A7B}"/>
              </a:ext>
            </a:extLst>
          </p:cNvPr>
          <p:cNvSpPr/>
          <p:nvPr/>
        </p:nvSpPr>
        <p:spPr>
          <a:xfrm>
            <a:off x="8164964" y="5095876"/>
            <a:ext cx="1110074" cy="70714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>
                <a:solidFill>
                  <a:srgbClr val="FFFFFF"/>
                </a:solidFill>
              </a:rPr>
              <a:t>5</a:t>
            </a:r>
          </a:p>
          <a:p>
            <a:pPr algn="ctr"/>
            <a:r>
              <a:rPr lang="fr-CA" dirty="0" err="1">
                <a:solidFill>
                  <a:srgbClr val="FFFFFF"/>
                </a:solidFill>
              </a:rPr>
              <a:t>Softmax</a:t>
            </a:r>
            <a:endParaRPr lang="fr-CA" dirty="0">
              <a:solidFill>
                <a:srgbClr val="FFFFFF"/>
              </a:solidFill>
            </a:endParaRP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F14534FB-2CB9-7C0C-1347-A3811215E834}"/>
              </a:ext>
            </a:extLst>
          </p:cNvPr>
          <p:cNvSpPr/>
          <p:nvPr/>
        </p:nvSpPr>
        <p:spPr>
          <a:xfrm>
            <a:off x="9618411" y="5105339"/>
            <a:ext cx="1379152" cy="689296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>
                <a:solidFill>
                  <a:srgbClr val="FFFFFF"/>
                </a:solidFill>
              </a:rPr>
              <a:t>Output</a:t>
            </a:r>
          </a:p>
          <a:p>
            <a:pPr algn="ctr"/>
            <a:r>
              <a:rPr lang="fr-CA" dirty="0">
                <a:solidFill>
                  <a:srgbClr val="FFFFFF"/>
                </a:solidFill>
              </a:rPr>
              <a:t>1x5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17207654-0826-3FE6-337A-AC0C00B531F8}"/>
              </a:ext>
            </a:extLst>
          </p:cNvPr>
          <p:cNvSpPr/>
          <p:nvPr/>
        </p:nvSpPr>
        <p:spPr>
          <a:xfrm>
            <a:off x="6567537" y="5090346"/>
            <a:ext cx="1110074" cy="70714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>
                <a:solidFill>
                  <a:srgbClr val="FFFFFF"/>
                </a:solidFill>
              </a:rPr>
              <a:t>32</a:t>
            </a:r>
          </a:p>
          <a:p>
            <a:pPr algn="ctr"/>
            <a:r>
              <a:rPr lang="fr-CA" dirty="0">
                <a:solidFill>
                  <a:srgbClr val="FFFFFF"/>
                </a:solidFill>
              </a:rPr>
              <a:t>RELU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F630BF57-7650-4D7A-7760-23CF6E11FCAF}"/>
              </a:ext>
            </a:extLst>
          </p:cNvPr>
          <p:cNvSpPr/>
          <p:nvPr/>
        </p:nvSpPr>
        <p:spPr>
          <a:xfrm>
            <a:off x="4967882" y="5088025"/>
            <a:ext cx="1110074" cy="70714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>
                <a:solidFill>
                  <a:srgbClr val="FFFFFF"/>
                </a:solidFill>
              </a:rPr>
              <a:t>32</a:t>
            </a:r>
          </a:p>
          <a:p>
            <a:pPr algn="ctr"/>
            <a:r>
              <a:rPr lang="fr-CA" dirty="0">
                <a:solidFill>
                  <a:srgbClr val="FFFFFF"/>
                </a:solidFill>
              </a:rPr>
              <a:t>RELU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3F795AE3-2FD6-2871-831F-C1386732B5E7}"/>
              </a:ext>
            </a:extLst>
          </p:cNvPr>
          <p:cNvSpPr/>
          <p:nvPr/>
        </p:nvSpPr>
        <p:spPr>
          <a:xfrm>
            <a:off x="3368227" y="5088025"/>
            <a:ext cx="1110074" cy="70714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>
                <a:solidFill>
                  <a:srgbClr val="FFFFFF"/>
                </a:solidFill>
              </a:rPr>
              <a:t>4</a:t>
            </a:r>
          </a:p>
          <a:p>
            <a:pPr algn="ctr"/>
            <a:r>
              <a:rPr lang="fr-CA" dirty="0">
                <a:solidFill>
                  <a:srgbClr val="FFFFFF"/>
                </a:solidFill>
              </a:rPr>
              <a:t>RELU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5ACD1547-51E2-EAB7-9977-509547021CA2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1471771" y="5442580"/>
            <a:ext cx="491028" cy="9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A055A61-10B0-84EC-56DB-ABCFAE9653FC}"/>
              </a:ext>
            </a:extLst>
          </p:cNvPr>
          <p:cNvCxnSpPr>
            <a:cxnSpLocks/>
            <a:stCxn id="7" idx="3"/>
            <a:endCxn id="17" idx="1"/>
          </p:cNvCxnSpPr>
          <p:nvPr/>
        </p:nvCxnSpPr>
        <p:spPr>
          <a:xfrm flipV="1">
            <a:off x="2877199" y="5441599"/>
            <a:ext cx="491028" cy="9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2FBA9ECF-77F5-934F-4A62-8F1CAE03C9DE}"/>
              </a:ext>
            </a:extLst>
          </p:cNvPr>
          <p:cNvCxnSpPr>
            <a:cxnSpLocks/>
            <a:stCxn id="17" idx="3"/>
            <a:endCxn id="16" idx="1"/>
          </p:cNvCxnSpPr>
          <p:nvPr/>
        </p:nvCxnSpPr>
        <p:spPr>
          <a:xfrm>
            <a:off x="4478301" y="5441599"/>
            <a:ext cx="48958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24C38947-0043-BDE6-207F-F7ED84BAF432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6077956" y="5441599"/>
            <a:ext cx="489581" cy="23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0B75FA52-CA95-4299-9AD0-A42319ABB3B5}"/>
              </a:ext>
            </a:extLst>
          </p:cNvPr>
          <p:cNvCxnSpPr>
            <a:cxnSpLocks/>
            <a:stCxn id="15" idx="3"/>
            <a:endCxn id="13" idx="1"/>
          </p:cNvCxnSpPr>
          <p:nvPr/>
        </p:nvCxnSpPr>
        <p:spPr>
          <a:xfrm>
            <a:off x="7677611" y="5443920"/>
            <a:ext cx="487353" cy="55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D69E9888-45E6-07D6-AAC3-53F625DAF2E6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>
            <a:off x="9275038" y="5449450"/>
            <a:ext cx="343373" cy="5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506345AE-6B4B-619E-93F2-C87C5C9C99D3}"/>
              </a:ext>
            </a:extLst>
          </p:cNvPr>
          <p:cNvSpPr txBox="1"/>
          <p:nvPr/>
        </p:nvSpPr>
        <p:spPr>
          <a:xfrm>
            <a:off x="2115357" y="6487669"/>
            <a:ext cx="4960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Rahimifar,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Mach.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Learn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.: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Sci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Technol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., </a:t>
            </a:r>
            <a:r>
              <a:rPr lang="fr-CA" sz="1600" b="0" i="1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under</a:t>
            </a:r>
            <a:r>
              <a:rPr lang="fr-CA" sz="1600" b="0" i="1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CA" sz="1600" b="0" i="1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review</a:t>
            </a:r>
            <a:endParaRPr lang="fr-CA" sz="1600" i="1" dirty="0"/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82A35F14-0867-A4CE-4161-AA0F61E2021F}"/>
              </a:ext>
            </a:extLst>
          </p:cNvPr>
          <p:cNvGrpSpPr/>
          <p:nvPr/>
        </p:nvGrpSpPr>
        <p:grpSpPr>
          <a:xfrm>
            <a:off x="5522919" y="240190"/>
            <a:ext cx="4535481" cy="4673097"/>
            <a:chOff x="5522919" y="240190"/>
            <a:chExt cx="4535481" cy="4673097"/>
          </a:xfrm>
        </p:grpSpPr>
        <p:pic>
          <p:nvPicPr>
            <p:cNvPr id="9" name="Image 8" descr="Une image contenant texte, capture d’écran, Police, nombre&#10;&#10;Description générée automatiquement">
              <a:extLst>
                <a:ext uri="{FF2B5EF4-FFF2-40B4-BE49-F238E27FC236}">
                  <a16:creationId xmlns:a16="http://schemas.microsoft.com/office/drawing/2014/main" id="{A49AAB7E-391C-05F2-6428-C60ACA859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2919" y="391423"/>
              <a:ext cx="4535481" cy="4516739"/>
            </a:xfrm>
            <a:prstGeom prst="rect">
              <a:avLst/>
            </a:prstGeom>
          </p:spPr>
        </p:pic>
        <p:pic>
          <p:nvPicPr>
            <p:cNvPr id="39" name="Image 38" descr="Une image contenant texte, capture d’écran, carré, Rectangle&#10;&#10;Description générée automatiquement">
              <a:extLst>
                <a:ext uri="{FF2B5EF4-FFF2-40B4-BE49-F238E27FC236}">
                  <a16:creationId xmlns:a16="http://schemas.microsoft.com/office/drawing/2014/main" id="{CEC8BF97-172B-B08B-D6D0-C23BF698B5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361" t="3458" r="1963" b="2297"/>
            <a:stretch/>
          </p:blipFill>
          <p:spPr>
            <a:xfrm>
              <a:off x="6485482" y="1318637"/>
              <a:ext cx="3572918" cy="3594650"/>
            </a:xfrm>
            <a:prstGeom prst="rect">
              <a:avLst/>
            </a:prstGeom>
          </p:spPr>
        </p:pic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5ABD75BD-AF6B-8823-6E45-B84BC3B8C2CB}"/>
                </a:ext>
              </a:extLst>
            </p:cNvPr>
            <p:cNvSpPr txBox="1"/>
            <p:nvPr/>
          </p:nvSpPr>
          <p:spPr>
            <a:xfrm>
              <a:off x="7020978" y="240190"/>
              <a:ext cx="2789556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fr-CA" b="1" dirty="0"/>
                <a:t>FCNN 5 bit </a:t>
              </a:r>
              <a:r>
                <a:rPr lang="fr-CA" b="1" dirty="0" err="1"/>
                <a:t>Prediction</a:t>
              </a:r>
              <a:endParaRPr lang="fr-C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35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723C5-AB77-AD60-29ED-D29465A21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1DABA1D-3E65-58A1-6662-1E77BEB777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FPGA </a:t>
            </a:r>
            <a:r>
              <a:rPr lang="fr-FR" dirty="0" err="1"/>
              <a:t>Synthesis</a:t>
            </a:r>
            <a:endParaRPr lang="fr-FR" dirty="0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3A18E161-F789-7D15-8B29-F437CA6DE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9BEC584F-A68A-634B-8F1A-D70B47773A29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02900501-F235-44C1-D03D-FBA66D76A6D5}"/>
              </a:ext>
            </a:extLst>
          </p:cNvPr>
          <p:cNvSpPr txBox="1"/>
          <p:nvPr/>
        </p:nvSpPr>
        <p:spPr>
          <a:xfrm>
            <a:off x="5585237" y="6320115"/>
            <a:ext cx="25461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dirty="0"/>
              <a:t>Aarrestad, </a:t>
            </a:r>
            <a:r>
              <a:rPr lang="en-CA" sz="1200" b="0" i="0" dirty="0">
                <a:effectLst/>
                <a:latin typeface="TradeGothic-CondEighteen"/>
              </a:rPr>
              <a:t>T. et al, 2021</a:t>
            </a:r>
          </a:p>
          <a:p>
            <a:r>
              <a:rPr lang="en-CA" sz="1200" dirty="0"/>
              <a:t>DOI: 10.1088/2632-2153/ac0ea1</a:t>
            </a:r>
            <a:endParaRPr lang="en-CA" sz="1200" dirty="0">
              <a:latin typeface="TradeGothic-CondEighteen"/>
            </a:endParaRPr>
          </a:p>
        </p:txBody>
      </p:sp>
      <p:pic>
        <p:nvPicPr>
          <p:cNvPr id="9" name="Image 8" descr="Une image contenant Police, conception, Graphique, logo&#10;&#10;Description générée automatiquement">
            <a:extLst>
              <a:ext uri="{FF2B5EF4-FFF2-40B4-BE49-F238E27FC236}">
                <a16:creationId xmlns:a16="http://schemas.microsoft.com/office/drawing/2014/main" id="{9B0F0988-2A03-0F13-552D-7A32C3DFE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94" y="5389149"/>
            <a:ext cx="1932959" cy="966480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AD2F702-E2C2-A24D-FD27-332A02429B86}"/>
              </a:ext>
            </a:extLst>
          </p:cNvPr>
          <p:cNvSpPr/>
          <p:nvPr/>
        </p:nvSpPr>
        <p:spPr>
          <a:xfrm>
            <a:off x="8653946" y="2634143"/>
            <a:ext cx="1932959" cy="116025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3200" dirty="0" err="1">
                <a:solidFill>
                  <a:srgbClr val="FFFFFF"/>
                </a:solidFill>
              </a:rPr>
              <a:t>Synthesis</a:t>
            </a:r>
            <a:endParaRPr lang="fr-CA" sz="3200" dirty="0">
              <a:solidFill>
                <a:srgbClr val="FFFFFF"/>
              </a:solidFill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C0F9BCC-15B0-5154-69F6-01BC50153351}"/>
              </a:ext>
            </a:extLst>
          </p:cNvPr>
          <p:cNvSpPr/>
          <p:nvPr/>
        </p:nvSpPr>
        <p:spPr>
          <a:xfrm>
            <a:off x="861973" y="3898080"/>
            <a:ext cx="1442288" cy="116025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 dirty="0" err="1">
                <a:solidFill>
                  <a:srgbClr val="FFFFFF"/>
                </a:solidFill>
              </a:rPr>
              <a:t>Keras</a:t>
            </a:r>
            <a:r>
              <a:rPr lang="fr-CA" sz="2400" dirty="0">
                <a:solidFill>
                  <a:srgbClr val="FFFFFF"/>
                </a:solidFill>
              </a:rPr>
              <a:t>  NN Model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822877E-0D13-46ED-4AB2-AAA4B7B0C0A1}"/>
              </a:ext>
            </a:extLst>
          </p:cNvPr>
          <p:cNvSpPr/>
          <p:nvPr/>
        </p:nvSpPr>
        <p:spPr>
          <a:xfrm>
            <a:off x="3785459" y="4034292"/>
            <a:ext cx="1275822" cy="88783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 dirty="0">
                <a:solidFill>
                  <a:srgbClr val="FFFFFF"/>
                </a:solidFill>
              </a:rPr>
              <a:t>HLS</a:t>
            </a:r>
          </a:p>
          <a:p>
            <a:pPr algn="ctr"/>
            <a:r>
              <a:rPr lang="fr-CA" sz="2400" dirty="0">
                <a:solidFill>
                  <a:srgbClr val="FFFFFF"/>
                </a:solidFill>
              </a:rPr>
              <a:t>Model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166814E5-BEF8-3014-B677-F313F9CFB64B}"/>
              </a:ext>
            </a:extLst>
          </p:cNvPr>
          <p:cNvSpPr/>
          <p:nvPr/>
        </p:nvSpPr>
        <p:spPr>
          <a:xfrm>
            <a:off x="416000" y="1378813"/>
            <a:ext cx="2334233" cy="11999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 dirty="0">
                <a:solidFill>
                  <a:srgbClr val="FFFFFF"/>
                </a:solidFill>
              </a:rPr>
              <a:t>Data </a:t>
            </a:r>
            <a:r>
              <a:rPr lang="fr-CA" sz="2400" dirty="0" err="1">
                <a:solidFill>
                  <a:srgbClr val="FFFFFF"/>
                </a:solidFill>
              </a:rPr>
              <a:t>preprocessing</a:t>
            </a:r>
            <a:endParaRPr lang="fr-CA" sz="2400" dirty="0">
              <a:solidFill>
                <a:srgbClr val="FFFFFF"/>
              </a:solidFill>
            </a:endParaRPr>
          </a:p>
          <a:p>
            <a:pPr algn="ctr"/>
            <a:r>
              <a:rPr lang="fr-CA" sz="2400" dirty="0" err="1">
                <a:solidFill>
                  <a:srgbClr val="FFFFFF"/>
                </a:solidFill>
              </a:rPr>
              <a:t>algorithms</a:t>
            </a:r>
            <a:endParaRPr lang="fr-CA" sz="2400" dirty="0">
              <a:solidFill>
                <a:srgbClr val="FFFFFF"/>
              </a:solidFill>
            </a:endParaRP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66BBACF2-CECC-C1C5-2EEE-E56AE5F43D10}"/>
              </a:ext>
            </a:extLst>
          </p:cNvPr>
          <p:cNvSpPr/>
          <p:nvPr/>
        </p:nvSpPr>
        <p:spPr>
          <a:xfrm>
            <a:off x="3695277" y="1535897"/>
            <a:ext cx="1456185" cy="88166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 dirty="0">
                <a:solidFill>
                  <a:srgbClr val="FFFFFF"/>
                </a:solidFill>
              </a:rPr>
              <a:t>HLS</a:t>
            </a:r>
          </a:p>
          <a:p>
            <a:pPr algn="ctr"/>
            <a:r>
              <a:rPr lang="fr-CA" sz="2400" dirty="0">
                <a:solidFill>
                  <a:srgbClr val="FFFFFF"/>
                </a:solidFill>
              </a:rPr>
              <a:t>Modules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F8E57275-EE63-7B26-1F51-429B9E5416EB}"/>
              </a:ext>
            </a:extLst>
          </p:cNvPr>
          <p:cNvSpPr/>
          <p:nvPr/>
        </p:nvSpPr>
        <p:spPr>
          <a:xfrm>
            <a:off x="3399566" y="5514370"/>
            <a:ext cx="2055998" cy="875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 dirty="0">
                <a:solidFill>
                  <a:srgbClr val="FFFFFF"/>
                </a:solidFill>
              </a:rPr>
              <a:t>HLS4ML Configuration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66B0F51-82C8-DFF1-45AD-5E755190BC13}"/>
              </a:ext>
            </a:extLst>
          </p:cNvPr>
          <p:cNvSpPr/>
          <p:nvPr/>
        </p:nvSpPr>
        <p:spPr>
          <a:xfrm>
            <a:off x="5675855" y="2768860"/>
            <a:ext cx="1932959" cy="88166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400" dirty="0">
                <a:solidFill>
                  <a:srgbClr val="FFFFFF"/>
                </a:solidFill>
              </a:rPr>
              <a:t>HDL </a:t>
            </a:r>
            <a:r>
              <a:rPr lang="fr-CA" sz="2400" dirty="0" err="1">
                <a:solidFill>
                  <a:srgbClr val="FFFFFF"/>
                </a:solidFill>
              </a:rPr>
              <a:t>optimization</a:t>
            </a:r>
            <a:endParaRPr lang="fr-CA" sz="2400" dirty="0">
              <a:solidFill>
                <a:srgbClr val="FFFFFF"/>
              </a:solidFill>
            </a:endParaRPr>
          </a:p>
        </p:txBody>
      </p:sp>
      <p:cxnSp>
        <p:nvCxnSpPr>
          <p:cNvPr id="3" name="Connecteur : en angle 2">
            <a:extLst>
              <a:ext uri="{FF2B5EF4-FFF2-40B4-BE49-F238E27FC236}">
                <a16:creationId xmlns:a16="http://schemas.microsoft.com/office/drawing/2014/main" id="{5E245D0C-91BE-184D-9961-67DB1DC2B86C}"/>
              </a:ext>
            </a:extLst>
          </p:cNvPr>
          <p:cNvCxnSpPr>
            <a:stCxn id="13" idx="3"/>
            <a:endCxn id="14" idx="1"/>
          </p:cNvCxnSpPr>
          <p:nvPr/>
        </p:nvCxnSpPr>
        <p:spPr>
          <a:xfrm flipV="1">
            <a:off x="2750233" y="1976730"/>
            <a:ext cx="945044" cy="2059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 : en angle 7">
            <a:extLst>
              <a:ext uri="{FF2B5EF4-FFF2-40B4-BE49-F238E27FC236}">
                <a16:creationId xmlns:a16="http://schemas.microsoft.com/office/drawing/2014/main" id="{3776A0F5-5285-FD36-AD3B-7E24A6A8F261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2304261" y="4478209"/>
            <a:ext cx="1481198" cy="1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 : en angle 17">
            <a:extLst>
              <a:ext uri="{FF2B5EF4-FFF2-40B4-BE49-F238E27FC236}">
                <a16:creationId xmlns:a16="http://schemas.microsoft.com/office/drawing/2014/main" id="{4F88A84F-C237-1DCE-C41E-B783B1C4DD3F}"/>
              </a:ext>
            </a:extLst>
          </p:cNvPr>
          <p:cNvCxnSpPr>
            <a:stCxn id="12" idx="3"/>
            <a:endCxn id="16" idx="2"/>
          </p:cNvCxnSpPr>
          <p:nvPr/>
        </p:nvCxnSpPr>
        <p:spPr>
          <a:xfrm flipV="1">
            <a:off x="5061281" y="3650527"/>
            <a:ext cx="1581054" cy="827683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DA483F6A-2841-3981-EACF-A6D9B8DEF089}"/>
              </a:ext>
            </a:extLst>
          </p:cNvPr>
          <p:cNvCxnSpPr>
            <a:stCxn id="14" idx="3"/>
            <a:endCxn id="16" idx="0"/>
          </p:cNvCxnSpPr>
          <p:nvPr/>
        </p:nvCxnSpPr>
        <p:spPr>
          <a:xfrm>
            <a:off x="5151462" y="1976730"/>
            <a:ext cx="1490873" cy="79213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02D9E960-22DB-DB0A-70DC-53FE99511FF9}"/>
              </a:ext>
            </a:extLst>
          </p:cNvPr>
          <p:cNvCxnSpPr>
            <a:stCxn id="15" idx="0"/>
            <a:endCxn id="12" idx="2"/>
          </p:cNvCxnSpPr>
          <p:nvPr/>
        </p:nvCxnSpPr>
        <p:spPr>
          <a:xfrm flipH="1" flipV="1">
            <a:off x="4423370" y="4922127"/>
            <a:ext cx="4195" cy="5922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20F22374-B55A-C8BC-AF86-B28FE0FC4F6D}"/>
              </a:ext>
            </a:extLst>
          </p:cNvPr>
          <p:cNvCxnSpPr>
            <a:stCxn id="16" idx="3"/>
            <a:endCxn id="10" idx="1"/>
          </p:cNvCxnSpPr>
          <p:nvPr/>
        </p:nvCxnSpPr>
        <p:spPr>
          <a:xfrm>
            <a:off x="7608814" y="3209694"/>
            <a:ext cx="1045132" cy="457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85EFE14-DA38-C966-D907-58D95892D10A}"/>
              </a:ext>
            </a:extLst>
          </p:cNvPr>
          <p:cNvSpPr/>
          <p:nvPr/>
        </p:nvSpPr>
        <p:spPr>
          <a:xfrm>
            <a:off x="8592426" y="1316788"/>
            <a:ext cx="2055998" cy="875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>
                <a:solidFill>
                  <a:srgbClr val="FFFFFF"/>
                </a:solidFill>
              </a:rPr>
              <a:t>Monitoring/</a:t>
            </a:r>
          </a:p>
          <a:p>
            <a:pPr algn="ctr"/>
            <a:r>
              <a:rPr lang="fr-CA" sz="2000" dirty="0">
                <a:solidFill>
                  <a:srgbClr val="FFFFFF"/>
                </a:solidFill>
              </a:rPr>
              <a:t>Communication</a:t>
            </a:r>
          </a:p>
        </p:txBody>
      </p:sp>
      <p:cxnSp>
        <p:nvCxnSpPr>
          <p:cNvPr id="27" name="Connecteur : en angle 26">
            <a:extLst>
              <a:ext uri="{FF2B5EF4-FFF2-40B4-BE49-F238E27FC236}">
                <a16:creationId xmlns:a16="http://schemas.microsoft.com/office/drawing/2014/main" id="{B3A2C1B1-F399-554B-A277-0D439025776A}"/>
              </a:ext>
            </a:extLst>
          </p:cNvPr>
          <p:cNvCxnSpPr>
            <a:stCxn id="25" idx="2"/>
            <a:endCxn id="10" idx="0"/>
          </p:cNvCxnSpPr>
          <p:nvPr/>
        </p:nvCxnSpPr>
        <p:spPr>
          <a:xfrm rot="16200000" flipH="1">
            <a:off x="9399498" y="2413214"/>
            <a:ext cx="441855" cy="1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E9AD42EA-146C-A0BB-5C66-174F5857F520}"/>
              </a:ext>
            </a:extLst>
          </p:cNvPr>
          <p:cNvSpPr txBox="1"/>
          <p:nvPr/>
        </p:nvSpPr>
        <p:spPr>
          <a:xfrm>
            <a:off x="5966921" y="18887"/>
            <a:ext cx="4960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>
                <a:solidFill>
                  <a:srgbClr val="777777"/>
                </a:solidFill>
                <a:latin typeface="Arial" panose="020B0604020202020204" pitchFamily="34" charset="0"/>
              </a:rPr>
              <a:t>Rahimifar,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Mach.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Learn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.: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Sci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fr-CA" sz="1600" b="0" i="0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Technol</a:t>
            </a:r>
            <a:r>
              <a:rPr lang="fr-CA" sz="1600" b="0" i="0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., </a:t>
            </a:r>
            <a:r>
              <a:rPr lang="fr-CA" sz="1600" b="0" i="1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under</a:t>
            </a:r>
            <a:r>
              <a:rPr lang="fr-CA" sz="1600" b="0" i="1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fr-CA" sz="1600" b="0" i="1" dirty="0" err="1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review</a:t>
            </a:r>
            <a:endParaRPr lang="fr-CA" sz="1600" i="1" dirty="0"/>
          </a:p>
        </p:txBody>
      </p:sp>
    </p:spTree>
    <p:extLst>
      <p:ext uri="{BB962C8B-B14F-4D97-AF65-F5344CB8AC3E}">
        <p14:creationId xmlns:p14="http://schemas.microsoft.com/office/powerpoint/2010/main" val="227198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2" grpId="0" animBg="1"/>
      <p:bldP spid="15" grpId="0" animBg="1"/>
      <p:bldP spid="16" grpId="0" animBg="1"/>
      <p:bldP spid="2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heme/theme1.xml><?xml version="1.0" encoding="utf-8"?>
<a:theme xmlns:a="http://schemas.openxmlformats.org/drawingml/2006/main" name="Thème Office">
  <a:themeElements>
    <a:clrScheme name="ThemeUdeS_2021">
      <a:dk1>
        <a:srgbClr val="000000"/>
      </a:dk1>
      <a:lt1>
        <a:srgbClr val="00A955"/>
      </a:lt1>
      <a:dk2>
        <a:srgbClr val="48695C"/>
      </a:dk2>
      <a:lt2>
        <a:srgbClr val="447C59"/>
      </a:lt2>
      <a:accent1>
        <a:srgbClr val="3C8F58"/>
      </a:accent1>
      <a:accent2>
        <a:srgbClr val="59AD55"/>
      </a:accent2>
      <a:accent3>
        <a:srgbClr val="79B551"/>
      </a:accent3>
      <a:accent4>
        <a:srgbClr val="95C14E"/>
      </a:accent4>
      <a:accent5>
        <a:srgbClr val="717868"/>
      </a:accent5>
      <a:accent6>
        <a:srgbClr val="E5A938"/>
      </a:accent6>
      <a:hlink>
        <a:srgbClr val="1D1D1D"/>
      </a:hlink>
      <a:folHlink>
        <a:srgbClr val="9DAF8A"/>
      </a:folHlink>
    </a:clrScheme>
    <a:fontScheme name="Test">
      <a:majorFont>
        <a:latin typeface=" TradeGothic-BoldTwo"/>
        <a:ea typeface=""/>
        <a:cs typeface=""/>
      </a:majorFont>
      <a:minorFont>
        <a:latin typeface="TradeGothic-CondEighteen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53c4131-d7cd-4f3e-a8d7-b1cd11ba68f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505C8E1A64EC4FBA60446DF00F0D43" ma:contentTypeVersion="18" ma:contentTypeDescription="Crée un document." ma:contentTypeScope="" ma:versionID="0215fcfc837a9b873f88f356acc57064">
  <xsd:schema xmlns:xsd="http://www.w3.org/2001/XMLSchema" xmlns:xs="http://www.w3.org/2001/XMLSchema" xmlns:p="http://schemas.microsoft.com/office/2006/metadata/properties" xmlns:ns3="553c4131-d7cd-4f3e-a8d7-b1cd11ba68f9" xmlns:ns4="58b1bf3d-d8b1-465d-a381-489eb385b95a" targetNamespace="http://schemas.microsoft.com/office/2006/metadata/properties" ma:root="true" ma:fieldsID="6a6a79eebf0f962af8d592a81ce8f50c" ns3:_="" ns4:_="">
    <xsd:import namespace="553c4131-d7cd-4f3e-a8d7-b1cd11ba68f9"/>
    <xsd:import namespace="58b1bf3d-d8b1-465d-a381-489eb385b95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3c4131-d7cd-4f3e-a8d7-b1cd11ba68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b1bf3d-d8b1-465d-a381-489eb385b95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C78100-EAD3-4586-B5D4-45EDF34D00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D1DCF6-1485-4FA2-88FF-8C85955672AC}">
  <ds:schemaRefs>
    <ds:schemaRef ds:uri="http://schemas.openxmlformats.org/package/2006/metadata/core-properties"/>
    <ds:schemaRef ds:uri="http://purl.org/dc/terms/"/>
    <ds:schemaRef ds:uri="553c4131-d7cd-4f3e-a8d7-b1cd11ba68f9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58b1bf3d-d8b1-465d-a381-489eb385b95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B483806-B605-415B-9085-9176EC4B44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3c4131-d7cd-4f3e-a8d7-b1cd11ba68f9"/>
    <ds:schemaRef ds:uri="58b1bf3d-d8b1-465d-a381-489eb385b9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4375</TotalTime>
  <Words>911</Words>
  <Application>Microsoft Office PowerPoint</Application>
  <PresentationFormat>Grand écran</PresentationFormat>
  <Paragraphs>366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6" baseType="lpstr">
      <vt:lpstr>ＭＳ Ｐゴシック</vt:lpstr>
      <vt:lpstr>Arial</vt:lpstr>
      <vt:lpstr>Arial Narrow</vt:lpstr>
      <vt:lpstr>Calibri</vt:lpstr>
      <vt:lpstr>Cambria Math</vt:lpstr>
      <vt:lpstr>Système normal</vt:lpstr>
      <vt:lpstr>Trade Gothic Bold No. 2</vt:lpstr>
      <vt:lpstr>Trade Gothic Condensed No. 18</vt:lpstr>
      <vt:lpstr>TradeGothic-CondEighteen</vt:lpstr>
      <vt:lpstr>Wingdings</vt:lpstr>
      <vt:lpstr>Thème Office</vt:lpstr>
      <vt:lpstr>Machine Learning for  Sub-Microsecond  Edge Data Processing</vt:lpstr>
      <vt:lpstr>Sensor Challenges in Physics</vt:lpstr>
      <vt:lpstr>Sensor Challenges in Physics</vt:lpstr>
      <vt:lpstr>CookieBox</vt:lpstr>
      <vt:lpstr>CookieBox</vt:lpstr>
      <vt:lpstr>Required Analysis</vt:lpstr>
      <vt:lpstr>Input Processing for Neural Network</vt:lpstr>
      <vt:lpstr>Neural Network</vt:lpstr>
      <vt:lpstr>FPGA Synthesis</vt:lpstr>
      <vt:lpstr>Validation experiment</vt:lpstr>
      <vt:lpstr>Validation experiment</vt:lpstr>
      <vt:lpstr>Validation experiment</vt:lpstr>
      <vt:lpstr>Results : Footprint and Power</vt:lpstr>
      <vt:lpstr>Reaults : Neural Network Optimisation</vt:lpstr>
      <vt:lpstr>Results : Footprint and Power</vt:lpstr>
      <vt:lpstr>Results : Neural Network</vt:lpstr>
      <vt:lpstr>Results : Latency</vt:lpstr>
      <vt:lpstr>Summary of results</vt:lpstr>
      <vt:lpstr>Other projects</vt:lpstr>
      <vt:lpstr>Conclusion</vt:lpstr>
      <vt:lpstr>Backup slides</vt:lpstr>
      <vt:lpstr>Présentation PowerPoint</vt:lpstr>
      <vt:lpstr>FPGA resources</vt:lpstr>
      <vt:lpstr>AWG</vt:lpstr>
      <vt:lpstr>Analog signals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Clerson Maxence</dc:creator>
  <cp:lastModifiedBy>Audrey Corbeil Therrien</cp:lastModifiedBy>
  <cp:revision>44</cp:revision>
  <dcterms:created xsi:type="dcterms:W3CDTF">2019-12-19T19:24:05Z</dcterms:created>
  <dcterms:modified xsi:type="dcterms:W3CDTF">2024-04-23T00:08:15Z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0x010100AF505C8E1A64EC4FBA60446DF00F0D43</vt:lpwstr>
  </property>
</Properties>
</file>