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32"/>
  </p:notesMasterIdLst>
  <p:sldIdLst>
    <p:sldId id="258" r:id="rId2"/>
    <p:sldId id="259" r:id="rId3"/>
    <p:sldId id="732" r:id="rId4"/>
    <p:sldId id="733" r:id="rId5"/>
    <p:sldId id="734" r:id="rId6"/>
    <p:sldId id="736" r:id="rId7"/>
    <p:sldId id="737" r:id="rId8"/>
    <p:sldId id="739" r:id="rId9"/>
    <p:sldId id="740" r:id="rId10"/>
    <p:sldId id="741" r:id="rId11"/>
    <p:sldId id="742" r:id="rId12"/>
    <p:sldId id="743" r:id="rId13"/>
    <p:sldId id="744" r:id="rId14"/>
    <p:sldId id="735" r:id="rId15"/>
    <p:sldId id="745" r:id="rId16"/>
    <p:sldId id="746" r:id="rId17"/>
    <p:sldId id="272" r:id="rId18"/>
    <p:sldId id="747" r:id="rId19"/>
    <p:sldId id="748" r:id="rId20"/>
    <p:sldId id="263" r:id="rId21"/>
    <p:sldId id="267" r:id="rId22"/>
    <p:sldId id="728" r:id="rId23"/>
    <p:sldId id="269" r:id="rId24"/>
    <p:sldId id="268" r:id="rId25"/>
    <p:sldId id="270" r:id="rId26"/>
    <p:sldId id="274" r:id="rId27"/>
    <p:sldId id="273" r:id="rId28"/>
    <p:sldId id="275" r:id="rId29"/>
    <p:sldId id="276" r:id="rId30"/>
    <p:sldId id="277"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Euphemia" panose="020B0503040102020104" pitchFamily="34" charset="0"/>
      <p:regular r:id="rId37"/>
    </p:embeddedFont>
    <p:embeddedFont>
      <p:font typeface="Wingdings 3" panose="05040102010807070707" pitchFamily="18" charset="2"/>
      <p:regular r:id="rId38"/>
    </p:embeddedFont>
    <p:embeddedFont>
      <p:font typeface="等线" panose="02010600030101010101" pitchFamily="2" charset="-122"/>
      <p:regular r:id="rId39"/>
      <p:bold r:id="rId40"/>
    </p:embeddedFont>
    <p:embeddedFont>
      <p:font typeface="黑体" panose="02010609060101010101" pitchFamily="49" charset="-122"/>
      <p:regular r:id="rId41"/>
    </p:embeddedFont>
    <p:embeddedFont>
      <p:font typeface="华文楷体" panose="02010600040101010101" pitchFamily="2" charset="-122"/>
      <p:regular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3015"/>
    <a:srgbClr val="D8D8D8"/>
    <a:srgbClr val="3540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267" autoAdjust="0"/>
  </p:normalViewPr>
  <p:slideViewPr>
    <p:cSldViewPr snapToGrid="0">
      <p:cViewPr varScale="1">
        <p:scale>
          <a:sx n="70" d="100"/>
          <a:sy n="70" d="100"/>
        </p:scale>
        <p:origin x="489" y="42"/>
      </p:cViewPr>
      <p:guideLst/>
    </p:cSldViewPr>
  </p:slideViewPr>
  <p:notesTextViewPr>
    <p:cViewPr>
      <p:scale>
        <a:sx n="1" d="1"/>
        <a:sy n="1" d="1"/>
      </p:scale>
      <p:origin x="0" y="0"/>
    </p:cViewPr>
  </p:notesTextViewPr>
  <p:notesViewPr>
    <p:cSldViewPr snapToGrid="0">
      <p:cViewPr varScale="1">
        <p:scale>
          <a:sx n="84" d="100"/>
          <a:sy n="84" d="100"/>
        </p:scale>
        <p:origin x="391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ngYu" userId="ee78be08-385a-49cd-823f-6625dec9d69a" providerId="ADAL" clId="{A4171D53-FDAD-4F85-8505-838A4C4FE6C8}"/>
    <pc:docChg chg="custSel addSld delSld modSld">
      <pc:chgData name="WangYu" userId="ee78be08-385a-49cd-823f-6625dec9d69a" providerId="ADAL" clId="{A4171D53-FDAD-4F85-8505-838A4C4FE6C8}" dt="2024-04-18T15:26:31.816" v="334" actId="680"/>
      <pc:docMkLst>
        <pc:docMk/>
      </pc:docMkLst>
      <pc:sldChg chg="del">
        <pc:chgData name="WangYu" userId="ee78be08-385a-49cd-823f-6625dec9d69a" providerId="ADAL" clId="{A4171D53-FDAD-4F85-8505-838A4C4FE6C8}" dt="2024-04-18T15:16:47.858" v="144" actId="47"/>
        <pc:sldMkLst>
          <pc:docMk/>
          <pc:sldMk cId="3031369163" sldId="264"/>
        </pc:sldMkLst>
      </pc:sldChg>
      <pc:sldChg chg="del">
        <pc:chgData name="WangYu" userId="ee78be08-385a-49cd-823f-6625dec9d69a" providerId="ADAL" clId="{A4171D53-FDAD-4F85-8505-838A4C4FE6C8}" dt="2024-04-18T15:16:44.416" v="142" actId="47"/>
        <pc:sldMkLst>
          <pc:docMk/>
          <pc:sldMk cId="1312092020" sldId="265"/>
        </pc:sldMkLst>
      </pc:sldChg>
      <pc:sldChg chg="del">
        <pc:chgData name="WangYu" userId="ee78be08-385a-49cd-823f-6625dec9d69a" providerId="ADAL" clId="{A4171D53-FDAD-4F85-8505-838A4C4FE6C8}" dt="2024-04-18T15:16:50.633" v="145" actId="47"/>
        <pc:sldMkLst>
          <pc:docMk/>
          <pc:sldMk cId="3071967839" sldId="266"/>
        </pc:sldMkLst>
      </pc:sldChg>
      <pc:sldChg chg="del">
        <pc:chgData name="WangYu" userId="ee78be08-385a-49cd-823f-6625dec9d69a" providerId="ADAL" clId="{A4171D53-FDAD-4F85-8505-838A4C4FE6C8}" dt="2024-04-18T15:16:45.847" v="143" actId="47"/>
        <pc:sldMkLst>
          <pc:docMk/>
          <pc:sldMk cId="2636765656" sldId="272"/>
        </pc:sldMkLst>
      </pc:sldChg>
      <pc:sldChg chg="del">
        <pc:chgData name="WangYu" userId="ee78be08-385a-49cd-823f-6625dec9d69a" providerId="ADAL" clId="{A4171D53-FDAD-4F85-8505-838A4C4FE6C8}" dt="2024-04-18T15:11:13.120" v="35" actId="47"/>
        <pc:sldMkLst>
          <pc:docMk/>
          <pc:sldMk cId="2571662038" sldId="718"/>
        </pc:sldMkLst>
      </pc:sldChg>
      <pc:sldChg chg="del">
        <pc:chgData name="WangYu" userId="ee78be08-385a-49cd-823f-6625dec9d69a" providerId="ADAL" clId="{A4171D53-FDAD-4F85-8505-838A4C4FE6C8}" dt="2024-04-18T15:11:08.786" v="33" actId="47"/>
        <pc:sldMkLst>
          <pc:docMk/>
          <pc:sldMk cId="3871935106" sldId="721"/>
        </pc:sldMkLst>
      </pc:sldChg>
      <pc:sldChg chg="del">
        <pc:chgData name="WangYu" userId="ee78be08-385a-49cd-823f-6625dec9d69a" providerId="ADAL" clId="{A4171D53-FDAD-4F85-8505-838A4C4FE6C8}" dt="2024-04-18T15:11:10.661" v="34" actId="47"/>
        <pc:sldMkLst>
          <pc:docMk/>
          <pc:sldMk cId="3892967749" sldId="722"/>
        </pc:sldMkLst>
      </pc:sldChg>
      <pc:sldChg chg="del">
        <pc:chgData name="WangYu" userId="ee78be08-385a-49cd-823f-6625dec9d69a" providerId="ADAL" clId="{A4171D53-FDAD-4F85-8505-838A4C4FE6C8}" dt="2024-04-18T15:16:53.969" v="146" actId="47"/>
        <pc:sldMkLst>
          <pc:docMk/>
          <pc:sldMk cId="1645899953" sldId="726"/>
        </pc:sldMkLst>
      </pc:sldChg>
      <pc:sldChg chg="del">
        <pc:chgData name="WangYu" userId="ee78be08-385a-49cd-823f-6625dec9d69a" providerId="ADAL" clId="{A4171D53-FDAD-4F85-8505-838A4C4FE6C8}" dt="2024-04-18T15:11:41.361" v="36" actId="47"/>
        <pc:sldMkLst>
          <pc:docMk/>
          <pc:sldMk cId="3778560251" sldId="731"/>
        </pc:sldMkLst>
      </pc:sldChg>
      <pc:sldChg chg="modSp mod">
        <pc:chgData name="WangYu" userId="ee78be08-385a-49cd-823f-6625dec9d69a" providerId="ADAL" clId="{A4171D53-FDAD-4F85-8505-838A4C4FE6C8}" dt="2024-04-18T14:58:46.341" v="23" actId="1076"/>
        <pc:sldMkLst>
          <pc:docMk/>
          <pc:sldMk cId="3521903498" sldId="732"/>
        </pc:sldMkLst>
        <pc:spChg chg="mod">
          <ac:chgData name="WangYu" userId="ee78be08-385a-49cd-823f-6625dec9d69a" providerId="ADAL" clId="{A4171D53-FDAD-4F85-8505-838A4C4FE6C8}" dt="2024-04-18T14:58:46.341" v="23" actId="1076"/>
          <ac:spMkLst>
            <pc:docMk/>
            <pc:sldMk cId="3521903498" sldId="732"/>
            <ac:spMk id="11" creationId="{FAF2FB6F-B564-4359-9E20-B5652B03A08C}"/>
          </ac:spMkLst>
        </pc:spChg>
        <pc:spChg chg="mod">
          <ac:chgData name="WangYu" userId="ee78be08-385a-49cd-823f-6625dec9d69a" providerId="ADAL" clId="{A4171D53-FDAD-4F85-8505-838A4C4FE6C8}" dt="2024-04-18T14:58:39.153" v="21" actId="1076"/>
          <ac:spMkLst>
            <pc:docMk/>
            <pc:sldMk cId="3521903498" sldId="732"/>
            <ac:spMk id="13" creationId="{EE9F1299-5BBA-4C53-A50B-C7E7C1017E74}"/>
          </ac:spMkLst>
        </pc:spChg>
        <pc:spChg chg="mod">
          <ac:chgData name="WangYu" userId="ee78be08-385a-49cd-823f-6625dec9d69a" providerId="ADAL" clId="{A4171D53-FDAD-4F85-8505-838A4C4FE6C8}" dt="2024-04-18T14:58:41.802" v="22" actId="1076"/>
          <ac:spMkLst>
            <pc:docMk/>
            <pc:sldMk cId="3521903498" sldId="732"/>
            <ac:spMk id="14" creationId="{014F49FA-50E9-40AE-B2B0-0BB7586FB7ED}"/>
          </ac:spMkLst>
        </pc:spChg>
      </pc:sldChg>
      <pc:sldChg chg="addSp delSp modSp mod">
        <pc:chgData name="WangYu" userId="ee78be08-385a-49cd-823f-6625dec9d69a" providerId="ADAL" clId="{A4171D53-FDAD-4F85-8505-838A4C4FE6C8}" dt="2024-04-18T15:19:21.456" v="150"/>
        <pc:sldMkLst>
          <pc:docMk/>
          <pc:sldMk cId="1543197646" sldId="733"/>
        </pc:sldMkLst>
        <pc:spChg chg="mod">
          <ac:chgData name="WangYu" userId="ee78be08-385a-49cd-823f-6625dec9d69a" providerId="ADAL" clId="{A4171D53-FDAD-4F85-8505-838A4C4FE6C8}" dt="2024-04-18T15:19:21.456" v="150"/>
          <ac:spMkLst>
            <pc:docMk/>
            <pc:sldMk cId="1543197646" sldId="733"/>
            <ac:spMk id="2" creationId="{53B0246E-DF25-465C-B24E-445102FE8FEE}"/>
          </ac:spMkLst>
        </pc:spChg>
        <pc:spChg chg="mod">
          <ac:chgData name="WangYu" userId="ee78be08-385a-49cd-823f-6625dec9d69a" providerId="ADAL" clId="{A4171D53-FDAD-4F85-8505-838A4C4FE6C8}" dt="2024-04-18T15:16:15.151" v="140" actId="20577"/>
          <ac:spMkLst>
            <pc:docMk/>
            <pc:sldMk cId="1543197646" sldId="733"/>
            <ac:spMk id="3" creationId="{4619DABD-6640-4A6F-8132-A5226BBDAE23}"/>
          </ac:spMkLst>
        </pc:spChg>
        <pc:spChg chg="mod">
          <ac:chgData name="WangYu" userId="ee78be08-385a-49cd-823f-6625dec9d69a" providerId="ADAL" clId="{A4171D53-FDAD-4F85-8505-838A4C4FE6C8}" dt="2024-04-18T15:15:08.654" v="64" actId="1076"/>
          <ac:spMkLst>
            <pc:docMk/>
            <pc:sldMk cId="1543197646" sldId="733"/>
            <ac:spMk id="7" creationId="{8925BC67-F120-4766-8BE4-24287659F3FC}"/>
          </ac:spMkLst>
        </pc:spChg>
        <pc:graphicFrameChg chg="add del mod">
          <ac:chgData name="WangYu" userId="ee78be08-385a-49cd-823f-6625dec9d69a" providerId="ADAL" clId="{A4171D53-FDAD-4F85-8505-838A4C4FE6C8}" dt="2024-04-18T14:57:31.502" v="3"/>
          <ac:graphicFrameMkLst>
            <pc:docMk/>
            <pc:sldMk cId="1543197646" sldId="733"/>
            <ac:graphicFrameMk id="8" creationId="{35E0816C-1535-4667-9090-2CFBD1190687}"/>
          </ac:graphicFrameMkLst>
        </pc:graphicFrameChg>
        <pc:picChg chg="mod">
          <ac:chgData name="WangYu" userId="ee78be08-385a-49cd-823f-6625dec9d69a" providerId="ADAL" clId="{A4171D53-FDAD-4F85-8505-838A4C4FE6C8}" dt="2024-04-18T15:15:06.017" v="63" actId="1076"/>
          <ac:picMkLst>
            <pc:docMk/>
            <pc:sldMk cId="1543197646" sldId="733"/>
            <ac:picMk id="5" creationId="{2B49563B-4DA0-4B88-86ED-31D9CE0ADCC9}"/>
          </ac:picMkLst>
        </pc:picChg>
        <pc:picChg chg="del">
          <ac:chgData name="WangYu" userId="ee78be08-385a-49cd-823f-6625dec9d69a" providerId="ADAL" clId="{A4171D53-FDAD-4F85-8505-838A4C4FE6C8}" dt="2024-04-18T14:57:20.145" v="0" actId="478"/>
          <ac:picMkLst>
            <pc:docMk/>
            <pc:sldMk cId="1543197646" sldId="733"/>
            <ac:picMk id="6" creationId="{F761A6FF-ACF8-44F3-87D1-E8F33ADAB94B}"/>
          </ac:picMkLst>
        </pc:picChg>
        <pc:picChg chg="add mod">
          <ac:chgData name="WangYu" userId="ee78be08-385a-49cd-823f-6625dec9d69a" providerId="ADAL" clId="{A4171D53-FDAD-4F85-8505-838A4C4FE6C8}" dt="2024-04-18T15:15:10.132" v="65" actId="1076"/>
          <ac:picMkLst>
            <pc:docMk/>
            <pc:sldMk cId="1543197646" sldId="733"/>
            <ac:picMk id="9" creationId="{9FB0243A-9B7B-45B6-A604-13C93BF37BB6}"/>
          </ac:picMkLst>
        </pc:picChg>
      </pc:sldChg>
      <pc:sldChg chg="addSp delSp modSp new mod">
        <pc:chgData name="WangYu" userId="ee78be08-385a-49cd-823f-6625dec9d69a" providerId="ADAL" clId="{A4171D53-FDAD-4F85-8505-838A4C4FE6C8}" dt="2024-04-18T15:26:17.521" v="333" actId="20577"/>
        <pc:sldMkLst>
          <pc:docMk/>
          <pc:sldMk cId="2477207702" sldId="734"/>
        </pc:sldMkLst>
        <pc:spChg chg="mod">
          <ac:chgData name="WangYu" userId="ee78be08-385a-49cd-823f-6625dec9d69a" providerId="ADAL" clId="{A4171D53-FDAD-4F85-8505-838A4C4FE6C8}" dt="2024-04-18T15:19:10.399" v="148"/>
          <ac:spMkLst>
            <pc:docMk/>
            <pc:sldMk cId="2477207702" sldId="734"/>
            <ac:spMk id="2" creationId="{E1A64048-5FAF-4C33-98FD-4C91C52FD02B}"/>
          </ac:spMkLst>
        </pc:spChg>
        <pc:spChg chg="mod">
          <ac:chgData name="WangYu" userId="ee78be08-385a-49cd-823f-6625dec9d69a" providerId="ADAL" clId="{A4171D53-FDAD-4F85-8505-838A4C4FE6C8}" dt="2024-04-18T15:26:17.521" v="333" actId="20577"/>
          <ac:spMkLst>
            <pc:docMk/>
            <pc:sldMk cId="2477207702" sldId="734"/>
            <ac:spMk id="3" creationId="{E35CBB9A-C1C3-463F-A2D0-1C074CA5BA73}"/>
          </ac:spMkLst>
        </pc:spChg>
        <pc:picChg chg="add del mod">
          <ac:chgData name="WangYu" userId="ee78be08-385a-49cd-823f-6625dec9d69a" providerId="ADAL" clId="{A4171D53-FDAD-4F85-8505-838A4C4FE6C8}" dt="2024-04-18T15:25:47.412" v="272" actId="478"/>
          <ac:picMkLst>
            <pc:docMk/>
            <pc:sldMk cId="2477207702" sldId="734"/>
            <ac:picMk id="5" creationId="{0B5409B2-3BDA-4E9F-8CC3-CFE3563A1554}"/>
          </ac:picMkLst>
        </pc:picChg>
      </pc:sldChg>
      <pc:sldChg chg="new">
        <pc:chgData name="WangYu" userId="ee78be08-385a-49cd-823f-6625dec9d69a" providerId="ADAL" clId="{A4171D53-FDAD-4F85-8505-838A4C4FE6C8}" dt="2024-04-18T15:20:41.610" v="151" actId="680"/>
        <pc:sldMkLst>
          <pc:docMk/>
          <pc:sldMk cId="2908954691" sldId="735"/>
        </pc:sldMkLst>
      </pc:sldChg>
      <pc:sldChg chg="new">
        <pc:chgData name="WangYu" userId="ee78be08-385a-49cd-823f-6625dec9d69a" providerId="ADAL" clId="{A4171D53-FDAD-4F85-8505-838A4C4FE6C8}" dt="2024-04-18T15:26:31.816" v="334" actId="680"/>
        <pc:sldMkLst>
          <pc:docMk/>
          <pc:sldMk cId="1012422388" sldId="736"/>
        </pc:sldMkLst>
      </pc:sldChg>
    </pc:docChg>
  </pc:docChgLst>
  <pc:docChgLst>
    <pc:chgData name="Yu" userId="ee78be08-385a-49cd-823f-6625dec9d69a" providerId="ADAL" clId="{80C19C64-3EFA-474E-96F0-2217D62BA05D}"/>
    <pc:docChg chg="undo custSel addSld delSld modSld">
      <pc:chgData name="Yu" userId="ee78be08-385a-49cd-823f-6625dec9d69a" providerId="ADAL" clId="{80C19C64-3EFA-474E-96F0-2217D62BA05D}" dt="2024-04-25T03:17:23.215" v="3608" actId="20577"/>
      <pc:docMkLst>
        <pc:docMk/>
      </pc:docMkLst>
      <pc:sldChg chg="addSp delSp modSp mod">
        <pc:chgData name="Yu" userId="ee78be08-385a-49cd-823f-6625dec9d69a" providerId="ADAL" clId="{80C19C64-3EFA-474E-96F0-2217D62BA05D}" dt="2024-04-23T07:36:29.617" v="797" actId="1076"/>
        <pc:sldMkLst>
          <pc:docMk/>
          <pc:sldMk cId="617914331" sldId="258"/>
        </pc:sldMkLst>
        <pc:spChg chg="mod">
          <ac:chgData name="Yu" userId="ee78be08-385a-49cd-823f-6625dec9d69a" providerId="ADAL" clId="{80C19C64-3EFA-474E-96F0-2217D62BA05D}" dt="2024-04-23T07:36:23.287" v="796" actId="14100"/>
          <ac:spMkLst>
            <pc:docMk/>
            <pc:sldMk cId="617914331" sldId="258"/>
            <ac:spMk id="2" creationId="{00000000-0000-0000-0000-000000000000}"/>
          </ac:spMkLst>
        </pc:spChg>
        <pc:spChg chg="mod">
          <ac:chgData name="Yu" userId="ee78be08-385a-49cd-823f-6625dec9d69a" providerId="ADAL" clId="{80C19C64-3EFA-474E-96F0-2217D62BA05D}" dt="2024-04-23T07:36:29.617" v="797" actId="1076"/>
          <ac:spMkLst>
            <pc:docMk/>
            <pc:sldMk cId="617914331" sldId="258"/>
            <ac:spMk id="3" creationId="{00000000-0000-0000-0000-000000000000}"/>
          </ac:spMkLst>
        </pc:spChg>
        <pc:spChg chg="mod">
          <ac:chgData name="Yu" userId="ee78be08-385a-49cd-823f-6625dec9d69a" providerId="ADAL" clId="{80C19C64-3EFA-474E-96F0-2217D62BA05D}" dt="2024-04-23T07:35:50.973" v="794" actId="404"/>
          <ac:spMkLst>
            <pc:docMk/>
            <pc:sldMk cId="617914331" sldId="258"/>
            <ac:spMk id="8" creationId="{8669CFBF-0A12-4AF8-BC3F-72543CF0E360}"/>
          </ac:spMkLst>
        </pc:spChg>
        <pc:picChg chg="add del">
          <ac:chgData name="Yu" userId="ee78be08-385a-49cd-823f-6625dec9d69a" providerId="ADAL" clId="{80C19C64-3EFA-474E-96F0-2217D62BA05D}" dt="2024-04-22T08:12:17.144" v="410"/>
          <ac:picMkLst>
            <pc:docMk/>
            <pc:sldMk cId="617914331" sldId="258"/>
            <ac:picMk id="5" creationId="{229D7FCC-F06B-40C3-A3E6-4B96D1E2F9AE}"/>
          </ac:picMkLst>
        </pc:picChg>
        <pc:picChg chg="add del">
          <ac:chgData name="Yu" userId="ee78be08-385a-49cd-823f-6625dec9d69a" providerId="ADAL" clId="{80C19C64-3EFA-474E-96F0-2217D62BA05D}" dt="2024-04-22T08:12:29.782" v="412"/>
          <ac:picMkLst>
            <pc:docMk/>
            <pc:sldMk cId="617914331" sldId="258"/>
            <ac:picMk id="10" creationId="{2E161743-5238-4790-8B8D-A894E1F51F18}"/>
          </ac:picMkLst>
        </pc:picChg>
        <pc:picChg chg="add del">
          <ac:chgData name="Yu" userId="ee78be08-385a-49cd-823f-6625dec9d69a" providerId="ADAL" clId="{80C19C64-3EFA-474E-96F0-2217D62BA05D}" dt="2024-04-22T08:12:58.277" v="414"/>
          <ac:picMkLst>
            <pc:docMk/>
            <pc:sldMk cId="617914331" sldId="258"/>
            <ac:picMk id="11" creationId="{9EBB676E-72A1-4D75-B7D0-45B1BD313E72}"/>
          </ac:picMkLst>
        </pc:picChg>
        <pc:picChg chg="add del">
          <ac:chgData name="Yu" userId="ee78be08-385a-49cd-823f-6625dec9d69a" providerId="ADAL" clId="{80C19C64-3EFA-474E-96F0-2217D62BA05D}" dt="2024-04-22T08:13:29.617" v="416"/>
          <ac:picMkLst>
            <pc:docMk/>
            <pc:sldMk cId="617914331" sldId="258"/>
            <ac:picMk id="12" creationId="{B7B24518-8472-4C5E-9948-74BDE21257C7}"/>
          </ac:picMkLst>
        </pc:picChg>
        <pc:picChg chg="add del">
          <ac:chgData name="Yu" userId="ee78be08-385a-49cd-823f-6625dec9d69a" providerId="ADAL" clId="{80C19C64-3EFA-474E-96F0-2217D62BA05D}" dt="2024-04-22T08:13:48.282" v="418"/>
          <ac:picMkLst>
            <pc:docMk/>
            <pc:sldMk cId="617914331" sldId="258"/>
            <ac:picMk id="13" creationId="{9ED893AB-8DD5-4ECE-A643-C809048C74AE}"/>
          </ac:picMkLst>
        </pc:picChg>
        <pc:picChg chg="add mod">
          <ac:chgData name="Yu" userId="ee78be08-385a-49cd-823f-6625dec9d69a" providerId="ADAL" clId="{80C19C64-3EFA-474E-96F0-2217D62BA05D}" dt="2024-04-22T08:14:47.657" v="426" actId="1076"/>
          <ac:picMkLst>
            <pc:docMk/>
            <pc:sldMk cId="617914331" sldId="258"/>
            <ac:picMk id="14" creationId="{F7DB4C7F-37B6-4A9D-9D35-BD350E627679}"/>
          </ac:picMkLst>
        </pc:picChg>
      </pc:sldChg>
      <pc:sldChg chg="modSp mod">
        <pc:chgData name="Yu" userId="ee78be08-385a-49cd-823f-6625dec9d69a" providerId="ADAL" clId="{80C19C64-3EFA-474E-96F0-2217D62BA05D}" dt="2024-04-25T00:24:01.583" v="3419" actId="20577"/>
        <pc:sldMkLst>
          <pc:docMk/>
          <pc:sldMk cId="3238537035" sldId="259"/>
        </pc:sldMkLst>
        <pc:spChg chg="mod">
          <ac:chgData name="Yu" userId="ee78be08-385a-49cd-823f-6625dec9d69a" providerId="ADAL" clId="{80C19C64-3EFA-474E-96F0-2217D62BA05D}" dt="2024-04-25T00:24:01.583" v="3419" actId="20577"/>
          <ac:spMkLst>
            <pc:docMk/>
            <pc:sldMk cId="3238537035" sldId="259"/>
            <ac:spMk id="3" creationId="{4541C661-23C0-4EDE-9009-AEF40D0C9FC4}"/>
          </ac:spMkLst>
        </pc:spChg>
      </pc:sldChg>
      <pc:sldChg chg="del">
        <pc:chgData name="Yu" userId="ee78be08-385a-49cd-823f-6625dec9d69a" providerId="ADAL" clId="{80C19C64-3EFA-474E-96F0-2217D62BA05D}" dt="2024-04-23T16:54:15.099" v="2581" actId="47"/>
        <pc:sldMkLst>
          <pc:docMk/>
          <pc:sldMk cId="1274351269" sldId="260"/>
        </pc:sldMkLst>
      </pc:sldChg>
      <pc:sldChg chg="modSp del mod">
        <pc:chgData name="Yu" userId="ee78be08-385a-49cd-823f-6625dec9d69a" providerId="ADAL" clId="{80C19C64-3EFA-474E-96F0-2217D62BA05D}" dt="2024-04-23T16:54:17.916" v="2585" actId="47"/>
        <pc:sldMkLst>
          <pc:docMk/>
          <pc:sldMk cId="2567597138" sldId="261"/>
        </pc:sldMkLst>
        <pc:picChg chg="mod">
          <ac:chgData name="Yu" userId="ee78be08-385a-49cd-823f-6625dec9d69a" providerId="ADAL" clId="{80C19C64-3EFA-474E-96F0-2217D62BA05D}" dt="2024-04-23T16:51:48.855" v="2442" actId="1076"/>
          <ac:picMkLst>
            <pc:docMk/>
            <pc:sldMk cId="2567597138" sldId="261"/>
            <ac:picMk id="3" creationId="{FADBEC18-789D-482D-A955-04DFB74FB6A9}"/>
          </ac:picMkLst>
        </pc:picChg>
      </pc:sldChg>
      <pc:sldChg chg="delSp del mod">
        <pc:chgData name="Yu" userId="ee78be08-385a-49cd-823f-6625dec9d69a" providerId="ADAL" clId="{80C19C64-3EFA-474E-96F0-2217D62BA05D}" dt="2024-04-23T16:41:12.614" v="2114" actId="47"/>
        <pc:sldMkLst>
          <pc:docMk/>
          <pc:sldMk cId="1685621184" sldId="262"/>
        </pc:sldMkLst>
        <pc:picChg chg="del">
          <ac:chgData name="Yu" userId="ee78be08-385a-49cd-823f-6625dec9d69a" providerId="ADAL" clId="{80C19C64-3EFA-474E-96F0-2217D62BA05D}" dt="2024-04-23T16:41:09.289" v="2113" actId="21"/>
          <ac:picMkLst>
            <pc:docMk/>
            <pc:sldMk cId="1685621184" sldId="262"/>
            <ac:picMk id="7" creationId="{9C7234A0-150F-4922-B4C5-93310CBAF953}"/>
          </ac:picMkLst>
        </pc:picChg>
      </pc:sldChg>
      <pc:sldChg chg="modSp mod">
        <pc:chgData name="Yu" userId="ee78be08-385a-49cd-823f-6625dec9d69a" providerId="ADAL" clId="{80C19C64-3EFA-474E-96F0-2217D62BA05D}" dt="2024-04-24T16:57:09.967" v="3342" actId="6549"/>
        <pc:sldMkLst>
          <pc:docMk/>
          <pc:sldMk cId="3430837523" sldId="267"/>
        </pc:sldMkLst>
        <pc:spChg chg="mod">
          <ac:chgData name="Yu" userId="ee78be08-385a-49cd-823f-6625dec9d69a" providerId="ADAL" clId="{80C19C64-3EFA-474E-96F0-2217D62BA05D}" dt="2024-04-24T16:57:09.967" v="3342" actId="6549"/>
          <ac:spMkLst>
            <pc:docMk/>
            <pc:sldMk cId="3430837523" sldId="267"/>
            <ac:spMk id="3" creationId="{C09D2630-809D-454B-829B-18BF35249B34}"/>
          </ac:spMkLst>
        </pc:spChg>
        <pc:picChg chg="mod">
          <ac:chgData name="Yu" userId="ee78be08-385a-49cd-823f-6625dec9d69a" providerId="ADAL" clId="{80C19C64-3EFA-474E-96F0-2217D62BA05D}" dt="2024-04-24T16:43:12.716" v="3246" actId="1076"/>
          <ac:picMkLst>
            <pc:docMk/>
            <pc:sldMk cId="3430837523" sldId="267"/>
            <ac:picMk id="16" creationId="{7E3C69C3-C305-4B56-909D-F5382B648B3C}"/>
          </ac:picMkLst>
        </pc:picChg>
      </pc:sldChg>
      <pc:sldChg chg="modSp mod">
        <pc:chgData name="Yu" userId="ee78be08-385a-49cd-823f-6625dec9d69a" providerId="ADAL" clId="{80C19C64-3EFA-474E-96F0-2217D62BA05D}" dt="2024-04-24T17:00:30.472" v="3348" actId="20577"/>
        <pc:sldMkLst>
          <pc:docMk/>
          <pc:sldMk cId="2060471661" sldId="268"/>
        </pc:sldMkLst>
        <pc:spChg chg="mod">
          <ac:chgData name="Yu" userId="ee78be08-385a-49cd-823f-6625dec9d69a" providerId="ADAL" clId="{80C19C64-3EFA-474E-96F0-2217D62BA05D}" dt="2024-04-23T17:09:38.619" v="2602" actId="20577"/>
          <ac:spMkLst>
            <pc:docMk/>
            <pc:sldMk cId="2060471661" sldId="268"/>
            <ac:spMk id="3" creationId="{D1B2B451-2A1F-4325-BD95-E5AD7800AC8C}"/>
          </ac:spMkLst>
        </pc:spChg>
        <pc:spChg chg="mod">
          <ac:chgData name="Yu" userId="ee78be08-385a-49cd-823f-6625dec9d69a" providerId="ADAL" clId="{80C19C64-3EFA-474E-96F0-2217D62BA05D}" dt="2024-04-24T17:00:30.472" v="3348" actId="20577"/>
          <ac:spMkLst>
            <pc:docMk/>
            <pc:sldMk cId="2060471661" sldId="268"/>
            <ac:spMk id="11" creationId="{9AE58B75-C42C-471C-97A5-5AA2D76D6788}"/>
          </ac:spMkLst>
        </pc:spChg>
      </pc:sldChg>
      <pc:sldChg chg="modSp mod">
        <pc:chgData name="Yu" userId="ee78be08-385a-49cd-823f-6625dec9d69a" providerId="ADAL" clId="{80C19C64-3EFA-474E-96F0-2217D62BA05D}" dt="2024-04-24T16:58:09.557" v="3346" actId="6549"/>
        <pc:sldMkLst>
          <pc:docMk/>
          <pc:sldMk cId="3925184837" sldId="269"/>
        </pc:sldMkLst>
        <pc:spChg chg="mod">
          <ac:chgData name="Yu" userId="ee78be08-385a-49cd-823f-6625dec9d69a" providerId="ADAL" clId="{80C19C64-3EFA-474E-96F0-2217D62BA05D}" dt="2024-04-24T16:58:09.557" v="3346" actId="6549"/>
          <ac:spMkLst>
            <pc:docMk/>
            <pc:sldMk cId="3925184837" sldId="269"/>
            <ac:spMk id="3" creationId="{CA9B1D53-0AAD-4684-9F53-8A3CBE853C0F}"/>
          </ac:spMkLst>
        </pc:spChg>
      </pc:sldChg>
      <pc:sldChg chg="addSp delSp modSp add mod">
        <pc:chgData name="Yu" userId="ee78be08-385a-49cd-823f-6625dec9d69a" providerId="ADAL" clId="{80C19C64-3EFA-474E-96F0-2217D62BA05D}" dt="2024-04-25T00:29:23.912" v="3491" actId="20577"/>
        <pc:sldMkLst>
          <pc:docMk/>
          <pc:sldMk cId="2636765656" sldId="272"/>
        </pc:sldMkLst>
        <pc:spChg chg="mod">
          <ac:chgData name="Yu" userId="ee78be08-385a-49cd-823f-6625dec9d69a" providerId="ADAL" clId="{80C19C64-3EFA-474E-96F0-2217D62BA05D}" dt="2024-04-25T00:24:43.845" v="3428" actId="20577"/>
          <ac:spMkLst>
            <pc:docMk/>
            <pc:sldMk cId="2636765656" sldId="272"/>
            <ac:spMk id="2" creationId="{2D88E508-56A9-4CF3-ADC3-581976D4C98C}"/>
          </ac:spMkLst>
        </pc:spChg>
        <pc:spChg chg="mod">
          <ac:chgData name="Yu" userId="ee78be08-385a-49cd-823f-6625dec9d69a" providerId="ADAL" clId="{80C19C64-3EFA-474E-96F0-2217D62BA05D}" dt="2024-04-25T00:29:23.912" v="3491" actId="20577"/>
          <ac:spMkLst>
            <pc:docMk/>
            <pc:sldMk cId="2636765656" sldId="272"/>
            <ac:spMk id="3" creationId="{7E03BCF2-C43F-410D-8B6C-BD28288AF57F}"/>
          </ac:spMkLst>
        </pc:spChg>
        <pc:spChg chg="mod">
          <ac:chgData name="Yu" userId="ee78be08-385a-49cd-823f-6625dec9d69a" providerId="ADAL" clId="{80C19C64-3EFA-474E-96F0-2217D62BA05D}" dt="2024-04-25T00:28:43.473" v="3479" actId="1076"/>
          <ac:spMkLst>
            <pc:docMk/>
            <pc:sldMk cId="2636765656" sldId="272"/>
            <ac:spMk id="10" creationId="{B8E2698E-17BF-4695-ABEC-39B702F44E9B}"/>
          </ac:spMkLst>
        </pc:spChg>
        <pc:spChg chg="mod">
          <ac:chgData name="Yu" userId="ee78be08-385a-49cd-823f-6625dec9d69a" providerId="ADAL" clId="{80C19C64-3EFA-474E-96F0-2217D62BA05D}" dt="2024-04-25T00:27:47.958" v="3463" actId="1076"/>
          <ac:spMkLst>
            <pc:docMk/>
            <pc:sldMk cId="2636765656" sldId="272"/>
            <ac:spMk id="13" creationId="{D9BBF38D-608A-49FF-BA2C-479B14EFB5C0}"/>
          </ac:spMkLst>
        </pc:spChg>
        <pc:spChg chg="mod">
          <ac:chgData name="Yu" userId="ee78be08-385a-49cd-823f-6625dec9d69a" providerId="ADAL" clId="{80C19C64-3EFA-474E-96F0-2217D62BA05D}" dt="2024-04-25T00:28:56.607" v="3483" actId="1076"/>
          <ac:spMkLst>
            <pc:docMk/>
            <pc:sldMk cId="2636765656" sldId="272"/>
            <ac:spMk id="15" creationId="{4F9047A8-A262-4B8A-843C-279F625100DD}"/>
          </ac:spMkLst>
        </pc:spChg>
        <pc:spChg chg="mod">
          <ac:chgData name="Yu" userId="ee78be08-385a-49cd-823f-6625dec9d69a" providerId="ADAL" clId="{80C19C64-3EFA-474E-96F0-2217D62BA05D}" dt="2024-04-25T00:28:14.913" v="3470" actId="1076"/>
          <ac:spMkLst>
            <pc:docMk/>
            <pc:sldMk cId="2636765656" sldId="272"/>
            <ac:spMk id="17" creationId="{560A1506-97F2-40D5-A52B-DF54003E6826}"/>
          </ac:spMkLst>
        </pc:spChg>
        <pc:spChg chg="mod">
          <ac:chgData name="Yu" userId="ee78be08-385a-49cd-823f-6625dec9d69a" providerId="ADAL" clId="{80C19C64-3EFA-474E-96F0-2217D62BA05D}" dt="2024-04-25T00:28:56.607" v="3483" actId="1076"/>
          <ac:spMkLst>
            <pc:docMk/>
            <pc:sldMk cId="2636765656" sldId="272"/>
            <ac:spMk id="19" creationId="{1578A198-A9F1-484F-88C5-1865F1EA8E2F}"/>
          </ac:spMkLst>
        </pc:spChg>
        <pc:spChg chg="mod">
          <ac:chgData name="Yu" userId="ee78be08-385a-49cd-823f-6625dec9d69a" providerId="ADAL" clId="{80C19C64-3EFA-474E-96F0-2217D62BA05D}" dt="2024-04-25T00:28:40.563" v="3478" actId="1076"/>
          <ac:spMkLst>
            <pc:docMk/>
            <pc:sldMk cId="2636765656" sldId="272"/>
            <ac:spMk id="20" creationId="{EFF8136E-8CF3-4BA8-8535-20C18BCD8C91}"/>
          </ac:spMkLst>
        </pc:spChg>
        <pc:spChg chg="mod">
          <ac:chgData name="Yu" userId="ee78be08-385a-49cd-823f-6625dec9d69a" providerId="ADAL" clId="{80C19C64-3EFA-474E-96F0-2217D62BA05D}" dt="2024-04-25T00:25:41.671" v="3440" actId="1076"/>
          <ac:spMkLst>
            <pc:docMk/>
            <pc:sldMk cId="2636765656" sldId="272"/>
            <ac:spMk id="21" creationId="{C5BFF176-5322-4A67-9A11-D2161CEFBC23}"/>
          </ac:spMkLst>
        </pc:spChg>
        <pc:spChg chg="add mod">
          <ac:chgData name="Yu" userId="ee78be08-385a-49cd-823f-6625dec9d69a" providerId="ADAL" clId="{80C19C64-3EFA-474E-96F0-2217D62BA05D}" dt="2024-04-25T00:29:06.813" v="3490" actId="20577"/>
          <ac:spMkLst>
            <pc:docMk/>
            <pc:sldMk cId="2636765656" sldId="272"/>
            <ac:spMk id="22" creationId="{08C1ACDF-A6B6-4534-8D0D-90FC6998EE0D}"/>
          </ac:spMkLst>
        </pc:spChg>
        <pc:spChg chg="add mod">
          <ac:chgData name="Yu" userId="ee78be08-385a-49cd-823f-6625dec9d69a" providerId="ADAL" clId="{80C19C64-3EFA-474E-96F0-2217D62BA05D}" dt="2024-04-25T00:29:01.456" v="3486" actId="20577"/>
          <ac:spMkLst>
            <pc:docMk/>
            <pc:sldMk cId="2636765656" sldId="272"/>
            <ac:spMk id="23" creationId="{CEA5C1B3-0BDB-449B-97E8-55B82C902F14}"/>
          </ac:spMkLst>
        </pc:spChg>
        <pc:graphicFrameChg chg="add del mod">
          <ac:chgData name="Yu" userId="ee78be08-385a-49cd-823f-6625dec9d69a" providerId="ADAL" clId="{80C19C64-3EFA-474E-96F0-2217D62BA05D}" dt="2024-04-25T00:27:31.208" v="3455"/>
          <ac:graphicFrameMkLst>
            <pc:docMk/>
            <pc:sldMk cId="2636765656" sldId="272"/>
            <ac:graphicFrameMk id="5" creationId="{9D951486-3448-4CEA-9CB5-CF78A881DBEE}"/>
          </ac:graphicFrameMkLst>
        </pc:graphicFrameChg>
        <pc:picChg chg="mod">
          <ac:chgData name="Yu" userId="ee78be08-385a-49cd-823f-6625dec9d69a" providerId="ADAL" clId="{80C19C64-3EFA-474E-96F0-2217D62BA05D}" dt="2024-04-25T00:28:25.328" v="3473" actId="14100"/>
          <ac:picMkLst>
            <pc:docMk/>
            <pc:sldMk cId="2636765656" sldId="272"/>
            <ac:picMk id="7" creationId="{090D8BA1-0576-41A8-B129-690B3CAF91C0}"/>
          </ac:picMkLst>
        </pc:picChg>
        <pc:picChg chg="mod">
          <ac:chgData name="Yu" userId="ee78be08-385a-49cd-823f-6625dec9d69a" providerId="ADAL" clId="{80C19C64-3EFA-474E-96F0-2217D62BA05D}" dt="2024-04-25T00:28:11.978" v="3469" actId="14100"/>
          <ac:picMkLst>
            <pc:docMk/>
            <pc:sldMk cId="2636765656" sldId="272"/>
            <ac:picMk id="8" creationId="{764EE552-D9BA-4EC9-95FB-602BC6323A1B}"/>
          </ac:picMkLst>
        </pc:picChg>
        <pc:picChg chg="mod">
          <ac:chgData name="Yu" userId="ee78be08-385a-49cd-823f-6625dec9d69a" providerId="ADAL" clId="{80C19C64-3EFA-474E-96F0-2217D62BA05D}" dt="2024-04-25T00:28:18.376" v="3471" actId="1076"/>
          <ac:picMkLst>
            <pc:docMk/>
            <pc:sldMk cId="2636765656" sldId="272"/>
            <ac:picMk id="9" creationId="{E0C40B33-1C32-4FEE-B82D-1538A431B157}"/>
          </ac:picMkLst>
        </pc:picChg>
        <pc:picChg chg="add mod">
          <ac:chgData name="Yu" userId="ee78be08-385a-49cd-823f-6625dec9d69a" providerId="ADAL" clId="{80C19C64-3EFA-474E-96F0-2217D62BA05D}" dt="2024-04-25T00:28:48.721" v="3481" actId="1076"/>
          <ac:picMkLst>
            <pc:docMk/>
            <pc:sldMk cId="2636765656" sldId="272"/>
            <ac:picMk id="11" creationId="{8F6000C7-AAF3-4017-B21C-C071582086F0}"/>
          </ac:picMkLst>
        </pc:picChg>
        <pc:picChg chg="mod">
          <ac:chgData name="Yu" userId="ee78be08-385a-49cd-823f-6625dec9d69a" providerId="ADAL" clId="{80C19C64-3EFA-474E-96F0-2217D62BA05D}" dt="2024-04-25T00:27:46.355" v="3462" actId="1076"/>
          <ac:picMkLst>
            <pc:docMk/>
            <pc:sldMk cId="2636765656" sldId="272"/>
            <ac:picMk id="14" creationId="{61C39DEC-77B6-4D27-9768-A3D4CF746F15}"/>
          </ac:picMkLst>
        </pc:picChg>
      </pc:sldChg>
      <pc:sldChg chg="delSp modSp mod">
        <pc:chgData name="Yu" userId="ee78be08-385a-49cd-823f-6625dec9d69a" providerId="ADAL" clId="{80C19C64-3EFA-474E-96F0-2217D62BA05D}" dt="2024-04-24T16:41:28.765" v="3234" actId="478"/>
        <pc:sldMkLst>
          <pc:docMk/>
          <pc:sldMk cId="3786904427" sldId="274"/>
        </pc:sldMkLst>
        <pc:spChg chg="del">
          <ac:chgData name="Yu" userId="ee78be08-385a-49cd-823f-6625dec9d69a" providerId="ADAL" clId="{80C19C64-3EFA-474E-96F0-2217D62BA05D}" dt="2024-04-24T16:41:28.765" v="3234" actId="478"/>
          <ac:spMkLst>
            <pc:docMk/>
            <pc:sldMk cId="3786904427" sldId="274"/>
            <ac:spMk id="9" creationId="{C1C2E5E8-88E4-451A-BE35-E5194B6847FC}"/>
          </ac:spMkLst>
        </pc:spChg>
        <pc:picChg chg="del">
          <ac:chgData name="Yu" userId="ee78be08-385a-49cd-823f-6625dec9d69a" providerId="ADAL" clId="{80C19C64-3EFA-474E-96F0-2217D62BA05D}" dt="2024-04-24T16:41:22.953" v="3232" actId="478"/>
          <ac:picMkLst>
            <pc:docMk/>
            <pc:sldMk cId="3786904427" sldId="274"/>
            <ac:picMk id="6" creationId="{843728AB-96F4-4E01-AD6A-BB402D951438}"/>
          </ac:picMkLst>
        </pc:picChg>
        <pc:picChg chg="mod">
          <ac:chgData name="Yu" userId="ee78be08-385a-49cd-823f-6625dec9d69a" providerId="ADAL" clId="{80C19C64-3EFA-474E-96F0-2217D62BA05D}" dt="2024-04-24T16:41:26.305" v="3233" actId="1076"/>
          <ac:picMkLst>
            <pc:docMk/>
            <pc:sldMk cId="3786904427" sldId="274"/>
            <ac:picMk id="7" creationId="{5F58FBB3-8536-41EE-8C9D-240A031F85AC}"/>
          </ac:picMkLst>
        </pc:picChg>
      </pc:sldChg>
      <pc:sldChg chg="addSp delSp modSp mod">
        <pc:chgData name="Yu" userId="ee78be08-385a-49cd-823f-6625dec9d69a" providerId="ADAL" clId="{80C19C64-3EFA-474E-96F0-2217D62BA05D}" dt="2024-04-24T16:41:54.666" v="3237" actId="1076"/>
        <pc:sldMkLst>
          <pc:docMk/>
          <pc:sldMk cId="2194406283" sldId="275"/>
        </pc:sldMkLst>
        <pc:spChg chg="del">
          <ac:chgData name="Yu" userId="ee78be08-385a-49cd-823f-6625dec9d69a" providerId="ADAL" clId="{80C19C64-3EFA-474E-96F0-2217D62BA05D}" dt="2024-04-23T17:11:38.812" v="2610" actId="478"/>
          <ac:spMkLst>
            <pc:docMk/>
            <pc:sldMk cId="2194406283" sldId="275"/>
            <ac:spMk id="5" creationId="{96157971-AE05-4970-B527-6CBC7827D348}"/>
          </ac:spMkLst>
        </pc:spChg>
        <pc:graphicFrameChg chg="add del mod">
          <ac:chgData name="Yu" userId="ee78be08-385a-49cd-823f-6625dec9d69a" providerId="ADAL" clId="{80C19C64-3EFA-474E-96F0-2217D62BA05D}" dt="2024-04-23T17:11:36.630" v="2609"/>
          <ac:graphicFrameMkLst>
            <pc:docMk/>
            <pc:sldMk cId="2194406283" sldId="275"/>
            <ac:graphicFrameMk id="8" creationId="{9479CBDF-ECCF-4B3D-80E6-7A1DB74C8BE1}"/>
          </ac:graphicFrameMkLst>
        </pc:graphicFrameChg>
        <pc:graphicFrameChg chg="add del mod">
          <ac:chgData name="Yu" userId="ee78be08-385a-49cd-823f-6625dec9d69a" providerId="ADAL" clId="{80C19C64-3EFA-474E-96F0-2217D62BA05D}" dt="2024-04-23T17:11:47.925" v="2613"/>
          <ac:graphicFrameMkLst>
            <pc:docMk/>
            <pc:sldMk cId="2194406283" sldId="275"/>
            <ac:graphicFrameMk id="12" creationId="{E1848B1E-7266-4DB8-B261-E53F02075AAB}"/>
          </ac:graphicFrameMkLst>
        </pc:graphicFrameChg>
        <pc:picChg chg="mod">
          <ac:chgData name="Yu" userId="ee78be08-385a-49cd-823f-6625dec9d69a" providerId="ADAL" clId="{80C19C64-3EFA-474E-96F0-2217D62BA05D}" dt="2024-04-24T16:41:52.791" v="3236" actId="1076"/>
          <ac:picMkLst>
            <pc:docMk/>
            <pc:sldMk cId="2194406283" sldId="275"/>
            <ac:picMk id="7" creationId="{0C12277E-F95B-4219-9A17-254FA972ED6A}"/>
          </ac:picMkLst>
        </pc:picChg>
        <pc:picChg chg="del">
          <ac:chgData name="Yu" userId="ee78be08-385a-49cd-823f-6625dec9d69a" providerId="ADAL" clId="{80C19C64-3EFA-474E-96F0-2217D62BA05D}" dt="2024-04-23T17:11:31.811" v="2603" actId="478"/>
          <ac:picMkLst>
            <pc:docMk/>
            <pc:sldMk cId="2194406283" sldId="275"/>
            <ac:picMk id="10" creationId="{8B711940-E7ED-4676-87D1-215408BBE870}"/>
          </ac:picMkLst>
        </pc:picChg>
        <pc:picChg chg="add del">
          <ac:chgData name="Yu" userId="ee78be08-385a-49cd-823f-6625dec9d69a" providerId="ADAL" clId="{80C19C64-3EFA-474E-96F0-2217D62BA05D}" dt="2024-04-23T17:11:36.630" v="2609"/>
          <ac:picMkLst>
            <pc:docMk/>
            <pc:sldMk cId="2194406283" sldId="275"/>
            <ac:picMk id="11" creationId="{BFA798E9-60D5-4ABA-B8ED-D48D3CA9F9A3}"/>
          </ac:picMkLst>
        </pc:picChg>
        <pc:picChg chg="add mod">
          <ac:chgData name="Yu" userId="ee78be08-385a-49cd-823f-6625dec9d69a" providerId="ADAL" clId="{80C19C64-3EFA-474E-96F0-2217D62BA05D}" dt="2024-04-24T16:41:54.666" v="3237" actId="1076"/>
          <ac:picMkLst>
            <pc:docMk/>
            <pc:sldMk cId="2194406283" sldId="275"/>
            <ac:picMk id="13" creationId="{639F3E03-3AA9-4A0D-93B9-275361A2FCF4}"/>
          </ac:picMkLst>
        </pc:picChg>
      </pc:sldChg>
      <pc:sldChg chg="addSp delSp modSp mod">
        <pc:chgData name="Yu" userId="ee78be08-385a-49cd-823f-6625dec9d69a" providerId="ADAL" clId="{80C19C64-3EFA-474E-96F0-2217D62BA05D}" dt="2024-04-23T17:14:57.096" v="2623" actId="1076"/>
        <pc:sldMkLst>
          <pc:docMk/>
          <pc:sldMk cId="1131402471" sldId="276"/>
        </pc:sldMkLst>
        <pc:picChg chg="del">
          <ac:chgData name="Yu" userId="ee78be08-385a-49cd-823f-6625dec9d69a" providerId="ADAL" clId="{80C19C64-3EFA-474E-96F0-2217D62BA05D}" dt="2024-04-23T17:14:39.522" v="2619" actId="478"/>
          <ac:picMkLst>
            <pc:docMk/>
            <pc:sldMk cId="1131402471" sldId="276"/>
            <ac:picMk id="6" creationId="{13697D7E-EB7D-465D-BEDA-01017CF0F2DF}"/>
          </ac:picMkLst>
        </pc:picChg>
        <pc:picChg chg="add mod">
          <ac:chgData name="Yu" userId="ee78be08-385a-49cd-823f-6625dec9d69a" providerId="ADAL" clId="{80C19C64-3EFA-474E-96F0-2217D62BA05D}" dt="2024-04-23T17:14:43.995" v="2621" actId="1076"/>
          <ac:picMkLst>
            <pc:docMk/>
            <pc:sldMk cId="1131402471" sldId="276"/>
            <ac:picMk id="13" creationId="{C676E573-44BA-4B5C-BB1A-EEDF11149CE9}"/>
          </ac:picMkLst>
        </pc:picChg>
        <pc:picChg chg="add mod">
          <ac:chgData name="Yu" userId="ee78be08-385a-49cd-823f-6625dec9d69a" providerId="ADAL" clId="{80C19C64-3EFA-474E-96F0-2217D62BA05D}" dt="2024-04-23T17:14:57.096" v="2623" actId="1076"/>
          <ac:picMkLst>
            <pc:docMk/>
            <pc:sldMk cId="1131402471" sldId="276"/>
            <ac:picMk id="14" creationId="{7010DEF8-67DE-424C-BB99-5F7448DAD45D}"/>
          </ac:picMkLst>
        </pc:picChg>
        <pc:picChg chg="add del">
          <ac:chgData name="Yu" userId="ee78be08-385a-49cd-823f-6625dec9d69a" providerId="ADAL" clId="{80C19C64-3EFA-474E-96F0-2217D62BA05D}" dt="2024-04-23T17:12:41.171" v="2618" actId="478"/>
          <ac:picMkLst>
            <pc:docMk/>
            <pc:sldMk cId="1131402471" sldId="276"/>
            <ac:picMk id="15" creationId="{DB4F54C5-34A3-4A85-8871-E0D6C5C4AC04}"/>
          </ac:picMkLst>
        </pc:picChg>
        <pc:picChg chg="add mod">
          <ac:chgData name="Yu" userId="ee78be08-385a-49cd-823f-6625dec9d69a" providerId="ADAL" clId="{80C19C64-3EFA-474E-96F0-2217D62BA05D}" dt="2024-04-23T17:14:57.096" v="2623" actId="1076"/>
          <ac:picMkLst>
            <pc:docMk/>
            <pc:sldMk cId="1131402471" sldId="276"/>
            <ac:picMk id="16" creationId="{F7402594-41F8-4AE2-980B-06BCE62813C6}"/>
          </ac:picMkLst>
        </pc:picChg>
        <pc:cxnChg chg="mod">
          <ac:chgData name="Yu" userId="ee78be08-385a-49cd-823f-6625dec9d69a" providerId="ADAL" clId="{80C19C64-3EFA-474E-96F0-2217D62BA05D}" dt="2024-04-23T17:12:41.171" v="2618" actId="478"/>
          <ac:cxnSpMkLst>
            <pc:docMk/>
            <pc:sldMk cId="1131402471" sldId="276"/>
            <ac:cxnSpMk id="17" creationId="{5F3BBBEA-5EC1-4414-B2AA-0A287D3D2BA0}"/>
          </ac:cxnSpMkLst>
        </pc:cxnChg>
      </pc:sldChg>
      <pc:sldChg chg="addSp delSp modSp mod modAnim">
        <pc:chgData name="Yu" userId="ee78be08-385a-49cd-823f-6625dec9d69a" providerId="ADAL" clId="{80C19C64-3EFA-474E-96F0-2217D62BA05D}" dt="2024-04-25T00:53:36.794" v="3497"/>
        <pc:sldMkLst>
          <pc:docMk/>
          <pc:sldMk cId="3413170067" sldId="277"/>
        </pc:sldMkLst>
        <pc:spChg chg="mod">
          <ac:chgData name="Yu" userId="ee78be08-385a-49cd-823f-6625dec9d69a" providerId="ADAL" clId="{80C19C64-3EFA-474E-96F0-2217D62BA05D}" dt="2024-04-24T17:07:02.847" v="3418" actId="20577"/>
          <ac:spMkLst>
            <pc:docMk/>
            <pc:sldMk cId="3413170067" sldId="277"/>
            <ac:spMk id="3" creationId="{ACD98D16-BA61-479B-837F-9550139FF598}"/>
          </ac:spMkLst>
        </pc:spChg>
        <pc:spChg chg="mod">
          <ac:chgData name="Yu" userId="ee78be08-385a-49cd-823f-6625dec9d69a" providerId="ADAL" clId="{80C19C64-3EFA-474E-96F0-2217D62BA05D}" dt="2024-04-24T16:42:58.307" v="3245"/>
          <ac:spMkLst>
            <pc:docMk/>
            <pc:sldMk cId="3413170067" sldId="277"/>
            <ac:spMk id="6" creationId="{7FDA9684-B650-4673-84BB-056F2C3E700F}"/>
          </ac:spMkLst>
        </pc:spChg>
        <pc:spChg chg="add del">
          <ac:chgData name="Yu" userId="ee78be08-385a-49cd-823f-6625dec9d69a" providerId="ADAL" clId="{80C19C64-3EFA-474E-96F0-2217D62BA05D}" dt="2024-04-24T16:42:55.505" v="3241"/>
          <ac:spMkLst>
            <pc:docMk/>
            <pc:sldMk cId="3413170067" sldId="277"/>
            <ac:spMk id="7" creationId="{7D1E2AB8-65D2-4F7A-ABFE-5BD28A4B3A7E}"/>
          </ac:spMkLst>
        </pc:spChg>
      </pc:sldChg>
      <pc:sldChg chg="del">
        <pc:chgData name="Yu" userId="ee78be08-385a-49cd-823f-6625dec9d69a" providerId="ADAL" clId="{80C19C64-3EFA-474E-96F0-2217D62BA05D}" dt="2024-04-23T17:14:58.999" v="2624" actId="47"/>
        <pc:sldMkLst>
          <pc:docMk/>
          <pc:sldMk cId="223983572" sldId="280"/>
        </pc:sldMkLst>
      </pc:sldChg>
      <pc:sldChg chg="del">
        <pc:chgData name="Yu" userId="ee78be08-385a-49cd-823f-6625dec9d69a" providerId="ADAL" clId="{80C19C64-3EFA-474E-96F0-2217D62BA05D}" dt="2024-04-23T16:54:15.882" v="2582" actId="47"/>
        <pc:sldMkLst>
          <pc:docMk/>
          <pc:sldMk cId="3636925302" sldId="716"/>
        </pc:sldMkLst>
      </pc:sldChg>
      <pc:sldChg chg="del">
        <pc:chgData name="Yu" userId="ee78be08-385a-49cd-823f-6625dec9d69a" providerId="ADAL" clId="{80C19C64-3EFA-474E-96F0-2217D62BA05D}" dt="2024-04-23T16:54:17.311" v="2584" actId="47"/>
        <pc:sldMkLst>
          <pc:docMk/>
          <pc:sldMk cId="1722094827" sldId="717"/>
        </pc:sldMkLst>
      </pc:sldChg>
      <pc:sldChg chg="del">
        <pc:chgData name="Yu" userId="ee78be08-385a-49cd-823f-6625dec9d69a" providerId="ADAL" clId="{80C19C64-3EFA-474E-96F0-2217D62BA05D}" dt="2024-04-23T07:32:47.361" v="778" actId="47"/>
        <pc:sldMkLst>
          <pc:docMk/>
          <pc:sldMk cId="2423802708" sldId="720"/>
        </pc:sldMkLst>
      </pc:sldChg>
      <pc:sldChg chg="del">
        <pc:chgData name="Yu" userId="ee78be08-385a-49cd-823f-6625dec9d69a" providerId="ADAL" clId="{80C19C64-3EFA-474E-96F0-2217D62BA05D}" dt="2024-04-23T07:33:25.483" v="780" actId="47"/>
        <pc:sldMkLst>
          <pc:docMk/>
          <pc:sldMk cId="1424390483" sldId="724"/>
        </pc:sldMkLst>
      </pc:sldChg>
      <pc:sldChg chg="del">
        <pc:chgData name="Yu" userId="ee78be08-385a-49cd-823f-6625dec9d69a" providerId="ADAL" clId="{80C19C64-3EFA-474E-96F0-2217D62BA05D}" dt="2024-04-23T07:33:23.916" v="779" actId="47"/>
        <pc:sldMkLst>
          <pc:docMk/>
          <pc:sldMk cId="4232569402" sldId="725"/>
        </pc:sldMkLst>
      </pc:sldChg>
      <pc:sldChg chg="addSp delSp modSp add del mod">
        <pc:chgData name="Yu" userId="ee78be08-385a-49cd-823f-6625dec9d69a" providerId="ADAL" clId="{80C19C64-3EFA-474E-96F0-2217D62BA05D}" dt="2024-04-25T01:10:23.783" v="3507" actId="47"/>
        <pc:sldMkLst>
          <pc:docMk/>
          <pc:sldMk cId="1645899953" sldId="726"/>
        </pc:sldMkLst>
        <pc:spChg chg="mod">
          <ac:chgData name="Yu" userId="ee78be08-385a-49cd-823f-6625dec9d69a" providerId="ADAL" clId="{80C19C64-3EFA-474E-96F0-2217D62BA05D}" dt="2024-04-23T17:35:56.916" v="2982"/>
          <ac:spMkLst>
            <pc:docMk/>
            <pc:sldMk cId="1645899953" sldId="726"/>
            <ac:spMk id="2" creationId="{7FD2DB0B-B6F1-4309-87A8-1AD1F2E50189}"/>
          </ac:spMkLst>
        </pc:spChg>
        <pc:spChg chg="add mod">
          <ac:chgData name="Yu" userId="ee78be08-385a-49cd-823f-6625dec9d69a" providerId="ADAL" clId="{80C19C64-3EFA-474E-96F0-2217D62BA05D}" dt="2024-04-24T16:56:49.155" v="3338" actId="20577"/>
          <ac:spMkLst>
            <pc:docMk/>
            <pc:sldMk cId="1645899953" sldId="726"/>
            <ac:spMk id="11" creationId="{26A90A25-4167-480A-9F9D-3AD185ABAA0B}"/>
          </ac:spMkLst>
        </pc:spChg>
        <pc:picChg chg="add del mod">
          <ac:chgData name="Yu" userId="ee78be08-385a-49cd-823f-6625dec9d69a" providerId="ADAL" clId="{80C19C64-3EFA-474E-96F0-2217D62BA05D}" dt="2024-04-23T17:35:23.522" v="2973" actId="478"/>
          <ac:picMkLst>
            <pc:docMk/>
            <pc:sldMk cId="1645899953" sldId="726"/>
            <ac:picMk id="8" creationId="{44E6DF93-4216-4031-8EF5-AD858D2BF71B}"/>
          </ac:picMkLst>
        </pc:picChg>
        <pc:cxnChg chg="add mod">
          <ac:chgData name="Yu" userId="ee78be08-385a-49cd-823f-6625dec9d69a" providerId="ADAL" clId="{80C19C64-3EFA-474E-96F0-2217D62BA05D}" dt="2024-04-23T17:35:49.081" v="2976" actId="1582"/>
          <ac:cxnSpMkLst>
            <pc:docMk/>
            <pc:sldMk cId="1645899953" sldId="726"/>
            <ac:cxnSpMk id="10" creationId="{D2322C30-3BC2-430F-8FE3-850D24454BC6}"/>
          </ac:cxnSpMkLst>
        </pc:cxnChg>
      </pc:sldChg>
      <pc:sldChg chg="del">
        <pc:chgData name="Yu" userId="ee78be08-385a-49cd-823f-6625dec9d69a" providerId="ADAL" clId="{80C19C64-3EFA-474E-96F0-2217D62BA05D}" dt="2024-04-23T16:54:34.954" v="2586" actId="47"/>
        <pc:sldMkLst>
          <pc:docMk/>
          <pc:sldMk cId="1799371520" sldId="729"/>
        </pc:sldMkLst>
      </pc:sldChg>
      <pc:sldChg chg="addSp modSp new mod">
        <pc:chgData name="Yu" userId="ee78be08-385a-49cd-823f-6625dec9d69a" providerId="ADAL" clId="{80C19C64-3EFA-474E-96F0-2217D62BA05D}" dt="2024-04-24T16:29:04.960" v="3069" actId="20577"/>
        <pc:sldMkLst>
          <pc:docMk/>
          <pc:sldMk cId="3521903498" sldId="732"/>
        </pc:sldMkLst>
        <pc:spChg chg="mod">
          <ac:chgData name="Yu" userId="ee78be08-385a-49cd-823f-6625dec9d69a" providerId="ADAL" clId="{80C19C64-3EFA-474E-96F0-2217D62BA05D}" dt="2024-04-23T17:16:56.931" v="2794" actId="20577"/>
          <ac:spMkLst>
            <pc:docMk/>
            <pc:sldMk cId="3521903498" sldId="732"/>
            <ac:spMk id="2" creationId="{77C88B3D-13BD-4E4E-B1AB-0D61B7B2ADB8}"/>
          </ac:spMkLst>
        </pc:spChg>
        <pc:spChg chg="mod">
          <ac:chgData name="Yu" userId="ee78be08-385a-49cd-823f-6625dec9d69a" providerId="ADAL" clId="{80C19C64-3EFA-474E-96F0-2217D62BA05D}" dt="2024-04-24T16:29:04.960" v="3069" actId="20577"/>
          <ac:spMkLst>
            <pc:docMk/>
            <pc:sldMk cId="3521903498" sldId="732"/>
            <ac:spMk id="3" creationId="{E4A62D05-4882-49D3-B457-FBCBEB8A0CBB}"/>
          </ac:spMkLst>
        </pc:spChg>
        <pc:spChg chg="add mod">
          <ac:chgData name="Yu" userId="ee78be08-385a-49cd-823f-6625dec9d69a" providerId="ADAL" clId="{80C19C64-3EFA-474E-96F0-2217D62BA05D}" dt="2024-04-18T02:36:27.341" v="168" actId="1076"/>
          <ac:spMkLst>
            <pc:docMk/>
            <pc:sldMk cId="3521903498" sldId="732"/>
            <ac:spMk id="7" creationId="{ECB039E3-2A6B-4FEB-A0B7-3B03D33C8929}"/>
          </ac:spMkLst>
        </pc:spChg>
        <pc:spChg chg="add mod">
          <ac:chgData name="Yu" userId="ee78be08-385a-49cd-823f-6625dec9d69a" providerId="ADAL" clId="{80C19C64-3EFA-474E-96F0-2217D62BA05D}" dt="2024-04-18T02:36:16.842" v="166" actId="1076"/>
          <ac:spMkLst>
            <pc:docMk/>
            <pc:sldMk cId="3521903498" sldId="732"/>
            <ac:spMk id="8" creationId="{A6CBF591-BF07-418D-9358-A99909F83211}"/>
          </ac:spMkLst>
        </pc:spChg>
        <pc:spChg chg="add mod">
          <ac:chgData name="Yu" userId="ee78be08-385a-49cd-823f-6625dec9d69a" providerId="ADAL" clId="{80C19C64-3EFA-474E-96F0-2217D62BA05D}" dt="2024-04-18T02:37:04.317" v="170" actId="1076"/>
          <ac:spMkLst>
            <pc:docMk/>
            <pc:sldMk cId="3521903498" sldId="732"/>
            <ac:spMk id="10" creationId="{3C554427-A9BC-49B9-850C-5D3CE6110910}"/>
          </ac:spMkLst>
        </pc:spChg>
        <pc:spChg chg="add mod">
          <ac:chgData name="Yu" userId="ee78be08-385a-49cd-823f-6625dec9d69a" providerId="ADAL" clId="{80C19C64-3EFA-474E-96F0-2217D62BA05D}" dt="2024-04-18T02:36:57.470" v="169" actId="1076"/>
          <ac:spMkLst>
            <pc:docMk/>
            <pc:sldMk cId="3521903498" sldId="732"/>
            <ac:spMk id="11" creationId="{FAF2FB6F-B564-4359-9E20-B5652B03A08C}"/>
          </ac:spMkLst>
        </pc:spChg>
        <pc:spChg chg="add mod">
          <ac:chgData name="Yu" userId="ee78be08-385a-49cd-823f-6625dec9d69a" providerId="ADAL" clId="{80C19C64-3EFA-474E-96F0-2217D62BA05D}" dt="2024-04-18T02:24:05.543" v="162" actId="20577"/>
          <ac:spMkLst>
            <pc:docMk/>
            <pc:sldMk cId="3521903498" sldId="732"/>
            <ac:spMk id="13" creationId="{EE9F1299-5BBA-4C53-A50B-C7E7C1017E74}"/>
          </ac:spMkLst>
        </pc:spChg>
        <pc:spChg chg="add mod">
          <ac:chgData name="Yu" userId="ee78be08-385a-49cd-823f-6625dec9d69a" providerId="ADAL" clId="{80C19C64-3EFA-474E-96F0-2217D62BA05D}" dt="2024-04-18T02:36:11.927" v="165"/>
          <ac:spMkLst>
            <pc:docMk/>
            <pc:sldMk cId="3521903498" sldId="732"/>
            <ac:spMk id="14" creationId="{014F49FA-50E9-40AE-B2B0-0BB7586FB7ED}"/>
          </ac:spMkLst>
        </pc:spChg>
        <pc:picChg chg="add mod">
          <ac:chgData name="Yu" userId="ee78be08-385a-49cd-823f-6625dec9d69a" providerId="ADAL" clId="{80C19C64-3EFA-474E-96F0-2217D62BA05D}" dt="2024-04-18T02:36:18.232" v="167" actId="1076"/>
          <ac:picMkLst>
            <pc:docMk/>
            <pc:sldMk cId="3521903498" sldId="732"/>
            <ac:picMk id="6" creationId="{813F0A94-4A56-4E22-A1D6-41C25C6F5C7B}"/>
          </ac:picMkLst>
        </pc:picChg>
        <pc:picChg chg="add mod">
          <ac:chgData name="Yu" userId="ee78be08-385a-49cd-823f-6625dec9d69a" providerId="ADAL" clId="{80C19C64-3EFA-474E-96F0-2217D62BA05D}" dt="2024-04-18T02:37:06.749" v="171" actId="1076"/>
          <ac:picMkLst>
            <pc:docMk/>
            <pc:sldMk cId="3521903498" sldId="732"/>
            <ac:picMk id="9" creationId="{AE9BEC32-D713-454D-873A-28EAD42F7933}"/>
          </ac:picMkLst>
        </pc:picChg>
        <pc:picChg chg="add mod modCrop">
          <ac:chgData name="Yu" userId="ee78be08-385a-49cd-823f-6625dec9d69a" providerId="ADAL" clId="{80C19C64-3EFA-474E-96F0-2217D62BA05D}" dt="2024-04-18T02:37:08.148" v="172" actId="1076"/>
          <ac:picMkLst>
            <pc:docMk/>
            <pc:sldMk cId="3521903498" sldId="732"/>
            <ac:picMk id="12" creationId="{E8F4E6CA-4BFE-44DA-9B4B-53925CF491EA}"/>
          </ac:picMkLst>
        </pc:picChg>
      </pc:sldChg>
      <pc:sldChg chg="addSp modSp new mod">
        <pc:chgData name="Yu" userId="ee78be08-385a-49cd-823f-6625dec9d69a" providerId="ADAL" clId="{80C19C64-3EFA-474E-96F0-2217D62BA05D}" dt="2024-04-18T03:20:39.071" v="407" actId="20577"/>
        <pc:sldMkLst>
          <pc:docMk/>
          <pc:sldMk cId="1543197646" sldId="733"/>
        </pc:sldMkLst>
        <pc:spChg chg="mod">
          <ac:chgData name="Yu" userId="ee78be08-385a-49cd-823f-6625dec9d69a" providerId="ADAL" clId="{80C19C64-3EFA-474E-96F0-2217D62BA05D}" dt="2024-04-18T02:44:40.799" v="275" actId="20577"/>
          <ac:spMkLst>
            <pc:docMk/>
            <pc:sldMk cId="1543197646" sldId="733"/>
            <ac:spMk id="2" creationId="{53B0246E-DF25-465C-B24E-445102FE8FEE}"/>
          </ac:spMkLst>
        </pc:spChg>
        <pc:spChg chg="mod">
          <ac:chgData name="Yu" userId="ee78be08-385a-49cd-823f-6625dec9d69a" providerId="ADAL" clId="{80C19C64-3EFA-474E-96F0-2217D62BA05D}" dt="2024-04-18T03:20:39.071" v="407" actId="20577"/>
          <ac:spMkLst>
            <pc:docMk/>
            <pc:sldMk cId="1543197646" sldId="733"/>
            <ac:spMk id="3" creationId="{4619DABD-6640-4A6F-8132-A5226BBDAE23}"/>
          </ac:spMkLst>
        </pc:spChg>
        <pc:picChg chg="add mod">
          <ac:chgData name="Yu" userId="ee78be08-385a-49cd-823f-6625dec9d69a" providerId="ADAL" clId="{80C19C64-3EFA-474E-96F0-2217D62BA05D}" dt="2024-04-18T03:15:53.006" v="335" actId="1076"/>
          <ac:picMkLst>
            <pc:docMk/>
            <pc:sldMk cId="1543197646" sldId="733"/>
            <ac:picMk id="5" creationId="{2B49563B-4DA0-4B88-86ED-31D9CE0ADCC9}"/>
          </ac:picMkLst>
        </pc:picChg>
      </pc:sldChg>
      <pc:sldChg chg="addSp delSp modSp mod">
        <pc:chgData name="Yu" userId="ee78be08-385a-49cd-823f-6625dec9d69a" providerId="ADAL" clId="{80C19C64-3EFA-474E-96F0-2217D62BA05D}" dt="2024-04-25T01:28:12.060" v="3541" actId="20577"/>
        <pc:sldMkLst>
          <pc:docMk/>
          <pc:sldMk cId="2908954691" sldId="735"/>
        </pc:sldMkLst>
        <pc:spChg chg="mod">
          <ac:chgData name="Yu" userId="ee78be08-385a-49cd-823f-6625dec9d69a" providerId="ADAL" clId="{80C19C64-3EFA-474E-96F0-2217D62BA05D}" dt="2024-04-23T16:18:35.494" v="1332" actId="20577"/>
          <ac:spMkLst>
            <pc:docMk/>
            <pc:sldMk cId="2908954691" sldId="735"/>
            <ac:spMk id="2" creationId="{8F9F0807-4FAD-48F0-8B9D-0B924C486B9C}"/>
          </ac:spMkLst>
        </pc:spChg>
        <pc:spChg chg="mod">
          <ac:chgData name="Yu" userId="ee78be08-385a-49cd-823f-6625dec9d69a" providerId="ADAL" clId="{80C19C64-3EFA-474E-96F0-2217D62BA05D}" dt="2024-04-25T01:28:12.060" v="3541" actId="20577"/>
          <ac:spMkLst>
            <pc:docMk/>
            <pc:sldMk cId="2908954691" sldId="735"/>
            <ac:spMk id="3" creationId="{8D82ABEE-8E68-46A2-A2B1-430021C92486}"/>
          </ac:spMkLst>
        </pc:spChg>
        <pc:spChg chg="add del">
          <ac:chgData name="Yu" userId="ee78be08-385a-49cd-823f-6625dec9d69a" providerId="ADAL" clId="{80C19C64-3EFA-474E-96F0-2217D62BA05D}" dt="2024-04-23T09:50:12.839" v="1066"/>
          <ac:spMkLst>
            <pc:docMk/>
            <pc:sldMk cId="2908954691" sldId="735"/>
            <ac:spMk id="10" creationId="{9B9B4DF0-40E3-4A75-8E3F-64563A049E3D}"/>
          </ac:spMkLst>
        </pc:spChg>
        <pc:spChg chg="add mod">
          <ac:chgData name="Yu" userId="ee78be08-385a-49cd-823f-6625dec9d69a" providerId="ADAL" clId="{80C19C64-3EFA-474E-96F0-2217D62BA05D}" dt="2024-04-23T09:50:57.255" v="1075" actId="113"/>
          <ac:spMkLst>
            <pc:docMk/>
            <pc:sldMk cId="2908954691" sldId="735"/>
            <ac:spMk id="14" creationId="{AB329E3B-5614-4ADC-B7BE-8AD95C57A08C}"/>
          </ac:spMkLst>
        </pc:spChg>
        <pc:graphicFrameChg chg="add del mod">
          <ac:chgData name="Yu" userId="ee78be08-385a-49cd-823f-6625dec9d69a" providerId="ADAL" clId="{80C19C64-3EFA-474E-96F0-2217D62BA05D}" dt="2024-04-23T09:48:25.336" v="1000"/>
          <ac:graphicFrameMkLst>
            <pc:docMk/>
            <pc:sldMk cId="2908954691" sldId="735"/>
            <ac:graphicFrameMk id="5" creationId="{5BCFDE60-FF7F-4576-8F1D-2BCFD83756DE}"/>
          </ac:graphicFrameMkLst>
        </pc:graphicFrameChg>
        <pc:picChg chg="add mod">
          <ac:chgData name="Yu" userId="ee78be08-385a-49cd-823f-6625dec9d69a" providerId="ADAL" clId="{80C19C64-3EFA-474E-96F0-2217D62BA05D}" dt="2024-04-23T09:51:56.560" v="1212" actId="1076"/>
          <ac:picMkLst>
            <pc:docMk/>
            <pc:sldMk cId="2908954691" sldId="735"/>
            <ac:picMk id="6" creationId="{E7EF52E7-1F94-4829-B71E-F65D799B27FF}"/>
          </ac:picMkLst>
        </pc:picChg>
        <pc:picChg chg="add mod">
          <ac:chgData name="Yu" userId="ee78be08-385a-49cd-823f-6625dec9d69a" providerId="ADAL" clId="{80C19C64-3EFA-474E-96F0-2217D62BA05D}" dt="2024-04-23T09:49:58.440" v="1062" actId="1076"/>
          <ac:picMkLst>
            <pc:docMk/>
            <pc:sldMk cId="2908954691" sldId="735"/>
            <ac:picMk id="8" creationId="{B97AA6BB-E327-49A6-8DEC-6E4290B7BB0A}"/>
          </ac:picMkLst>
        </pc:picChg>
        <pc:picChg chg="add mod">
          <ac:chgData name="Yu" userId="ee78be08-385a-49cd-823f-6625dec9d69a" providerId="ADAL" clId="{80C19C64-3EFA-474E-96F0-2217D62BA05D}" dt="2024-04-23T09:50:25.922" v="1069" actId="1076"/>
          <ac:picMkLst>
            <pc:docMk/>
            <pc:sldMk cId="2908954691" sldId="735"/>
            <ac:picMk id="12" creationId="{7FB49B96-21F5-49CA-8C6A-7EB04F697786}"/>
          </ac:picMkLst>
        </pc:picChg>
      </pc:sldChg>
      <pc:sldChg chg="addSp delSp modSp mod modAnim">
        <pc:chgData name="Yu" userId="ee78be08-385a-49cd-823f-6625dec9d69a" providerId="ADAL" clId="{80C19C64-3EFA-474E-96F0-2217D62BA05D}" dt="2024-04-25T00:55:42.661" v="3499"/>
        <pc:sldMkLst>
          <pc:docMk/>
          <pc:sldMk cId="1012422388" sldId="736"/>
        </pc:sldMkLst>
        <pc:spChg chg="mod ord">
          <ac:chgData name="Yu" userId="ee78be08-385a-49cd-823f-6625dec9d69a" providerId="ADAL" clId="{80C19C64-3EFA-474E-96F0-2217D62BA05D}" dt="2024-04-24T16:37:47.923" v="3199" actId="20577"/>
          <ac:spMkLst>
            <pc:docMk/>
            <pc:sldMk cId="1012422388" sldId="736"/>
            <ac:spMk id="3" creationId="{594031E9-315E-496D-BD6F-02ABA15C117A}"/>
          </ac:spMkLst>
        </pc:spChg>
        <pc:spChg chg="mod">
          <ac:chgData name="Yu" userId="ee78be08-385a-49cd-823f-6625dec9d69a" providerId="ADAL" clId="{80C19C64-3EFA-474E-96F0-2217D62BA05D}" dt="2024-04-24T16:35:24.142" v="3096" actId="20577"/>
          <ac:spMkLst>
            <pc:docMk/>
            <pc:sldMk cId="1012422388" sldId="736"/>
            <ac:spMk id="7" creationId="{D292A034-3F38-446B-9E5D-1C3466F94978}"/>
          </ac:spMkLst>
        </pc:spChg>
        <pc:spChg chg="mod">
          <ac:chgData name="Yu" userId="ee78be08-385a-49cd-823f-6625dec9d69a" providerId="ADAL" clId="{80C19C64-3EFA-474E-96F0-2217D62BA05D}" dt="2024-04-24T16:38:01.980" v="3221" actId="1038"/>
          <ac:spMkLst>
            <pc:docMk/>
            <pc:sldMk cId="1012422388" sldId="736"/>
            <ac:spMk id="10" creationId="{6D9C003C-9D2B-4F67-A3F7-B1A99521E9E1}"/>
          </ac:spMkLst>
        </pc:spChg>
        <pc:spChg chg="mod">
          <ac:chgData name="Yu" userId="ee78be08-385a-49cd-823f-6625dec9d69a" providerId="ADAL" clId="{80C19C64-3EFA-474E-96F0-2217D62BA05D}" dt="2024-04-24T16:38:01.980" v="3221" actId="1038"/>
          <ac:spMkLst>
            <pc:docMk/>
            <pc:sldMk cId="1012422388" sldId="736"/>
            <ac:spMk id="13" creationId="{3FAB0934-5DEA-4BB0-9588-0AC578841F77}"/>
          </ac:spMkLst>
        </pc:spChg>
        <pc:spChg chg="mod">
          <ac:chgData name="Yu" userId="ee78be08-385a-49cd-823f-6625dec9d69a" providerId="ADAL" clId="{80C19C64-3EFA-474E-96F0-2217D62BA05D}" dt="2024-04-24T16:38:01.980" v="3221" actId="1038"/>
          <ac:spMkLst>
            <pc:docMk/>
            <pc:sldMk cId="1012422388" sldId="736"/>
            <ac:spMk id="14" creationId="{ACF5D1F5-EF98-4BE4-88C2-080DA679DB82}"/>
          </ac:spMkLst>
        </pc:spChg>
        <pc:spChg chg="mod">
          <ac:chgData name="Yu" userId="ee78be08-385a-49cd-823f-6625dec9d69a" providerId="ADAL" clId="{80C19C64-3EFA-474E-96F0-2217D62BA05D}" dt="2024-04-24T16:38:01.980" v="3221" actId="1038"/>
          <ac:spMkLst>
            <pc:docMk/>
            <pc:sldMk cId="1012422388" sldId="736"/>
            <ac:spMk id="15" creationId="{EC90C0FE-7AB8-4EE1-9485-D77CACEE9FFE}"/>
          </ac:spMkLst>
        </pc:spChg>
        <pc:spChg chg="mod">
          <ac:chgData name="Yu" userId="ee78be08-385a-49cd-823f-6625dec9d69a" providerId="ADAL" clId="{80C19C64-3EFA-474E-96F0-2217D62BA05D}" dt="2024-04-24T16:38:01.980" v="3221" actId="1038"/>
          <ac:spMkLst>
            <pc:docMk/>
            <pc:sldMk cId="1012422388" sldId="736"/>
            <ac:spMk id="16" creationId="{3EFFC9CE-5DD5-467D-B4AC-B0BAB52C7C4B}"/>
          </ac:spMkLst>
        </pc:spChg>
        <pc:spChg chg="mod">
          <ac:chgData name="Yu" userId="ee78be08-385a-49cd-823f-6625dec9d69a" providerId="ADAL" clId="{80C19C64-3EFA-474E-96F0-2217D62BA05D}" dt="2024-04-24T16:38:01.980" v="3221" actId="1038"/>
          <ac:spMkLst>
            <pc:docMk/>
            <pc:sldMk cId="1012422388" sldId="736"/>
            <ac:spMk id="17" creationId="{01B0A862-9E8E-4E63-9198-37D3E7070E8C}"/>
          </ac:spMkLst>
        </pc:spChg>
        <pc:graphicFrameChg chg="add del mod">
          <ac:chgData name="Yu" userId="ee78be08-385a-49cd-823f-6625dec9d69a" providerId="ADAL" clId="{80C19C64-3EFA-474E-96F0-2217D62BA05D}" dt="2024-04-24T16:35:44.185" v="3099"/>
          <ac:graphicFrameMkLst>
            <pc:docMk/>
            <pc:sldMk cId="1012422388" sldId="736"/>
            <ac:graphicFrameMk id="5" creationId="{4366D4D3-EAF2-45A2-8A81-9AA4D1CCA919}"/>
          </ac:graphicFrameMkLst>
        </pc:graphicFrameChg>
        <pc:picChg chg="add mod ord">
          <ac:chgData name="Yu" userId="ee78be08-385a-49cd-823f-6625dec9d69a" providerId="ADAL" clId="{80C19C64-3EFA-474E-96F0-2217D62BA05D}" dt="2024-04-24T16:38:01.980" v="3221" actId="1038"/>
          <ac:picMkLst>
            <pc:docMk/>
            <pc:sldMk cId="1012422388" sldId="736"/>
            <ac:picMk id="6" creationId="{9435D91A-21F9-43B1-9637-F1424C97480C}"/>
          </ac:picMkLst>
        </pc:picChg>
        <pc:picChg chg="del">
          <ac:chgData name="Yu" userId="ee78be08-385a-49cd-823f-6625dec9d69a" providerId="ADAL" clId="{80C19C64-3EFA-474E-96F0-2217D62BA05D}" dt="2024-04-24T16:36:12.753" v="3102" actId="478"/>
          <ac:picMkLst>
            <pc:docMk/>
            <pc:sldMk cId="1012422388" sldId="736"/>
            <ac:picMk id="12" creationId="{D1D7438D-3022-42EB-BE1F-3BC6502A7D88}"/>
          </ac:picMkLst>
        </pc:picChg>
      </pc:sldChg>
      <pc:sldChg chg="addSp delSp modSp mod">
        <pc:chgData name="Yu" userId="ee78be08-385a-49cd-823f-6625dec9d69a" providerId="ADAL" clId="{80C19C64-3EFA-474E-96F0-2217D62BA05D}" dt="2024-04-25T03:03:08.343" v="3546" actId="20577"/>
        <pc:sldMkLst>
          <pc:docMk/>
          <pc:sldMk cId="351169463" sldId="737"/>
        </pc:sldMkLst>
        <pc:spChg chg="mod">
          <ac:chgData name="Yu" userId="ee78be08-385a-49cd-823f-6625dec9d69a" providerId="ADAL" clId="{80C19C64-3EFA-474E-96F0-2217D62BA05D}" dt="2024-04-23T16:19:20.458" v="1350"/>
          <ac:spMkLst>
            <pc:docMk/>
            <pc:sldMk cId="351169463" sldId="737"/>
            <ac:spMk id="2" creationId="{94E23667-F1E3-4D05-8ECC-600FAA2DC150}"/>
          </ac:spMkLst>
        </pc:spChg>
        <pc:spChg chg="mod">
          <ac:chgData name="Yu" userId="ee78be08-385a-49cd-823f-6625dec9d69a" providerId="ADAL" clId="{80C19C64-3EFA-474E-96F0-2217D62BA05D}" dt="2024-04-25T03:03:08.343" v="3546" actId="20577"/>
          <ac:spMkLst>
            <pc:docMk/>
            <pc:sldMk cId="351169463" sldId="737"/>
            <ac:spMk id="3" creationId="{6AA01DC2-295E-4AAF-BB53-AD37C019F035}"/>
          </ac:spMkLst>
        </pc:spChg>
        <pc:spChg chg="add mod">
          <ac:chgData name="Yu" userId="ee78be08-385a-49cd-823f-6625dec9d69a" providerId="ADAL" clId="{80C19C64-3EFA-474E-96F0-2217D62BA05D}" dt="2024-04-23T07:26:17.283" v="774" actId="1076"/>
          <ac:spMkLst>
            <pc:docMk/>
            <pc:sldMk cId="351169463" sldId="737"/>
            <ac:spMk id="7" creationId="{C54B40D8-5C43-4A00-B5DD-DB6158BA1C1B}"/>
          </ac:spMkLst>
        </pc:spChg>
        <pc:spChg chg="add del">
          <ac:chgData name="Yu" userId="ee78be08-385a-49cd-823f-6625dec9d69a" providerId="ADAL" clId="{80C19C64-3EFA-474E-96F0-2217D62BA05D}" dt="2024-04-23T07:37:02.160" v="811"/>
          <ac:spMkLst>
            <pc:docMk/>
            <pc:sldMk cId="351169463" sldId="737"/>
            <ac:spMk id="11" creationId="{7B6455D6-FDA8-4CFE-B703-11D5F557F549}"/>
          </ac:spMkLst>
        </pc:spChg>
        <pc:graphicFrameChg chg="add del mod">
          <ac:chgData name="Yu" userId="ee78be08-385a-49cd-823f-6625dec9d69a" providerId="ADAL" clId="{80C19C64-3EFA-474E-96F0-2217D62BA05D}" dt="2024-04-23T07:16:46.391" v="481"/>
          <ac:graphicFrameMkLst>
            <pc:docMk/>
            <pc:sldMk cId="351169463" sldId="737"/>
            <ac:graphicFrameMk id="5" creationId="{A57493A2-0FC6-4168-8D71-BF1ED410F0C2}"/>
          </ac:graphicFrameMkLst>
        </pc:graphicFrameChg>
        <pc:graphicFrameChg chg="add del mod">
          <ac:chgData name="Yu" userId="ee78be08-385a-49cd-823f-6625dec9d69a" providerId="ADAL" clId="{80C19C64-3EFA-474E-96F0-2217D62BA05D}" dt="2024-04-23T07:25:57.040" v="754"/>
          <ac:graphicFrameMkLst>
            <pc:docMk/>
            <pc:sldMk cId="351169463" sldId="737"/>
            <ac:graphicFrameMk id="8" creationId="{8DC2120A-F4B3-4FB6-A201-8D59BFF1B8E4}"/>
          </ac:graphicFrameMkLst>
        </pc:graphicFrameChg>
        <pc:picChg chg="add mod">
          <ac:chgData name="Yu" userId="ee78be08-385a-49cd-823f-6625dec9d69a" providerId="ADAL" clId="{80C19C64-3EFA-474E-96F0-2217D62BA05D}" dt="2024-04-23T07:26:13.044" v="773" actId="1036"/>
          <ac:picMkLst>
            <pc:docMk/>
            <pc:sldMk cId="351169463" sldId="737"/>
            <ac:picMk id="6" creationId="{46F97578-B6BF-4714-AA0E-F2219C33DE84}"/>
          </ac:picMkLst>
        </pc:picChg>
        <pc:picChg chg="add mod">
          <ac:chgData name="Yu" userId="ee78be08-385a-49cd-823f-6625dec9d69a" providerId="ADAL" clId="{80C19C64-3EFA-474E-96F0-2217D62BA05D}" dt="2024-04-23T07:26:23.236" v="775" actId="1076"/>
          <ac:picMkLst>
            <pc:docMk/>
            <pc:sldMk cId="351169463" sldId="737"/>
            <ac:picMk id="9" creationId="{42CB0450-9D61-4532-BA36-BAD0383AF04C}"/>
          </ac:picMkLst>
        </pc:picChg>
      </pc:sldChg>
      <pc:sldChg chg="modSp new del mod">
        <pc:chgData name="Yu" userId="ee78be08-385a-49cd-823f-6625dec9d69a" providerId="ADAL" clId="{80C19C64-3EFA-474E-96F0-2217D62BA05D}" dt="2024-04-23T16:54:16.514" v="2583" actId="47"/>
        <pc:sldMkLst>
          <pc:docMk/>
          <pc:sldMk cId="374633807" sldId="738"/>
        </pc:sldMkLst>
        <pc:spChg chg="mod">
          <ac:chgData name="Yu" userId="ee78be08-385a-49cd-823f-6625dec9d69a" providerId="ADAL" clId="{80C19C64-3EFA-474E-96F0-2217D62BA05D}" dt="2024-04-23T07:34:10.758" v="785" actId="20577"/>
          <ac:spMkLst>
            <pc:docMk/>
            <pc:sldMk cId="374633807" sldId="738"/>
            <ac:spMk id="2" creationId="{E7C1DF4F-BB8E-445E-BA76-703F8242A2E7}"/>
          </ac:spMkLst>
        </pc:spChg>
      </pc:sldChg>
      <pc:sldChg chg="addSp delSp modSp add mod">
        <pc:chgData name="Yu" userId="ee78be08-385a-49cd-823f-6625dec9d69a" providerId="ADAL" clId="{80C19C64-3EFA-474E-96F0-2217D62BA05D}" dt="2024-04-25T03:04:21.811" v="3565" actId="20577"/>
        <pc:sldMkLst>
          <pc:docMk/>
          <pc:sldMk cId="3778878278" sldId="739"/>
        </pc:sldMkLst>
        <pc:spChg chg="mod">
          <ac:chgData name="Yu" userId="ee78be08-385a-49cd-823f-6625dec9d69a" providerId="ADAL" clId="{80C19C64-3EFA-474E-96F0-2217D62BA05D}" dt="2024-04-23T16:19:15.611" v="1348"/>
          <ac:spMkLst>
            <pc:docMk/>
            <pc:sldMk cId="3778878278" sldId="739"/>
            <ac:spMk id="2" creationId="{94E23667-F1E3-4D05-8ECC-600FAA2DC150}"/>
          </ac:spMkLst>
        </pc:spChg>
        <pc:spChg chg="mod">
          <ac:chgData name="Yu" userId="ee78be08-385a-49cd-823f-6625dec9d69a" providerId="ADAL" clId="{80C19C64-3EFA-474E-96F0-2217D62BA05D}" dt="2024-04-25T03:04:21.811" v="3565" actId="20577"/>
          <ac:spMkLst>
            <pc:docMk/>
            <pc:sldMk cId="3778878278" sldId="739"/>
            <ac:spMk id="3" creationId="{6AA01DC2-295E-4AAF-BB53-AD37C019F035}"/>
          </ac:spMkLst>
        </pc:spChg>
        <pc:graphicFrameChg chg="add del mod">
          <ac:chgData name="Yu" userId="ee78be08-385a-49cd-823f-6625dec9d69a" providerId="ADAL" clId="{80C19C64-3EFA-474E-96F0-2217D62BA05D}" dt="2024-04-23T07:41:34.311" v="818"/>
          <ac:graphicFrameMkLst>
            <pc:docMk/>
            <pc:sldMk cId="3778878278" sldId="739"/>
            <ac:graphicFrameMk id="5" creationId="{663BEDE9-DF77-4628-9D45-F28D26EB5F5B}"/>
          </ac:graphicFrameMkLst>
        </pc:graphicFrameChg>
        <pc:graphicFrameChg chg="add del mod">
          <ac:chgData name="Yu" userId="ee78be08-385a-49cd-823f-6625dec9d69a" providerId="ADAL" clId="{80C19C64-3EFA-474E-96F0-2217D62BA05D}" dt="2024-04-23T07:41:37.187" v="822"/>
          <ac:graphicFrameMkLst>
            <pc:docMk/>
            <pc:sldMk cId="3778878278" sldId="739"/>
            <ac:graphicFrameMk id="10" creationId="{C323168F-5B5B-426B-8285-4354B25BE448}"/>
          </ac:graphicFrameMkLst>
        </pc:graphicFrameChg>
        <pc:graphicFrameChg chg="add del mod">
          <ac:chgData name="Yu" userId="ee78be08-385a-49cd-823f-6625dec9d69a" providerId="ADAL" clId="{80C19C64-3EFA-474E-96F0-2217D62BA05D}" dt="2024-04-23T09:23:03.411" v="869"/>
          <ac:graphicFrameMkLst>
            <pc:docMk/>
            <pc:sldMk cId="3778878278" sldId="739"/>
            <ac:graphicFrameMk id="12" creationId="{CC9CD137-C50E-49BD-914A-DE3F48B6C50A}"/>
          </ac:graphicFrameMkLst>
        </pc:graphicFrameChg>
        <pc:picChg chg="del">
          <ac:chgData name="Yu" userId="ee78be08-385a-49cd-823f-6625dec9d69a" providerId="ADAL" clId="{80C19C64-3EFA-474E-96F0-2217D62BA05D}" dt="2024-04-23T07:41:36.123" v="819" actId="478"/>
          <ac:picMkLst>
            <pc:docMk/>
            <pc:sldMk cId="3778878278" sldId="739"/>
            <ac:picMk id="6" creationId="{46F97578-B6BF-4714-AA0E-F2219C33DE84}"/>
          </ac:picMkLst>
        </pc:picChg>
        <pc:picChg chg="add del">
          <ac:chgData name="Yu" userId="ee78be08-385a-49cd-823f-6625dec9d69a" providerId="ADAL" clId="{80C19C64-3EFA-474E-96F0-2217D62BA05D}" dt="2024-04-23T07:41:34.311" v="818"/>
          <ac:picMkLst>
            <pc:docMk/>
            <pc:sldMk cId="3778878278" sldId="739"/>
            <ac:picMk id="8" creationId="{AEAF5381-350A-445F-A47D-87ADC133EA06}"/>
          </ac:picMkLst>
        </pc:picChg>
        <pc:picChg chg="del">
          <ac:chgData name="Yu" userId="ee78be08-385a-49cd-823f-6625dec9d69a" providerId="ADAL" clId="{80C19C64-3EFA-474E-96F0-2217D62BA05D}" dt="2024-04-23T09:22:41.116" v="866" actId="478"/>
          <ac:picMkLst>
            <pc:docMk/>
            <pc:sldMk cId="3778878278" sldId="739"/>
            <ac:picMk id="9" creationId="{42CB0450-9D61-4532-BA36-BAD0383AF04C}"/>
          </ac:picMkLst>
        </pc:picChg>
        <pc:picChg chg="add mod">
          <ac:chgData name="Yu" userId="ee78be08-385a-49cd-823f-6625dec9d69a" providerId="ADAL" clId="{80C19C64-3EFA-474E-96F0-2217D62BA05D}" dt="2024-04-23T07:41:55.369" v="826" actId="1076"/>
          <ac:picMkLst>
            <pc:docMk/>
            <pc:sldMk cId="3778878278" sldId="739"/>
            <ac:picMk id="11" creationId="{23ABFBDD-2ADE-4334-9B7C-8270F3DC5082}"/>
          </ac:picMkLst>
        </pc:picChg>
        <pc:picChg chg="add mod">
          <ac:chgData name="Yu" userId="ee78be08-385a-49cd-823f-6625dec9d69a" providerId="ADAL" clId="{80C19C64-3EFA-474E-96F0-2217D62BA05D}" dt="2024-04-23T09:23:18.748" v="873" actId="1076"/>
          <ac:picMkLst>
            <pc:docMk/>
            <pc:sldMk cId="3778878278" sldId="739"/>
            <ac:picMk id="13" creationId="{D2A1D8F6-E5DC-40A0-B42B-8CF36529A770}"/>
          </ac:picMkLst>
        </pc:picChg>
      </pc:sldChg>
      <pc:sldChg chg="addSp delSp modSp add mod">
        <pc:chgData name="Yu" userId="ee78be08-385a-49cd-823f-6625dec9d69a" providerId="ADAL" clId="{80C19C64-3EFA-474E-96F0-2217D62BA05D}" dt="2024-04-25T03:04:35.281" v="3570" actId="20577"/>
        <pc:sldMkLst>
          <pc:docMk/>
          <pc:sldMk cId="301803829" sldId="740"/>
        </pc:sldMkLst>
        <pc:spChg chg="mod">
          <ac:chgData name="Yu" userId="ee78be08-385a-49cd-823f-6625dec9d69a" providerId="ADAL" clId="{80C19C64-3EFA-474E-96F0-2217D62BA05D}" dt="2024-04-23T16:19:11.088" v="1346"/>
          <ac:spMkLst>
            <pc:docMk/>
            <pc:sldMk cId="301803829" sldId="740"/>
            <ac:spMk id="2" creationId="{94E23667-F1E3-4D05-8ECC-600FAA2DC150}"/>
          </ac:spMkLst>
        </pc:spChg>
        <pc:spChg chg="mod">
          <ac:chgData name="Yu" userId="ee78be08-385a-49cd-823f-6625dec9d69a" providerId="ADAL" clId="{80C19C64-3EFA-474E-96F0-2217D62BA05D}" dt="2024-04-25T03:04:35.281" v="3570" actId="20577"/>
          <ac:spMkLst>
            <pc:docMk/>
            <pc:sldMk cId="301803829" sldId="740"/>
            <ac:spMk id="3" creationId="{6AA01DC2-295E-4AAF-BB53-AD37C019F035}"/>
          </ac:spMkLst>
        </pc:spChg>
        <pc:graphicFrameChg chg="add del mod">
          <ac:chgData name="Yu" userId="ee78be08-385a-49cd-823f-6625dec9d69a" providerId="ADAL" clId="{80C19C64-3EFA-474E-96F0-2217D62BA05D}" dt="2024-04-23T07:52:34.135" v="831"/>
          <ac:graphicFrameMkLst>
            <pc:docMk/>
            <pc:sldMk cId="301803829" sldId="740"/>
            <ac:graphicFrameMk id="5" creationId="{35B386C1-604B-436E-B79B-04253B0CAAE7}"/>
          </ac:graphicFrameMkLst>
        </pc:graphicFrameChg>
        <pc:graphicFrameChg chg="add del mod">
          <ac:chgData name="Yu" userId="ee78be08-385a-49cd-823f-6625dec9d69a" providerId="ADAL" clId="{80C19C64-3EFA-474E-96F0-2217D62BA05D}" dt="2024-04-23T09:24:14.803" v="877"/>
          <ac:graphicFrameMkLst>
            <pc:docMk/>
            <pc:sldMk cId="301803829" sldId="740"/>
            <ac:graphicFrameMk id="8" creationId="{7FB40A34-4583-41FD-95E7-3402C801CB06}"/>
          </ac:graphicFrameMkLst>
        </pc:graphicFrameChg>
        <pc:picChg chg="add mod">
          <ac:chgData name="Yu" userId="ee78be08-385a-49cd-823f-6625dec9d69a" providerId="ADAL" clId="{80C19C64-3EFA-474E-96F0-2217D62BA05D}" dt="2024-04-23T07:53:04.817" v="835" actId="1076"/>
          <ac:picMkLst>
            <pc:docMk/>
            <pc:sldMk cId="301803829" sldId="740"/>
            <ac:picMk id="6" creationId="{DCA4D8C0-4727-440D-A9D1-323A8A7A0C0E}"/>
          </ac:picMkLst>
        </pc:picChg>
        <pc:picChg chg="del">
          <ac:chgData name="Yu" userId="ee78be08-385a-49cd-823f-6625dec9d69a" providerId="ADAL" clId="{80C19C64-3EFA-474E-96F0-2217D62BA05D}" dt="2024-04-23T09:24:04.732" v="874" actId="478"/>
          <ac:picMkLst>
            <pc:docMk/>
            <pc:sldMk cId="301803829" sldId="740"/>
            <ac:picMk id="9" creationId="{42CB0450-9D61-4532-BA36-BAD0383AF04C}"/>
          </ac:picMkLst>
        </pc:picChg>
        <pc:picChg chg="add mod">
          <ac:chgData name="Yu" userId="ee78be08-385a-49cd-823f-6625dec9d69a" providerId="ADAL" clId="{80C19C64-3EFA-474E-96F0-2217D62BA05D}" dt="2024-04-23T09:24:29.688" v="881" actId="1076"/>
          <ac:picMkLst>
            <pc:docMk/>
            <pc:sldMk cId="301803829" sldId="740"/>
            <ac:picMk id="10" creationId="{0F8D630E-1775-4256-A593-64B0DDE35B62}"/>
          </ac:picMkLst>
        </pc:picChg>
        <pc:picChg chg="del">
          <ac:chgData name="Yu" userId="ee78be08-385a-49cd-823f-6625dec9d69a" providerId="ADAL" clId="{80C19C64-3EFA-474E-96F0-2217D62BA05D}" dt="2024-04-23T07:52:33.618" v="828" actId="478"/>
          <ac:picMkLst>
            <pc:docMk/>
            <pc:sldMk cId="301803829" sldId="740"/>
            <ac:picMk id="11" creationId="{23ABFBDD-2ADE-4334-9B7C-8270F3DC5082}"/>
          </ac:picMkLst>
        </pc:picChg>
      </pc:sldChg>
      <pc:sldChg chg="addSp delSp modSp add mod">
        <pc:chgData name="Yu" userId="ee78be08-385a-49cd-823f-6625dec9d69a" providerId="ADAL" clId="{80C19C64-3EFA-474E-96F0-2217D62BA05D}" dt="2024-04-25T03:04:49.142" v="3575" actId="20577"/>
        <pc:sldMkLst>
          <pc:docMk/>
          <pc:sldMk cId="1679698458" sldId="741"/>
        </pc:sldMkLst>
        <pc:spChg chg="mod">
          <ac:chgData name="Yu" userId="ee78be08-385a-49cd-823f-6625dec9d69a" providerId="ADAL" clId="{80C19C64-3EFA-474E-96F0-2217D62BA05D}" dt="2024-04-23T16:19:06.655" v="1344"/>
          <ac:spMkLst>
            <pc:docMk/>
            <pc:sldMk cId="1679698458" sldId="741"/>
            <ac:spMk id="2" creationId="{94E23667-F1E3-4D05-8ECC-600FAA2DC150}"/>
          </ac:spMkLst>
        </pc:spChg>
        <pc:spChg chg="mod">
          <ac:chgData name="Yu" userId="ee78be08-385a-49cd-823f-6625dec9d69a" providerId="ADAL" clId="{80C19C64-3EFA-474E-96F0-2217D62BA05D}" dt="2024-04-25T03:04:49.142" v="3575" actId="20577"/>
          <ac:spMkLst>
            <pc:docMk/>
            <pc:sldMk cId="1679698458" sldId="741"/>
            <ac:spMk id="3" creationId="{6AA01DC2-295E-4AAF-BB53-AD37C019F035}"/>
          </ac:spMkLst>
        </pc:spChg>
        <pc:graphicFrameChg chg="add del mod">
          <ac:chgData name="Yu" userId="ee78be08-385a-49cd-823f-6625dec9d69a" providerId="ADAL" clId="{80C19C64-3EFA-474E-96F0-2217D62BA05D}" dt="2024-04-23T09:25:18.929" v="888"/>
          <ac:graphicFrameMkLst>
            <pc:docMk/>
            <pc:sldMk cId="1679698458" sldId="741"/>
            <ac:graphicFrameMk id="8" creationId="{BAA3A181-94F1-4238-8BAC-823E21C42A5F}"/>
          </ac:graphicFrameMkLst>
        </pc:graphicFrameChg>
        <pc:picChg chg="add mod">
          <ac:chgData name="Yu" userId="ee78be08-385a-49cd-823f-6625dec9d69a" providerId="ADAL" clId="{80C19C64-3EFA-474E-96F0-2217D62BA05D}" dt="2024-04-23T07:53:43.378" v="841" actId="1076"/>
          <ac:picMkLst>
            <pc:docMk/>
            <pc:sldMk cId="1679698458" sldId="741"/>
            <ac:picMk id="5" creationId="{54B0ABE3-A568-4062-9F69-F593BA9F501D}"/>
          </ac:picMkLst>
        </pc:picChg>
        <pc:picChg chg="del">
          <ac:chgData name="Yu" userId="ee78be08-385a-49cd-823f-6625dec9d69a" providerId="ADAL" clId="{80C19C64-3EFA-474E-96F0-2217D62BA05D}" dt="2024-04-23T07:53:26.415" v="838" actId="478"/>
          <ac:picMkLst>
            <pc:docMk/>
            <pc:sldMk cId="1679698458" sldId="741"/>
            <ac:picMk id="6" creationId="{DCA4D8C0-4727-440D-A9D1-323A8A7A0C0E}"/>
          </ac:picMkLst>
        </pc:picChg>
        <pc:picChg chg="del">
          <ac:chgData name="Yu" userId="ee78be08-385a-49cd-823f-6625dec9d69a" providerId="ADAL" clId="{80C19C64-3EFA-474E-96F0-2217D62BA05D}" dt="2024-04-23T09:25:02.875" v="882" actId="478"/>
          <ac:picMkLst>
            <pc:docMk/>
            <pc:sldMk cId="1679698458" sldId="741"/>
            <ac:picMk id="9" creationId="{42CB0450-9D61-4532-BA36-BAD0383AF04C}"/>
          </ac:picMkLst>
        </pc:picChg>
        <pc:picChg chg="add mod">
          <ac:chgData name="Yu" userId="ee78be08-385a-49cd-823f-6625dec9d69a" providerId="ADAL" clId="{80C19C64-3EFA-474E-96F0-2217D62BA05D}" dt="2024-04-23T09:25:33.515" v="892" actId="1076"/>
          <ac:picMkLst>
            <pc:docMk/>
            <pc:sldMk cId="1679698458" sldId="741"/>
            <ac:picMk id="10" creationId="{5135D2D9-FB5B-4D4F-A3AE-24A0CCAB1532}"/>
          </ac:picMkLst>
        </pc:picChg>
      </pc:sldChg>
      <pc:sldChg chg="addSp delSp modSp add mod">
        <pc:chgData name="Yu" userId="ee78be08-385a-49cd-823f-6625dec9d69a" providerId="ADAL" clId="{80C19C64-3EFA-474E-96F0-2217D62BA05D}" dt="2024-04-25T03:05:00.913" v="3580" actId="20577"/>
        <pc:sldMkLst>
          <pc:docMk/>
          <pc:sldMk cId="522673831" sldId="742"/>
        </pc:sldMkLst>
        <pc:spChg chg="mod">
          <ac:chgData name="Yu" userId="ee78be08-385a-49cd-823f-6625dec9d69a" providerId="ADAL" clId="{80C19C64-3EFA-474E-96F0-2217D62BA05D}" dt="2024-04-23T16:19:01.226" v="1342"/>
          <ac:spMkLst>
            <pc:docMk/>
            <pc:sldMk cId="522673831" sldId="742"/>
            <ac:spMk id="2" creationId="{94E23667-F1E3-4D05-8ECC-600FAA2DC150}"/>
          </ac:spMkLst>
        </pc:spChg>
        <pc:spChg chg="mod">
          <ac:chgData name="Yu" userId="ee78be08-385a-49cd-823f-6625dec9d69a" providerId="ADAL" clId="{80C19C64-3EFA-474E-96F0-2217D62BA05D}" dt="2024-04-25T03:05:00.913" v="3580" actId="20577"/>
          <ac:spMkLst>
            <pc:docMk/>
            <pc:sldMk cId="522673831" sldId="742"/>
            <ac:spMk id="3" creationId="{6AA01DC2-295E-4AAF-BB53-AD37C019F035}"/>
          </ac:spMkLst>
        </pc:spChg>
        <pc:graphicFrameChg chg="add del mod">
          <ac:chgData name="Yu" userId="ee78be08-385a-49cd-823f-6625dec9d69a" providerId="ADAL" clId="{80C19C64-3EFA-474E-96F0-2217D62BA05D}" dt="2024-04-23T07:53:58.092" v="846"/>
          <ac:graphicFrameMkLst>
            <pc:docMk/>
            <pc:sldMk cId="522673831" sldId="742"/>
            <ac:graphicFrameMk id="6" creationId="{DA0B7B42-03C4-4A32-907E-E3C531A29FEF}"/>
          </ac:graphicFrameMkLst>
        </pc:graphicFrameChg>
        <pc:graphicFrameChg chg="add del mod">
          <ac:chgData name="Yu" userId="ee78be08-385a-49cd-823f-6625dec9d69a" providerId="ADAL" clId="{80C19C64-3EFA-474E-96F0-2217D62BA05D}" dt="2024-04-23T09:25:45.877" v="895"/>
          <ac:graphicFrameMkLst>
            <pc:docMk/>
            <pc:sldMk cId="522673831" sldId="742"/>
            <ac:graphicFrameMk id="10" creationId="{BBDA9ED8-58DD-4EE8-9D80-08283A475124}"/>
          </ac:graphicFrameMkLst>
        </pc:graphicFrameChg>
        <pc:picChg chg="del">
          <ac:chgData name="Yu" userId="ee78be08-385a-49cd-823f-6625dec9d69a" providerId="ADAL" clId="{80C19C64-3EFA-474E-96F0-2217D62BA05D}" dt="2024-04-23T07:53:50.714" v="843" actId="478"/>
          <ac:picMkLst>
            <pc:docMk/>
            <pc:sldMk cId="522673831" sldId="742"/>
            <ac:picMk id="5" creationId="{54B0ABE3-A568-4062-9F69-F593BA9F501D}"/>
          </ac:picMkLst>
        </pc:picChg>
        <pc:picChg chg="add mod">
          <ac:chgData name="Yu" userId="ee78be08-385a-49cd-823f-6625dec9d69a" providerId="ADAL" clId="{80C19C64-3EFA-474E-96F0-2217D62BA05D}" dt="2024-04-23T07:54:11.958" v="850" actId="1076"/>
          <ac:picMkLst>
            <pc:docMk/>
            <pc:sldMk cId="522673831" sldId="742"/>
            <ac:picMk id="8" creationId="{8A1D401E-13F2-47C2-93C3-1698F9F46600}"/>
          </ac:picMkLst>
        </pc:picChg>
        <pc:picChg chg="del">
          <ac:chgData name="Yu" userId="ee78be08-385a-49cd-823f-6625dec9d69a" providerId="ADAL" clId="{80C19C64-3EFA-474E-96F0-2217D62BA05D}" dt="2024-04-23T09:25:04.164" v="883" actId="478"/>
          <ac:picMkLst>
            <pc:docMk/>
            <pc:sldMk cId="522673831" sldId="742"/>
            <ac:picMk id="9" creationId="{42CB0450-9D61-4532-BA36-BAD0383AF04C}"/>
          </ac:picMkLst>
        </pc:picChg>
        <pc:picChg chg="add mod">
          <ac:chgData name="Yu" userId="ee78be08-385a-49cd-823f-6625dec9d69a" providerId="ADAL" clId="{80C19C64-3EFA-474E-96F0-2217D62BA05D}" dt="2024-04-23T09:26:00.632" v="899" actId="1076"/>
          <ac:picMkLst>
            <pc:docMk/>
            <pc:sldMk cId="522673831" sldId="742"/>
            <ac:picMk id="11" creationId="{801E3D50-E586-47B5-AA51-D2026018DA81}"/>
          </ac:picMkLst>
        </pc:picChg>
      </pc:sldChg>
      <pc:sldChg chg="addSp delSp modSp add mod">
        <pc:chgData name="Yu" userId="ee78be08-385a-49cd-823f-6625dec9d69a" providerId="ADAL" clId="{80C19C64-3EFA-474E-96F0-2217D62BA05D}" dt="2024-04-25T03:05:12.850" v="3585" actId="20577"/>
        <pc:sldMkLst>
          <pc:docMk/>
          <pc:sldMk cId="2116814259" sldId="743"/>
        </pc:sldMkLst>
        <pc:spChg chg="mod">
          <ac:chgData name="Yu" userId="ee78be08-385a-49cd-823f-6625dec9d69a" providerId="ADAL" clId="{80C19C64-3EFA-474E-96F0-2217D62BA05D}" dt="2024-04-23T16:18:57.670" v="1340"/>
          <ac:spMkLst>
            <pc:docMk/>
            <pc:sldMk cId="2116814259" sldId="743"/>
            <ac:spMk id="2" creationId="{94E23667-F1E3-4D05-8ECC-600FAA2DC150}"/>
          </ac:spMkLst>
        </pc:spChg>
        <pc:spChg chg="mod">
          <ac:chgData name="Yu" userId="ee78be08-385a-49cd-823f-6625dec9d69a" providerId="ADAL" clId="{80C19C64-3EFA-474E-96F0-2217D62BA05D}" dt="2024-04-25T03:05:12.850" v="3585" actId="20577"/>
          <ac:spMkLst>
            <pc:docMk/>
            <pc:sldMk cId="2116814259" sldId="743"/>
            <ac:spMk id="3" creationId="{6AA01DC2-295E-4AAF-BB53-AD37C019F035}"/>
          </ac:spMkLst>
        </pc:spChg>
        <pc:graphicFrameChg chg="add del mod">
          <ac:chgData name="Yu" userId="ee78be08-385a-49cd-823f-6625dec9d69a" providerId="ADAL" clId="{80C19C64-3EFA-474E-96F0-2217D62BA05D}" dt="2024-04-23T09:26:10.925" v="902"/>
          <ac:graphicFrameMkLst>
            <pc:docMk/>
            <pc:sldMk cId="2116814259" sldId="743"/>
            <ac:graphicFrameMk id="6" creationId="{88C6BBD6-9974-4AB8-9132-6CF2E90F53FE}"/>
          </ac:graphicFrameMkLst>
        </pc:graphicFrameChg>
        <pc:picChg chg="add mod">
          <ac:chgData name="Yu" userId="ee78be08-385a-49cd-823f-6625dec9d69a" providerId="ADAL" clId="{80C19C64-3EFA-474E-96F0-2217D62BA05D}" dt="2024-04-23T07:54:54.830" v="856" actId="1076"/>
          <ac:picMkLst>
            <pc:docMk/>
            <pc:sldMk cId="2116814259" sldId="743"/>
            <ac:picMk id="5" creationId="{025F6931-7315-498E-91C3-A5A6FC623005}"/>
          </ac:picMkLst>
        </pc:picChg>
        <pc:picChg chg="del">
          <ac:chgData name="Yu" userId="ee78be08-385a-49cd-823f-6625dec9d69a" providerId="ADAL" clId="{80C19C64-3EFA-474E-96F0-2217D62BA05D}" dt="2024-04-23T07:54:38.822" v="853" actId="478"/>
          <ac:picMkLst>
            <pc:docMk/>
            <pc:sldMk cId="2116814259" sldId="743"/>
            <ac:picMk id="8" creationId="{8A1D401E-13F2-47C2-93C3-1698F9F46600}"/>
          </ac:picMkLst>
        </pc:picChg>
        <pc:picChg chg="del">
          <ac:chgData name="Yu" userId="ee78be08-385a-49cd-823f-6625dec9d69a" providerId="ADAL" clId="{80C19C64-3EFA-474E-96F0-2217D62BA05D}" dt="2024-04-23T09:25:05.346" v="884" actId="478"/>
          <ac:picMkLst>
            <pc:docMk/>
            <pc:sldMk cId="2116814259" sldId="743"/>
            <ac:picMk id="9" creationId="{42CB0450-9D61-4532-BA36-BAD0383AF04C}"/>
          </ac:picMkLst>
        </pc:picChg>
        <pc:picChg chg="add mod">
          <ac:chgData name="Yu" userId="ee78be08-385a-49cd-823f-6625dec9d69a" providerId="ADAL" clId="{80C19C64-3EFA-474E-96F0-2217D62BA05D}" dt="2024-04-23T09:26:25.654" v="906" actId="1076"/>
          <ac:picMkLst>
            <pc:docMk/>
            <pc:sldMk cId="2116814259" sldId="743"/>
            <ac:picMk id="10" creationId="{6DFACB17-4CF2-4B99-83EF-4B29600D1298}"/>
          </ac:picMkLst>
        </pc:picChg>
      </pc:sldChg>
      <pc:sldChg chg="addSp delSp modSp add mod">
        <pc:chgData name="Yu" userId="ee78be08-385a-49cd-823f-6625dec9d69a" providerId="ADAL" clId="{80C19C64-3EFA-474E-96F0-2217D62BA05D}" dt="2024-04-25T03:07:02.248" v="3590" actId="20577"/>
        <pc:sldMkLst>
          <pc:docMk/>
          <pc:sldMk cId="3224243874" sldId="744"/>
        </pc:sldMkLst>
        <pc:spChg chg="mod">
          <ac:chgData name="Yu" userId="ee78be08-385a-49cd-823f-6625dec9d69a" providerId="ADAL" clId="{80C19C64-3EFA-474E-96F0-2217D62BA05D}" dt="2024-04-23T16:18:53.439" v="1338"/>
          <ac:spMkLst>
            <pc:docMk/>
            <pc:sldMk cId="3224243874" sldId="744"/>
            <ac:spMk id="2" creationId="{94E23667-F1E3-4D05-8ECC-600FAA2DC150}"/>
          </ac:spMkLst>
        </pc:spChg>
        <pc:spChg chg="mod">
          <ac:chgData name="Yu" userId="ee78be08-385a-49cd-823f-6625dec9d69a" providerId="ADAL" clId="{80C19C64-3EFA-474E-96F0-2217D62BA05D}" dt="2024-04-25T03:07:02.248" v="3590" actId="20577"/>
          <ac:spMkLst>
            <pc:docMk/>
            <pc:sldMk cId="3224243874" sldId="744"/>
            <ac:spMk id="3" creationId="{6AA01DC2-295E-4AAF-BB53-AD37C019F035}"/>
          </ac:spMkLst>
        </pc:spChg>
        <pc:graphicFrameChg chg="add del mod">
          <ac:chgData name="Yu" userId="ee78be08-385a-49cd-823f-6625dec9d69a" providerId="ADAL" clId="{80C19C64-3EFA-474E-96F0-2217D62BA05D}" dt="2024-04-23T07:55:11.894" v="861"/>
          <ac:graphicFrameMkLst>
            <pc:docMk/>
            <pc:sldMk cId="3224243874" sldId="744"/>
            <ac:graphicFrameMk id="6" creationId="{EFBC20EC-2078-46C1-9E99-E99DC05825DA}"/>
          </ac:graphicFrameMkLst>
        </pc:graphicFrameChg>
        <pc:picChg chg="del">
          <ac:chgData name="Yu" userId="ee78be08-385a-49cd-823f-6625dec9d69a" providerId="ADAL" clId="{80C19C64-3EFA-474E-96F0-2217D62BA05D}" dt="2024-04-23T07:55:11.319" v="858" actId="478"/>
          <ac:picMkLst>
            <pc:docMk/>
            <pc:sldMk cId="3224243874" sldId="744"/>
            <ac:picMk id="5" creationId="{025F6931-7315-498E-91C3-A5A6FC623005}"/>
          </ac:picMkLst>
        </pc:picChg>
        <pc:picChg chg="add mod">
          <ac:chgData name="Yu" userId="ee78be08-385a-49cd-823f-6625dec9d69a" providerId="ADAL" clId="{80C19C64-3EFA-474E-96F0-2217D62BA05D}" dt="2024-04-23T07:55:27.714" v="865" actId="1076"/>
          <ac:picMkLst>
            <pc:docMk/>
            <pc:sldMk cId="3224243874" sldId="744"/>
            <ac:picMk id="8" creationId="{565E3959-3681-4EE9-8BCB-D7508B203145}"/>
          </ac:picMkLst>
        </pc:picChg>
        <pc:picChg chg="del">
          <ac:chgData name="Yu" userId="ee78be08-385a-49cd-823f-6625dec9d69a" providerId="ADAL" clId="{80C19C64-3EFA-474E-96F0-2217D62BA05D}" dt="2024-04-23T09:25:06.565" v="885" actId="478"/>
          <ac:picMkLst>
            <pc:docMk/>
            <pc:sldMk cId="3224243874" sldId="744"/>
            <ac:picMk id="9" creationId="{42CB0450-9D61-4532-BA36-BAD0383AF04C}"/>
          </ac:picMkLst>
        </pc:picChg>
        <pc:picChg chg="add mod">
          <ac:chgData name="Yu" userId="ee78be08-385a-49cd-823f-6625dec9d69a" providerId="ADAL" clId="{80C19C64-3EFA-474E-96F0-2217D62BA05D}" dt="2024-04-23T09:27:19.703" v="910" actId="1076"/>
          <ac:picMkLst>
            <pc:docMk/>
            <pc:sldMk cId="3224243874" sldId="744"/>
            <ac:picMk id="10" creationId="{08154596-3F72-4A17-A424-3D939135A865}"/>
          </ac:picMkLst>
        </pc:picChg>
      </pc:sldChg>
      <pc:sldChg chg="addSp delSp modSp new mod">
        <pc:chgData name="Yu" userId="ee78be08-385a-49cd-823f-6625dec9d69a" providerId="ADAL" clId="{80C19C64-3EFA-474E-96F0-2217D62BA05D}" dt="2024-04-25T03:17:23.215" v="3608" actId="20577"/>
        <pc:sldMkLst>
          <pc:docMk/>
          <pc:sldMk cId="1656419480" sldId="745"/>
        </pc:sldMkLst>
        <pc:spChg chg="mod">
          <ac:chgData name="Yu" userId="ee78be08-385a-49cd-823f-6625dec9d69a" providerId="ADAL" clId="{80C19C64-3EFA-474E-96F0-2217D62BA05D}" dt="2024-04-23T16:22:31.062" v="1382"/>
          <ac:spMkLst>
            <pc:docMk/>
            <pc:sldMk cId="1656419480" sldId="745"/>
            <ac:spMk id="2" creationId="{81E17262-DF15-47B3-B5EB-C32BD28E1B05}"/>
          </ac:spMkLst>
        </pc:spChg>
        <pc:spChg chg="mod">
          <ac:chgData name="Yu" userId="ee78be08-385a-49cd-823f-6625dec9d69a" providerId="ADAL" clId="{80C19C64-3EFA-474E-96F0-2217D62BA05D}" dt="2024-04-25T03:17:23.215" v="3608" actId="20577"/>
          <ac:spMkLst>
            <pc:docMk/>
            <pc:sldMk cId="1656419480" sldId="745"/>
            <ac:spMk id="3" creationId="{E11BBB3A-B534-45E7-B1DE-0560DE51F072}"/>
          </ac:spMkLst>
        </pc:spChg>
        <pc:spChg chg="add del mod">
          <ac:chgData name="Yu" userId="ee78be08-385a-49cd-823f-6625dec9d69a" providerId="ADAL" clId="{80C19C64-3EFA-474E-96F0-2217D62BA05D}" dt="2024-04-23T16:30:02.750" v="1530" actId="478"/>
          <ac:spMkLst>
            <pc:docMk/>
            <pc:sldMk cId="1656419480" sldId="745"/>
            <ac:spMk id="7" creationId="{8CE42787-56CD-4AF9-92CD-2D1087CA05E8}"/>
          </ac:spMkLst>
        </pc:spChg>
        <pc:spChg chg="add mod">
          <ac:chgData name="Yu" userId="ee78be08-385a-49cd-823f-6625dec9d69a" providerId="ADAL" clId="{80C19C64-3EFA-474E-96F0-2217D62BA05D}" dt="2024-04-25T03:16:45.287" v="3607" actId="1076"/>
          <ac:spMkLst>
            <pc:docMk/>
            <pc:sldMk cId="1656419480" sldId="745"/>
            <ac:spMk id="8" creationId="{5F51BB23-E460-451A-8714-5A7EABA78DA4}"/>
          </ac:spMkLst>
        </pc:spChg>
        <pc:spChg chg="add mod">
          <ac:chgData name="Yu" userId="ee78be08-385a-49cd-823f-6625dec9d69a" providerId="ADAL" clId="{80C19C64-3EFA-474E-96F0-2217D62BA05D}" dt="2024-04-25T03:16:45.287" v="3607" actId="1076"/>
          <ac:spMkLst>
            <pc:docMk/>
            <pc:sldMk cId="1656419480" sldId="745"/>
            <ac:spMk id="9" creationId="{50D829E8-8BDE-41F9-955F-BFE9218FBCDB}"/>
          </ac:spMkLst>
        </pc:spChg>
        <pc:spChg chg="add mod">
          <ac:chgData name="Yu" userId="ee78be08-385a-49cd-823f-6625dec9d69a" providerId="ADAL" clId="{80C19C64-3EFA-474E-96F0-2217D62BA05D}" dt="2024-04-25T03:16:45.287" v="3607" actId="1076"/>
          <ac:spMkLst>
            <pc:docMk/>
            <pc:sldMk cId="1656419480" sldId="745"/>
            <ac:spMk id="10" creationId="{376E8356-A9AB-4392-A581-CC116DA34A48}"/>
          </ac:spMkLst>
        </pc:spChg>
        <pc:graphicFrameChg chg="add del mod">
          <ac:chgData name="Yu" userId="ee78be08-385a-49cd-823f-6625dec9d69a" providerId="ADAL" clId="{80C19C64-3EFA-474E-96F0-2217D62BA05D}" dt="2024-04-23T16:29:05.124" v="1520"/>
          <ac:graphicFrameMkLst>
            <pc:docMk/>
            <pc:sldMk cId="1656419480" sldId="745"/>
            <ac:graphicFrameMk id="5" creationId="{2DE14199-7775-4FFB-B3EE-98085541711B}"/>
          </ac:graphicFrameMkLst>
        </pc:graphicFrameChg>
        <pc:picChg chg="add mod">
          <ac:chgData name="Yu" userId="ee78be08-385a-49cd-823f-6625dec9d69a" providerId="ADAL" clId="{80C19C64-3EFA-474E-96F0-2217D62BA05D}" dt="2024-04-25T03:16:45.287" v="3607" actId="1076"/>
          <ac:picMkLst>
            <pc:docMk/>
            <pc:sldMk cId="1656419480" sldId="745"/>
            <ac:picMk id="6" creationId="{D396D8BF-B820-4D72-B495-1C04FBEBA806}"/>
          </ac:picMkLst>
        </pc:picChg>
      </pc:sldChg>
      <pc:sldChg chg="addSp delSp modSp new mod">
        <pc:chgData name="Yu" userId="ee78be08-385a-49cd-823f-6625dec9d69a" providerId="ADAL" clId="{80C19C64-3EFA-474E-96F0-2217D62BA05D}" dt="2024-04-24T16:50:58.989" v="3337" actId="1076"/>
        <pc:sldMkLst>
          <pc:docMk/>
          <pc:sldMk cId="3593880909" sldId="746"/>
        </pc:sldMkLst>
        <pc:spChg chg="mod">
          <ac:chgData name="Yu" userId="ee78be08-385a-49cd-823f-6625dec9d69a" providerId="ADAL" clId="{80C19C64-3EFA-474E-96F0-2217D62BA05D}" dt="2024-04-23T16:32:00.053" v="1664" actId="20577"/>
          <ac:spMkLst>
            <pc:docMk/>
            <pc:sldMk cId="3593880909" sldId="746"/>
            <ac:spMk id="2" creationId="{0368E651-1C75-4EB5-91AE-57721C84EFB4}"/>
          </ac:spMkLst>
        </pc:spChg>
        <pc:spChg chg="mod">
          <ac:chgData name="Yu" userId="ee78be08-385a-49cd-823f-6625dec9d69a" providerId="ADAL" clId="{80C19C64-3EFA-474E-96F0-2217D62BA05D}" dt="2024-04-24T16:50:48.517" v="3333" actId="20577"/>
          <ac:spMkLst>
            <pc:docMk/>
            <pc:sldMk cId="3593880909" sldId="746"/>
            <ac:spMk id="3" creationId="{C2516EF3-332B-4C23-90D5-7BDF9E256FDA}"/>
          </ac:spMkLst>
        </pc:spChg>
        <pc:spChg chg="add del">
          <ac:chgData name="Yu" userId="ee78be08-385a-49cd-823f-6625dec9d69a" providerId="ADAL" clId="{80C19C64-3EFA-474E-96F0-2217D62BA05D}" dt="2024-04-23T16:37:34.743" v="1891"/>
          <ac:spMkLst>
            <pc:docMk/>
            <pc:sldMk cId="3593880909" sldId="746"/>
            <ac:spMk id="9" creationId="{669085F5-251F-483B-827B-999A0F508D17}"/>
          </ac:spMkLst>
        </pc:spChg>
        <pc:spChg chg="add del mod">
          <ac:chgData name="Yu" userId="ee78be08-385a-49cd-823f-6625dec9d69a" providerId="ADAL" clId="{80C19C64-3EFA-474E-96F0-2217D62BA05D}" dt="2024-04-23T16:40:32.639" v="2074"/>
          <ac:spMkLst>
            <pc:docMk/>
            <pc:sldMk cId="3593880909" sldId="746"/>
            <ac:spMk id="11" creationId="{F49B1B43-1F40-4494-9DE0-BE3E6A289C7D}"/>
          </ac:spMkLst>
        </pc:spChg>
        <pc:graphicFrameChg chg="add del mod">
          <ac:chgData name="Yu" userId="ee78be08-385a-49cd-823f-6625dec9d69a" providerId="ADAL" clId="{80C19C64-3EFA-474E-96F0-2217D62BA05D}" dt="2024-04-23T16:35:26.678" v="1789"/>
          <ac:graphicFrameMkLst>
            <pc:docMk/>
            <pc:sldMk cId="3593880909" sldId="746"/>
            <ac:graphicFrameMk id="6" creationId="{1994BC46-2399-4A21-8DEF-E106588AFCB1}"/>
          </ac:graphicFrameMkLst>
        </pc:graphicFrameChg>
        <pc:picChg chg="add mod">
          <ac:chgData name="Yu" userId="ee78be08-385a-49cd-823f-6625dec9d69a" providerId="ADAL" clId="{80C19C64-3EFA-474E-96F0-2217D62BA05D}" dt="2024-04-24T16:50:54.752" v="3336" actId="1076"/>
          <ac:picMkLst>
            <pc:docMk/>
            <pc:sldMk cId="3593880909" sldId="746"/>
            <ac:picMk id="5" creationId="{4E9F89A1-66C3-4E86-A1D9-E8E2FCAB8E9C}"/>
          </ac:picMkLst>
        </pc:picChg>
        <pc:picChg chg="add mod">
          <ac:chgData name="Yu" userId="ee78be08-385a-49cd-823f-6625dec9d69a" providerId="ADAL" clId="{80C19C64-3EFA-474E-96F0-2217D62BA05D}" dt="2024-04-24T16:50:58.989" v="3337" actId="1076"/>
          <ac:picMkLst>
            <pc:docMk/>
            <pc:sldMk cId="3593880909" sldId="746"/>
            <ac:picMk id="7" creationId="{9B3683D3-624C-4AF0-9911-66D17920B2D8}"/>
          </ac:picMkLst>
        </pc:picChg>
      </pc:sldChg>
      <pc:sldChg chg="addSp delSp modSp new mod">
        <pc:chgData name="Yu" userId="ee78be08-385a-49cd-823f-6625dec9d69a" providerId="ADAL" clId="{80C19C64-3EFA-474E-96F0-2217D62BA05D}" dt="2024-04-25T01:27:49.143" v="3537" actId="20577"/>
        <pc:sldMkLst>
          <pc:docMk/>
          <pc:sldMk cId="4219806049" sldId="747"/>
        </pc:sldMkLst>
        <pc:spChg chg="mod">
          <ac:chgData name="Yu" userId="ee78be08-385a-49cd-823f-6625dec9d69a" providerId="ADAL" clId="{80C19C64-3EFA-474E-96F0-2217D62BA05D}" dt="2024-04-25T01:27:49.143" v="3537" actId="20577"/>
          <ac:spMkLst>
            <pc:docMk/>
            <pc:sldMk cId="4219806049" sldId="747"/>
            <ac:spMk id="2" creationId="{65853FCE-5B62-4912-BA1E-2A946E8827C7}"/>
          </ac:spMkLst>
        </pc:spChg>
        <pc:spChg chg="mod">
          <ac:chgData name="Yu" userId="ee78be08-385a-49cd-823f-6625dec9d69a" providerId="ADAL" clId="{80C19C64-3EFA-474E-96F0-2217D62BA05D}" dt="2024-04-23T16:50:01.334" v="2379" actId="20577"/>
          <ac:spMkLst>
            <pc:docMk/>
            <pc:sldMk cId="4219806049" sldId="747"/>
            <ac:spMk id="3" creationId="{3055FD37-6C28-452E-A203-60D2025885D9}"/>
          </ac:spMkLst>
        </pc:spChg>
        <pc:spChg chg="add mod">
          <ac:chgData name="Yu" userId="ee78be08-385a-49cd-823f-6625dec9d69a" providerId="ADAL" clId="{80C19C64-3EFA-474E-96F0-2217D62BA05D}" dt="2024-04-24T16:39:27.610" v="3223" actId="1076"/>
          <ac:spMkLst>
            <pc:docMk/>
            <pc:sldMk cId="4219806049" sldId="747"/>
            <ac:spMk id="9" creationId="{745E7952-4DE7-4CA6-80A4-08B9EA06FEEF}"/>
          </ac:spMkLst>
        </pc:spChg>
        <pc:spChg chg="add mod">
          <ac:chgData name="Yu" userId="ee78be08-385a-49cd-823f-6625dec9d69a" providerId="ADAL" clId="{80C19C64-3EFA-474E-96F0-2217D62BA05D}" dt="2024-04-24T16:39:33.011" v="3224" actId="1076"/>
          <ac:spMkLst>
            <pc:docMk/>
            <pc:sldMk cId="4219806049" sldId="747"/>
            <ac:spMk id="11" creationId="{92D10819-7869-4B24-9061-A2E32F0B5297}"/>
          </ac:spMkLst>
        </pc:spChg>
        <pc:spChg chg="add mod">
          <ac:chgData name="Yu" userId="ee78be08-385a-49cd-823f-6625dec9d69a" providerId="ADAL" clId="{80C19C64-3EFA-474E-96F0-2217D62BA05D}" dt="2024-04-24T16:39:54.822" v="3231" actId="1076"/>
          <ac:spMkLst>
            <pc:docMk/>
            <pc:sldMk cId="4219806049" sldId="747"/>
            <ac:spMk id="12" creationId="{2A0512AB-0769-4BDC-9FE5-915135066072}"/>
          </ac:spMkLst>
        </pc:spChg>
        <pc:spChg chg="add mod">
          <ac:chgData name="Yu" userId="ee78be08-385a-49cd-823f-6625dec9d69a" providerId="ADAL" clId="{80C19C64-3EFA-474E-96F0-2217D62BA05D}" dt="2024-04-24T16:39:42.858" v="3228" actId="20577"/>
          <ac:spMkLst>
            <pc:docMk/>
            <pc:sldMk cId="4219806049" sldId="747"/>
            <ac:spMk id="13" creationId="{50405D85-77ED-4FC8-B89A-D0E4A97B51BD}"/>
          </ac:spMkLst>
        </pc:spChg>
        <pc:spChg chg="add mod">
          <ac:chgData name="Yu" userId="ee78be08-385a-49cd-823f-6625dec9d69a" providerId="ADAL" clId="{80C19C64-3EFA-474E-96F0-2217D62BA05D}" dt="2024-04-24T16:39:51.129" v="3230" actId="1076"/>
          <ac:spMkLst>
            <pc:docMk/>
            <pc:sldMk cId="4219806049" sldId="747"/>
            <ac:spMk id="14" creationId="{50ADCED3-6871-48CE-AD52-032B72511B36}"/>
          </ac:spMkLst>
        </pc:spChg>
        <pc:spChg chg="add mod">
          <ac:chgData name="Yu" userId="ee78be08-385a-49cd-823f-6625dec9d69a" providerId="ADAL" clId="{80C19C64-3EFA-474E-96F0-2217D62BA05D}" dt="2024-04-24T16:39:27.610" v="3223" actId="1076"/>
          <ac:spMkLst>
            <pc:docMk/>
            <pc:sldMk cId="4219806049" sldId="747"/>
            <ac:spMk id="15" creationId="{6E3AEF69-A3B7-479D-9C0B-73A4342D1EE0}"/>
          </ac:spMkLst>
        </pc:spChg>
        <pc:graphicFrameChg chg="add del mod">
          <ac:chgData name="Yu" userId="ee78be08-385a-49cd-823f-6625dec9d69a" providerId="ADAL" clId="{80C19C64-3EFA-474E-96F0-2217D62BA05D}" dt="2024-04-23T16:48:40.030" v="2187"/>
          <ac:graphicFrameMkLst>
            <pc:docMk/>
            <pc:sldMk cId="4219806049" sldId="747"/>
            <ac:graphicFrameMk id="8" creationId="{54F96D23-E96A-4D6D-A90C-FE29C6E8B4F1}"/>
          </ac:graphicFrameMkLst>
        </pc:graphicFrameChg>
        <pc:picChg chg="add del mod">
          <ac:chgData name="Yu" userId="ee78be08-385a-49cd-823f-6625dec9d69a" providerId="ADAL" clId="{80C19C64-3EFA-474E-96F0-2217D62BA05D}" dt="2024-04-23T16:41:42.237" v="2181" actId="478"/>
          <ac:picMkLst>
            <pc:docMk/>
            <pc:sldMk cId="4219806049" sldId="747"/>
            <ac:picMk id="5" creationId="{3A74B40B-AACD-4538-ADB2-2BCE306A46CF}"/>
          </ac:picMkLst>
        </pc:picChg>
        <pc:picChg chg="add mod">
          <ac:chgData name="Yu" userId="ee78be08-385a-49cd-823f-6625dec9d69a" providerId="ADAL" clId="{80C19C64-3EFA-474E-96F0-2217D62BA05D}" dt="2024-04-23T17:30:25.376" v="2966" actId="1076"/>
          <ac:picMkLst>
            <pc:docMk/>
            <pc:sldMk cId="4219806049" sldId="747"/>
            <ac:picMk id="6" creationId="{4F11219B-FDDE-4A08-841E-C54E7EAAB587}"/>
          </ac:picMkLst>
        </pc:picChg>
        <pc:picChg chg="add del mod">
          <ac:chgData name="Yu" userId="ee78be08-385a-49cd-823f-6625dec9d69a" providerId="ADAL" clId="{80C19C64-3EFA-474E-96F0-2217D62BA05D}" dt="2024-04-23T16:48:57.706" v="2195" actId="478"/>
          <ac:picMkLst>
            <pc:docMk/>
            <pc:sldMk cId="4219806049" sldId="747"/>
            <ac:picMk id="7" creationId="{913A9F3C-3ABE-42C7-8FB4-B8AD3F89EBA3}"/>
          </ac:picMkLst>
        </pc:picChg>
        <pc:picChg chg="add mod">
          <ac:chgData name="Yu" userId="ee78be08-385a-49cd-823f-6625dec9d69a" providerId="ADAL" clId="{80C19C64-3EFA-474E-96F0-2217D62BA05D}" dt="2024-04-23T17:30:21.994" v="2965" actId="1076"/>
          <ac:picMkLst>
            <pc:docMk/>
            <pc:sldMk cId="4219806049" sldId="747"/>
            <ac:picMk id="8" creationId="{A8826334-842C-4F3A-AB02-C21C5A505BC3}"/>
          </ac:picMkLst>
        </pc:picChg>
        <pc:picChg chg="add del mod">
          <ac:chgData name="Yu" userId="ee78be08-385a-49cd-823f-6625dec9d69a" providerId="ADAL" clId="{80C19C64-3EFA-474E-96F0-2217D62BA05D}" dt="2024-04-24T16:39:36.240" v="3226" actId="1076"/>
          <ac:picMkLst>
            <pc:docMk/>
            <pc:sldMk cId="4219806049" sldId="747"/>
            <ac:picMk id="10" creationId="{3BAF4994-E44B-4E65-868A-615750A950E2}"/>
          </ac:picMkLst>
        </pc:picChg>
      </pc:sldChg>
      <pc:sldChg chg="addSp modSp new mod">
        <pc:chgData name="Yu" userId="ee78be08-385a-49cd-823f-6625dec9d69a" providerId="ADAL" clId="{80C19C64-3EFA-474E-96F0-2217D62BA05D}" dt="2024-04-23T16:54:12.123" v="2580" actId="20577"/>
        <pc:sldMkLst>
          <pc:docMk/>
          <pc:sldMk cId="729451836" sldId="748"/>
        </pc:sldMkLst>
        <pc:spChg chg="mod">
          <ac:chgData name="Yu" userId="ee78be08-385a-49cd-823f-6625dec9d69a" providerId="ADAL" clId="{80C19C64-3EFA-474E-96F0-2217D62BA05D}" dt="2024-04-23T16:51:23.385" v="2437" actId="6549"/>
          <ac:spMkLst>
            <pc:docMk/>
            <pc:sldMk cId="729451836" sldId="748"/>
            <ac:spMk id="2" creationId="{23BC0C50-F27E-4D45-A3AC-41A26E3284CE}"/>
          </ac:spMkLst>
        </pc:spChg>
        <pc:spChg chg="mod">
          <ac:chgData name="Yu" userId="ee78be08-385a-49cd-823f-6625dec9d69a" providerId="ADAL" clId="{80C19C64-3EFA-474E-96F0-2217D62BA05D}" dt="2024-04-23T16:54:12.123" v="2580" actId="20577"/>
          <ac:spMkLst>
            <pc:docMk/>
            <pc:sldMk cId="729451836" sldId="748"/>
            <ac:spMk id="3" creationId="{97C49942-E617-4D63-B31D-328B2E3A4145}"/>
          </ac:spMkLst>
        </pc:spChg>
        <pc:spChg chg="add mod">
          <ac:chgData name="Yu" userId="ee78be08-385a-49cd-823f-6625dec9d69a" providerId="ADAL" clId="{80C19C64-3EFA-474E-96F0-2217D62BA05D}" dt="2024-04-23T16:52:01.667" v="2444" actId="1076"/>
          <ac:spMkLst>
            <pc:docMk/>
            <pc:sldMk cId="729451836" sldId="748"/>
            <ac:spMk id="8" creationId="{4039C05B-11E0-4029-83F0-F27CDE399EC3}"/>
          </ac:spMkLst>
        </pc:spChg>
        <pc:spChg chg="add mod">
          <ac:chgData name="Yu" userId="ee78be08-385a-49cd-823f-6625dec9d69a" providerId="ADAL" clId="{80C19C64-3EFA-474E-96F0-2217D62BA05D}" dt="2024-04-23T16:52:01.667" v="2444" actId="1076"/>
          <ac:spMkLst>
            <pc:docMk/>
            <pc:sldMk cId="729451836" sldId="748"/>
            <ac:spMk id="9" creationId="{5A5A7CFB-F2C7-4A76-BD47-D1E5D8AE211D}"/>
          </ac:spMkLst>
        </pc:spChg>
        <pc:spChg chg="add mod">
          <ac:chgData name="Yu" userId="ee78be08-385a-49cd-823f-6625dec9d69a" providerId="ADAL" clId="{80C19C64-3EFA-474E-96F0-2217D62BA05D}" dt="2024-04-23T16:52:01.667" v="2444" actId="1076"/>
          <ac:spMkLst>
            <pc:docMk/>
            <pc:sldMk cId="729451836" sldId="748"/>
            <ac:spMk id="10" creationId="{1EEDAB01-44E1-418F-9F59-6A456708FCE4}"/>
          </ac:spMkLst>
        </pc:spChg>
        <pc:spChg chg="add mod">
          <ac:chgData name="Yu" userId="ee78be08-385a-49cd-823f-6625dec9d69a" providerId="ADAL" clId="{80C19C64-3EFA-474E-96F0-2217D62BA05D}" dt="2024-04-23T16:52:01.667" v="2444" actId="1076"/>
          <ac:spMkLst>
            <pc:docMk/>
            <pc:sldMk cId="729451836" sldId="748"/>
            <ac:spMk id="11" creationId="{A483C09C-C3A9-4A66-B73C-DF9C29C4A1A3}"/>
          </ac:spMkLst>
        </pc:spChg>
        <pc:spChg chg="add mod">
          <ac:chgData name="Yu" userId="ee78be08-385a-49cd-823f-6625dec9d69a" providerId="ADAL" clId="{80C19C64-3EFA-474E-96F0-2217D62BA05D}" dt="2024-04-23T16:52:38.553" v="2453" actId="122"/>
          <ac:spMkLst>
            <pc:docMk/>
            <pc:sldMk cId="729451836" sldId="748"/>
            <ac:spMk id="14" creationId="{8E8DDDCB-6B3D-4E79-A36A-D95EFDB7B65A}"/>
          </ac:spMkLst>
        </pc:spChg>
        <pc:spChg chg="add mod">
          <ac:chgData name="Yu" userId="ee78be08-385a-49cd-823f-6625dec9d69a" providerId="ADAL" clId="{80C19C64-3EFA-474E-96F0-2217D62BA05D}" dt="2024-04-23T16:52:38.553" v="2453" actId="122"/>
          <ac:spMkLst>
            <pc:docMk/>
            <pc:sldMk cId="729451836" sldId="748"/>
            <ac:spMk id="16" creationId="{8346C4B9-E6DB-47E6-BF70-6FF53F1F542B}"/>
          </ac:spMkLst>
        </pc:spChg>
        <pc:spChg chg="add mod">
          <ac:chgData name="Yu" userId="ee78be08-385a-49cd-823f-6625dec9d69a" providerId="ADAL" clId="{80C19C64-3EFA-474E-96F0-2217D62BA05D}" dt="2024-04-23T16:52:58.128" v="2458" actId="1076"/>
          <ac:spMkLst>
            <pc:docMk/>
            <pc:sldMk cId="729451836" sldId="748"/>
            <ac:spMk id="18" creationId="{6E7D774B-E816-4008-A934-4A70040A6537}"/>
          </ac:spMkLst>
        </pc:spChg>
        <pc:picChg chg="add mod">
          <ac:chgData name="Yu" userId="ee78be08-385a-49cd-823f-6625dec9d69a" providerId="ADAL" clId="{80C19C64-3EFA-474E-96F0-2217D62BA05D}" dt="2024-04-23T16:51:27.613" v="2439" actId="1076"/>
          <ac:picMkLst>
            <pc:docMk/>
            <pc:sldMk cId="729451836" sldId="748"/>
            <ac:picMk id="5" creationId="{8284A933-9D06-425B-B408-72031DC23D81}"/>
          </ac:picMkLst>
        </pc:picChg>
        <pc:picChg chg="add mod">
          <ac:chgData name="Yu" userId="ee78be08-385a-49cd-823f-6625dec9d69a" providerId="ADAL" clId="{80C19C64-3EFA-474E-96F0-2217D62BA05D}" dt="2024-04-23T16:51:39.171" v="2441" actId="1076"/>
          <ac:picMkLst>
            <pc:docMk/>
            <pc:sldMk cId="729451836" sldId="748"/>
            <ac:picMk id="6" creationId="{84E5AEEF-F11A-4F10-A770-70484AEBD26A}"/>
          </ac:picMkLst>
        </pc:picChg>
        <pc:picChg chg="add mod">
          <ac:chgData name="Yu" userId="ee78be08-385a-49cd-823f-6625dec9d69a" providerId="ADAL" clId="{80C19C64-3EFA-474E-96F0-2217D62BA05D}" dt="2024-04-23T16:52:01.667" v="2444" actId="1076"/>
          <ac:picMkLst>
            <pc:docMk/>
            <pc:sldMk cId="729451836" sldId="748"/>
            <ac:picMk id="7" creationId="{450A2C58-BFA2-4DE0-9CDB-9861ED2864C6}"/>
          </ac:picMkLst>
        </pc:picChg>
        <pc:cxnChg chg="add mod">
          <ac:chgData name="Yu" userId="ee78be08-385a-49cd-823f-6625dec9d69a" providerId="ADAL" clId="{80C19C64-3EFA-474E-96F0-2217D62BA05D}" dt="2024-04-23T16:52:01.667" v="2444" actId="1076"/>
          <ac:cxnSpMkLst>
            <pc:docMk/>
            <pc:sldMk cId="729451836" sldId="748"/>
            <ac:cxnSpMk id="12" creationId="{81F7C51A-625C-4ED6-890A-8A6E2CB961DF}"/>
          </ac:cxnSpMkLst>
        </pc:cxnChg>
      </pc:sldChg>
      <pc:sldChg chg="new del">
        <pc:chgData name="Yu" userId="ee78be08-385a-49cd-823f-6625dec9d69a" providerId="ADAL" clId="{80C19C64-3EFA-474E-96F0-2217D62BA05D}" dt="2024-04-25T00:24:46.420" v="3429" actId="47"/>
        <pc:sldMkLst>
          <pc:docMk/>
          <pc:sldMk cId="4257980447" sldId="74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E76192-7D16-49DC-B6B6-68314E174D97}" type="datetimeFigureOut">
              <a:rPr lang="zh-CN" altLang="en-US" smtClean="0"/>
              <a:t>2024/4/25</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E49D45-C0C9-4A7A-B187-98F09D577F02}" type="slidenum">
              <a:rPr lang="zh-CN" altLang="en-US" smtClean="0"/>
              <a:t>‹#›</a:t>
            </a:fld>
            <a:endParaRPr lang="zh-CN" altLang="en-US"/>
          </a:p>
        </p:txBody>
      </p:sp>
    </p:spTree>
    <p:extLst>
      <p:ext uri="{BB962C8B-B14F-4D97-AF65-F5344CB8AC3E}">
        <p14:creationId xmlns:p14="http://schemas.microsoft.com/office/powerpoint/2010/main" val="1346359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5E49D45-C0C9-4A7A-B187-98F09D577F02}" type="slidenum">
              <a:rPr lang="zh-CN" altLang="en-US" smtClean="0"/>
              <a:t>29</a:t>
            </a:fld>
            <a:endParaRPr lang="zh-CN" altLang="en-US"/>
          </a:p>
        </p:txBody>
      </p:sp>
    </p:spTree>
    <p:extLst>
      <p:ext uri="{BB962C8B-B14F-4D97-AF65-F5344CB8AC3E}">
        <p14:creationId xmlns:p14="http://schemas.microsoft.com/office/powerpoint/2010/main" val="3315788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bwMode="ltGray">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9" name="Rectangle 8"/>
          <p:cNvSpPr/>
          <p:nvPr/>
        </p:nvSpPr>
        <p:spPr bwMode="gray">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10" name="Rectangle 9"/>
          <p:cNvSpPr/>
          <p:nvPr/>
        </p:nvSpPr>
        <p:spPr bwMode="ltGray">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11" name="Rectangle 10"/>
          <p:cNvSpPr/>
          <p:nvPr/>
        </p:nvSpPr>
        <p:spPr bwMode="gray">
          <a:xfrm>
            <a:off x="0"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12" name="Rectangle 11"/>
          <p:cNvSpPr/>
          <p:nvPr/>
        </p:nvSpPr>
        <p:spPr bwMode="ltGray">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userDrawn="1"/>
        </p:nvSpPr>
        <p:spPr bwMode="black">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15" name="Straight Connector 14"/>
          <p:cNvCxnSpPr/>
          <p:nvPr/>
        </p:nvCxnSpPr>
        <p:spPr bwMode="white">
          <a:xfrm>
            <a:off x="121920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2429302" y="1099871"/>
            <a:ext cx="8331201" cy="2680127"/>
          </a:xfrm>
        </p:spPr>
        <p:txBody>
          <a:bodyPr>
            <a:noAutofit/>
          </a:bodyPr>
          <a:lstStyle>
            <a:lvl1pPr>
              <a:defRPr sz="5400"/>
            </a:lvl1pPr>
          </a:lstStyle>
          <a:p>
            <a:r>
              <a:rPr lang="en-US" altLang="zh-CN"/>
              <a:t>Click to edit Master title style</a:t>
            </a:r>
            <a:endParaRPr/>
          </a:p>
        </p:txBody>
      </p:sp>
      <p:sp>
        <p:nvSpPr>
          <p:cNvPr id="3" name="Subtitle 2"/>
          <p:cNvSpPr>
            <a:spLocks noGrp="1"/>
          </p:cNvSpPr>
          <p:nvPr>
            <p:ph type="subTitle" idx="1"/>
          </p:nvPr>
        </p:nvSpPr>
        <p:spPr>
          <a:xfrm>
            <a:off x="2429302" y="3844586"/>
            <a:ext cx="7518400" cy="1657691"/>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a:t>Click to edit Master subtitle style</a:t>
            </a:r>
            <a:endParaRPr/>
          </a:p>
        </p:txBody>
      </p:sp>
      <p:sp>
        <p:nvSpPr>
          <p:cNvPr id="4" name="Date Placeholder 3"/>
          <p:cNvSpPr>
            <a:spLocks noGrp="1"/>
          </p:cNvSpPr>
          <p:nvPr>
            <p:ph type="dt" sz="half" idx="10"/>
          </p:nvPr>
        </p:nvSpPr>
        <p:spPr/>
        <p:txBody>
          <a:bodyPr/>
          <a:lstStyle>
            <a:lvl1pPr>
              <a:defRPr baseline="0">
                <a:solidFill>
                  <a:schemeClr val="tx2"/>
                </a:solidFill>
              </a:defRPr>
            </a:lvl1pPr>
          </a:lstStyle>
          <a:p>
            <a:fld id="{A8C580F3-5AF9-4AC7-A7BD-5805BA18381B}" type="datetime1">
              <a:rPr lang="en-US" altLang="zh-CN" smtClean="0"/>
              <a:t>4/25/2024</a:t>
            </a:fld>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6" name="Slide Number Placeholder 5"/>
          <p:cNvSpPr>
            <a:spLocks noGrp="1"/>
          </p:cNvSpPr>
          <p:nvPr>
            <p:ph type="sldNum" sz="quarter" idx="12"/>
          </p:nvPr>
        </p:nvSpPr>
        <p:spPr>
          <a:xfrm>
            <a:off x="10669191" y="6356352"/>
            <a:ext cx="609600" cy="365125"/>
          </a:xfrm>
        </p:spPr>
        <p:txBody>
          <a:bodyPr/>
          <a:lstStyle>
            <a:lvl1pPr>
              <a:defRPr baseline="0">
                <a:solidFill>
                  <a:schemeClr val="tx2"/>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389520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4" name="Date Placeholder 3"/>
          <p:cNvSpPr>
            <a:spLocks noGrp="1"/>
          </p:cNvSpPr>
          <p:nvPr>
            <p:ph type="dt" sz="half" idx="10"/>
          </p:nvPr>
        </p:nvSpPr>
        <p:spPr/>
        <p:txBody>
          <a:bodyPr/>
          <a:lstStyle/>
          <a:p>
            <a:fld id="{3FA8D847-882A-4796-BE43-F0BCD842EB6B}" type="datetime1">
              <a:rPr lang="en-US" altLang="zh-CN" smtClean="0"/>
              <a:t>4/25/2024</a:t>
            </a:fld>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5270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black">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8" name="Rectangle 7"/>
          <p:cNvSpPr/>
          <p:nvPr/>
        </p:nvSpPr>
        <p:spPr bwMode="ltGray">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9" name="Rectangle 8"/>
          <p:cNvSpPr/>
          <p:nvPr/>
        </p:nvSpPr>
        <p:spPr bwMode="gray">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10" name="Rectangle 9"/>
          <p:cNvSpPr/>
          <p:nvPr/>
        </p:nvSpPr>
        <p:spPr bwMode="black">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6" y="898064"/>
            <a:ext cx="336023" cy="294174"/>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sz="1800"/>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altLang="zh-CN"/>
              <a:t>Click to edit Master title style</a:t>
            </a:r>
            <a:endParaRPr/>
          </a:p>
        </p:txBody>
      </p:sp>
      <p:sp>
        <p:nvSpPr>
          <p:cNvPr id="3" name="Vertical Text Placeholder 2"/>
          <p:cNvSpPr>
            <a:spLocks noGrp="1"/>
          </p:cNvSpPr>
          <p:nvPr>
            <p:ph type="body" orient="vert" idx="1"/>
          </p:nvPr>
        </p:nvSpPr>
        <p:spPr>
          <a:xfrm>
            <a:off x="1599030" y="685800"/>
            <a:ext cx="7850643" cy="5486400"/>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4" name="Date Placeholder 3"/>
          <p:cNvSpPr>
            <a:spLocks noGrp="1"/>
          </p:cNvSpPr>
          <p:nvPr>
            <p:ph type="dt" sz="half" idx="10"/>
          </p:nvPr>
        </p:nvSpPr>
        <p:spPr/>
        <p:txBody>
          <a:bodyPr/>
          <a:lstStyle/>
          <a:p>
            <a:fld id="{472170DC-7418-4699-9F65-7E03C7A7CC53}" type="datetime1">
              <a:rPr lang="en-US" altLang="zh-CN" smtClean="0"/>
              <a:t>4/25/2024</a:t>
            </a:fld>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534127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a:xfrm>
            <a:off x="310342" y="1247775"/>
            <a:ext cx="10979959" cy="5101161"/>
          </a:xfrm>
        </p:spPr>
        <p:txBody>
          <a:bodyPr/>
          <a:lstStyle>
            <a:lvl1pPr marL="228600" indent="-228600">
              <a:buFont typeface="Wingdings" panose="05000000000000000000" pitchFamily="2" charset="2"/>
              <a:buChar char="Ø"/>
              <a:defRPr baseline="0">
                <a:latin typeface="Arial" panose="020B0604020202020204" pitchFamily="34" charset="0"/>
              </a:defRPr>
            </a:lvl1pPr>
            <a:lvl2pPr>
              <a:defRPr baseline="0">
                <a:latin typeface="Arial" panose="020B0604020202020204" pitchFamily="34" charset="0"/>
              </a:defRPr>
            </a:lvl2pPr>
            <a:lvl3pPr>
              <a:defRPr/>
            </a:lvl3pPr>
            <a:lvl4pPr>
              <a:defRPr/>
            </a:lvl4pPr>
            <a:lvl5pPr>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a:xfrm>
            <a:off x="104313" y="6553201"/>
            <a:ext cx="2743200" cy="365125"/>
          </a:xfrm>
        </p:spPr>
        <p:txBody>
          <a:bodyPr/>
          <a:lstStyle/>
          <a:p>
            <a:fld id="{326F3163-F032-46D5-9FC5-F2DC8FF3B28E}" type="datetime1">
              <a:rPr lang="zh-CN" altLang="en-US" smtClean="0"/>
              <a:t>2024/4/25</a:t>
            </a:fld>
            <a:endParaRPr lang="zh-CN" altLang="en-US"/>
          </a:p>
        </p:txBody>
      </p:sp>
      <p:sp>
        <p:nvSpPr>
          <p:cNvPr id="5" name="Footer Placeholder 4"/>
          <p:cNvSpPr>
            <a:spLocks noGrp="1"/>
          </p:cNvSpPr>
          <p:nvPr>
            <p:ph type="ftr" sz="quarter" idx="11"/>
          </p:nvPr>
        </p:nvSpPr>
        <p:spPr>
          <a:xfrm>
            <a:off x="4330700" y="6489701"/>
            <a:ext cx="4114800" cy="365125"/>
          </a:xfrm>
        </p:spPr>
        <p:txBody>
          <a:bodyPr/>
          <a:lstStyle/>
          <a:p>
            <a:endParaRPr lang="zh-CN" altLang="en-US"/>
          </a:p>
        </p:txBody>
      </p:sp>
      <p:sp>
        <p:nvSpPr>
          <p:cNvPr id="6" name="Slide Number Placeholder 5"/>
          <p:cNvSpPr>
            <a:spLocks noGrp="1"/>
          </p:cNvSpPr>
          <p:nvPr>
            <p:ph type="sldNum" sz="quarter" idx="12"/>
          </p:nvPr>
        </p:nvSpPr>
        <p:spPr>
          <a:xfrm>
            <a:off x="9034272" y="6492876"/>
            <a:ext cx="2743200" cy="365125"/>
          </a:xfrm>
        </p:spPr>
        <p:txBody>
          <a:bodyPr/>
          <a:lstStyle>
            <a:lvl1pPr>
              <a:defRPr sz="1800" b="1">
                <a:solidFill>
                  <a:srgbClr val="004D94"/>
                </a:solidFill>
                <a:latin typeface="黑体" panose="02010609060101010101" pitchFamily="49" charset="-122"/>
                <a:ea typeface="黑体" panose="02010609060101010101" pitchFamily="49" charset="-122"/>
              </a:defRPr>
            </a:lvl1pPr>
          </a:lstStyle>
          <a:p>
            <a:fld id="{7233DC2A-5E92-482B-9DB5-24AB4AD1E5BC}" type="slidenum">
              <a:rPr lang="zh-CN" altLang="en-US" smtClean="0"/>
              <a:pPr/>
              <a:t>‹#›</a:t>
            </a:fld>
            <a:endParaRPr lang="zh-CN" altLang="en-US" dirty="0"/>
          </a:p>
        </p:txBody>
      </p:sp>
      <p:sp>
        <p:nvSpPr>
          <p:cNvPr id="10" name="Title 1"/>
          <p:cNvSpPr>
            <a:spLocks noGrp="1"/>
          </p:cNvSpPr>
          <p:nvPr>
            <p:ph type="title"/>
          </p:nvPr>
        </p:nvSpPr>
        <p:spPr>
          <a:xfrm>
            <a:off x="104314" y="135064"/>
            <a:ext cx="7835900" cy="709072"/>
          </a:xfrm>
        </p:spPr>
        <p:txBody>
          <a:bodyPr>
            <a:normAutofit/>
          </a:bodyPr>
          <a:lstStyle>
            <a:lvl1pPr algn="l">
              <a:defRPr sz="3600">
                <a:solidFill>
                  <a:schemeClr val="bg1"/>
                </a:solidFill>
              </a:defRPr>
            </a:lvl1pPr>
          </a:lstStyle>
          <a:p>
            <a:r>
              <a:rPr lang="zh-CN" altLang="en-US" dirty="0"/>
              <a:t>单击此处编辑母版标题样式</a:t>
            </a:r>
            <a:endParaRPr lang="en-US" dirty="0"/>
          </a:p>
        </p:txBody>
      </p:sp>
      <p:pic>
        <p:nvPicPr>
          <p:cNvPr id="9" name="图片 8">
            <a:extLst>
              <a:ext uri="{FF2B5EF4-FFF2-40B4-BE49-F238E27FC236}">
                <a16:creationId xmlns:a16="http://schemas.microsoft.com/office/drawing/2014/main" id="{5C634AE0-FEAC-4B15-891A-A7F0013B66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115" y="253821"/>
            <a:ext cx="4046991" cy="510486"/>
          </a:xfrm>
          <a:prstGeom prst="rect">
            <a:avLst/>
          </a:prstGeom>
        </p:spPr>
      </p:pic>
    </p:spTree>
    <p:extLst>
      <p:ext uri="{BB962C8B-B14F-4D97-AF65-F5344CB8AC3E}">
        <p14:creationId xmlns:p14="http://schemas.microsoft.com/office/powerpoint/2010/main" val="267290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45392" y="177801"/>
            <a:ext cx="10533810" cy="658961"/>
          </a:xfrm>
        </p:spPr>
        <p:txBody>
          <a:bodyPr/>
          <a:lstStyle/>
          <a:p>
            <a:r>
              <a:rPr lang="en-US" altLang="zh-CN" dirty="0"/>
              <a:t>Click to edit Master title style</a:t>
            </a:r>
            <a:endParaRPr dirty="0"/>
          </a:p>
        </p:txBody>
      </p:sp>
      <p:sp>
        <p:nvSpPr>
          <p:cNvPr id="3" name="Content Placeholder 2"/>
          <p:cNvSpPr>
            <a:spLocks noGrp="1"/>
          </p:cNvSpPr>
          <p:nvPr>
            <p:ph idx="1"/>
          </p:nvPr>
        </p:nvSpPr>
        <p:spPr>
          <a:xfrm>
            <a:off x="845392" y="1000664"/>
            <a:ext cx="10533810" cy="5171536"/>
          </a:xfrm>
        </p:spPr>
        <p:txBody>
          <a:bodyPr/>
          <a:lstStyle>
            <a:lvl5pPr>
              <a:defRPr/>
            </a:lvl5pPr>
            <a:lvl6pPr>
              <a:defRPr/>
            </a:lvl6pPr>
            <a:lvl7pPr>
              <a:defRPr/>
            </a:lvl7pPr>
            <a:lvl8pPr>
              <a:defRPr/>
            </a:lvl8pPr>
            <a:lvl9pPr>
              <a:defRPr/>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dirty="0"/>
          </a:p>
        </p:txBody>
      </p:sp>
      <p:sp>
        <p:nvSpPr>
          <p:cNvPr id="4" name="Date Placeholder 3"/>
          <p:cNvSpPr>
            <a:spLocks noGrp="1"/>
          </p:cNvSpPr>
          <p:nvPr>
            <p:ph type="dt" sz="half" idx="10"/>
          </p:nvPr>
        </p:nvSpPr>
        <p:spPr/>
        <p:txBody>
          <a:bodyPr/>
          <a:lstStyle/>
          <a:p>
            <a:fld id="{DA330DC1-C290-4A09-93A7-688CF5CCCE67}" type="datetime1">
              <a:rPr lang="en-US" altLang="zh-CN" smtClean="0"/>
              <a:t>4/25/2024</a:t>
            </a:fld>
            <a:endParaRPr dirty="0"/>
          </a:p>
        </p:txBody>
      </p:sp>
      <p:sp>
        <p:nvSpPr>
          <p:cNvPr id="5" name="Footer Placeholder 4"/>
          <p:cNvSpPr>
            <a:spLocks noGrp="1"/>
          </p:cNvSpPr>
          <p:nvPr>
            <p:ph type="ftr" sz="quarter" idx="11"/>
          </p:nvPr>
        </p:nvSpPr>
        <p:spPr/>
        <p:txBody>
          <a:bodyPr/>
          <a:lstStyle/>
          <a:p>
            <a:pPr algn="ctr"/>
            <a:r>
              <a:rPr lang="en-US" altLang="zh-CN" b="1" dirty="0"/>
              <a:t>University of Science and Technology of China</a:t>
            </a:r>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13476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bwMode="black">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0" name="Rectangle 19"/>
          <p:cNvSpPr/>
          <p:nvPr/>
        </p:nvSpPr>
        <p:spPr bwMode="gray">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4" name="Rectangle 23"/>
          <p:cNvSpPr/>
          <p:nvPr/>
        </p:nvSpPr>
        <p:spPr bwMode="gray">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1" name="Rectangle 20"/>
          <p:cNvSpPr/>
          <p:nvPr/>
        </p:nvSpPr>
        <p:spPr bwMode="ltGray">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bwMode="black">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18" name="Pi"/>
          <p:cNvSpPr>
            <a:spLocks/>
          </p:cNvSpPr>
          <p:nvPr/>
        </p:nvSpPr>
        <p:spPr bwMode="white">
          <a:xfrm>
            <a:off x="276534"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p:spPr>
        <p:txBody>
          <a:bodyPr vert="horz" wrap="square" lIns="121899" tIns="60949" rIns="121899" bIns="60949" numCol="1" anchor="t" anchorCtr="0" compatLnSpc="1">
            <a:prstTxWarp prst="textNoShape">
              <a:avLst/>
            </a:prstTxWarp>
          </a:bodyPr>
          <a:lstStyle/>
          <a:p>
            <a:endParaRPr sz="1800"/>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black">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7" name="Rectangle 26"/>
          <p:cNvSpPr/>
          <p:nvPr/>
        </p:nvSpPr>
        <p:spPr bwMode="gray">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8" name="Rectangle 27"/>
          <p:cNvSpPr/>
          <p:nvPr/>
        </p:nvSpPr>
        <p:spPr bwMode="gray">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29" name="Rectangle 28"/>
          <p:cNvSpPr/>
          <p:nvPr/>
        </p:nvSpPr>
        <p:spPr>
          <a:xfrm>
            <a:off x="-2"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sp>
        <p:nvSpPr>
          <p:cNvPr id="30" name="Rectangle 29"/>
          <p:cNvSpPr/>
          <p:nvPr/>
        </p:nvSpPr>
        <p:spPr bwMode="ltGray">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bwMode="black">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33" name="Straight Connector 32"/>
          <p:cNvCxnSpPr/>
          <p:nvPr/>
        </p:nvCxnSpPr>
        <p:spPr bwMode="white">
          <a:xfrm>
            <a:off x="1219202"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99029" y="1600201"/>
            <a:ext cx="8285430" cy="2654064"/>
          </a:xfrm>
        </p:spPr>
        <p:txBody>
          <a:bodyPr anchor="b">
            <a:normAutofit/>
          </a:bodyPr>
          <a:lstStyle>
            <a:lvl1pPr algn="l">
              <a:defRPr sz="5400" b="0" cap="none" baseline="0"/>
            </a:lvl1pPr>
          </a:lstStyle>
          <a:p>
            <a:r>
              <a:rPr lang="en-US" altLang="zh-CN"/>
              <a:t>Click to edit Master title style</a:t>
            </a:r>
            <a:endParaRPr/>
          </a:p>
        </p:txBody>
      </p:sp>
      <p:sp>
        <p:nvSpPr>
          <p:cNvPr id="3" name="Text Placeholder 2"/>
          <p:cNvSpPr>
            <a:spLocks noGrp="1"/>
          </p:cNvSpPr>
          <p:nvPr>
            <p:ph type="body" idx="1"/>
          </p:nvPr>
        </p:nvSpPr>
        <p:spPr>
          <a:xfrm>
            <a:off x="1599030" y="4259997"/>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lvl1pPr>
              <a:defRPr baseline="0">
                <a:solidFill>
                  <a:schemeClr val="tx2"/>
                </a:solidFill>
              </a:defRPr>
            </a:lvl1pPr>
          </a:lstStyle>
          <a:p>
            <a:fld id="{2BD550E4-5DD6-436D-913C-4F0689AF4787}" type="datetime1">
              <a:rPr lang="en-US" altLang="zh-CN" smtClean="0"/>
              <a:t>4/25/2024</a:t>
            </a:fld>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6" name="Slide Number Placeholder 5"/>
          <p:cNvSpPr>
            <a:spLocks noGrp="1"/>
          </p:cNvSpPr>
          <p:nvPr>
            <p:ph type="sldNum" sz="quarter" idx="12"/>
          </p:nvPr>
        </p:nvSpPr>
        <p:spPr>
          <a:xfrm>
            <a:off x="10669350" y="6356352"/>
            <a:ext cx="609600" cy="365125"/>
          </a:xfrm>
        </p:spPr>
        <p:txBody>
          <a:bodyPr/>
          <a:lstStyle>
            <a:lvl1pPr>
              <a:defRPr baseline="0">
                <a:solidFill>
                  <a:schemeClr val="tx2"/>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3870392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5" name="Date Placeholder 4"/>
          <p:cNvSpPr>
            <a:spLocks noGrp="1"/>
          </p:cNvSpPr>
          <p:nvPr>
            <p:ph type="dt" sz="half" idx="10"/>
          </p:nvPr>
        </p:nvSpPr>
        <p:spPr/>
        <p:txBody>
          <a:bodyPr/>
          <a:lstStyle/>
          <a:p>
            <a:fld id="{BB5D326D-3C74-4A1C-A14F-F96BB0791363}" type="datetime1">
              <a:rPr lang="en-US" altLang="zh-CN" smtClean="0"/>
              <a:t>4/25/2024</a:t>
            </a:fld>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97079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a:t>Click to edit Master title style</a:t>
            </a:r>
            <a:endParaRPr/>
          </a:p>
        </p:txBody>
      </p:sp>
      <p:sp>
        <p:nvSpPr>
          <p:cNvPr id="3" name="Text Placeholder 2"/>
          <p:cNvSpPr>
            <a:spLocks noGrp="1"/>
          </p:cNvSpPr>
          <p:nvPr>
            <p:ph type="body" idx="1"/>
          </p:nvPr>
        </p:nvSpPr>
        <p:spPr>
          <a:xfrm>
            <a:off x="1593851"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1593851" y="2514707"/>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dirty="0"/>
          </a:p>
        </p:txBody>
      </p:sp>
      <p:sp>
        <p:nvSpPr>
          <p:cNvPr id="5" name="Text Placeholder 4"/>
          <p:cNvSpPr>
            <a:spLocks noGrp="1"/>
          </p:cNvSpPr>
          <p:nvPr>
            <p:ph type="body" sz="quarter" idx="3"/>
          </p:nvPr>
        </p:nvSpPr>
        <p:spPr>
          <a:xfrm>
            <a:off x="6559057"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559057"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7" name="Date Placeholder 6"/>
          <p:cNvSpPr>
            <a:spLocks noGrp="1"/>
          </p:cNvSpPr>
          <p:nvPr>
            <p:ph type="dt" sz="half" idx="10"/>
          </p:nvPr>
        </p:nvSpPr>
        <p:spPr/>
        <p:txBody>
          <a:bodyPr/>
          <a:lstStyle/>
          <a:p>
            <a:fld id="{07FFF934-FEAB-47C8-8DFD-1B7094285AB4}" type="datetime1">
              <a:rPr lang="en-US" altLang="zh-CN" smtClean="0"/>
              <a:t>4/25/2024</a:t>
            </a:fld>
            <a:endParaRPr/>
          </a:p>
        </p:txBody>
      </p:sp>
      <p:sp>
        <p:nvSpPr>
          <p:cNvPr id="8" name="Footer Placeholder 7"/>
          <p:cNvSpPr>
            <a:spLocks noGrp="1"/>
          </p:cNvSpPr>
          <p:nvPr>
            <p:ph type="ftr" sz="quarter" idx="11"/>
          </p:nvPr>
        </p:nvSpPr>
        <p:spPr/>
        <p:txBody>
          <a:bodyPr/>
          <a:lstStyle/>
          <a:p>
            <a:r>
              <a:rPr lang="en-US" dirty="0"/>
              <a:t>Add a footer</a:t>
            </a:r>
            <a:endParaRPr dirty="0"/>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20541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a:p>
        </p:txBody>
      </p:sp>
      <p:sp>
        <p:nvSpPr>
          <p:cNvPr id="3" name="Date Placeholder 2"/>
          <p:cNvSpPr>
            <a:spLocks noGrp="1"/>
          </p:cNvSpPr>
          <p:nvPr>
            <p:ph type="dt" sz="half" idx="10"/>
          </p:nvPr>
        </p:nvSpPr>
        <p:spPr/>
        <p:txBody>
          <a:bodyPr/>
          <a:lstStyle/>
          <a:p>
            <a:fld id="{7653F3EE-6216-4B3F-8E64-F8452E30AC8E}" type="datetime1">
              <a:rPr lang="en-US" altLang="zh-CN" smtClean="0"/>
              <a:t>4/25/2024</a:t>
            </a:fld>
            <a:endParaRPr/>
          </a:p>
        </p:txBody>
      </p:sp>
      <p:sp>
        <p:nvSpPr>
          <p:cNvPr id="4" name="Footer Placeholder 3"/>
          <p:cNvSpPr>
            <a:spLocks noGrp="1"/>
          </p:cNvSpPr>
          <p:nvPr>
            <p:ph type="ftr" sz="quarter" idx="11"/>
          </p:nvPr>
        </p:nvSpPr>
        <p:spPr/>
        <p:txBody>
          <a:bodyPr/>
          <a:lstStyle/>
          <a:p>
            <a:r>
              <a:rPr lang="en-US" dirty="0"/>
              <a:t>Add a footer</a:t>
            </a:r>
            <a:endParaRPr dirty="0"/>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24775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ltGray">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6" name="Rectangle 5"/>
          <p:cNvSpPr/>
          <p:nvPr/>
        </p:nvSpPr>
        <p:spPr bwMode="gray">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gray">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9" name="Rectangle 8"/>
          <p:cNvSpPr/>
          <p:nvPr/>
        </p:nvSpPr>
        <p:spPr bwMode="black">
          <a:xfrm>
            <a:off x="11895662"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2" name="Date Placeholder 1"/>
          <p:cNvSpPr>
            <a:spLocks noGrp="1"/>
          </p:cNvSpPr>
          <p:nvPr>
            <p:ph type="dt" sz="half" idx="10"/>
          </p:nvPr>
        </p:nvSpPr>
        <p:spPr/>
        <p:txBody>
          <a:bodyPr/>
          <a:lstStyle/>
          <a:p>
            <a:fld id="{D0372A15-49C4-4E61-B535-6990EDB63B49}" type="datetime1">
              <a:rPr lang="en-US" altLang="zh-CN" smtClean="0"/>
              <a:t>4/25/2024</a:t>
            </a:fld>
            <a:endParaRPr/>
          </a:p>
        </p:txBody>
      </p:sp>
      <p:sp>
        <p:nvSpPr>
          <p:cNvPr id="3" name="Footer Placeholder 2"/>
          <p:cNvSpPr>
            <a:spLocks noGrp="1"/>
          </p:cNvSpPr>
          <p:nvPr>
            <p:ph type="ftr" sz="quarter" idx="11"/>
          </p:nvPr>
        </p:nvSpPr>
        <p:spPr/>
        <p:txBody>
          <a:bodyPr/>
          <a:lstStyle/>
          <a:p>
            <a:r>
              <a:rPr lang="en-US" dirty="0"/>
              <a:t>Add a footer</a:t>
            </a:r>
            <a:endParaRPr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093399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bwMode="gray">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9" name="Rectangle 8"/>
          <p:cNvSpPr/>
          <p:nvPr/>
        </p:nvSpPr>
        <p:spPr bwMode="ltGray">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cxnSp>
        <p:nvCxnSpPr>
          <p:cNvPr id="10" name="Straight Connector 9"/>
          <p:cNvCxnSpPr/>
          <p:nvPr/>
        </p:nvCxnSpPr>
        <p:spPr bwMode="white">
          <a:xfrm>
            <a:off x="62195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bwMode="gray">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altLang="zh-CN"/>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F559F3E5-98B6-4331-99B6-DECE0B8216CB}" type="datetime1">
              <a:rPr lang="en-US" altLang="zh-CN" smtClean="0"/>
              <a:t>4/25/2024</a:t>
            </a:fld>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409306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bwMode="gray">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8" name="Rectangle 7"/>
          <p:cNvSpPr/>
          <p:nvPr/>
        </p:nvSpPr>
        <p:spPr bwMode="black">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9" name="Rectangle 8"/>
          <p:cNvSpPr/>
          <p:nvPr/>
        </p:nvSpPr>
        <p:spPr bwMode="ltGray">
          <a:xfrm>
            <a:off x="4876800" y="0"/>
            <a:ext cx="7018862"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altLang="zh-CN"/>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a:t>Click icon to add picture</a:t>
            </a:r>
            <a:endParaRPr dirty="0"/>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lvl1pPr>
              <a:defRPr baseline="0">
                <a:solidFill>
                  <a:schemeClr val="tx2"/>
                </a:solidFill>
              </a:defRPr>
            </a:lvl1pPr>
          </a:lstStyle>
          <a:p>
            <a:fld id="{94DADF02-979C-4E28-8A28-79BD084C7EE7}" type="datetime1">
              <a:rPr lang="en-US" altLang="zh-CN" smtClean="0"/>
              <a:t>4/25/2024</a:t>
            </a:fld>
            <a:endParaRPr lang="en-US" dirty="0"/>
          </a:p>
        </p:txBody>
      </p:sp>
      <p:sp>
        <p:nvSpPr>
          <p:cNvPr id="6" name="Footer Placeholder 5"/>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7" name="Slide Number Placeholder 6"/>
          <p:cNvSpPr>
            <a:spLocks noGrp="1"/>
          </p:cNvSpPr>
          <p:nvPr>
            <p:ph type="sldNum" sz="quarter" idx="12"/>
          </p:nvPr>
        </p:nvSpPr>
        <p:spPr/>
        <p:txBody>
          <a:bodyPr/>
          <a:lstStyle>
            <a:lvl1pPr>
              <a:defRPr baseline="0">
                <a:solidFill>
                  <a:schemeClr val="tx2"/>
                </a:solidFill>
              </a:defRPr>
            </a:lvl1pPr>
          </a:lstStyle>
          <a:p>
            <a:fld id="{7DC1BBB0-96F0-4077-A278-0F3FB5C104D3}" type="slidenum">
              <a:rPr lang="en-US" smtClean="0"/>
              <a:pPr/>
              <a:t>‹#›</a:t>
            </a:fld>
            <a:endParaRPr lang="en-US"/>
          </a:p>
        </p:txBody>
      </p:sp>
      <p:cxnSp>
        <p:nvCxnSpPr>
          <p:cNvPr id="10" name="Straight Connector 9"/>
          <p:cNvCxnSpPr/>
          <p:nvPr/>
        </p:nvCxnSpPr>
        <p:spPr bwMode="white">
          <a:xfrm>
            <a:off x="1188296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999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gray">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sz="1800"/>
          </a:p>
        </p:txBody>
      </p:sp>
      <p:sp>
        <p:nvSpPr>
          <p:cNvPr id="9" name="Rectangle 8"/>
          <p:cNvSpPr/>
          <p:nvPr/>
        </p:nvSpPr>
        <p:spPr bwMode="gray">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sz="1800"/>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845392" y="177801"/>
            <a:ext cx="10533810" cy="1239837"/>
          </a:xfrm>
          <a:prstGeom prst="rect">
            <a:avLst/>
          </a:prstGeom>
        </p:spPr>
        <p:txBody>
          <a:bodyPr vert="horz" lIns="91440" tIns="45720" rIns="91440" bIns="45720" rtlCol="0" anchor="b">
            <a:normAutofit/>
          </a:bodyPr>
          <a:lstStyle/>
          <a:p>
            <a:r>
              <a:rPr lang="en-US" altLang="zh-CN" dirty="0"/>
              <a:t>Click to edit Master title style</a:t>
            </a:r>
            <a:endParaRPr dirty="0"/>
          </a:p>
        </p:txBody>
      </p:sp>
      <p:sp>
        <p:nvSpPr>
          <p:cNvPr id="3" name="Text Placeholder 2"/>
          <p:cNvSpPr>
            <a:spLocks noGrp="1"/>
          </p:cNvSpPr>
          <p:nvPr>
            <p:ph type="body" idx="1"/>
          </p:nvPr>
        </p:nvSpPr>
        <p:spPr>
          <a:xfrm>
            <a:off x="845392" y="1600200"/>
            <a:ext cx="10533810" cy="4572000"/>
          </a:xfrm>
          <a:prstGeom prst="rect">
            <a:avLst/>
          </a:prstGeom>
        </p:spPr>
        <p:txBody>
          <a:bodyPr vert="horz" lIns="91440" tIns="45720" rIns="91440" bIns="45720" rtlCol="0">
            <a:normAutofit/>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dirty="0"/>
          </a:p>
        </p:txBody>
      </p:sp>
      <p:sp>
        <p:nvSpPr>
          <p:cNvPr id="4" name="Date Placeholder 3"/>
          <p:cNvSpPr>
            <a:spLocks noGrp="1"/>
          </p:cNvSpPr>
          <p:nvPr>
            <p:ph type="dt" sz="half" idx="2"/>
          </p:nvPr>
        </p:nvSpPr>
        <p:spPr>
          <a:xfrm>
            <a:off x="5181600" y="6356352"/>
            <a:ext cx="1219201" cy="365125"/>
          </a:xfrm>
          <a:prstGeom prst="rect">
            <a:avLst/>
          </a:prstGeom>
        </p:spPr>
        <p:txBody>
          <a:bodyPr vert="horz" lIns="91440" tIns="45720" rIns="91440" bIns="45720" rtlCol="0" anchor="ctr"/>
          <a:lstStyle>
            <a:lvl1pPr algn="l">
              <a:defRPr sz="1200" cap="all" baseline="0">
                <a:solidFill>
                  <a:schemeClr val="tx1"/>
                </a:solidFill>
              </a:defRPr>
            </a:lvl1pPr>
          </a:lstStyle>
          <a:p>
            <a:fld id="{3A65D69C-A1A3-4B70-B244-0006557C28B3}" type="datetime1">
              <a:rPr lang="en-US" altLang="zh-CN" smtClean="0"/>
              <a:t>4/25/2024</a:t>
            </a:fld>
            <a:endParaRPr lang="en-US" dirty="0"/>
          </a:p>
        </p:txBody>
      </p:sp>
      <p:sp>
        <p:nvSpPr>
          <p:cNvPr id="5" name="Footer Placeholder 4"/>
          <p:cNvSpPr>
            <a:spLocks noGrp="1"/>
          </p:cNvSpPr>
          <p:nvPr>
            <p:ph type="ftr" sz="quarter" idx="3"/>
          </p:nvPr>
        </p:nvSpPr>
        <p:spPr>
          <a:xfrm>
            <a:off x="6597652" y="6356352"/>
            <a:ext cx="3975100" cy="365125"/>
          </a:xfrm>
          <a:prstGeom prst="rect">
            <a:avLst/>
          </a:prstGeom>
        </p:spPr>
        <p:txBody>
          <a:bodyPr vert="horz" lIns="91440" tIns="45720" rIns="91440" bIns="45720" rtlCol="0" anchor="ctr"/>
          <a:lstStyle>
            <a:lvl1pPr algn="ctr">
              <a:defRPr sz="1200" cap="all" baseline="0">
                <a:solidFill>
                  <a:schemeClr val="tx1"/>
                </a:solidFill>
              </a:defRPr>
            </a:lvl1pPr>
          </a:lstStyle>
          <a:p>
            <a:r>
              <a:rPr lang="en-US"/>
              <a:t>Add a footer</a:t>
            </a:r>
            <a:endParaRPr lang="en-US" dirty="0"/>
          </a:p>
        </p:txBody>
      </p:sp>
      <p:sp>
        <p:nvSpPr>
          <p:cNvPr id="6" name="Slide Number Placeholder 5"/>
          <p:cNvSpPr>
            <a:spLocks noGrp="1"/>
          </p:cNvSpPr>
          <p:nvPr>
            <p:ph type="sldNum" sz="quarter" idx="4"/>
          </p:nvPr>
        </p:nvSpPr>
        <p:spPr>
          <a:xfrm>
            <a:off x="10769601" y="6356352"/>
            <a:ext cx="609600" cy="365125"/>
          </a:xfrm>
          <a:prstGeom prst="rect">
            <a:avLst/>
          </a:prstGeom>
        </p:spPr>
        <p:txBody>
          <a:bodyPr vert="horz" lIns="91440" tIns="45720" rIns="91440" bIns="45720" rtlCol="0" anchor="ctr"/>
          <a:lstStyle>
            <a:lvl1pPr algn="r">
              <a:defRPr sz="1400" b="1" cap="all" baseline="0">
                <a:solidFill>
                  <a:schemeClr val="tx1"/>
                </a:solidFill>
              </a:defRPr>
            </a:lvl1pPr>
          </a:lstStyle>
          <a:p>
            <a:fld id="{7DC1BBB0-96F0-4077-A278-0F3FB5C104D3}" type="slidenum">
              <a:rPr lang="en-US" smtClean="0"/>
              <a:pPr/>
              <a:t>‹#›</a:t>
            </a:fld>
            <a:endParaRPr lang="en-US" dirty="0"/>
          </a:p>
        </p:txBody>
      </p:sp>
    </p:spTree>
    <p:extLst>
      <p:ext uri="{BB962C8B-B14F-4D97-AF65-F5344CB8AC3E}">
        <p14:creationId xmlns:p14="http://schemas.microsoft.com/office/powerpoint/2010/main" val="738951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emf"/><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image" Target="../media/image36.png"/><Relationship Id="rId4" Type="http://schemas.openxmlformats.org/officeDocument/2006/relationships/image" Target="../media/image35.jp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G"/><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gif"/><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jpg"/><Relationship Id="rId4" Type="http://schemas.openxmlformats.org/officeDocument/2006/relationships/image" Target="../media/image62.jpeg"/></Relationships>
</file>

<file path=ppt/slides/_rels/slide26.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2.xml"/><Relationship Id="rId4" Type="http://schemas.openxmlformats.org/officeDocument/2006/relationships/image" Target="../media/image71.emf"/></Relationships>
</file>

<file path=ppt/slides/_rels/slide29.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g"/><Relationship Id="rId7" Type="http://schemas.openxmlformats.org/officeDocument/2006/relationships/image" Target="../media/image7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0088" y="1143148"/>
            <a:ext cx="10371911" cy="2093496"/>
          </a:xfrm>
        </p:spPr>
        <p:txBody>
          <a:bodyPr/>
          <a:lstStyle/>
          <a:p>
            <a:pPr algn="ctr"/>
            <a:r>
              <a:rPr lang="en-US" altLang="zh-CN" sz="4000" dirty="0"/>
              <a:t>A High Compression Ratio Channel Multiplexing Method for Micro-pattern Gaseous Detectors</a:t>
            </a:r>
            <a:endParaRPr lang="zh-CN" altLang="en-US" sz="4000" b="1" dirty="0"/>
          </a:p>
        </p:txBody>
      </p:sp>
      <p:sp>
        <p:nvSpPr>
          <p:cNvPr id="3" name="Subtitle 2"/>
          <p:cNvSpPr>
            <a:spLocks noGrp="1"/>
          </p:cNvSpPr>
          <p:nvPr>
            <p:ph type="subTitle" idx="1"/>
          </p:nvPr>
        </p:nvSpPr>
        <p:spPr>
          <a:xfrm>
            <a:off x="1820091" y="3669951"/>
            <a:ext cx="10371909" cy="745169"/>
          </a:xfrm>
        </p:spPr>
        <p:txBody>
          <a:bodyPr>
            <a:normAutofit lnSpcReduction="10000"/>
          </a:bodyPr>
          <a:lstStyle/>
          <a:p>
            <a:pPr algn="ctr"/>
            <a:r>
              <a:rPr lang="en-US" altLang="zh-CN" sz="2400" b="1" u="sng" dirty="0"/>
              <a:t>Yu Wang</a:t>
            </a:r>
            <a:r>
              <a:rPr lang="en-US" altLang="zh-CN" sz="2400" dirty="0"/>
              <a:t>, Shubin Liu, Hao Zhuang, </a:t>
            </a:r>
            <a:r>
              <a:rPr lang="en-US" altLang="zh-CN" sz="2400" dirty="0" err="1"/>
              <a:t>Zhengwu</a:t>
            </a:r>
            <a:r>
              <a:rPr lang="en-US" altLang="zh-CN" sz="2400" dirty="0"/>
              <a:t> Ding, </a:t>
            </a:r>
            <a:r>
              <a:rPr lang="en-US" altLang="zh-CN" sz="2400" dirty="0" err="1"/>
              <a:t>Yulin</a:t>
            </a:r>
            <a:r>
              <a:rPr lang="en-US" altLang="zh-CN" sz="2400" dirty="0"/>
              <a:t> Liu,</a:t>
            </a:r>
            <a:r>
              <a:rPr lang="zh-CN" altLang="en-US" sz="2400" dirty="0"/>
              <a:t> </a:t>
            </a:r>
            <a:endParaRPr lang="en-US" altLang="zh-CN" sz="2400" dirty="0"/>
          </a:p>
          <a:p>
            <a:pPr algn="ctr"/>
            <a:r>
              <a:rPr lang="en-US" altLang="zh-CN" sz="2400" dirty="0"/>
              <a:t>Changqing Feng, Zhiyong Zhang </a:t>
            </a:r>
          </a:p>
        </p:txBody>
      </p:sp>
      <p:sp>
        <p:nvSpPr>
          <p:cNvPr id="4" name="TextBox 3">
            <a:extLst>
              <a:ext uri="{FF2B5EF4-FFF2-40B4-BE49-F238E27FC236}">
                <a16:creationId xmlns:a16="http://schemas.microsoft.com/office/drawing/2014/main" id="{A41B4E81-7C44-499B-849F-1D60677D445E}"/>
              </a:ext>
            </a:extLst>
          </p:cNvPr>
          <p:cNvSpPr txBox="1"/>
          <p:nvPr/>
        </p:nvSpPr>
        <p:spPr>
          <a:xfrm>
            <a:off x="1820089" y="5705919"/>
            <a:ext cx="9466219" cy="646331"/>
          </a:xfrm>
          <a:prstGeom prst="rect">
            <a:avLst/>
          </a:prstGeom>
          <a:noFill/>
        </p:spPr>
        <p:txBody>
          <a:bodyPr wrap="square" rtlCol="0">
            <a:spAutoFit/>
          </a:bodyPr>
          <a:lstStyle/>
          <a:p>
            <a:pPr algn="ctr"/>
            <a:r>
              <a:rPr lang="en-US" altLang="zh-CN" b="1" dirty="0"/>
              <a:t>University of Science and Technology of China</a:t>
            </a:r>
          </a:p>
          <a:p>
            <a:pPr algn="ctr"/>
            <a:r>
              <a:rPr lang="en-US" altLang="zh-CN" b="1" dirty="0"/>
              <a:t>State Key Laboratory of Particle Detection and Electronics,</a:t>
            </a:r>
            <a:r>
              <a:rPr lang="zh-CN" altLang="en-US" b="1" dirty="0"/>
              <a:t> </a:t>
            </a:r>
            <a:r>
              <a:rPr lang="en-US" altLang="zh-CN" b="1" dirty="0"/>
              <a:t>USTC</a:t>
            </a:r>
            <a:endParaRPr lang="zh-CN" altLang="en-US" b="1" dirty="0"/>
          </a:p>
        </p:txBody>
      </p:sp>
      <p:pic>
        <p:nvPicPr>
          <p:cNvPr id="6" name="Picture 5">
            <a:extLst>
              <a:ext uri="{FF2B5EF4-FFF2-40B4-BE49-F238E27FC236}">
                <a16:creationId xmlns:a16="http://schemas.microsoft.com/office/drawing/2014/main" id="{182ED594-1F4E-4A4A-9AB7-C46040D47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8" y="16531"/>
            <a:ext cx="1208314" cy="1208314"/>
          </a:xfrm>
          <a:prstGeom prst="rect">
            <a:avLst/>
          </a:prstGeom>
        </p:spPr>
      </p:pic>
      <p:sp>
        <p:nvSpPr>
          <p:cNvPr id="7" name="TextBox 6">
            <a:extLst>
              <a:ext uri="{FF2B5EF4-FFF2-40B4-BE49-F238E27FC236}">
                <a16:creationId xmlns:a16="http://schemas.microsoft.com/office/drawing/2014/main" id="{F475D681-36AD-40B6-91BB-679E3328E95D}"/>
              </a:ext>
            </a:extLst>
          </p:cNvPr>
          <p:cNvSpPr txBox="1"/>
          <p:nvPr/>
        </p:nvSpPr>
        <p:spPr>
          <a:xfrm>
            <a:off x="1820091" y="6352250"/>
            <a:ext cx="9466217" cy="523220"/>
          </a:xfrm>
          <a:prstGeom prst="rect">
            <a:avLst/>
          </a:prstGeom>
          <a:noFill/>
        </p:spPr>
        <p:txBody>
          <a:bodyPr wrap="square" rtlCol="0">
            <a:spAutoFit/>
          </a:bodyPr>
          <a:lstStyle/>
          <a:p>
            <a:pPr algn="ctr"/>
            <a:r>
              <a:rPr lang="en-US" altLang="zh-CN" sz="1400" dirty="0"/>
              <a:t>24th IEEE Real Time Conference Apr 25, 2024</a:t>
            </a:r>
          </a:p>
          <a:p>
            <a:pPr algn="ctr"/>
            <a:r>
              <a:rPr lang="en-US" altLang="zh-CN" sz="1400" b="1" dirty="0"/>
              <a:t>ICISE, </a:t>
            </a:r>
            <a:r>
              <a:rPr lang="en-US" altLang="zh-CN" sz="1400" b="1" dirty="0" err="1"/>
              <a:t>Quy</a:t>
            </a:r>
            <a:r>
              <a:rPr lang="en-US" altLang="zh-CN" sz="1400" b="1" dirty="0"/>
              <a:t> Nhon, Vietnam</a:t>
            </a:r>
            <a:endParaRPr lang="zh-CN" altLang="en-US" sz="1400" dirty="0"/>
          </a:p>
        </p:txBody>
      </p:sp>
      <p:sp>
        <p:nvSpPr>
          <p:cNvPr id="8" name="TextBox 7">
            <a:extLst>
              <a:ext uri="{FF2B5EF4-FFF2-40B4-BE49-F238E27FC236}">
                <a16:creationId xmlns:a16="http://schemas.microsoft.com/office/drawing/2014/main" id="{8669CFBF-0A12-4AF8-BC3F-72543CF0E360}"/>
              </a:ext>
            </a:extLst>
          </p:cNvPr>
          <p:cNvSpPr txBox="1"/>
          <p:nvPr/>
        </p:nvSpPr>
        <p:spPr>
          <a:xfrm>
            <a:off x="1820088" y="4848427"/>
            <a:ext cx="10371910" cy="954107"/>
          </a:xfrm>
          <a:prstGeom prst="rect">
            <a:avLst/>
          </a:prstGeom>
          <a:noFill/>
        </p:spPr>
        <p:txBody>
          <a:bodyPr wrap="square">
            <a:spAutoFit/>
          </a:bodyPr>
          <a:lstStyle/>
          <a:p>
            <a:pPr algn="ctr"/>
            <a:r>
              <a:rPr lang="en-US" altLang="zh-CN" sz="2000" dirty="0"/>
              <a:t>On</a:t>
            </a:r>
            <a:r>
              <a:rPr lang="zh-CN" altLang="en-US" sz="2000" dirty="0"/>
              <a:t> </a:t>
            </a:r>
            <a:r>
              <a:rPr lang="en-US" altLang="zh-CN" sz="2000" dirty="0"/>
              <a:t>behalf</a:t>
            </a:r>
            <a:r>
              <a:rPr lang="zh-CN" altLang="en-US" sz="2000" dirty="0"/>
              <a:t> </a:t>
            </a:r>
            <a:r>
              <a:rPr lang="en-US" altLang="zh-CN" sz="2000" dirty="0"/>
              <a:t>of</a:t>
            </a:r>
            <a:r>
              <a:rPr lang="zh-CN" altLang="en-US" sz="2000" dirty="0"/>
              <a:t> </a:t>
            </a:r>
            <a:r>
              <a:rPr lang="en-US" altLang="zh-CN" sz="2000" dirty="0" err="1"/>
              <a:t>μSTC</a:t>
            </a:r>
            <a:r>
              <a:rPr lang="en-US" altLang="zh-CN" sz="2000" dirty="0"/>
              <a:t> group</a:t>
            </a:r>
          </a:p>
          <a:p>
            <a:pPr algn="ctr"/>
            <a:r>
              <a:rPr lang="en-US" altLang="zh-CN" sz="1800" dirty="0" err="1"/>
              <a:t>μSTC</a:t>
            </a:r>
            <a:r>
              <a:rPr lang="en-US" altLang="zh-CN" sz="1800" dirty="0"/>
              <a:t> </a:t>
            </a:r>
            <a:r>
              <a:rPr lang="zh-CN" altLang="en-US" sz="1800" dirty="0"/>
              <a:t>：</a:t>
            </a:r>
            <a:r>
              <a:rPr lang="en-US" altLang="zh-CN" sz="1800" dirty="0"/>
              <a:t>μ(muon) Scattering tomography &amp; Transmission radiography imaging </a:t>
            </a:r>
            <a:r>
              <a:rPr lang="en-US" altLang="zh-CN" sz="1800" dirty="0" err="1"/>
              <a:t>faCility</a:t>
            </a:r>
            <a:endParaRPr lang="en-US" altLang="zh-CN" sz="1800" dirty="0"/>
          </a:p>
          <a:p>
            <a:pPr algn="ctr"/>
            <a:endParaRPr lang="en-US" altLang="zh-CN" sz="1800" dirty="0"/>
          </a:p>
        </p:txBody>
      </p:sp>
      <p:pic>
        <p:nvPicPr>
          <p:cNvPr id="9" name="Picture 8">
            <a:extLst>
              <a:ext uri="{FF2B5EF4-FFF2-40B4-BE49-F238E27FC236}">
                <a16:creationId xmlns:a16="http://schemas.microsoft.com/office/drawing/2014/main" id="{77AE3A00-BEA2-4724-8B3A-7D2CD7C0F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476" y="0"/>
            <a:ext cx="2489522" cy="1224845"/>
          </a:xfrm>
          <a:prstGeom prst="rect">
            <a:avLst/>
          </a:prstGeom>
        </p:spPr>
      </p:pic>
      <p:pic>
        <p:nvPicPr>
          <p:cNvPr id="14" name="图片 13">
            <a:extLst>
              <a:ext uri="{FF2B5EF4-FFF2-40B4-BE49-F238E27FC236}">
                <a16:creationId xmlns:a16="http://schemas.microsoft.com/office/drawing/2014/main" id="{F7DB4C7F-37B6-4A9D-9D35-BD350E627679}"/>
              </a:ext>
            </a:extLst>
          </p:cNvPr>
          <p:cNvPicPr>
            <a:picLocks noChangeAspect="1"/>
          </p:cNvPicPr>
          <p:nvPr/>
        </p:nvPicPr>
        <p:blipFill>
          <a:blip r:embed="rId4"/>
          <a:stretch>
            <a:fillRect/>
          </a:stretch>
        </p:blipFill>
        <p:spPr>
          <a:xfrm>
            <a:off x="7955563" y="16531"/>
            <a:ext cx="1746913" cy="1176671"/>
          </a:xfrm>
          <a:prstGeom prst="rect">
            <a:avLst/>
          </a:prstGeom>
        </p:spPr>
      </p:pic>
    </p:spTree>
    <p:extLst>
      <p:ext uri="{BB962C8B-B14F-4D97-AF65-F5344CB8AC3E}">
        <p14:creationId xmlns:p14="http://schemas.microsoft.com/office/powerpoint/2010/main" val="617914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10</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5" name="图片 4">
            <a:extLst>
              <a:ext uri="{FF2B5EF4-FFF2-40B4-BE49-F238E27FC236}">
                <a16:creationId xmlns:a16="http://schemas.microsoft.com/office/drawing/2014/main" id="{54B0ABE3-A568-4062-9F69-F593BA9F501D}"/>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0" name="图片 9">
            <a:extLst>
              <a:ext uri="{FF2B5EF4-FFF2-40B4-BE49-F238E27FC236}">
                <a16:creationId xmlns:a16="http://schemas.microsoft.com/office/drawing/2014/main" id="{5135D2D9-FB5B-4D4F-A3AE-24A0CCAB1532}"/>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1679698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11</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8" name="图片 7">
            <a:extLst>
              <a:ext uri="{FF2B5EF4-FFF2-40B4-BE49-F238E27FC236}">
                <a16:creationId xmlns:a16="http://schemas.microsoft.com/office/drawing/2014/main" id="{8A1D401E-13F2-47C2-93C3-1698F9F46600}"/>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1" name="图片 10">
            <a:extLst>
              <a:ext uri="{FF2B5EF4-FFF2-40B4-BE49-F238E27FC236}">
                <a16:creationId xmlns:a16="http://schemas.microsoft.com/office/drawing/2014/main" id="{801E3D50-E586-47B5-AA51-D2026018DA81}"/>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522673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12</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5" name="图片 4">
            <a:extLst>
              <a:ext uri="{FF2B5EF4-FFF2-40B4-BE49-F238E27FC236}">
                <a16:creationId xmlns:a16="http://schemas.microsoft.com/office/drawing/2014/main" id="{025F6931-7315-498E-91C3-A5A6FC623005}"/>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0" name="图片 9">
            <a:extLst>
              <a:ext uri="{FF2B5EF4-FFF2-40B4-BE49-F238E27FC236}">
                <a16:creationId xmlns:a16="http://schemas.microsoft.com/office/drawing/2014/main" id="{6DFACB17-4CF2-4B99-83EF-4B29600D1298}"/>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2116814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13</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8" name="图片 7">
            <a:extLst>
              <a:ext uri="{FF2B5EF4-FFF2-40B4-BE49-F238E27FC236}">
                <a16:creationId xmlns:a16="http://schemas.microsoft.com/office/drawing/2014/main" id="{565E3959-3681-4EE9-8BCB-D7508B203145}"/>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0" name="图片 9">
            <a:extLst>
              <a:ext uri="{FF2B5EF4-FFF2-40B4-BE49-F238E27FC236}">
                <a16:creationId xmlns:a16="http://schemas.microsoft.com/office/drawing/2014/main" id="{08154596-3F72-4A17-A424-3D939135A865}"/>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322424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9F0807-4FAD-48F0-8B9D-0B924C486B9C}"/>
              </a:ext>
            </a:extLst>
          </p:cNvPr>
          <p:cNvSpPr>
            <a:spLocks noGrp="1"/>
          </p:cNvSpPr>
          <p:nvPr>
            <p:ph type="title"/>
          </p:nvPr>
        </p:nvSpPr>
        <p:spPr>
          <a:xfrm>
            <a:off x="845392" y="157329"/>
            <a:ext cx="10533810" cy="658961"/>
          </a:xfrm>
        </p:spPr>
        <p:txBody>
          <a:bodyPr/>
          <a:lstStyle/>
          <a:p>
            <a:r>
              <a:rPr lang="en-US" altLang="zh-CN" dirty="0"/>
              <a:t>Basic multiplexing readout principles</a:t>
            </a:r>
            <a:endParaRPr lang="zh-CN" altLang="en-US" dirty="0"/>
          </a:p>
        </p:txBody>
      </p:sp>
      <p:sp>
        <p:nvSpPr>
          <p:cNvPr id="3" name="内容占位符 2">
            <a:extLst>
              <a:ext uri="{FF2B5EF4-FFF2-40B4-BE49-F238E27FC236}">
                <a16:creationId xmlns:a16="http://schemas.microsoft.com/office/drawing/2014/main" id="{8D82ABEE-8E68-46A2-A2B1-430021C92486}"/>
              </a:ext>
            </a:extLst>
          </p:cNvPr>
          <p:cNvSpPr>
            <a:spLocks noGrp="1"/>
          </p:cNvSpPr>
          <p:nvPr>
            <p:ph idx="1"/>
          </p:nvPr>
        </p:nvSpPr>
        <p:spPr/>
        <p:txBody>
          <a:bodyPr/>
          <a:lstStyle/>
          <a:p>
            <a:r>
              <a:rPr lang="en-US" altLang="zh-CN" dirty="0"/>
              <a:t>Multiplexing means construct the Euler path of the graph </a:t>
            </a:r>
          </a:p>
          <a:p>
            <a:pPr lvl="1"/>
            <a:r>
              <a:rPr lang="en-US" altLang="zh-CN" dirty="0"/>
              <a:t>Vertices stand for electronics channels</a:t>
            </a:r>
          </a:p>
          <a:p>
            <a:pPr lvl="1"/>
            <a:r>
              <a:rPr lang="en-US" altLang="zh-CN"/>
              <a:t>Edges stand </a:t>
            </a:r>
            <a:r>
              <a:rPr lang="en-US" altLang="zh-CN" dirty="0"/>
              <a:t>for </a:t>
            </a:r>
            <a:r>
              <a:rPr lang="en-US" altLang="zh-CN"/>
              <a:t>readout units </a:t>
            </a:r>
            <a:r>
              <a:rPr lang="en-US" altLang="zh-CN" dirty="0"/>
              <a:t>of detector</a:t>
            </a:r>
          </a:p>
          <a:p>
            <a:pPr lvl="1"/>
            <a:r>
              <a:rPr lang="en-US" altLang="zh-CN" dirty="0"/>
              <a:t>If a graph has an Euler path</a:t>
            </a:r>
          </a:p>
          <a:p>
            <a:pPr marL="365760" lvl="1" indent="0">
              <a:buNone/>
            </a:pPr>
            <a:r>
              <a:rPr lang="en-US" altLang="zh-CN" dirty="0"/>
              <a:t>	</a:t>
            </a:r>
            <a:r>
              <a:rPr lang="zh-CN" altLang="en-US" dirty="0"/>
              <a:t>⇒</a:t>
            </a:r>
            <a:r>
              <a:rPr lang="en-US" altLang="zh-CN" dirty="0"/>
              <a:t>It can</a:t>
            </a:r>
            <a:r>
              <a:rPr lang="zh-CN" altLang="en-US" dirty="0"/>
              <a:t> </a:t>
            </a:r>
            <a:r>
              <a:rPr lang="en-US" altLang="zh-CN" dirty="0"/>
              <a:t>be</a:t>
            </a:r>
            <a:r>
              <a:rPr lang="zh-CN" altLang="en-US" dirty="0"/>
              <a:t> </a:t>
            </a:r>
            <a:r>
              <a:rPr lang="en-US" altLang="zh-CN" dirty="0"/>
              <a:t>used</a:t>
            </a:r>
            <a:r>
              <a:rPr lang="zh-CN" altLang="en-US" dirty="0"/>
              <a:t> </a:t>
            </a:r>
            <a:r>
              <a:rPr lang="en-US" altLang="zh-CN" dirty="0"/>
              <a:t>as a</a:t>
            </a:r>
            <a:r>
              <a:rPr lang="zh-CN" altLang="en-US" dirty="0"/>
              <a:t> </a:t>
            </a:r>
            <a:r>
              <a:rPr lang="en-US" altLang="zh-CN" dirty="0"/>
              <a:t>multiplexing graph</a:t>
            </a:r>
          </a:p>
        </p:txBody>
      </p:sp>
      <p:sp>
        <p:nvSpPr>
          <p:cNvPr id="4" name="灯片编号占位符 3">
            <a:extLst>
              <a:ext uri="{FF2B5EF4-FFF2-40B4-BE49-F238E27FC236}">
                <a16:creationId xmlns:a16="http://schemas.microsoft.com/office/drawing/2014/main" id="{7F63FEDF-5B70-42D7-B150-17B13BBA4E45}"/>
              </a:ext>
            </a:extLst>
          </p:cNvPr>
          <p:cNvSpPr>
            <a:spLocks noGrp="1"/>
          </p:cNvSpPr>
          <p:nvPr>
            <p:ph type="sldNum" sz="quarter" idx="12"/>
          </p:nvPr>
        </p:nvSpPr>
        <p:spPr/>
        <p:txBody>
          <a:bodyPr/>
          <a:lstStyle/>
          <a:p>
            <a:fld id="{7DC1BBB0-96F0-4077-A278-0F3FB5C104D3}" type="slidenum">
              <a:rPr lang="en-US" altLang="zh-CN" smtClean="0"/>
              <a:t>14</a:t>
            </a:fld>
            <a:endParaRPr lang="en-US" altLang="zh-CN"/>
          </a:p>
        </p:txBody>
      </p:sp>
      <p:pic>
        <p:nvPicPr>
          <p:cNvPr id="6" name="图片 5">
            <a:extLst>
              <a:ext uri="{FF2B5EF4-FFF2-40B4-BE49-F238E27FC236}">
                <a16:creationId xmlns:a16="http://schemas.microsoft.com/office/drawing/2014/main" id="{E7EF52E7-1F94-4829-B71E-F65D799B27FF}"/>
              </a:ext>
            </a:extLst>
          </p:cNvPr>
          <p:cNvPicPr>
            <a:picLocks noChangeAspect="1"/>
          </p:cNvPicPr>
          <p:nvPr/>
        </p:nvPicPr>
        <p:blipFill>
          <a:blip r:embed="rId2"/>
          <a:stretch>
            <a:fillRect/>
          </a:stretch>
        </p:blipFill>
        <p:spPr>
          <a:xfrm>
            <a:off x="818642" y="3586432"/>
            <a:ext cx="7280910" cy="2781743"/>
          </a:xfrm>
          <a:prstGeom prst="rect">
            <a:avLst/>
          </a:prstGeom>
        </p:spPr>
      </p:pic>
      <p:pic>
        <p:nvPicPr>
          <p:cNvPr id="8" name="图片 7">
            <a:extLst>
              <a:ext uri="{FF2B5EF4-FFF2-40B4-BE49-F238E27FC236}">
                <a16:creationId xmlns:a16="http://schemas.microsoft.com/office/drawing/2014/main" id="{B97AA6BB-E327-49A6-8DEC-6E4290B7BB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8976" y="1673214"/>
            <a:ext cx="4321041" cy="2083625"/>
          </a:xfrm>
          <a:prstGeom prst="rect">
            <a:avLst/>
          </a:prstGeom>
        </p:spPr>
      </p:pic>
      <p:pic>
        <p:nvPicPr>
          <p:cNvPr id="12" name="图片 11">
            <a:extLst>
              <a:ext uri="{FF2B5EF4-FFF2-40B4-BE49-F238E27FC236}">
                <a16:creationId xmlns:a16="http://schemas.microsoft.com/office/drawing/2014/main" id="{7FB49B96-21F5-49CA-8C6A-7EB04F6977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9153" y="4044082"/>
            <a:ext cx="2060448" cy="2575560"/>
          </a:xfrm>
          <a:prstGeom prst="rect">
            <a:avLst/>
          </a:prstGeom>
        </p:spPr>
      </p:pic>
      <p:sp>
        <p:nvSpPr>
          <p:cNvPr id="14" name="文本框 13">
            <a:extLst>
              <a:ext uri="{FF2B5EF4-FFF2-40B4-BE49-F238E27FC236}">
                <a16:creationId xmlns:a16="http://schemas.microsoft.com/office/drawing/2014/main" id="{AB329E3B-5614-4ADC-B7BE-8AD95C57A08C}"/>
              </a:ext>
            </a:extLst>
          </p:cNvPr>
          <p:cNvSpPr txBox="1"/>
          <p:nvPr/>
        </p:nvSpPr>
        <p:spPr>
          <a:xfrm>
            <a:off x="8412908" y="3623091"/>
            <a:ext cx="2933700" cy="369332"/>
          </a:xfrm>
          <a:prstGeom prst="rect">
            <a:avLst/>
          </a:prstGeom>
          <a:noFill/>
        </p:spPr>
        <p:txBody>
          <a:bodyPr wrap="square">
            <a:spAutoFit/>
          </a:bodyPr>
          <a:lstStyle/>
          <a:p>
            <a:r>
              <a:rPr lang="en-US" altLang="zh-CN" b="1" dirty="0"/>
              <a:t>Seven Bridges of </a:t>
            </a:r>
            <a:r>
              <a:rPr lang="en-US" altLang="zh-CN" b="1" dirty="0" err="1"/>
              <a:t>Königsberg</a:t>
            </a:r>
            <a:endParaRPr lang="zh-CN" altLang="en-US" b="1" dirty="0"/>
          </a:p>
        </p:txBody>
      </p:sp>
    </p:spTree>
    <p:extLst>
      <p:ext uri="{BB962C8B-B14F-4D97-AF65-F5344CB8AC3E}">
        <p14:creationId xmlns:p14="http://schemas.microsoft.com/office/powerpoint/2010/main" val="290895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E17262-DF15-47B3-B5EB-C32BD28E1B05}"/>
              </a:ext>
            </a:extLst>
          </p:cNvPr>
          <p:cNvSpPr>
            <a:spLocks noGrp="1"/>
          </p:cNvSpPr>
          <p:nvPr>
            <p:ph type="title"/>
          </p:nvPr>
        </p:nvSpPr>
        <p:spPr/>
        <p:txBody>
          <a:bodyPr/>
          <a:lstStyle/>
          <a:p>
            <a:r>
              <a:rPr lang="en-US" altLang="zh-CN" dirty="0"/>
              <a:t>More about multiplexing readout </a:t>
            </a:r>
            <a:endParaRPr lang="zh-CN" altLang="en-US" dirty="0"/>
          </a:p>
        </p:txBody>
      </p:sp>
      <p:sp>
        <p:nvSpPr>
          <p:cNvPr id="3" name="内容占位符 2">
            <a:extLst>
              <a:ext uri="{FF2B5EF4-FFF2-40B4-BE49-F238E27FC236}">
                <a16:creationId xmlns:a16="http://schemas.microsoft.com/office/drawing/2014/main" id="{E11BBB3A-B534-45E7-B1DE-0560DE51F072}"/>
              </a:ext>
            </a:extLst>
          </p:cNvPr>
          <p:cNvSpPr>
            <a:spLocks noGrp="1"/>
          </p:cNvSpPr>
          <p:nvPr>
            <p:ph idx="1"/>
          </p:nvPr>
        </p:nvSpPr>
        <p:spPr/>
        <p:txBody>
          <a:bodyPr/>
          <a:lstStyle/>
          <a:p>
            <a:r>
              <a:rPr lang="en-US" altLang="zh-CN" dirty="0"/>
              <a:t>It not enough to just construct an Euler path</a:t>
            </a:r>
          </a:p>
          <a:p>
            <a:r>
              <a:rPr lang="en-US" altLang="zh-CN"/>
              <a:t>More constrains:</a:t>
            </a:r>
            <a:endParaRPr lang="en-US" altLang="zh-CN" dirty="0"/>
          </a:p>
          <a:p>
            <a:pPr lvl="1"/>
            <a:r>
              <a:rPr lang="en-US" altLang="zh-CN" dirty="0"/>
              <a:t>The distance between two reused channel must be as large as possible</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r>
              <a:rPr lang="en-US" altLang="zh-CN" dirty="0"/>
              <a:t>Each channel of readout electronics should be used in equal</a:t>
            </a:r>
          </a:p>
          <a:p>
            <a:pPr lvl="1"/>
            <a:endParaRPr lang="en-US" altLang="zh-CN" dirty="0"/>
          </a:p>
          <a:p>
            <a:pPr lvl="1"/>
            <a:endParaRPr lang="en-US" altLang="zh-CN" dirty="0"/>
          </a:p>
          <a:p>
            <a:pPr lvl="1"/>
            <a:endParaRPr lang="en-US" altLang="zh-CN" dirty="0"/>
          </a:p>
          <a:p>
            <a:pPr lvl="1"/>
            <a:endParaRPr lang="en-US" altLang="zh-CN" dirty="0"/>
          </a:p>
          <a:p>
            <a:pPr lvl="1"/>
            <a:endParaRPr lang="zh-CN" altLang="en-US" dirty="0"/>
          </a:p>
        </p:txBody>
      </p:sp>
      <p:sp>
        <p:nvSpPr>
          <p:cNvPr id="4" name="灯片编号占位符 3">
            <a:extLst>
              <a:ext uri="{FF2B5EF4-FFF2-40B4-BE49-F238E27FC236}">
                <a16:creationId xmlns:a16="http://schemas.microsoft.com/office/drawing/2014/main" id="{EDDCD1F6-3253-4A25-974C-667F2CBFCEA7}"/>
              </a:ext>
            </a:extLst>
          </p:cNvPr>
          <p:cNvSpPr>
            <a:spLocks noGrp="1"/>
          </p:cNvSpPr>
          <p:nvPr>
            <p:ph type="sldNum" sz="quarter" idx="12"/>
          </p:nvPr>
        </p:nvSpPr>
        <p:spPr/>
        <p:txBody>
          <a:bodyPr/>
          <a:lstStyle/>
          <a:p>
            <a:fld id="{7DC1BBB0-96F0-4077-A278-0F3FB5C104D3}" type="slidenum">
              <a:rPr lang="en-US" altLang="zh-CN" smtClean="0"/>
              <a:t>15</a:t>
            </a:fld>
            <a:endParaRPr lang="en-US" altLang="zh-CN"/>
          </a:p>
        </p:txBody>
      </p:sp>
      <p:pic>
        <p:nvPicPr>
          <p:cNvPr id="6" name="图片 5">
            <a:extLst>
              <a:ext uri="{FF2B5EF4-FFF2-40B4-BE49-F238E27FC236}">
                <a16:creationId xmlns:a16="http://schemas.microsoft.com/office/drawing/2014/main" id="{D396D8BF-B820-4D72-B495-1C04FBEBA806}"/>
              </a:ext>
            </a:extLst>
          </p:cNvPr>
          <p:cNvPicPr>
            <a:picLocks noChangeAspect="1"/>
          </p:cNvPicPr>
          <p:nvPr/>
        </p:nvPicPr>
        <p:blipFill>
          <a:blip r:embed="rId2"/>
          <a:stretch>
            <a:fillRect/>
          </a:stretch>
        </p:blipFill>
        <p:spPr>
          <a:xfrm>
            <a:off x="1510078" y="3026773"/>
            <a:ext cx="8683357" cy="2039417"/>
          </a:xfrm>
          <a:prstGeom prst="rect">
            <a:avLst/>
          </a:prstGeom>
        </p:spPr>
      </p:pic>
      <p:sp>
        <p:nvSpPr>
          <p:cNvPr id="8" name="矩形: 圆角 7">
            <a:extLst>
              <a:ext uri="{FF2B5EF4-FFF2-40B4-BE49-F238E27FC236}">
                <a16:creationId xmlns:a16="http://schemas.microsoft.com/office/drawing/2014/main" id="{5F51BB23-E460-451A-8714-5A7EABA78DA4}"/>
              </a:ext>
            </a:extLst>
          </p:cNvPr>
          <p:cNvSpPr/>
          <p:nvPr/>
        </p:nvSpPr>
        <p:spPr>
          <a:xfrm>
            <a:off x="4089436" y="2836812"/>
            <a:ext cx="2162177" cy="690562"/>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id="{50D829E8-8BDE-41F9-955F-BFE9218FBCDB}"/>
              </a:ext>
            </a:extLst>
          </p:cNvPr>
          <p:cNvSpPr/>
          <p:nvPr/>
        </p:nvSpPr>
        <p:spPr>
          <a:xfrm>
            <a:off x="4089436" y="4467704"/>
            <a:ext cx="2695578" cy="690562"/>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a16="http://schemas.microsoft.com/office/drawing/2014/main" id="{376E8356-A9AB-4392-A581-CC116DA34A48}"/>
              </a:ext>
            </a:extLst>
          </p:cNvPr>
          <p:cNvSpPr/>
          <p:nvPr/>
        </p:nvSpPr>
        <p:spPr>
          <a:xfrm>
            <a:off x="6383199" y="2762094"/>
            <a:ext cx="519433" cy="690562"/>
          </a:xfrm>
          <a:prstGeom prst="roundRect">
            <a:avLst/>
          </a:prstGeom>
          <a:noFill/>
          <a:ln w="381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Tree>
    <p:extLst>
      <p:ext uri="{BB962C8B-B14F-4D97-AF65-F5344CB8AC3E}">
        <p14:creationId xmlns:p14="http://schemas.microsoft.com/office/powerpoint/2010/main" val="165641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68E651-1C75-4EB5-91AE-57721C84EFB4}"/>
              </a:ext>
            </a:extLst>
          </p:cNvPr>
          <p:cNvSpPr>
            <a:spLocks noGrp="1"/>
          </p:cNvSpPr>
          <p:nvPr>
            <p:ph type="title"/>
          </p:nvPr>
        </p:nvSpPr>
        <p:spPr/>
        <p:txBody>
          <a:bodyPr/>
          <a:lstStyle/>
          <a:p>
            <a:r>
              <a:rPr lang="en-US" altLang="zh-CN" dirty="0"/>
              <a:t>Construct the usable multiplexing graph </a:t>
            </a:r>
            <a:endParaRPr lang="zh-CN" altLang="en-US" dirty="0"/>
          </a:p>
        </p:txBody>
      </p:sp>
      <p:sp>
        <p:nvSpPr>
          <p:cNvPr id="3" name="内容占位符 2">
            <a:extLst>
              <a:ext uri="{FF2B5EF4-FFF2-40B4-BE49-F238E27FC236}">
                <a16:creationId xmlns:a16="http://schemas.microsoft.com/office/drawing/2014/main" id="{C2516EF3-332B-4C23-90D5-7BDF9E256FDA}"/>
              </a:ext>
            </a:extLst>
          </p:cNvPr>
          <p:cNvSpPr>
            <a:spLocks noGrp="1"/>
          </p:cNvSpPr>
          <p:nvPr>
            <p:ph idx="1"/>
          </p:nvPr>
        </p:nvSpPr>
        <p:spPr>
          <a:xfrm>
            <a:off x="845392" y="1000663"/>
            <a:ext cx="10533810" cy="5720813"/>
          </a:xfrm>
        </p:spPr>
        <p:txBody>
          <a:bodyPr>
            <a:normAutofit/>
          </a:bodyPr>
          <a:lstStyle/>
          <a:p>
            <a:r>
              <a:rPr lang="en-US" altLang="zh-CN" dirty="0"/>
              <a:t>Two possible ways:</a:t>
            </a:r>
          </a:p>
          <a:p>
            <a:pPr lvl="1"/>
            <a:r>
              <a:rPr lang="en-US" altLang="zh-CN" dirty="0"/>
              <a:t>The Hamilton path of a complete graph</a:t>
            </a:r>
          </a:p>
          <a:p>
            <a:pPr lvl="1"/>
            <a:r>
              <a:rPr lang="en-US" altLang="zh-CN" dirty="0"/>
              <a:t>The Hamilton path of a bipartite graph</a:t>
            </a:r>
          </a:p>
          <a:p>
            <a:endParaRPr lang="en-US" altLang="zh-CN" dirty="0"/>
          </a:p>
          <a:p>
            <a:endParaRPr lang="en-US" altLang="zh-CN" dirty="0"/>
          </a:p>
          <a:p>
            <a:endParaRPr lang="en-US" altLang="zh-CN" dirty="0"/>
          </a:p>
          <a:p>
            <a:r>
              <a:rPr lang="en-US" altLang="zh-CN" dirty="0"/>
              <a:t>The minimal distance between two reused channel is (N-4)</a:t>
            </a:r>
          </a:p>
          <a:p>
            <a:pPr lvl="1"/>
            <a:r>
              <a:rPr lang="en-US" altLang="zh-CN" dirty="0"/>
              <a:t>N stands</a:t>
            </a:r>
            <a:r>
              <a:rPr lang="zh-CN" altLang="en-US" dirty="0"/>
              <a:t> </a:t>
            </a:r>
            <a:r>
              <a:rPr lang="en-US" altLang="zh-CN" dirty="0"/>
              <a:t>for</a:t>
            </a:r>
            <a:r>
              <a:rPr lang="zh-CN" altLang="en-US" dirty="0"/>
              <a:t> </a:t>
            </a:r>
            <a:r>
              <a:rPr lang="en-US" altLang="zh-CN" dirty="0"/>
              <a:t>the</a:t>
            </a:r>
            <a:r>
              <a:rPr lang="zh-CN" altLang="en-US" dirty="0"/>
              <a:t> </a:t>
            </a:r>
            <a:r>
              <a:rPr lang="en-US" altLang="zh-CN" dirty="0"/>
              <a:t>number of readout electronics channels</a:t>
            </a:r>
          </a:p>
          <a:p>
            <a:pPr lvl="1"/>
            <a:r>
              <a:rPr lang="en-US" altLang="zh-CN" dirty="0"/>
              <a:t>Inspired by these two papers:</a:t>
            </a:r>
          </a:p>
          <a:p>
            <a:pPr lvl="2"/>
            <a:r>
              <a:rPr lang="en-US" altLang="zh-CN" dirty="0" err="1"/>
              <a:t>Jimbo</a:t>
            </a:r>
            <a:r>
              <a:rPr lang="en-US" altLang="zh-CN" dirty="0"/>
              <a:t> Shuji, The Eulerian Recurrent Lengths of Complete Graphs</a:t>
            </a:r>
          </a:p>
          <a:p>
            <a:pPr lvl="2"/>
            <a:r>
              <a:rPr lang="en-US" altLang="zh-CN" dirty="0" err="1"/>
              <a:t>Jimbo</a:t>
            </a:r>
            <a:r>
              <a:rPr lang="en-US" altLang="zh-CN" dirty="0"/>
              <a:t> Shuji, On the Eulerian recurrent lengths of complete bipartite graphs and complete graphs</a:t>
            </a:r>
          </a:p>
        </p:txBody>
      </p:sp>
      <p:sp>
        <p:nvSpPr>
          <p:cNvPr id="4" name="灯片编号占位符 3">
            <a:extLst>
              <a:ext uri="{FF2B5EF4-FFF2-40B4-BE49-F238E27FC236}">
                <a16:creationId xmlns:a16="http://schemas.microsoft.com/office/drawing/2014/main" id="{276FB447-602E-4CBB-8D62-130622E7B2F0}"/>
              </a:ext>
            </a:extLst>
          </p:cNvPr>
          <p:cNvSpPr>
            <a:spLocks noGrp="1"/>
          </p:cNvSpPr>
          <p:nvPr>
            <p:ph type="sldNum" sz="quarter" idx="12"/>
          </p:nvPr>
        </p:nvSpPr>
        <p:spPr/>
        <p:txBody>
          <a:bodyPr/>
          <a:lstStyle/>
          <a:p>
            <a:fld id="{7DC1BBB0-96F0-4077-A278-0F3FB5C104D3}" type="slidenum">
              <a:rPr lang="en-US" altLang="zh-CN" smtClean="0"/>
              <a:t>16</a:t>
            </a:fld>
            <a:endParaRPr lang="en-US" altLang="zh-CN"/>
          </a:p>
        </p:txBody>
      </p:sp>
      <p:pic>
        <p:nvPicPr>
          <p:cNvPr id="5" name="图片 4">
            <a:extLst>
              <a:ext uri="{FF2B5EF4-FFF2-40B4-BE49-F238E27FC236}">
                <a16:creationId xmlns:a16="http://schemas.microsoft.com/office/drawing/2014/main" id="{4E9F89A1-66C3-4E86-A1D9-E8E2FCAB8E9C}"/>
              </a:ext>
            </a:extLst>
          </p:cNvPr>
          <p:cNvPicPr>
            <a:picLocks noChangeAspect="1"/>
          </p:cNvPicPr>
          <p:nvPr/>
        </p:nvPicPr>
        <p:blipFill>
          <a:blip r:embed="rId2"/>
          <a:stretch>
            <a:fillRect/>
          </a:stretch>
        </p:blipFill>
        <p:spPr>
          <a:xfrm>
            <a:off x="2815089" y="2100597"/>
            <a:ext cx="2019303" cy="2090375"/>
          </a:xfrm>
          <a:prstGeom prst="rect">
            <a:avLst/>
          </a:prstGeom>
        </p:spPr>
      </p:pic>
      <p:pic>
        <p:nvPicPr>
          <p:cNvPr id="7" name="图片 6">
            <a:extLst>
              <a:ext uri="{FF2B5EF4-FFF2-40B4-BE49-F238E27FC236}">
                <a16:creationId xmlns:a16="http://schemas.microsoft.com/office/drawing/2014/main" id="{9B3683D3-624C-4AF0-9911-66D17920B2D8}"/>
              </a:ext>
            </a:extLst>
          </p:cNvPr>
          <p:cNvPicPr>
            <a:picLocks noChangeAspect="1"/>
          </p:cNvPicPr>
          <p:nvPr/>
        </p:nvPicPr>
        <p:blipFill>
          <a:blip r:embed="rId3"/>
          <a:stretch>
            <a:fillRect/>
          </a:stretch>
        </p:blipFill>
        <p:spPr>
          <a:xfrm>
            <a:off x="6566423" y="2232821"/>
            <a:ext cx="1582374" cy="1958151"/>
          </a:xfrm>
          <a:prstGeom prst="rect">
            <a:avLst/>
          </a:prstGeom>
        </p:spPr>
      </p:pic>
    </p:spTree>
    <p:extLst>
      <p:ext uri="{BB962C8B-B14F-4D97-AF65-F5344CB8AC3E}">
        <p14:creationId xmlns:p14="http://schemas.microsoft.com/office/powerpoint/2010/main" val="3593880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8E508-56A9-4CF3-ADC3-581976D4C98C}"/>
              </a:ext>
            </a:extLst>
          </p:cNvPr>
          <p:cNvSpPr>
            <a:spLocks noGrp="1"/>
          </p:cNvSpPr>
          <p:nvPr>
            <p:ph type="title"/>
          </p:nvPr>
        </p:nvSpPr>
        <p:spPr/>
        <p:txBody>
          <a:bodyPr/>
          <a:lstStyle/>
          <a:p>
            <a:r>
              <a:rPr lang="en-US" altLang="zh-CN" dirty="0"/>
              <a:t>The channel encoding multiplexing circuit</a:t>
            </a:r>
            <a:endParaRPr lang="zh-CN" altLang="en-US" dirty="0"/>
          </a:p>
        </p:txBody>
      </p:sp>
      <p:sp>
        <p:nvSpPr>
          <p:cNvPr id="3" name="Content Placeholder 2">
            <a:extLst>
              <a:ext uri="{FF2B5EF4-FFF2-40B4-BE49-F238E27FC236}">
                <a16:creationId xmlns:a16="http://schemas.microsoft.com/office/drawing/2014/main" id="{7E03BCF2-C43F-410D-8B6C-BD28288AF57F}"/>
              </a:ext>
            </a:extLst>
          </p:cNvPr>
          <p:cNvSpPr>
            <a:spLocks noGrp="1"/>
          </p:cNvSpPr>
          <p:nvPr>
            <p:ph idx="1"/>
          </p:nvPr>
        </p:nvSpPr>
        <p:spPr/>
        <p:txBody>
          <a:bodyPr/>
          <a:lstStyle/>
          <a:p>
            <a:r>
              <a:rPr lang="en-US" altLang="zh-CN" dirty="0"/>
              <a:t>The Eulerian graph theory, to describe the scheme of electronic channel multiplexing</a:t>
            </a:r>
          </a:p>
          <a:p>
            <a:r>
              <a:rPr lang="en-US" altLang="zh-CN" dirty="0"/>
              <a:t>Two different schemes</a:t>
            </a:r>
          </a:p>
          <a:p>
            <a:pPr lvl="2"/>
            <a:r>
              <a:rPr lang="en-US" altLang="zh-CN" dirty="0"/>
              <a:t>Hamilton Circuit Coding Readout Scheme</a:t>
            </a:r>
          </a:p>
          <a:p>
            <a:pPr lvl="3"/>
            <a:r>
              <a:rPr lang="en-US" altLang="zh-CN" dirty="0"/>
              <a:t>For Complete Graphs</a:t>
            </a:r>
          </a:p>
          <a:p>
            <a:pPr lvl="3"/>
            <a:r>
              <a:rPr lang="en-US" altLang="zh-CN" dirty="0"/>
              <a:t>For bipartite graph</a:t>
            </a:r>
          </a:p>
          <a:p>
            <a:pPr marL="731520" lvl="2" indent="0">
              <a:buNone/>
            </a:pPr>
            <a:endParaRPr lang="en-US" altLang="zh-CN" dirty="0"/>
          </a:p>
          <a:p>
            <a:pPr marL="365760" lvl="1" indent="0">
              <a:buNone/>
            </a:pPr>
            <a:endParaRPr lang="zh-CN" altLang="en-US" dirty="0"/>
          </a:p>
        </p:txBody>
      </p:sp>
      <p:sp>
        <p:nvSpPr>
          <p:cNvPr id="4" name="Slide Number Placeholder 3">
            <a:extLst>
              <a:ext uri="{FF2B5EF4-FFF2-40B4-BE49-F238E27FC236}">
                <a16:creationId xmlns:a16="http://schemas.microsoft.com/office/drawing/2014/main" id="{8F8C97BC-930A-4990-A595-269BAFFA6D89}"/>
              </a:ext>
            </a:extLst>
          </p:cNvPr>
          <p:cNvSpPr>
            <a:spLocks noGrp="1"/>
          </p:cNvSpPr>
          <p:nvPr>
            <p:ph type="sldNum" sz="quarter" idx="12"/>
          </p:nvPr>
        </p:nvSpPr>
        <p:spPr/>
        <p:txBody>
          <a:bodyPr/>
          <a:lstStyle/>
          <a:p>
            <a:fld id="{7DC1BBB0-96F0-4077-A278-0F3FB5C104D3}" type="slidenum">
              <a:rPr lang="en-US" altLang="zh-CN" smtClean="0"/>
              <a:t>17</a:t>
            </a:fld>
            <a:endParaRPr lang="en-US" altLang="zh-CN"/>
          </a:p>
        </p:txBody>
      </p:sp>
      <p:pic>
        <p:nvPicPr>
          <p:cNvPr id="8" name="图片 10">
            <a:extLst>
              <a:ext uri="{FF2B5EF4-FFF2-40B4-BE49-F238E27FC236}">
                <a16:creationId xmlns:a16="http://schemas.microsoft.com/office/drawing/2014/main" id="{764EE552-D9BA-4EC9-95FB-602BC6323A1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2847" y="1503712"/>
            <a:ext cx="2887872" cy="1402794"/>
          </a:xfrm>
          <a:prstGeom prst="rect">
            <a:avLst/>
          </a:prstGeom>
          <a:noFill/>
          <a:ln>
            <a:noFill/>
          </a:ln>
        </p:spPr>
      </p:pic>
      <p:pic>
        <p:nvPicPr>
          <p:cNvPr id="9" name="图片 2">
            <a:extLst>
              <a:ext uri="{FF2B5EF4-FFF2-40B4-BE49-F238E27FC236}">
                <a16:creationId xmlns:a16="http://schemas.microsoft.com/office/drawing/2014/main" id="{E0C40B33-1C32-4FEE-B82D-1538A431B15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4459" y="2780948"/>
            <a:ext cx="2813028" cy="1021888"/>
          </a:xfrm>
          <a:prstGeom prst="rect">
            <a:avLst/>
          </a:prstGeom>
          <a:noFill/>
          <a:ln>
            <a:noFill/>
          </a:ln>
        </p:spPr>
      </p:pic>
      <p:sp>
        <p:nvSpPr>
          <p:cNvPr id="10" name="TextBox 9">
            <a:extLst>
              <a:ext uri="{FF2B5EF4-FFF2-40B4-BE49-F238E27FC236}">
                <a16:creationId xmlns:a16="http://schemas.microsoft.com/office/drawing/2014/main" id="{B8E2698E-17BF-4695-ABEC-39B702F44E9B}"/>
              </a:ext>
            </a:extLst>
          </p:cNvPr>
          <p:cNvSpPr txBox="1"/>
          <p:nvPr/>
        </p:nvSpPr>
        <p:spPr>
          <a:xfrm>
            <a:off x="917509" y="3852322"/>
            <a:ext cx="461665" cy="2086469"/>
          </a:xfrm>
          <a:prstGeom prst="rect">
            <a:avLst/>
          </a:prstGeom>
          <a:noFill/>
        </p:spPr>
        <p:txBody>
          <a:bodyPr vert="eaVert" wrap="none" rtlCol="0">
            <a:spAutoFit/>
          </a:bodyPr>
          <a:lstStyle/>
          <a:p>
            <a:r>
              <a:rPr lang="en-US" altLang="zh-CN" dirty="0"/>
              <a:t>Number of </a:t>
            </a:r>
            <a:r>
              <a:rPr lang="en-US" altLang="zh-CN" dirty="0" err="1"/>
              <a:t>chn</a:t>
            </a:r>
            <a:r>
              <a:rPr lang="zh-CN" altLang="en-US" dirty="0"/>
              <a:t>：</a:t>
            </a:r>
            <a:r>
              <a:rPr lang="en-US" altLang="zh-CN" dirty="0"/>
              <a:t>386</a:t>
            </a:r>
            <a:endParaRPr lang="zh-CN" altLang="en-US" dirty="0"/>
          </a:p>
        </p:txBody>
      </p:sp>
      <p:sp>
        <p:nvSpPr>
          <p:cNvPr id="13" name="Arrow: Right 12">
            <a:extLst>
              <a:ext uri="{FF2B5EF4-FFF2-40B4-BE49-F238E27FC236}">
                <a16:creationId xmlns:a16="http://schemas.microsoft.com/office/drawing/2014/main" id="{D9BBF38D-608A-49FF-BA2C-479B14EFB5C0}"/>
              </a:ext>
            </a:extLst>
          </p:cNvPr>
          <p:cNvSpPr/>
          <p:nvPr/>
        </p:nvSpPr>
        <p:spPr>
          <a:xfrm>
            <a:off x="5844430" y="4600979"/>
            <a:ext cx="465509" cy="403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13">
            <a:extLst>
              <a:ext uri="{FF2B5EF4-FFF2-40B4-BE49-F238E27FC236}">
                <a16:creationId xmlns:a16="http://schemas.microsoft.com/office/drawing/2014/main" id="{61C39DEC-77B6-4D27-9768-A3D4CF746F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54" y="4169435"/>
            <a:ext cx="3726377" cy="1486763"/>
          </a:xfrm>
          <a:prstGeom prst="rect">
            <a:avLst/>
          </a:prstGeom>
        </p:spPr>
      </p:pic>
      <p:pic>
        <p:nvPicPr>
          <p:cNvPr id="7" name="Picture 6">
            <a:extLst>
              <a:ext uri="{FF2B5EF4-FFF2-40B4-BE49-F238E27FC236}">
                <a16:creationId xmlns:a16="http://schemas.microsoft.com/office/drawing/2014/main" id="{090D8BA1-0576-41A8-B129-690B3CAF91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478715" y="2406340"/>
            <a:ext cx="1142272" cy="3922099"/>
          </a:xfrm>
          <a:prstGeom prst="rect">
            <a:avLst/>
          </a:prstGeom>
        </p:spPr>
      </p:pic>
      <p:sp>
        <p:nvSpPr>
          <p:cNvPr id="15" name="TextBox 14">
            <a:extLst>
              <a:ext uri="{FF2B5EF4-FFF2-40B4-BE49-F238E27FC236}">
                <a16:creationId xmlns:a16="http://schemas.microsoft.com/office/drawing/2014/main" id="{4F9047A8-A262-4B8A-843C-279F625100DD}"/>
              </a:ext>
            </a:extLst>
          </p:cNvPr>
          <p:cNvSpPr txBox="1"/>
          <p:nvPr/>
        </p:nvSpPr>
        <p:spPr>
          <a:xfrm>
            <a:off x="7842119" y="4408986"/>
            <a:ext cx="3016381" cy="369332"/>
          </a:xfrm>
          <a:prstGeom prst="rect">
            <a:avLst/>
          </a:prstGeom>
          <a:noFill/>
        </p:spPr>
        <p:txBody>
          <a:bodyPr vert="horz" wrap="square" rtlCol="0">
            <a:spAutoFit/>
          </a:bodyPr>
          <a:lstStyle/>
          <a:p>
            <a:r>
              <a:rPr lang="en-US" altLang="zh-CN" dirty="0">
                <a:solidFill>
                  <a:srgbClr val="FF0000"/>
                </a:solidFill>
              </a:rPr>
              <a:t>Number of </a:t>
            </a:r>
            <a:r>
              <a:rPr lang="en-US" altLang="zh-CN" dirty="0" err="1">
                <a:solidFill>
                  <a:srgbClr val="FF0000"/>
                </a:solidFill>
              </a:rPr>
              <a:t>chn</a:t>
            </a:r>
            <a:r>
              <a:rPr lang="zh-CN" altLang="en-US" dirty="0">
                <a:solidFill>
                  <a:srgbClr val="FF0000"/>
                </a:solidFill>
              </a:rPr>
              <a:t>：</a:t>
            </a:r>
            <a:r>
              <a:rPr lang="en-US" altLang="zh-CN" dirty="0">
                <a:solidFill>
                  <a:srgbClr val="FF0000"/>
                </a:solidFill>
              </a:rPr>
              <a:t>1024</a:t>
            </a:r>
            <a:endParaRPr lang="zh-CN" altLang="en-US" dirty="0">
              <a:solidFill>
                <a:srgbClr val="FF0000"/>
              </a:solidFill>
            </a:endParaRPr>
          </a:p>
        </p:txBody>
      </p:sp>
      <p:sp>
        <p:nvSpPr>
          <p:cNvPr id="17" name="TextBox 16">
            <a:extLst>
              <a:ext uri="{FF2B5EF4-FFF2-40B4-BE49-F238E27FC236}">
                <a16:creationId xmlns:a16="http://schemas.microsoft.com/office/drawing/2014/main" id="{560A1506-97F2-40D5-A52B-DF54003E6826}"/>
              </a:ext>
            </a:extLst>
          </p:cNvPr>
          <p:cNvSpPr txBox="1"/>
          <p:nvPr/>
        </p:nvSpPr>
        <p:spPr>
          <a:xfrm>
            <a:off x="8234318" y="2475634"/>
            <a:ext cx="2390387" cy="369332"/>
          </a:xfrm>
          <a:prstGeom prst="rect">
            <a:avLst/>
          </a:prstGeom>
          <a:noFill/>
        </p:spPr>
        <p:txBody>
          <a:bodyPr vert="horz" wrap="square" rtlCol="0">
            <a:spAutoFit/>
          </a:bodyPr>
          <a:lstStyle/>
          <a:p>
            <a:r>
              <a:rPr lang="en-US" altLang="zh-CN" dirty="0"/>
              <a:t>Compression ratio 8:1</a:t>
            </a:r>
            <a:endParaRPr lang="zh-CN" altLang="en-US" dirty="0"/>
          </a:p>
        </p:txBody>
      </p:sp>
      <p:sp>
        <p:nvSpPr>
          <p:cNvPr id="19" name="TextBox 18">
            <a:extLst>
              <a:ext uri="{FF2B5EF4-FFF2-40B4-BE49-F238E27FC236}">
                <a16:creationId xmlns:a16="http://schemas.microsoft.com/office/drawing/2014/main" id="{1578A198-A9F1-484F-88C5-1865F1EA8E2F}"/>
              </a:ext>
            </a:extLst>
          </p:cNvPr>
          <p:cNvSpPr txBox="1"/>
          <p:nvPr/>
        </p:nvSpPr>
        <p:spPr>
          <a:xfrm>
            <a:off x="7854657" y="4013578"/>
            <a:ext cx="2390387" cy="369332"/>
          </a:xfrm>
          <a:prstGeom prst="rect">
            <a:avLst/>
          </a:prstGeom>
          <a:noFill/>
        </p:spPr>
        <p:txBody>
          <a:bodyPr vert="horz" wrap="square" rtlCol="0">
            <a:spAutoFit/>
          </a:bodyPr>
          <a:lstStyle/>
          <a:p>
            <a:r>
              <a:rPr lang="en-US" altLang="zh-CN" dirty="0">
                <a:solidFill>
                  <a:srgbClr val="FF0000"/>
                </a:solidFill>
              </a:rPr>
              <a:t>Compression ratio 16:1</a:t>
            </a:r>
            <a:endParaRPr lang="zh-CN" altLang="en-US" dirty="0">
              <a:solidFill>
                <a:srgbClr val="FF0000"/>
              </a:solidFill>
            </a:endParaRPr>
          </a:p>
        </p:txBody>
      </p:sp>
      <p:sp>
        <p:nvSpPr>
          <p:cNvPr id="20" name="TextBox 19">
            <a:extLst>
              <a:ext uri="{FF2B5EF4-FFF2-40B4-BE49-F238E27FC236}">
                <a16:creationId xmlns:a16="http://schemas.microsoft.com/office/drawing/2014/main" id="{EFF8136E-8CF3-4BA8-8535-20C18BCD8C91}"/>
              </a:ext>
            </a:extLst>
          </p:cNvPr>
          <p:cNvSpPr txBox="1"/>
          <p:nvPr/>
        </p:nvSpPr>
        <p:spPr>
          <a:xfrm>
            <a:off x="2367587" y="5194276"/>
            <a:ext cx="2390387" cy="369332"/>
          </a:xfrm>
          <a:prstGeom prst="rect">
            <a:avLst/>
          </a:prstGeom>
          <a:noFill/>
        </p:spPr>
        <p:txBody>
          <a:bodyPr vert="horz" wrap="square" rtlCol="0">
            <a:spAutoFit/>
          </a:bodyPr>
          <a:lstStyle/>
          <a:p>
            <a:r>
              <a:rPr lang="en-US" altLang="zh-CN" dirty="0"/>
              <a:t>Compression ratio 6:1</a:t>
            </a:r>
            <a:endParaRPr lang="zh-CN" altLang="en-US" dirty="0"/>
          </a:p>
        </p:txBody>
      </p:sp>
      <p:sp>
        <p:nvSpPr>
          <p:cNvPr id="21" name="TextBox 20">
            <a:extLst>
              <a:ext uri="{FF2B5EF4-FFF2-40B4-BE49-F238E27FC236}">
                <a16:creationId xmlns:a16="http://schemas.microsoft.com/office/drawing/2014/main" id="{C5BFF176-5322-4A67-9A11-D2161CEFBC23}"/>
              </a:ext>
            </a:extLst>
          </p:cNvPr>
          <p:cNvSpPr txBox="1"/>
          <p:nvPr/>
        </p:nvSpPr>
        <p:spPr>
          <a:xfrm>
            <a:off x="6701584" y="1662855"/>
            <a:ext cx="461665" cy="2086469"/>
          </a:xfrm>
          <a:prstGeom prst="rect">
            <a:avLst/>
          </a:prstGeom>
          <a:noFill/>
        </p:spPr>
        <p:txBody>
          <a:bodyPr vert="eaVert" wrap="none" rtlCol="0">
            <a:spAutoFit/>
          </a:bodyPr>
          <a:lstStyle/>
          <a:p>
            <a:r>
              <a:rPr lang="en-US" altLang="zh-CN" dirty="0"/>
              <a:t>Number of </a:t>
            </a:r>
            <a:r>
              <a:rPr lang="en-US" altLang="zh-CN" dirty="0" err="1"/>
              <a:t>chn</a:t>
            </a:r>
            <a:r>
              <a:rPr lang="zh-CN" altLang="en-US" dirty="0"/>
              <a:t>：</a:t>
            </a:r>
            <a:r>
              <a:rPr lang="en-US" altLang="zh-CN" dirty="0"/>
              <a:t>512</a:t>
            </a:r>
            <a:endParaRPr lang="zh-CN" altLang="en-US" dirty="0"/>
          </a:p>
        </p:txBody>
      </p:sp>
      <p:pic>
        <p:nvPicPr>
          <p:cNvPr id="11" name="图片 10">
            <a:extLst>
              <a:ext uri="{FF2B5EF4-FFF2-40B4-BE49-F238E27FC236}">
                <a16:creationId xmlns:a16="http://schemas.microsoft.com/office/drawing/2014/main" id="{8F6000C7-AAF3-4017-B21C-C071582086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9939" y="4940861"/>
            <a:ext cx="5604302" cy="1879661"/>
          </a:xfrm>
          <a:prstGeom prst="rect">
            <a:avLst/>
          </a:prstGeom>
        </p:spPr>
      </p:pic>
      <p:sp>
        <p:nvSpPr>
          <p:cNvPr id="22" name="TextBox 14">
            <a:extLst>
              <a:ext uri="{FF2B5EF4-FFF2-40B4-BE49-F238E27FC236}">
                <a16:creationId xmlns:a16="http://schemas.microsoft.com/office/drawing/2014/main" id="{08C1ACDF-A6B6-4534-8D0D-90FC6998EE0D}"/>
              </a:ext>
            </a:extLst>
          </p:cNvPr>
          <p:cNvSpPr txBox="1"/>
          <p:nvPr/>
        </p:nvSpPr>
        <p:spPr>
          <a:xfrm>
            <a:off x="7918319" y="5965855"/>
            <a:ext cx="3016381" cy="369332"/>
          </a:xfrm>
          <a:prstGeom prst="rect">
            <a:avLst/>
          </a:prstGeom>
          <a:noFill/>
        </p:spPr>
        <p:txBody>
          <a:bodyPr vert="horz" wrap="square" rtlCol="0">
            <a:spAutoFit/>
          </a:bodyPr>
          <a:lstStyle/>
          <a:p>
            <a:r>
              <a:rPr lang="en-US" altLang="zh-CN" dirty="0">
                <a:solidFill>
                  <a:srgbClr val="FF0000"/>
                </a:solidFill>
              </a:rPr>
              <a:t>Number of </a:t>
            </a:r>
            <a:r>
              <a:rPr lang="en-US" altLang="zh-CN" dirty="0" err="1">
                <a:solidFill>
                  <a:srgbClr val="FF0000"/>
                </a:solidFill>
              </a:rPr>
              <a:t>chn</a:t>
            </a:r>
            <a:r>
              <a:rPr lang="zh-CN" altLang="en-US" dirty="0">
                <a:solidFill>
                  <a:srgbClr val="FF0000"/>
                </a:solidFill>
              </a:rPr>
              <a:t>：</a:t>
            </a:r>
            <a:r>
              <a:rPr lang="en-US" altLang="zh-CN" dirty="0">
                <a:solidFill>
                  <a:srgbClr val="FF0000"/>
                </a:solidFill>
              </a:rPr>
              <a:t>1536</a:t>
            </a:r>
            <a:endParaRPr lang="zh-CN" altLang="en-US" dirty="0">
              <a:solidFill>
                <a:srgbClr val="FF0000"/>
              </a:solidFill>
            </a:endParaRPr>
          </a:p>
        </p:txBody>
      </p:sp>
      <p:sp>
        <p:nvSpPr>
          <p:cNvPr id="23" name="TextBox 18">
            <a:extLst>
              <a:ext uri="{FF2B5EF4-FFF2-40B4-BE49-F238E27FC236}">
                <a16:creationId xmlns:a16="http://schemas.microsoft.com/office/drawing/2014/main" id="{CEA5C1B3-0BDB-449B-97E8-55B82C902F14}"/>
              </a:ext>
            </a:extLst>
          </p:cNvPr>
          <p:cNvSpPr txBox="1"/>
          <p:nvPr/>
        </p:nvSpPr>
        <p:spPr>
          <a:xfrm>
            <a:off x="7930857" y="5570447"/>
            <a:ext cx="2390387" cy="369332"/>
          </a:xfrm>
          <a:prstGeom prst="rect">
            <a:avLst/>
          </a:prstGeom>
          <a:noFill/>
        </p:spPr>
        <p:txBody>
          <a:bodyPr vert="horz" wrap="square" rtlCol="0">
            <a:spAutoFit/>
          </a:bodyPr>
          <a:lstStyle/>
          <a:p>
            <a:r>
              <a:rPr lang="en-US" altLang="zh-CN" dirty="0">
                <a:solidFill>
                  <a:srgbClr val="FF0000"/>
                </a:solidFill>
              </a:rPr>
              <a:t>Compression ratio 12:1</a:t>
            </a:r>
            <a:endParaRPr lang="zh-CN" altLang="en-US" dirty="0">
              <a:solidFill>
                <a:srgbClr val="FF0000"/>
              </a:solidFill>
            </a:endParaRPr>
          </a:p>
        </p:txBody>
      </p:sp>
    </p:spTree>
    <p:extLst>
      <p:ext uri="{BB962C8B-B14F-4D97-AF65-F5344CB8AC3E}">
        <p14:creationId xmlns:p14="http://schemas.microsoft.com/office/powerpoint/2010/main" val="2636765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853FCE-5B62-4912-BA1E-2A946E8827C7}"/>
              </a:ext>
            </a:extLst>
          </p:cNvPr>
          <p:cNvSpPr>
            <a:spLocks noGrp="1"/>
          </p:cNvSpPr>
          <p:nvPr>
            <p:ph type="title"/>
          </p:nvPr>
        </p:nvSpPr>
        <p:spPr/>
        <p:txBody>
          <a:bodyPr/>
          <a:lstStyle/>
          <a:p>
            <a:r>
              <a:rPr lang="en-US" altLang="zh-CN" dirty="0"/>
              <a:t>Applied in readout single of Micromegas</a:t>
            </a:r>
            <a:endParaRPr lang="zh-CN" altLang="en-US" dirty="0"/>
          </a:p>
        </p:txBody>
      </p:sp>
      <p:sp>
        <p:nvSpPr>
          <p:cNvPr id="3" name="内容占位符 2">
            <a:extLst>
              <a:ext uri="{FF2B5EF4-FFF2-40B4-BE49-F238E27FC236}">
                <a16:creationId xmlns:a16="http://schemas.microsoft.com/office/drawing/2014/main" id="{3055FD37-6C28-452E-A203-60D2025885D9}"/>
              </a:ext>
            </a:extLst>
          </p:cNvPr>
          <p:cNvSpPr>
            <a:spLocks noGrp="1"/>
          </p:cNvSpPr>
          <p:nvPr>
            <p:ph idx="1"/>
          </p:nvPr>
        </p:nvSpPr>
        <p:spPr/>
        <p:txBody>
          <a:bodyPr/>
          <a:lstStyle/>
          <a:p>
            <a:r>
              <a:rPr lang="en-US" altLang="zh-CN" dirty="0"/>
              <a:t>Three different type of encoding circuits are designed</a:t>
            </a:r>
          </a:p>
          <a:p>
            <a:pPr lvl="1"/>
            <a:r>
              <a:rPr lang="en-US" altLang="zh-CN" dirty="0"/>
              <a:t>384 detector channels to 64 readout channels</a:t>
            </a:r>
          </a:p>
          <a:p>
            <a:pPr lvl="1"/>
            <a:r>
              <a:rPr lang="en-US" altLang="zh-CN" dirty="0"/>
              <a:t>1024 detector channels to 64 readout channels</a:t>
            </a:r>
          </a:p>
          <a:p>
            <a:pPr lvl="1"/>
            <a:r>
              <a:rPr lang="en-US" altLang="zh-CN" dirty="0"/>
              <a:t>1536 detector channels to 128 readout channels </a:t>
            </a:r>
            <a:endParaRPr lang="zh-CN" altLang="en-US" dirty="0"/>
          </a:p>
        </p:txBody>
      </p:sp>
      <p:sp>
        <p:nvSpPr>
          <p:cNvPr id="4" name="灯片编号占位符 3">
            <a:extLst>
              <a:ext uri="{FF2B5EF4-FFF2-40B4-BE49-F238E27FC236}">
                <a16:creationId xmlns:a16="http://schemas.microsoft.com/office/drawing/2014/main" id="{25E1043A-77C2-4C8A-A3A2-7A2D701C9F9D}"/>
              </a:ext>
            </a:extLst>
          </p:cNvPr>
          <p:cNvSpPr>
            <a:spLocks noGrp="1"/>
          </p:cNvSpPr>
          <p:nvPr>
            <p:ph type="sldNum" sz="quarter" idx="12"/>
          </p:nvPr>
        </p:nvSpPr>
        <p:spPr/>
        <p:txBody>
          <a:bodyPr/>
          <a:lstStyle/>
          <a:p>
            <a:fld id="{7DC1BBB0-96F0-4077-A278-0F3FB5C104D3}" type="slidenum">
              <a:rPr lang="en-US" altLang="zh-CN" smtClean="0"/>
              <a:t>18</a:t>
            </a:fld>
            <a:endParaRPr lang="en-US" altLang="zh-CN"/>
          </a:p>
        </p:txBody>
      </p:sp>
      <p:pic>
        <p:nvPicPr>
          <p:cNvPr id="10" name="图片 9">
            <a:extLst>
              <a:ext uri="{FF2B5EF4-FFF2-40B4-BE49-F238E27FC236}">
                <a16:creationId xmlns:a16="http://schemas.microsoft.com/office/drawing/2014/main" id="{3BAF4994-E44B-4E65-868A-615750A950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0553" y="3301999"/>
            <a:ext cx="3715286" cy="3555999"/>
          </a:xfrm>
          <a:prstGeom prst="rect">
            <a:avLst/>
          </a:prstGeom>
        </p:spPr>
      </p:pic>
      <p:pic>
        <p:nvPicPr>
          <p:cNvPr id="6" name="图片 5">
            <a:extLst>
              <a:ext uri="{FF2B5EF4-FFF2-40B4-BE49-F238E27FC236}">
                <a16:creationId xmlns:a16="http://schemas.microsoft.com/office/drawing/2014/main" id="{4F11219B-FDDE-4A08-841E-C54E7EAAB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978" y="3519486"/>
            <a:ext cx="2950575" cy="3121027"/>
          </a:xfrm>
          <a:prstGeom prst="rect">
            <a:avLst/>
          </a:prstGeom>
        </p:spPr>
      </p:pic>
      <p:pic>
        <p:nvPicPr>
          <p:cNvPr id="8" name="图片 7">
            <a:extLst>
              <a:ext uri="{FF2B5EF4-FFF2-40B4-BE49-F238E27FC236}">
                <a16:creationId xmlns:a16="http://schemas.microsoft.com/office/drawing/2014/main" id="{A8826334-842C-4F3A-AB02-C21C5A505B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1115" y="2579047"/>
            <a:ext cx="4339591" cy="4101152"/>
          </a:xfrm>
          <a:prstGeom prst="rect">
            <a:avLst/>
          </a:prstGeom>
        </p:spPr>
      </p:pic>
      <p:sp>
        <p:nvSpPr>
          <p:cNvPr id="9" name="文本框 15">
            <a:extLst>
              <a:ext uri="{FF2B5EF4-FFF2-40B4-BE49-F238E27FC236}">
                <a16:creationId xmlns:a16="http://schemas.microsoft.com/office/drawing/2014/main" id="{745E7952-4DE7-4CA6-80A4-08B9EA06FEEF}"/>
              </a:ext>
            </a:extLst>
          </p:cNvPr>
          <p:cNvSpPr txBox="1"/>
          <p:nvPr/>
        </p:nvSpPr>
        <p:spPr>
          <a:xfrm>
            <a:off x="878444" y="3597148"/>
            <a:ext cx="1593706"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15cm×15cm</a:t>
            </a:r>
            <a:endParaRPr lang="zh-CN" altLang="en-US" sz="2000" b="1" dirty="0">
              <a:solidFill>
                <a:srgbClr val="FF0000"/>
              </a:solidFill>
              <a:latin typeface="+mj-lt"/>
              <a:ea typeface="黑体" panose="02010609060101010101" pitchFamily="49" charset="-122"/>
            </a:endParaRPr>
          </a:p>
        </p:txBody>
      </p:sp>
      <p:sp>
        <p:nvSpPr>
          <p:cNvPr id="11" name="文本框 15">
            <a:extLst>
              <a:ext uri="{FF2B5EF4-FFF2-40B4-BE49-F238E27FC236}">
                <a16:creationId xmlns:a16="http://schemas.microsoft.com/office/drawing/2014/main" id="{92D10819-7869-4B24-9061-A2E32F0B5297}"/>
              </a:ext>
            </a:extLst>
          </p:cNvPr>
          <p:cNvSpPr txBox="1"/>
          <p:nvPr/>
        </p:nvSpPr>
        <p:spPr>
          <a:xfrm>
            <a:off x="4709326" y="2901889"/>
            <a:ext cx="1593706"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40cm×40cm</a:t>
            </a:r>
            <a:endParaRPr lang="zh-CN" altLang="en-US" sz="2000" b="1" dirty="0">
              <a:solidFill>
                <a:srgbClr val="FF0000"/>
              </a:solidFill>
              <a:latin typeface="+mj-lt"/>
              <a:ea typeface="黑体" panose="02010609060101010101" pitchFamily="49" charset="-122"/>
            </a:endParaRPr>
          </a:p>
        </p:txBody>
      </p:sp>
      <p:sp>
        <p:nvSpPr>
          <p:cNvPr id="12" name="文本框 15">
            <a:extLst>
              <a:ext uri="{FF2B5EF4-FFF2-40B4-BE49-F238E27FC236}">
                <a16:creationId xmlns:a16="http://schemas.microsoft.com/office/drawing/2014/main" id="{2A0512AB-0769-4BDC-9FE5-915135066072}"/>
              </a:ext>
            </a:extLst>
          </p:cNvPr>
          <p:cNvSpPr txBox="1"/>
          <p:nvPr/>
        </p:nvSpPr>
        <p:spPr>
          <a:xfrm>
            <a:off x="9141281" y="3119376"/>
            <a:ext cx="1593706"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60cm×60cm</a:t>
            </a:r>
            <a:endParaRPr lang="zh-CN" altLang="en-US" sz="2000" b="1" dirty="0">
              <a:solidFill>
                <a:srgbClr val="FF0000"/>
              </a:solidFill>
              <a:latin typeface="+mj-lt"/>
              <a:ea typeface="黑体" panose="02010609060101010101" pitchFamily="49" charset="-122"/>
            </a:endParaRPr>
          </a:p>
        </p:txBody>
      </p:sp>
      <p:sp>
        <p:nvSpPr>
          <p:cNvPr id="13" name="文本框 15">
            <a:extLst>
              <a:ext uri="{FF2B5EF4-FFF2-40B4-BE49-F238E27FC236}">
                <a16:creationId xmlns:a16="http://schemas.microsoft.com/office/drawing/2014/main" id="{50405D85-77ED-4FC8-B89A-D0E4A97B51BD}"/>
              </a:ext>
            </a:extLst>
          </p:cNvPr>
          <p:cNvSpPr txBox="1"/>
          <p:nvPr/>
        </p:nvSpPr>
        <p:spPr>
          <a:xfrm>
            <a:off x="4353742" y="5603334"/>
            <a:ext cx="2310248"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Num of </a:t>
            </a:r>
            <a:r>
              <a:rPr lang="en-US" altLang="zh-CN" sz="2000" b="1" dirty="0" err="1">
                <a:solidFill>
                  <a:srgbClr val="FF0000"/>
                </a:solidFill>
                <a:latin typeface="+mj-lt"/>
                <a:ea typeface="黑体" panose="02010609060101010101" pitchFamily="49" charset="-122"/>
              </a:rPr>
              <a:t>chn</a:t>
            </a:r>
            <a:r>
              <a:rPr lang="en-US" altLang="zh-CN" sz="2000" b="1" dirty="0">
                <a:solidFill>
                  <a:srgbClr val="FF0000"/>
                </a:solidFill>
                <a:latin typeface="+mj-lt"/>
                <a:ea typeface="黑体" panose="02010609060101010101" pitchFamily="49" charset="-122"/>
              </a:rPr>
              <a:t> </a:t>
            </a:r>
            <a:r>
              <a:rPr lang="zh-CN" altLang="en-US" sz="2000" b="1" dirty="0">
                <a:solidFill>
                  <a:srgbClr val="FF0000"/>
                </a:solidFill>
                <a:latin typeface="+mj-lt"/>
                <a:ea typeface="黑体" panose="02010609060101010101" pitchFamily="49" charset="-122"/>
              </a:rPr>
              <a:t>： </a:t>
            </a:r>
            <a:r>
              <a:rPr lang="en-US" altLang="zh-CN" sz="2000" b="1" dirty="0">
                <a:solidFill>
                  <a:srgbClr val="FF0000"/>
                </a:solidFill>
                <a:latin typeface="+mj-lt"/>
                <a:ea typeface="黑体" panose="02010609060101010101" pitchFamily="49" charset="-122"/>
              </a:rPr>
              <a:t>2000</a:t>
            </a:r>
            <a:endParaRPr lang="zh-CN" altLang="en-US" sz="2000" b="1" dirty="0">
              <a:solidFill>
                <a:srgbClr val="FF0000"/>
              </a:solidFill>
              <a:latin typeface="+mj-lt"/>
              <a:ea typeface="黑体" panose="02010609060101010101" pitchFamily="49" charset="-122"/>
            </a:endParaRPr>
          </a:p>
        </p:txBody>
      </p:sp>
      <p:sp>
        <p:nvSpPr>
          <p:cNvPr id="14" name="文本框 13">
            <a:extLst>
              <a:ext uri="{FF2B5EF4-FFF2-40B4-BE49-F238E27FC236}">
                <a16:creationId xmlns:a16="http://schemas.microsoft.com/office/drawing/2014/main" id="{50ADCED3-6871-48CE-AD52-032B72511B36}"/>
              </a:ext>
            </a:extLst>
          </p:cNvPr>
          <p:cNvSpPr txBox="1"/>
          <p:nvPr/>
        </p:nvSpPr>
        <p:spPr>
          <a:xfrm>
            <a:off x="9090006" y="5620270"/>
            <a:ext cx="2252540"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Num of </a:t>
            </a:r>
            <a:r>
              <a:rPr lang="en-US" altLang="zh-CN" sz="2000" b="1" dirty="0" err="1">
                <a:solidFill>
                  <a:srgbClr val="FF0000"/>
                </a:solidFill>
                <a:latin typeface="+mj-lt"/>
                <a:ea typeface="黑体" panose="02010609060101010101" pitchFamily="49" charset="-122"/>
              </a:rPr>
              <a:t>chn</a:t>
            </a:r>
            <a:r>
              <a:rPr lang="en-US" altLang="zh-CN" sz="2000" b="1" dirty="0">
                <a:solidFill>
                  <a:srgbClr val="FF0000"/>
                </a:solidFill>
                <a:latin typeface="+mj-lt"/>
                <a:ea typeface="黑体" panose="02010609060101010101" pitchFamily="49" charset="-122"/>
              </a:rPr>
              <a:t> </a:t>
            </a:r>
            <a:r>
              <a:rPr lang="zh-CN" altLang="en-US" sz="2000" b="1" dirty="0">
                <a:solidFill>
                  <a:srgbClr val="FF0000"/>
                </a:solidFill>
                <a:latin typeface="+mj-lt"/>
                <a:ea typeface="黑体" panose="02010609060101010101" pitchFamily="49" charset="-122"/>
              </a:rPr>
              <a:t>：</a:t>
            </a:r>
            <a:r>
              <a:rPr lang="en-US" altLang="zh-CN" sz="2000" b="1" dirty="0">
                <a:solidFill>
                  <a:srgbClr val="FF0000"/>
                </a:solidFill>
                <a:latin typeface="+mj-lt"/>
                <a:ea typeface="黑体" panose="02010609060101010101" pitchFamily="49" charset="-122"/>
              </a:rPr>
              <a:t>3000</a:t>
            </a:r>
            <a:endParaRPr lang="zh-CN" altLang="en-US" sz="2000" b="1" dirty="0">
              <a:solidFill>
                <a:srgbClr val="FF0000"/>
              </a:solidFill>
              <a:latin typeface="+mj-lt"/>
              <a:ea typeface="黑体" panose="02010609060101010101" pitchFamily="49" charset="-122"/>
            </a:endParaRPr>
          </a:p>
        </p:txBody>
      </p:sp>
      <p:sp>
        <p:nvSpPr>
          <p:cNvPr id="15" name="文本框 15">
            <a:extLst>
              <a:ext uri="{FF2B5EF4-FFF2-40B4-BE49-F238E27FC236}">
                <a16:creationId xmlns:a16="http://schemas.microsoft.com/office/drawing/2014/main" id="{6E3AEF69-A3B7-479D-9C0B-73A4342D1EE0}"/>
              </a:ext>
            </a:extLst>
          </p:cNvPr>
          <p:cNvSpPr txBox="1"/>
          <p:nvPr/>
        </p:nvSpPr>
        <p:spPr>
          <a:xfrm>
            <a:off x="569978" y="6208457"/>
            <a:ext cx="2064989" cy="400110"/>
          </a:xfrm>
          <a:prstGeom prst="rect">
            <a:avLst/>
          </a:prstGeom>
          <a:noFill/>
        </p:spPr>
        <p:txBody>
          <a:bodyPr wrap="none" rtlCol="0">
            <a:spAutoFit/>
          </a:bodyPr>
          <a:lstStyle/>
          <a:p>
            <a:r>
              <a:rPr lang="en-US" altLang="zh-CN" sz="2000" b="1" dirty="0">
                <a:solidFill>
                  <a:srgbClr val="FF0000"/>
                </a:solidFill>
                <a:latin typeface="+mj-lt"/>
                <a:ea typeface="黑体" panose="02010609060101010101" pitchFamily="49" charset="-122"/>
              </a:rPr>
              <a:t>Num of </a:t>
            </a:r>
            <a:r>
              <a:rPr lang="en-US" altLang="zh-CN" sz="2000" b="1" dirty="0" err="1">
                <a:solidFill>
                  <a:srgbClr val="FF0000"/>
                </a:solidFill>
                <a:latin typeface="+mj-lt"/>
                <a:ea typeface="黑体" panose="02010609060101010101" pitchFamily="49" charset="-122"/>
              </a:rPr>
              <a:t>chn</a:t>
            </a:r>
            <a:r>
              <a:rPr lang="zh-CN" altLang="en-US" sz="2000" b="1" dirty="0">
                <a:solidFill>
                  <a:srgbClr val="FF0000"/>
                </a:solidFill>
                <a:latin typeface="+mj-lt"/>
                <a:ea typeface="黑体" panose="02010609060101010101" pitchFamily="49" charset="-122"/>
              </a:rPr>
              <a:t>：</a:t>
            </a:r>
            <a:r>
              <a:rPr lang="en-US" altLang="zh-CN" sz="2000" b="1" dirty="0">
                <a:solidFill>
                  <a:srgbClr val="FF0000"/>
                </a:solidFill>
                <a:latin typeface="+mj-lt"/>
                <a:ea typeface="黑体" panose="02010609060101010101" pitchFamily="49" charset="-122"/>
              </a:rPr>
              <a:t>768</a:t>
            </a:r>
            <a:endParaRPr lang="zh-CN" altLang="en-US" sz="2000" b="1" dirty="0">
              <a:solidFill>
                <a:srgbClr val="FF0000"/>
              </a:solidFill>
              <a:latin typeface="+mj-lt"/>
              <a:ea typeface="黑体" panose="02010609060101010101" pitchFamily="49" charset="-122"/>
            </a:endParaRPr>
          </a:p>
        </p:txBody>
      </p:sp>
    </p:spTree>
    <p:extLst>
      <p:ext uri="{BB962C8B-B14F-4D97-AF65-F5344CB8AC3E}">
        <p14:creationId xmlns:p14="http://schemas.microsoft.com/office/powerpoint/2010/main" val="421980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BC0C50-F27E-4D45-A3AC-41A26E3284CE}"/>
              </a:ext>
            </a:extLst>
          </p:cNvPr>
          <p:cNvSpPr>
            <a:spLocks noGrp="1"/>
          </p:cNvSpPr>
          <p:nvPr>
            <p:ph type="title"/>
          </p:nvPr>
        </p:nvSpPr>
        <p:spPr/>
        <p:txBody>
          <a:bodyPr/>
          <a:lstStyle/>
          <a:p>
            <a:r>
              <a:rPr lang="en-US" altLang="zh-CN" dirty="0"/>
              <a:t>Applied in cosmic-ray muon image</a:t>
            </a:r>
            <a:endParaRPr lang="zh-CN" altLang="en-US" dirty="0"/>
          </a:p>
        </p:txBody>
      </p:sp>
      <p:sp>
        <p:nvSpPr>
          <p:cNvPr id="3" name="内容占位符 2">
            <a:extLst>
              <a:ext uri="{FF2B5EF4-FFF2-40B4-BE49-F238E27FC236}">
                <a16:creationId xmlns:a16="http://schemas.microsoft.com/office/drawing/2014/main" id="{97C49942-E617-4D63-B31D-328B2E3A4145}"/>
              </a:ext>
            </a:extLst>
          </p:cNvPr>
          <p:cNvSpPr>
            <a:spLocks noGrp="1"/>
          </p:cNvSpPr>
          <p:nvPr>
            <p:ph idx="1"/>
          </p:nvPr>
        </p:nvSpPr>
        <p:spPr/>
        <p:txBody>
          <a:bodyPr/>
          <a:lstStyle/>
          <a:p>
            <a:r>
              <a:rPr lang="en-US" altLang="zh-CN" dirty="0"/>
              <a:t>Cosmic muons are produced by cascade of reactions induced by primary cosmic-ray  accelerated at astrophysical sources</a:t>
            </a:r>
          </a:p>
          <a:p>
            <a:r>
              <a:rPr lang="en-US" altLang="zh-CN" dirty="0"/>
              <a:t>It can be used as a natural probe to “inspect” the inner structure of the large objects. </a:t>
            </a:r>
            <a:endParaRPr lang="zh-CN" altLang="en-US" dirty="0"/>
          </a:p>
        </p:txBody>
      </p:sp>
      <p:sp>
        <p:nvSpPr>
          <p:cNvPr id="4" name="灯片编号占位符 3">
            <a:extLst>
              <a:ext uri="{FF2B5EF4-FFF2-40B4-BE49-F238E27FC236}">
                <a16:creationId xmlns:a16="http://schemas.microsoft.com/office/drawing/2014/main" id="{F4BB3615-2F3C-40DF-8190-6567AFC36249}"/>
              </a:ext>
            </a:extLst>
          </p:cNvPr>
          <p:cNvSpPr>
            <a:spLocks noGrp="1"/>
          </p:cNvSpPr>
          <p:nvPr>
            <p:ph type="sldNum" sz="quarter" idx="12"/>
          </p:nvPr>
        </p:nvSpPr>
        <p:spPr/>
        <p:txBody>
          <a:bodyPr/>
          <a:lstStyle/>
          <a:p>
            <a:fld id="{7DC1BBB0-96F0-4077-A278-0F3FB5C104D3}" type="slidenum">
              <a:rPr lang="en-US" altLang="zh-CN" smtClean="0"/>
              <a:t>19</a:t>
            </a:fld>
            <a:endParaRPr lang="en-US" altLang="zh-CN"/>
          </a:p>
        </p:txBody>
      </p:sp>
      <p:pic>
        <p:nvPicPr>
          <p:cNvPr id="5" name="Picture 6">
            <a:extLst>
              <a:ext uri="{FF2B5EF4-FFF2-40B4-BE49-F238E27FC236}">
                <a16:creationId xmlns:a16="http://schemas.microsoft.com/office/drawing/2014/main" id="{8284A933-9D06-425B-B408-72031DC23D81}"/>
              </a:ext>
            </a:extLst>
          </p:cNvPr>
          <p:cNvPicPr>
            <a:picLocks noChangeAspect="1"/>
          </p:cNvPicPr>
          <p:nvPr/>
        </p:nvPicPr>
        <p:blipFill>
          <a:blip r:embed="rId2"/>
          <a:stretch>
            <a:fillRect/>
          </a:stretch>
        </p:blipFill>
        <p:spPr>
          <a:xfrm>
            <a:off x="1342892" y="3555693"/>
            <a:ext cx="2459256" cy="2983221"/>
          </a:xfrm>
          <a:prstGeom prst="rect">
            <a:avLst/>
          </a:prstGeom>
        </p:spPr>
      </p:pic>
      <p:pic>
        <p:nvPicPr>
          <p:cNvPr id="6" name="图片 5">
            <a:extLst>
              <a:ext uri="{FF2B5EF4-FFF2-40B4-BE49-F238E27FC236}">
                <a16:creationId xmlns:a16="http://schemas.microsoft.com/office/drawing/2014/main" id="{84E5AEEF-F11A-4F10-A770-70484AEBD26A}"/>
              </a:ext>
            </a:extLst>
          </p:cNvPr>
          <p:cNvPicPr>
            <a:picLocks noChangeAspect="1"/>
          </p:cNvPicPr>
          <p:nvPr/>
        </p:nvPicPr>
        <p:blipFill>
          <a:blip r:embed="rId3"/>
          <a:stretch>
            <a:fillRect/>
          </a:stretch>
        </p:blipFill>
        <p:spPr>
          <a:xfrm>
            <a:off x="4145982" y="4075680"/>
            <a:ext cx="3932629" cy="1781656"/>
          </a:xfrm>
          <a:prstGeom prst="rect">
            <a:avLst/>
          </a:prstGeom>
          <a:ln w="12700" cmpd="sng">
            <a:noFill/>
            <a:prstDash val="solid"/>
          </a:ln>
        </p:spPr>
      </p:pic>
      <p:pic>
        <p:nvPicPr>
          <p:cNvPr id="7" name="Picture 13">
            <a:extLst>
              <a:ext uri="{FF2B5EF4-FFF2-40B4-BE49-F238E27FC236}">
                <a16:creationId xmlns:a16="http://schemas.microsoft.com/office/drawing/2014/main" id="{450A2C58-BFA2-4DE0-9CDB-9861ED2864C6}"/>
              </a:ext>
            </a:extLst>
          </p:cNvPr>
          <p:cNvPicPr>
            <a:picLocks noChangeAspect="1"/>
          </p:cNvPicPr>
          <p:nvPr/>
        </p:nvPicPr>
        <p:blipFill>
          <a:blip r:embed="rId4"/>
          <a:stretch>
            <a:fillRect/>
          </a:stretch>
        </p:blipFill>
        <p:spPr>
          <a:xfrm>
            <a:off x="7896469" y="3717152"/>
            <a:ext cx="2688048" cy="3083350"/>
          </a:xfrm>
          <a:prstGeom prst="rect">
            <a:avLst/>
          </a:prstGeom>
        </p:spPr>
      </p:pic>
      <p:sp>
        <p:nvSpPr>
          <p:cNvPr id="8" name="TextBox 17">
            <a:extLst>
              <a:ext uri="{FF2B5EF4-FFF2-40B4-BE49-F238E27FC236}">
                <a16:creationId xmlns:a16="http://schemas.microsoft.com/office/drawing/2014/main" id="{4039C05B-11E0-4029-83F0-F27CDE399EC3}"/>
              </a:ext>
            </a:extLst>
          </p:cNvPr>
          <p:cNvSpPr txBox="1"/>
          <p:nvPr/>
        </p:nvSpPr>
        <p:spPr>
          <a:xfrm>
            <a:off x="9240493" y="3776118"/>
            <a:ext cx="558166" cy="276999"/>
          </a:xfrm>
          <a:prstGeom prst="rect">
            <a:avLst/>
          </a:prstGeom>
          <a:solidFill>
            <a:schemeClr val="bg1"/>
          </a:solidFill>
        </p:spPr>
        <p:txBody>
          <a:bodyPr wrap="none" rtlCol="0">
            <a:spAutoFit/>
          </a:bodyPr>
          <a:lstStyle/>
          <a:p>
            <a:r>
              <a:rPr lang="en-US" altLang="zh-CN" sz="1200" dirty="0"/>
              <a:t>Muon</a:t>
            </a:r>
            <a:endParaRPr lang="zh-CN" altLang="en-US" sz="1200" dirty="0"/>
          </a:p>
        </p:txBody>
      </p:sp>
      <p:sp>
        <p:nvSpPr>
          <p:cNvPr id="9" name="TextBox 18">
            <a:extLst>
              <a:ext uri="{FF2B5EF4-FFF2-40B4-BE49-F238E27FC236}">
                <a16:creationId xmlns:a16="http://schemas.microsoft.com/office/drawing/2014/main" id="{5A5A7CFB-F2C7-4A76-BD47-D1E5D8AE211D}"/>
              </a:ext>
            </a:extLst>
          </p:cNvPr>
          <p:cNvSpPr txBox="1"/>
          <p:nvPr/>
        </p:nvSpPr>
        <p:spPr>
          <a:xfrm>
            <a:off x="10196673" y="4783295"/>
            <a:ext cx="1782091" cy="396000"/>
          </a:xfrm>
          <a:prstGeom prst="rect">
            <a:avLst/>
          </a:prstGeom>
          <a:solidFill>
            <a:schemeClr val="bg1"/>
          </a:solidFill>
        </p:spPr>
        <p:txBody>
          <a:bodyPr wrap="none" rtlCol="0">
            <a:spAutoFit/>
          </a:bodyPr>
          <a:lstStyle/>
          <a:p>
            <a:r>
              <a:rPr lang="en-US" altLang="zh-CN" sz="1200" dirty="0"/>
              <a:t>Structure to be measured</a:t>
            </a:r>
            <a:endParaRPr lang="zh-CN" altLang="en-US" sz="1200" dirty="0"/>
          </a:p>
        </p:txBody>
      </p:sp>
      <p:sp>
        <p:nvSpPr>
          <p:cNvPr id="10" name="TextBox 19">
            <a:extLst>
              <a:ext uri="{FF2B5EF4-FFF2-40B4-BE49-F238E27FC236}">
                <a16:creationId xmlns:a16="http://schemas.microsoft.com/office/drawing/2014/main" id="{1EEDAB01-44E1-418F-9F59-6A456708FCE4}"/>
              </a:ext>
            </a:extLst>
          </p:cNvPr>
          <p:cNvSpPr txBox="1"/>
          <p:nvPr/>
        </p:nvSpPr>
        <p:spPr>
          <a:xfrm>
            <a:off x="10319559" y="5199860"/>
            <a:ext cx="768159" cy="276999"/>
          </a:xfrm>
          <a:prstGeom prst="rect">
            <a:avLst/>
          </a:prstGeom>
          <a:solidFill>
            <a:schemeClr val="bg1"/>
          </a:solidFill>
        </p:spPr>
        <p:txBody>
          <a:bodyPr wrap="none" rtlCol="0">
            <a:spAutoFit/>
          </a:bodyPr>
          <a:lstStyle/>
          <a:p>
            <a:r>
              <a:rPr lang="en-US" altLang="zh-CN" sz="1200" dirty="0"/>
              <a:t>floor slab</a:t>
            </a:r>
            <a:endParaRPr lang="zh-CN" altLang="en-US" sz="1200" dirty="0"/>
          </a:p>
        </p:txBody>
      </p:sp>
      <p:sp>
        <p:nvSpPr>
          <p:cNvPr id="11" name="TextBox 20">
            <a:extLst>
              <a:ext uri="{FF2B5EF4-FFF2-40B4-BE49-F238E27FC236}">
                <a16:creationId xmlns:a16="http://schemas.microsoft.com/office/drawing/2014/main" id="{A483C09C-C3A9-4A66-B73C-DF9C29C4A1A3}"/>
              </a:ext>
            </a:extLst>
          </p:cNvPr>
          <p:cNvSpPr txBox="1"/>
          <p:nvPr/>
        </p:nvSpPr>
        <p:spPr>
          <a:xfrm>
            <a:off x="9610341" y="5203143"/>
            <a:ext cx="466794" cy="360000"/>
          </a:xfrm>
          <a:prstGeom prst="rect">
            <a:avLst/>
          </a:prstGeom>
          <a:solidFill>
            <a:srgbClr val="D8D8D8"/>
          </a:solidFill>
          <a:ln>
            <a:solidFill>
              <a:srgbClr val="D8D8D8"/>
            </a:solidFill>
          </a:ln>
        </p:spPr>
        <p:txBody>
          <a:bodyPr wrap="none" rtlCol="0">
            <a:spAutoFit/>
          </a:bodyPr>
          <a:lstStyle/>
          <a:p>
            <a:r>
              <a:rPr lang="en-US" altLang="zh-CN" sz="1200" dirty="0"/>
              <a:t>        </a:t>
            </a:r>
            <a:endParaRPr lang="zh-CN" altLang="en-US" sz="1200" dirty="0"/>
          </a:p>
        </p:txBody>
      </p:sp>
      <p:cxnSp>
        <p:nvCxnSpPr>
          <p:cNvPr id="12" name="Straight Arrow Connector 21">
            <a:extLst>
              <a:ext uri="{FF2B5EF4-FFF2-40B4-BE49-F238E27FC236}">
                <a16:creationId xmlns:a16="http://schemas.microsoft.com/office/drawing/2014/main" id="{81F7C51A-625C-4ED6-890A-8A6E2CB961DF}"/>
              </a:ext>
            </a:extLst>
          </p:cNvPr>
          <p:cNvCxnSpPr>
            <a:cxnSpLocks/>
          </p:cNvCxnSpPr>
          <p:nvPr/>
        </p:nvCxnSpPr>
        <p:spPr>
          <a:xfrm flipH="1">
            <a:off x="10172442" y="5338359"/>
            <a:ext cx="212983"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8E8DDDCB-6B3D-4E79-A36A-D95EFDB7B65A}"/>
              </a:ext>
            </a:extLst>
          </p:cNvPr>
          <p:cNvSpPr txBox="1"/>
          <p:nvPr/>
        </p:nvSpPr>
        <p:spPr>
          <a:xfrm>
            <a:off x="1432328" y="3217100"/>
            <a:ext cx="2369820" cy="369332"/>
          </a:xfrm>
          <a:prstGeom prst="rect">
            <a:avLst/>
          </a:prstGeom>
          <a:noFill/>
        </p:spPr>
        <p:txBody>
          <a:bodyPr wrap="square">
            <a:spAutoFit/>
          </a:bodyPr>
          <a:lstStyle/>
          <a:p>
            <a:pPr algn="ctr"/>
            <a:r>
              <a:rPr lang="en-US" altLang="zh-CN" sz="1800" dirty="0"/>
              <a:t>Muon Tomography</a:t>
            </a:r>
            <a:endParaRPr lang="zh-CN" altLang="en-US" dirty="0"/>
          </a:p>
        </p:txBody>
      </p:sp>
      <p:sp>
        <p:nvSpPr>
          <p:cNvPr id="16" name="文本框 15">
            <a:extLst>
              <a:ext uri="{FF2B5EF4-FFF2-40B4-BE49-F238E27FC236}">
                <a16:creationId xmlns:a16="http://schemas.microsoft.com/office/drawing/2014/main" id="{8346C4B9-E6DB-47E6-BF70-6FF53F1F542B}"/>
              </a:ext>
            </a:extLst>
          </p:cNvPr>
          <p:cNvSpPr txBox="1"/>
          <p:nvPr/>
        </p:nvSpPr>
        <p:spPr>
          <a:xfrm>
            <a:off x="4927386" y="3217100"/>
            <a:ext cx="2369820" cy="369332"/>
          </a:xfrm>
          <a:prstGeom prst="rect">
            <a:avLst/>
          </a:prstGeom>
          <a:noFill/>
        </p:spPr>
        <p:txBody>
          <a:bodyPr wrap="square">
            <a:spAutoFit/>
          </a:bodyPr>
          <a:lstStyle/>
          <a:p>
            <a:pPr algn="ctr"/>
            <a:r>
              <a:rPr lang="en-US" altLang="zh-CN" sz="1800" dirty="0"/>
              <a:t>Muon Radiography</a:t>
            </a:r>
            <a:endParaRPr lang="zh-CN" altLang="en-US" dirty="0"/>
          </a:p>
        </p:txBody>
      </p:sp>
      <p:sp>
        <p:nvSpPr>
          <p:cNvPr id="18" name="文本框 17">
            <a:extLst>
              <a:ext uri="{FF2B5EF4-FFF2-40B4-BE49-F238E27FC236}">
                <a16:creationId xmlns:a16="http://schemas.microsoft.com/office/drawing/2014/main" id="{6E7D774B-E816-4008-A934-4A70040A6537}"/>
              </a:ext>
            </a:extLst>
          </p:cNvPr>
          <p:cNvSpPr txBox="1"/>
          <p:nvPr/>
        </p:nvSpPr>
        <p:spPr>
          <a:xfrm>
            <a:off x="8124253" y="3236906"/>
            <a:ext cx="2369820" cy="369332"/>
          </a:xfrm>
          <a:prstGeom prst="rect">
            <a:avLst/>
          </a:prstGeom>
          <a:noFill/>
        </p:spPr>
        <p:txBody>
          <a:bodyPr wrap="square">
            <a:spAutoFit/>
          </a:bodyPr>
          <a:lstStyle/>
          <a:p>
            <a:pPr algn="ctr"/>
            <a:r>
              <a:rPr lang="en-US" altLang="zh-CN" dirty="0"/>
              <a:t>Muon Metrology</a:t>
            </a:r>
            <a:endParaRPr lang="zh-CN" altLang="en-US" dirty="0"/>
          </a:p>
        </p:txBody>
      </p:sp>
    </p:spTree>
    <p:extLst>
      <p:ext uri="{BB962C8B-B14F-4D97-AF65-F5344CB8AC3E}">
        <p14:creationId xmlns:p14="http://schemas.microsoft.com/office/powerpoint/2010/main" val="72945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FF11C-28DD-4F51-8F53-EF93CB5CF959}"/>
              </a:ext>
            </a:extLst>
          </p:cNvPr>
          <p:cNvSpPr>
            <a:spLocks noGrp="1"/>
          </p:cNvSpPr>
          <p:nvPr>
            <p:ph type="title"/>
          </p:nvPr>
        </p:nvSpPr>
        <p:spPr/>
        <p:txBody>
          <a:bodyPr/>
          <a:lstStyle/>
          <a:p>
            <a:r>
              <a:rPr lang="en-US" altLang="zh-CN" dirty="0"/>
              <a:t>Outline</a:t>
            </a:r>
            <a:endParaRPr lang="zh-CN" altLang="en-US" dirty="0"/>
          </a:p>
        </p:txBody>
      </p:sp>
      <p:sp>
        <p:nvSpPr>
          <p:cNvPr id="3" name="Content Placeholder 2">
            <a:extLst>
              <a:ext uri="{FF2B5EF4-FFF2-40B4-BE49-F238E27FC236}">
                <a16:creationId xmlns:a16="http://schemas.microsoft.com/office/drawing/2014/main" id="{4541C661-23C0-4EDE-9009-AEF40D0C9FC4}"/>
              </a:ext>
            </a:extLst>
          </p:cNvPr>
          <p:cNvSpPr>
            <a:spLocks noGrp="1"/>
          </p:cNvSpPr>
          <p:nvPr>
            <p:ph idx="1"/>
          </p:nvPr>
        </p:nvSpPr>
        <p:spPr/>
        <p:txBody>
          <a:bodyPr>
            <a:normAutofit fontScale="70000" lnSpcReduction="20000"/>
          </a:bodyPr>
          <a:lstStyle/>
          <a:p>
            <a:pPr>
              <a:lnSpc>
                <a:spcPct val="150000"/>
              </a:lnSpc>
            </a:pPr>
            <a:r>
              <a:rPr lang="en-US" altLang="zh-CN" sz="3900" dirty="0"/>
              <a:t>Introduction of MPGD</a:t>
            </a:r>
          </a:p>
          <a:p>
            <a:pPr>
              <a:lnSpc>
                <a:spcPct val="140000"/>
              </a:lnSpc>
              <a:spcBef>
                <a:spcPts val="1200"/>
              </a:spcBef>
            </a:pPr>
            <a:r>
              <a:rPr lang="en-US" altLang="zh-CN" sz="3800" dirty="0"/>
              <a:t>Multiplexing readout principles</a:t>
            </a:r>
          </a:p>
          <a:p>
            <a:pPr lvl="1">
              <a:lnSpc>
                <a:spcPct val="140000"/>
              </a:lnSpc>
              <a:spcBef>
                <a:spcPts val="1200"/>
              </a:spcBef>
            </a:pPr>
            <a:r>
              <a:rPr lang="en-US" altLang="zh-CN" sz="2500" dirty="0"/>
              <a:t>Basic principles</a:t>
            </a:r>
          </a:p>
          <a:p>
            <a:pPr lvl="1">
              <a:lnSpc>
                <a:spcPct val="140000"/>
              </a:lnSpc>
              <a:spcBef>
                <a:spcPts val="1200"/>
              </a:spcBef>
            </a:pPr>
            <a:r>
              <a:rPr lang="en-US" altLang="zh-CN" sz="2500" dirty="0"/>
              <a:t>Construct the usable multiplexing circuits</a:t>
            </a:r>
          </a:p>
          <a:p>
            <a:pPr>
              <a:lnSpc>
                <a:spcPct val="140000"/>
              </a:lnSpc>
              <a:spcBef>
                <a:spcPts val="1200"/>
              </a:spcBef>
            </a:pPr>
            <a:r>
              <a:rPr lang="en-US" altLang="zh-CN" sz="3800" dirty="0"/>
              <a:t>Applied in muon imaging experiments</a:t>
            </a:r>
          </a:p>
          <a:p>
            <a:pPr lvl="1">
              <a:lnSpc>
                <a:spcPct val="140000"/>
              </a:lnSpc>
            </a:pPr>
            <a:r>
              <a:rPr lang="en-US" altLang="zh-CN" sz="2900" dirty="0"/>
              <a:t>Channel multiplexing circuits for different size detectors</a:t>
            </a:r>
          </a:p>
          <a:p>
            <a:pPr lvl="1">
              <a:lnSpc>
                <a:spcPct val="140000"/>
              </a:lnSpc>
            </a:pPr>
            <a:r>
              <a:rPr lang="en-US" altLang="zh-CN" sz="2900" dirty="0"/>
              <a:t>Extensible module design</a:t>
            </a:r>
          </a:p>
          <a:p>
            <a:pPr>
              <a:lnSpc>
                <a:spcPct val="140000"/>
              </a:lnSpc>
              <a:spcBef>
                <a:spcPts val="1200"/>
              </a:spcBef>
            </a:pPr>
            <a:r>
              <a:rPr lang="en-US" altLang="zh-CN" sz="3800" dirty="0"/>
              <a:t>Prototype</a:t>
            </a:r>
            <a:r>
              <a:rPr lang="zh-CN" altLang="en-US" sz="3800" dirty="0"/>
              <a:t> </a:t>
            </a:r>
            <a:r>
              <a:rPr lang="en-US" altLang="zh-CN" sz="3800" dirty="0"/>
              <a:t>construction</a:t>
            </a:r>
            <a:r>
              <a:rPr lang="zh-CN" altLang="en-US" sz="3800" dirty="0"/>
              <a:t> </a:t>
            </a:r>
            <a:r>
              <a:rPr lang="en-US" altLang="zh-CN" sz="3800" dirty="0"/>
              <a:t>and</a:t>
            </a:r>
            <a:r>
              <a:rPr lang="zh-CN" altLang="en-US" sz="3800" dirty="0"/>
              <a:t> </a:t>
            </a:r>
            <a:r>
              <a:rPr lang="en-US" altLang="zh-CN" sz="3800" dirty="0"/>
              <a:t>muography</a:t>
            </a:r>
            <a:r>
              <a:rPr lang="zh-CN" altLang="en-US" sz="3800" dirty="0"/>
              <a:t> </a:t>
            </a:r>
            <a:r>
              <a:rPr lang="en-US" altLang="zh-CN" sz="3800" dirty="0"/>
              <a:t>experiments</a:t>
            </a:r>
          </a:p>
          <a:p>
            <a:pPr>
              <a:lnSpc>
                <a:spcPct val="140000"/>
              </a:lnSpc>
              <a:spcBef>
                <a:spcPts val="1200"/>
              </a:spcBef>
            </a:pPr>
            <a:r>
              <a:rPr lang="en-US" altLang="zh-CN" sz="3800" dirty="0"/>
              <a:t>Summary</a:t>
            </a:r>
          </a:p>
          <a:p>
            <a:endParaRPr lang="zh-CN" altLang="en-US" dirty="0"/>
          </a:p>
        </p:txBody>
      </p:sp>
      <p:sp>
        <p:nvSpPr>
          <p:cNvPr id="4" name="Slide Number Placeholder 3">
            <a:extLst>
              <a:ext uri="{FF2B5EF4-FFF2-40B4-BE49-F238E27FC236}">
                <a16:creationId xmlns:a16="http://schemas.microsoft.com/office/drawing/2014/main" id="{FB2BCAAD-EBF0-4AC9-B8BE-F4DAE564A61E}"/>
              </a:ext>
            </a:extLst>
          </p:cNvPr>
          <p:cNvSpPr>
            <a:spLocks noGrp="1"/>
          </p:cNvSpPr>
          <p:nvPr>
            <p:ph type="sldNum" sz="quarter" idx="12"/>
          </p:nvPr>
        </p:nvSpPr>
        <p:spPr/>
        <p:txBody>
          <a:bodyPr/>
          <a:lstStyle/>
          <a:p>
            <a:fld id="{7DC1BBB0-96F0-4077-A278-0F3FB5C104D3}" type="slidenum">
              <a:rPr lang="en-US" altLang="zh-CN" smtClean="0"/>
              <a:t>2</a:t>
            </a:fld>
            <a:endParaRPr lang="en-US" altLang="zh-CN"/>
          </a:p>
        </p:txBody>
      </p:sp>
    </p:spTree>
    <p:extLst>
      <p:ext uri="{BB962C8B-B14F-4D97-AF65-F5344CB8AC3E}">
        <p14:creationId xmlns:p14="http://schemas.microsoft.com/office/powerpoint/2010/main" val="3238537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FF78-26D2-4A18-87FD-58E1FD63E927}"/>
              </a:ext>
            </a:extLst>
          </p:cNvPr>
          <p:cNvSpPr>
            <a:spLocks noGrp="1"/>
          </p:cNvSpPr>
          <p:nvPr>
            <p:ph type="title"/>
          </p:nvPr>
        </p:nvSpPr>
        <p:spPr/>
        <p:txBody>
          <a:bodyPr/>
          <a:lstStyle/>
          <a:p>
            <a:r>
              <a:rPr lang="en-US" altLang="zh-CN" dirty="0"/>
              <a:t>Schematic design</a:t>
            </a:r>
            <a:endParaRPr lang="zh-CN" altLang="en-US" dirty="0"/>
          </a:p>
        </p:txBody>
      </p:sp>
      <p:sp>
        <p:nvSpPr>
          <p:cNvPr id="3" name="Content Placeholder 2">
            <a:extLst>
              <a:ext uri="{FF2B5EF4-FFF2-40B4-BE49-F238E27FC236}">
                <a16:creationId xmlns:a16="http://schemas.microsoft.com/office/drawing/2014/main" id="{56E06F30-3ACE-4C76-9FB3-B83F68052DF6}"/>
              </a:ext>
            </a:extLst>
          </p:cNvPr>
          <p:cNvSpPr>
            <a:spLocks noGrp="1"/>
          </p:cNvSpPr>
          <p:nvPr>
            <p:ph idx="1"/>
          </p:nvPr>
        </p:nvSpPr>
        <p:spPr/>
        <p:txBody>
          <a:bodyPr/>
          <a:lstStyle/>
          <a:p>
            <a:r>
              <a:rPr lang="en-US" altLang="zh-CN" dirty="0" err="1"/>
              <a:t>μSTC</a:t>
            </a:r>
            <a:r>
              <a:rPr lang="en-US" altLang="zh-CN" dirty="0"/>
              <a:t> </a:t>
            </a:r>
            <a:r>
              <a:rPr lang="zh-CN" altLang="en-US" dirty="0"/>
              <a:t>：</a:t>
            </a:r>
            <a:r>
              <a:rPr lang="el-GR" altLang="zh-CN" dirty="0">
                <a:solidFill>
                  <a:srgbClr val="FF0000"/>
                </a:solidFill>
                <a:latin typeface="+mj-lt"/>
                <a:ea typeface="+mj-ea"/>
              </a:rPr>
              <a:t>μ</a:t>
            </a:r>
            <a:r>
              <a:rPr lang="en-US" altLang="zh-CN" dirty="0">
                <a:latin typeface="+mj-lt"/>
                <a:ea typeface="+mj-ea"/>
              </a:rPr>
              <a:t>(muon) </a:t>
            </a:r>
            <a:r>
              <a:rPr lang="en-US" altLang="zh-CN" dirty="0">
                <a:solidFill>
                  <a:srgbClr val="FF0000"/>
                </a:solidFill>
                <a:latin typeface="+mj-lt"/>
                <a:ea typeface="+mj-ea"/>
              </a:rPr>
              <a:t>S</a:t>
            </a:r>
            <a:r>
              <a:rPr lang="en-US" altLang="zh-CN" dirty="0">
                <a:latin typeface="+mj-lt"/>
                <a:ea typeface="+mj-ea"/>
              </a:rPr>
              <a:t>cattering tomography &amp; </a:t>
            </a:r>
            <a:r>
              <a:rPr lang="en-US" altLang="zh-CN" dirty="0">
                <a:solidFill>
                  <a:srgbClr val="FF0000"/>
                </a:solidFill>
                <a:latin typeface="+mj-lt"/>
                <a:ea typeface="+mj-ea"/>
              </a:rPr>
              <a:t>T</a:t>
            </a:r>
            <a:r>
              <a:rPr lang="en-US" altLang="zh-CN" dirty="0">
                <a:latin typeface="+mj-lt"/>
                <a:ea typeface="+mj-ea"/>
              </a:rPr>
              <a:t>ransmission </a:t>
            </a:r>
          </a:p>
          <a:p>
            <a:pPr marL="0" indent="0" algn="ctr">
              <a:buNone/>
            </a:pPr>
            <a:r>
              <a:rPr lang="en-US" altLang="zh-CN" dirty="0">
                <a:latin typeface="+mj-lt"/>
                <a:ea typeface="+mj-ea"/>
              </a:rPr>
              <a:t>radiography imaging </a:t>
            </a:r>
            <a:r>
              <a:rPr lang="en-US" altLang="zh-CN" dirty="0" err="1">
                <a:latin typeface="+mj-lt"/>
                <a:ea typeface="+mj-ea"/>
              </a:rPr>
              <a:t>fa</a:t>
            </a:r>
            <a:r>
              <a:rPr lang="en-US" altLang="zh-CN" dirty="0" err="1">
                <a:solidFill>
                  <a:srgbClr val="FF0000"/>
                </a:solidFill>
                <a:latin typeface="+mj-lt"/>
                <a:ea typeface="+mj-ea"/>
              </a:rPr>
              <a:t>C</a:t>
            </a:r>
            <a:r>
              <a:rPr lang="en-US" altLang="zh-CN" dirty="0" err="1">
                <a:latin typeface="+mj-lt"/>
                <a:ea typeface="+mj-ea"/>
              </a:rPr>
              <a:t>ility</a:t>
            </a:r>
            <a:endParaRPr lang="zh-CN" altLang="en-US" dirty="0">
              <a:latin typeface="+mj-lt"/>
              <a:ea typeface="+mj-ea"/>
            </a:endParaRPr>
          </a:p>
        </p:txBody>
      </p:sp>
      <p:sp>
        <p:nvSpPr>
          <p:cNvPr id="4" name="Slide Number Placeholder 3">
            <a:extLst>
              <a:ext uri="{FF2B5EF4-FFF2-40B4-BE49-F238E27FC236}">
                <a16:creationId xmlns:a16="http://schemas.microsoft.com/office/drawing/2014/main" id="{C0DCA9BE-1911-4560-A5DA-9255CE6D398C}"/>
              </a:ext>
            </a:extLst>
          </p:cNvPr>
          <p:cNvSpPr>
            <a:spLocks noGrp="1"/>
          </p:cNvSpPr>
          <p:nvPr>
            <p:ph type="sldNum" sz="quarter" idx="12"/>
          </p:nvPr>
        </p:nvSpPr>
        <p:spPr/>
        <p:txBody>
          <a:bodyPr/>
          <a:lstStyle/>
          <a:p>
            <a:fld id="{7DC1BBB0-96F0-4077-A278-0F3FB5C104D3}" type="slidenum">
              <a:rPr lang="en-US" altLang="zh-CN" smtClean="0"/>
              <a:t>20</a:t>
            </a:fld>
            <a:endParaRPr lang="en-US" altLang="zh-CN"/>
          </a:p>
        </p:txBody>
      </p:sp>
      <p:pic>
        <p:nvPicPr>
          <p:cNvPr id="5" name="图片 17">
            <a:extLst>
              <a:ext uri="{FF2B5EF4-FFF2-40B4-BE49-F238E27FC236}">
                <a16:creationId xmlns:a16="http://schemas.microsoft.com/office/drawing/2014/main" id="{773DB6DC-591A-4A54-BDDC-A20466A8840A}"/>
              </a:ext>
            </a:extLst>
          </p:cNvPr>
          <p:cNvPicPr>
            <a:picLocks noChangeAspect="1"/>
          </p:cNvPicPr>
          <p:nvPr/>
        </p:nvPicPr>
        <p:blipFill>
          <a:blip r:embed="rId2"/>
          <a:stretch>
            <a:fillRect/>
          </a:stretch>
        </p:blipFill>
        <p:spPr>
          <a:xfrm>
            <a:off x="2553325" y="2455486"/>
            <a:ext cx="3351133" cy="3321067"/>
          </a:xfrm>
          <a:prstGeom prst="rect">
            <a:avLst/>
          </a:prstGeom>
        </p:spPr>
      </p:pic>
      <p:grpSp>
        <p:nvGrpSpPr>
          <p:cNvPr id="6" name="组合 18">
            <a:extLst>
              <a:ext uri="{FF2B5EF4-FFF2-40B4-BE49-F238E27FC236}">
                <a16:creationId xmlns:a16="http://schemas.microsoft.com/office/drawing/2014/main" id="{7B3532BD-2216-4DD2-BE5D-126A6158CF84}"/>
              </a:ext>
            </a:extLst>
          </p:cNvPr>
          <p:cNvGrpSpPr>
            <a:grpSpLocks noChangeAspect="1"/>
          </p:cNvGrpSpPr>
          <p:nvPr/>
        </p:nvGrpSpPr>
        <p:grpSpPr>
          <a:xfrm>
            <a:off x="6261905" y="2435111"/>
            <a:ext cx="3351134" cy="3371846"/>
            <a:chOff x="3723139" y="4263993"/>
            <a:chExt cx="2117584" cy="1955652"/>
          </a:xfrm>
        </p:grpSpPr>
        <p:pic>
          <p:nvPicPr>
            <p:cNvPr id="7" name="图片 19">
              <a:extLst>
                <a:ext uri="{FF2B5EF4-FFF2-40B4-BE49-F238E27FC236}">
                  <a16:creationId xmlns:a16="http://schemas.microsoft.com/office/drawing/2014/main" id="{D8A534A3-AB72-4359-9784-714EB8DBCACE}"/>
                </a:ext>
              </a:extLst>
            </p:cNvPr>
            <p:cNvPicPr>
              <a:picLocks noChangeAspect="1"/>
            </p:cNvPicPr>
            <p:nvPr/>
          </p:nvPicPr>
          <p:blipFill>
            <a:blip r:embed="rId3"/>
            <a:stretch>
              <a:fillRect/>
            </a:stretch>
          </p:blipFill>
          <p:spPr>
            <a:xfrm>
              <a:off x="3723139" y="4263993"/>
              <a:ext cx="2117584" cy="1955652"/>
            </a:xfrm>
            <a:prstGeom prst="rect">
              <a:avLst/>
            </a:prstGeom>
          </p:spPr>
        </p:pic>
        <p:sp>
          <p:nvSpPr>
            <p:cNvPr id="8" name="下弧形箭头 27">
              <a:extLst>
                <a:ext uri="{FF2B5EF4-FFF2-40B4-BE49-F238E27FC236}">
                  <a16:creationId xmlns:a16="http://schemas.microsoft.com/office/drawing/2014/main" id="{D08CF405-B568-4645-9476-C90C1DFBC413}"/>
                </a:ext>
              </a:extLst>
            </p:cNvPr>
            <p:cNvSpPr/>
            <p:nvPr/>
          </p:nvSpPr>
          <p:spPr>
            <a:xfrm>
              <a:off x="3812876" y="4848797"/>
              <a:ext cx="1233578" cy="365846"/>
            </a:xfrm>
            <a:prstGeom prst="curvedUpArrow">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rgbClr val="FF0000"/>
                </a:solidFill>
                <a:latin typeface="Times New Roman" panose="02020603050405020304" pitchFamily="18" charset="0"/>
                <a:ea typeface="隶书" panose="02010509060101010101" pitchFamily="49" charset="-122"/>
                <a:cs typeface="Times New Roman" panose="02020603050405020304" pitchFamily="18" charset="0"/>
              </a:endParaRPr>
            </a:p>
          </p:txBody>
        </p:sp>
        <p:sp>
          <p:nvSpPr>
            <p:cNvPr id="9" name="下弧形箭头 28">
              <a:extLst>
                <a:ext uri="{FF2B5EF4-FFF2-40B4-BE49-F238E27FC236}">
                  <a16:creationId xmlns:a16="http://schemas.microsoft.com/office/drawing/2014/main" id="{69CAC6CF-AAFB-406B-AD4D-A7388B0F3A97}"/>
                </a:ext>
              </a:extLst>
            </p:cNvPr>
            <p:cNvSpPr/>
            <p:nvPr/>
          </p:nvSpPr>
          <p:spPr>
            <a:xfrm rot="17378696" flipV="1">
              <a:off x="3704302" y="4759398"/>
              <a:ext cx="1233578" cy="314069"/>
            </a:xfrm>
            <a:prstGeom prst="curvedUpArrow">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rgbClr val="FF0000"/>
                </a:solidFill>
                <a:latin typeface="Times New Roman" panose="02020603050405020304" pitchFamily="18" charset="0"/>
                <a:ea typeface="隶书" panose="02010509060101010101" pitchFamily="49" charset="-122"/>
                <a:cs typeface="Times New Roman" panose="02020603050405020304" pitchFamily="18" charset="0"/>
              </a:endParaRPr>
            </a:p>
          </p:txBody>
        </p:sp>
      </p:grpSp>
      <p:sp>
        <p:nvSpPr>
          <p:cNvPr id="11" name="TextBox 10">
            <a:extLst>
              <a:ext uri="{FF2B5EF4-FFF2-40B4-BE49-F238E27FC236}">
                <a16:creationId xmlns:a16="http://schemas.microsoft.com/office/drawing/2014/main" id="{58725A85-330E-46EA-A371-5B93367F6667}"/>
              </a:ext>
            </a:extLst>
          </p:cNvPr>
          <p:cNvSpPr txBox="1"/>
          <p:nvPr/>
        </p:nvSpPr>
        <p:spPr>
          <a:xfrm>
            <a:off x="2894135" y="2100353"/>
            <a:ext cx="2322504" cy="369332"/>
          </a:xfrm>
          <a:prstGeom prst="rect">
            <a:avLst/>
          </a:prstGeom>
          <a:noFill/>
        </p:spPr>
        <p:txBody>
          <a:bodyPr wrap="square">
            <a:spAutoFit/>
          </a:bodyPr>
          <a:lstStyle/>
          <a:p>
            <a:r>
              <a:rPr lang="el-GR" altLang="zh-CN" dirty="0">
                <a:solidFill>
                  <a:srgbClr val="FF0000"/>
                </a:solidFill>
                <a:latin typeface="+mj-lt"/>
                <a:ea typeface="华文楷体" panose="02010600040101010101" pitchFamily="2" charset="-122"/>
              </a:rPr>
              <a:t>μ</a:t>
            </a:r>
            <a:r>
              <a:rPr lang="en-US" altLang="zh-CN" dirty="0">
                <a:solidFill>
                  <a:srgbClr val="FF0000"/>
                </a:solidFill>
                <a:latin typeface="+mj-lt"/>
                <a:ea typeface="华文楷体" panose="02010600040101010101" pitchFamily="2" charset="-122"/>
              </a:rPr>
              <a:t>STC-T </a:t>
            </a:r>
            <a:r>
              <a:rPr lang="en-US" altLang="zh-CN" dirty="0">
                <a:latin typeface="+mj-lt"/>
                <a:ea typeface="华文楷体" panose="02010600040101010101" pitchFamily="2" charset="-122"/>
              </a:rPr>
              <a:t>for tomography</a:t>
            </a:r>
            <a:endParaRPr lang="en-US" altLang="zh-CN" sz="2400" dirty="0">
              <a:solidFill>
                <a:schemeClr val="tx1">
                  <a:lumMod val="50000"/>
                </a:schemeClr>
              </a:solidFill>
              <a:latin typeface="+mj-lt"/>
              <a:ea typeface="黑体" panose="02010609060101010101" pitchFamily="49" charset="-122"/>
            </a:endParaRPr>
          </a:p>
        </p:txBody>
      </p:sp>
      <p:sp>
        <p:nvSpPr>
          <p:cNvPr id="13" name="文本框 1">
            <a:extLst>
              <a:ext uri="{FF2B5EF4-FFF2-40B4-BE49-F238E27FC236}">
                <a16:creationId xmlns:a16="http://schemas.microsoft.com/office/drawing/2014/main" id="{B9FC2344-F3A8-4792-834B-03C5E607FA03}"/>
              </a:ext>
            </a:extLst>
          </p:cNvPr>
          <p:cNvSpPr txBox="1"/>
          <p:nvPr/>
        </p:nvSpPr>
        <p:spPr>
          <a:xfrm>
            <a:off x="1448257" y="5689771"/>
            <a:ext cx="6541221" cy="1292662"/>
          </a:xfrm>
          <a:prstGeom prst="rect">
            <a:avLst/>
          </a:prstGeom>
          <a:noFill/>
        </p:spPr>
        <p:txBody>
          <a:bodyPr wrap="square" rtlCol="0">
            <a:spAutoFit/>
          </a:bodyPr>
          <a:lstStyle/>
          <a:p>
            <a:r>
              <a:rPr lang="en-US" altLang="zh-CN" dirty="0">
                <a:latin typeface="+mj-lt"/>
              </a:rPr>
              <a:t>Design goals:</a:t>
            </a:r>
          </a:p>
          <a:p>
            <a:pPr marL="285750" indent="-285750">
              <a:buFont typeface="Arial" panose="020B0604020202020204" pitchFamily="34" charset="0"/>
              <a:buChar char="•"/>
            </a:pPr>
            <a:r>
              <a:rPr lang="en-US" altLang="zh-CN" dirty="0">
                <a:latin typeface="+mj-lt"/>
              </a:rPr>
              <a:t>Up to 60 </a:t>
            </a:r>
            <a:r>
              <a:rPr lang="en-US" altLang="zh-CN" dirty="0">
                <a:latin typeface="Calibri" panose="020F0502020204030204" pitchFamily="34" charset="0"/>
                <a:cs typeface="Calibri" panose="020F0502020204030204" pitchFamily="34" charset="0"/>
              </a:rPr>
              <a:t>×60 </a:t>
            </a:r>
            <a:r>
              <a:rPr lang="en-US" altLang="zh-CN" dirty="0">
                <a:latin typeface="+mj-lt"/>
              </a:rPr>
              <a:t>cm</a:t>
            </a:r>
            <a:r>
              <a:rPr lang="en-US" altLang="zh-CN" baseline="30000" dirty="0">
                <a:latin typeface="+mj-lt"/>
              </a:rPr>
              <a:t>2 </a:t>
            </a:r>
            <a:r>
              <a:rPr lang="en-US" altLang="zh-CN" dirty="0">
                <a:latin typeface="+mj-lt"/>
              </a:rPr>
              <a:t>active area;</a:t>
            </a:r>
          </a:p>
          <a:p>
            <a:pPr marL="285750" indent="-285750">
              <a:buFont typeface="Arial" panose="020B0604020202020204" pitchFamily="34" charset="0"/>
              <a:buChar char="•"/>
            </a:pPr>
            <a:r>
              <a:rPr lang="en-US" altLang="zh-CN" dirty="0">
                <a:latin typeface="+mj-lt"/>
              </a:rPr>
              <a:t>&lt; 200 </a:t>
            </a:r>
            <a:r>
              <a:rPr lang="en-US" altLang="zh-CN" dirty="0" err="1">
                <a:latin typeface="+mj-lt"/>
              </a:rPr>
              <a:t>μm</a:t>
            </a:r>
            <a:r>
              <a:rPr lang="en-US" altLang="zh-CN" dirty="0">
                <a:latin typeface="+mj-lt"/>
              </a:rPr>
              <a:t> spatial resolution for single detector layer;</a:t>
            </a:r>
          </a:p>
          <a:p>
            <a:pPr marL="285750" indent="-285750">
              <a:buFont typeface="Arial" panose="020B0604020202020204" pitchFamily="34" charset="0"/>
              <a:buChar char="•"/>
            </a:pPr>
            <a:r>
              <a:rPr lang="en-US" altLang="zh-CN" dirty="0">
                <a:latin typeface="+mj-lt"/>
              </a:rPr>
              <a:t>Rotatable horizontally and vertically for </a:t>
            </a:r>
            <a:r>
              <a:rPr lang="el-GR" altLang="zh-CN" sz="2400" dirty="0">
                <a:latin typeface="华文楷体" panose="02010600040101010101" pitchFamily="2" charset="-122"/>
                <a:ea typeface="华文楷体" panose="02010600040101010101" pitchFamily="2" charset="-122"/>
              </a:rPr>
              <a:t>μ</a:t>
            </a:r>
            <a:r>
              <a:rPr lang="en-US" altLang="zh-CN" dirty="0">
                <a:latin typeface="华文楷体" panose="02010600040101010101" pitchFamily="2" charset="-122"/>
                <a:ea typeface="华文楷体" panose="02010600040101010101" pitchFamily="2" charset="-122"/>
              </a:rPr>
              <a:t>STC-R</a:t>
            </a:r>
            <a:r>
              <a:rPr lang="en-US" altLang="zh-CN" dirty="0">
                <a:latin typeface="+mj-lt"/>
              </a:rPr>
              <a:t>.</a:t>
            </a:r>
            <a:endParaRPr lang="zh-CN" altLang="en-US" dirty="0">
              <a:latin typeface="+mj-lt"/>
            </a:endParaRPr>
          </a:p>
        </p:txBody>
      </p:sp>
      <p:sp>
        <p:nvSpPr>
          <p:cNvPr id="15" name="TextBox 14">
            <a:extLst>
              <a:ext uri="{FF2B5EF4-FFF2-40B4-BE49-F238E27FC236}">
                <a16:creationId xmlns:a16="http://schemas.microsoft.com/office/drawing/2014/main" id="{A5597DFF-8D00-4BBC-B7AC-3CAF4B43D105}"/>
              </a:ext>
            </a:extLst>
          </p:cNvPr>
          <p:cNvSpPr txBox="1"/>
          <p:nvPr/>
        </p:nvSpPr>
        <p:spPr>
          <a:xfrm>
            <a:off x="6714851" y="2100353"/>
            <a:ext cx="2322504" cy="369332"/>
          </a:xfrm>
          <a:prstGeom prst="rect">
            <a:avLst/>
          </a:prstGeom>
          <a:noFill/>
        </p:spPr>
        <p:txBody>
          <a:bodyPr wrap="square">
            <a:spAutoFit/>
          </a:bodyPr>
          <a:lstStyle/>
          <a:p>
            <a:r>
              <a:rPr lang="el-GR" altLang="zh-CN" dirty="0">
                <a:solidFill>
                  <a:srgbClr val="FF0000"/>
                </a:solidFill>
                <a:latin typeface="+mj-lt"/>
                <a:ea typeface="华文楷体" panose="02010600040101010101" pitchFamily="2" charset="-122"/>
              </a:rPr>
              <a:t>μ</a:t>
            </a:r>
            <a:r>
              <a:rPr lang="en-US" altLang="zh-CN" dirty="0">
                <a:solidFill>
                  <a:srgbClr val="FF0000"/>
                </a:solidFill>
                <a:latin typeface="+mj-lt"/>
                <a:ea typeface="华文楷体" panose="02010600040101010101" pitchFamily="2" charset="-122"/>
              </a:rPr>
              <a:t>STC-R </a:t>
            </a:r>
            <a:r>
              <a:rPr lang="en-US" altLang="zh-CN" dirty="0">
                <a:latin typeface="+mj-lt"/>
                <a:ea typeface="华文楷体" panose="02010600040101010101" pitchFamily="2" charset="-122"/>
              </a:rPr>
              <a:t>for radiography</a:t>
            </a:r>
            <a:endParaRPr lang="en-US" altLang="zh-CN" sz="2400" dirty="0">
              <a:solidFill>
                <a:schemeClr val="tx1">
                  <a:lumMod val="50000"/>
                </a:schemeClr>
              </a:solidFill>
              <a:latin typeface="+mj-lt"/>
              <a:ea typeface="黑体" panose="02010609060101010101" pitchFamily="49" charset="-122"/>
            </a:endParaRPr>
          </a:p>
        </p:txBody>
      </p:sp>
    </p:spTree>
    <p:extLst>
      <p:ext uri="{BB962C8B-B14F-4D97-AF65-F5344CB8AC3E}">
        <p14:creationId xmlns:p14="http://schemas.microsoft.com/office/powerpoint/2010/main" val="1053238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2D589-DAA8-42B6-A8C3-44B8E1538736}"/>
              </a:ext>
            </a:extLst>
          </p:cNvPr>
          <p:cNvSpPr>
            <a:spLocks noGrp="1"/>
          </p:cNvSpPr>
          <p:nvPr>
            <p:ph type="title"/>
          </p:nvPr>
        </p:nvSpPr>
        <p:spPr/>
        <p:txBody>
          <a:bodyPr/>
          <a:lstStyle/>
          <a:p>
            <a:r>
              <a:rPr lang="en-US" altLang="zh-CN" dirty="0"/>
              <a:t>Small size prototype for tomography</a:t>
            </a:r>
            <a:endParaRPr lang="zh-CN" altLang="en-US" dirty="0"/>
          </a:p>
        </p:txBody>
      </p:sp>
      <p:sp>
        <p:nvSpPr>
          <p:cNvPr id="3" name="Content Placeholder 2">
            <a:extLst>
              <a:ext uri="{FF2B5EF4-FFF2-40B4-BE49-F238E27FC236}">
                <a16:creationId xmlns:a16="http://schemas.microsoft.com/office/drawing/2014/main" id="{C09D2630-809D-454B-829B-18BF35249B34}"/>
              </a:ext>
            </a:extLst>
          </p:cNvPr>
          <p:cNvSpPr>
            <a:spLocks noGrp="1"/>
          </p:cNvSpPr>
          <p:nvPr>
            <p:ph idx="1"/>
          </p:nvPr>
        </p:nvSpPr>
        <p:spPr/>
        <p:txBody>
          <a:bodyPr/>
          <a:lstStyle/>
          <a:p>
            <a:r>
              <a:rPr lang="en-US" altLang="zh-CN" dirty="0">
                <a:solidFill>
                  <a:schemeClr val="tx1"/>
                </a:solidFill>
                <a:ea typeface="SimSun-ExtB" panose="02010609060101010101" pitchFamily="49" charset="-122"/>
                <a:cs typeface="Times New Roman" panose="02020603050405020304" pitchFamily="18" charset="0"/>
              </a:rPr>
              <a:t>First </a:t>
            </a:r>
            <a:r>
              <a:rPr lang="el-GR" altLang="zh-CN" dirty="0"/>
              <a:t>μ</a:t>
            </a:r>
            <a:r>
              <a:rPr lang="en-US" altLang="zh-CN" dirty="0"/>
              <a:t>STC-T </a:t>
            </a:r>
            <a:r>
              <a:rPr lang="en-US" altLang="zh-CN" dirty="0">
                <a:ea typeface="SimSun-ExtB" panose="02010609060101010101" pitchFamily="49" charset="-122"/>
                <a:cs typeface="Times New Roman" panose="02020603050405020304" pitchFamily="18" charset="0"/>
              </a:rPr>
              <a:t>prototype:</a:t>
            </a:r>
          </a:p>
          <a:p>
            <a:pPr lvl="1"/>
            <a:r>
              <a:rPr lang="en-US" altLang="zh-CN" dirty="0"/>
              <a:t>8 layers of 15cm×15cm Micromegas</a:t>
            </a:r>
          </a:p>
          <a:p>
            <a:pPr lvl="1"/>
            <a:r>
              <a:rPr lang="en-US" altLang="zh-CN" sz="2400"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~100 </a:t>
            </a:r>
            <a:r>
              <a:rPr lang="el-GR" altLang="zh-CN" sz="2400"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μ</a:t>
            </a:r>
            <a:r>
              <a:rPr lang="en-US" altLang="zh-CN" sz="2400"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m resolution</a:t>
            </a:r>
            <a:endParaRPr lang="en-US" altLang="zh-CN" dirty="0"/>
          </a:p>
          <a:p>
            <a:pPr lvl="1"/>
            <a:r>
              <a:rPr lang="en-US" altLang="zh-CN" dirty="0"/>
              <a:t>Compression ratio 6:1</a:t>
            </a:r>
            <a:endParaRPr lang="zh-CN" altLang="en-US" dirty="0"/>
          </a:p>
        </p:txBody>
      </p:sp>
      <p:sp>
        <p:nvSpPr>
          <p:cNvPr id="4" name="Slide Number Placeholder 3">
            <a:extLst>
              <a:ext uri="{FF2B5EF4-FFF2-40B4-BE49-F238E27FC236}">
                <a16:creationId xmlns:a16="http://schemas.microsoft.com/office/drawing/2014/main" id="{ED557AB5-C947-41C0-AAD2-EC40E8B39D01}"/>
              </a:ext>
            </a:extLst>
          </p:cNvPr>
          <p:cNvSpPr>
            <a:spLocks noGrp="1"/>
          </p:cNvSpPr>
          <p:nvPr>
            <p:ph type="sldNum" sz="quarter" idx="12"/>
          </p:nvPr>
        </p:nvSpPr>
        <p:spPr/>
        <p:txBody>
          <a:bodyPr/>
          <a:lstStyle/>
          <a:p>
            <a:fld id="{7DC1BBB0-96F0-4077-A278-0F3FB5C104D3}" type="slidenum">
              <a:rPr lang="en-US" altLang="zh-CN" smtClean="0"/>
              <a:t>21</a:t>
            </a:fld>
            <a:endParaRPr lang="en-US" altLang="zh-CN"/>
          </a:p>
        </p:txBody>
      </p:sp>
      <p:pic>
        <p:nvPicPr>
          <p:cNvPr id="5" name="图片 11">
            <a:extLst>
              <a:ext uri="{FF2B5EF4-FFF2-40B4-BE49-F238E27FC236}">
                <a16:creationId xmlns:a16="http://schemas.microsoft.com/office/drawing/2014/main" id="{289B6720-BBE7-43DA-8372-5177579A91BD}"/>
              </a:ext>
            </a:extLst>
          </p:cNvPr>
          <p:cNvPicPr>
            <a:picLocks noChangeAspect="1"/>
          </p:cNvPicPr>
          <p:nvPr/>
        </p:nvPicPr>
        <p:blipFill>
          <a:blip r:embed="rId2"/>
          <a:stretch>
            <a:fillRect/>
          </a:stretch>
        </p:blipFill>
        <p:spPr>
          <a:xfrm rot="16200000">
            <a:off x="892522" y="3218107"/>
            <a:ext cx="3979528" cy="2944656"/>
          </a:xfrm>
          <a:prstGeom prst="rect">
            <a:avLst/>
          </a:prstGeom>
        </p:spPr>
      </p:pic>
      <p:pic>
        <p:nvPicPr>
          <p:cNvPr id="13" name="图片 15">
            <a:extLst>
              <a:ext uri="{FF2B5EF4-FFF2-40B4-BE49-F238E27FC236}">
                <a16:creationId xmlns:a16="http://schemas.microsoft.com/office/drawing/2014/main" id="{F24B7281-5A02-41B4-A195-9BA4897500D1}"/>
              </a:ext>
            </a:extLst>
          </p:cNvPr>
          <p:cNvPicPr>
            <a:picLocks noChangeAspect="1"/>
          </p:cNvPicPr>
          <p:nvPr/>
        </p:nvPicPr>
        <p:blipFill>
          <a:blip r:embed="rId3"/>
          <a:stretch>
            <a:fillRect/>
          </a:stretch>
        </p:blipFill>
        <p:spPr>
          <a:xfrm>
            <a:off x="7832098" y="3950327"/>
            <a:ext cx="3567032" cy="2729871"/>
          </a:xfrm>
          <a:prstGeom prst="rect">
            <a:avLst/>
          </a:prstGeom>
        </p:spPr>
      </p:pic>
      <p:pic>
        <p:nvPicPr>
          <p:cNvPr id="14" name="图片 18">
            <a:extLst>
              <a:ext uri="{FF2B5EF4-FFF2-40B4-BE49-F238E27FC236}">
                <a16:creationId xmlns:a16="http://schemas.microsoft.com/office/drawing/2014/main" id="{C142456C-FDC8-48E3-8323-5E4A6B19D435}"/>
              </a:ext>
            </a:extLst>
          </p:cNvPr>
          <p:cNvPicPr>
            <a:picLocks noChangeAspect="1"/>
          </p:cNvPicPr>
          <p:nvPr/>
        </p:nvPicPr>
        <p:blipFill>
          <a:blip r:embed="rId4"/>
          <a:stretch>
            <a:fillRect/>
          </a:stretch>
        </p:blipFill>
        <p:spPr>
          <a:xfrm>
            <a:off x="4354615" y="3950327"/>
            <a:ext cx="3552449" cy="2729872"/>
          </a:xfrm>
          <a:prstGeom prst="rect">
            <a:avLst/>
          </a:prstGeom>
        </p:spPr>
      </p:pic>
      <p:pic>
        <p:nvPicPr>
          <p:cNvPr id="16" name="Picture 15">
            <a:extLst>
              <a:ext uri="{FF2B5EF4-FFF2-40B4-BE49-F238E27FC236}">
                <a16:creationId xmlns:a16="http://schemas.microsoft.com/office/drawing/2014/main" id="{7E3C69C3-C305-4B56-909D-F5382B648B3C}"/>
              </a:ext>
            </a:extLst>
          </p:cNvPr>
          <p:cNvPicPr>
            <a:picLocks noChangeAspect="1"/>
          </p:cNvPicPr>
          <p:nvPr/>
        </p:nvPicPr>
        <p:blipFill>
          <a:blip r:embed="rId5"/>
          <a:stretch>
            <a:fillRect/>
          </a:stretch>
        </p:blipFill>
        <p:spPr>
          <a:xfrm>
            <a:off x="6598882" y="1779475"/>
            <a:ext cx="4747726" cy="1760615"/>
          </a:xfrm>
          <a:prstGeom prst="rect">
            <a:avLst/>
          </a:prstGeom>
        </p:spPr>
      </p:pic>
      <p:sp>
        <p:nvSpPr>
          <p:cNvPr id="17" name="TextBox 16">
            <a:extLst>
              <a:ext uri="{FF2B5EF4-FFF2-40B4-BE49-F238E27FC236}">
                <a16:creationId xmlns:a16="http://schemas.microsoft.com/office/drawing/2014/main" id="{803A6212-C557-40E3-89EA-B62CB240F42A}"/>
              </a:ext>
            </a:extLst>
          </p:cNvPr>
          <p:cNvSpPr txBox="1"/>
          <p:nvPr/>
        </p:nvSpPr>
        <p:spPr>
          <a:xfrm>
            <a:off x="5559303" y="3725797"/>
            <a:ext cx="1739969" cy="369332"/>
          </a:xfrm>
          <a:prstGeom prst="rect">
            <a:avLst/>
          </a:prstGeom>
          <a:noFill/>
        </p:spPr>
        <p:txBody>
          <a:bodyPr wrap="square">
            <a:spAutoFit/>
          </a:bodyPr>
          <a:lstStyle/>
          <a:p>
            <a:pPr algn="ctr"/>
            <a:r>
              <a:rPr lang="en-US" altLang="zh-CN" dirty="0"/>
              <a:t>MIP spectrum</a:t>
            </a:r>
            <a:endParaRPr lang="zh-CN" altLang="en-US" dirty="0"/>
          </a:p>
        </p:txBody>
      </p:sp>
      <p:sp>
        <p:nvSpPr>
          <p:cNvPr id="18" name="TextBox 17">
            <a:extLst>
              <a:ext uri="{FF2B5EF4-FFF2-40B4-BE49-F238E27FC236}">
                <a16:creationId xmlns:a16="http://schemas.microsoft.com/office/drawing/2014/main" id="{3F01D3FB-DAFA-49B8-8027-2CC9E3DBEC6D}"/>
              </a:ext>
            </a:extLst>
          </p:cNvPr>
          <p:cNvSpPr txBox="1"/>
          <p:nvPr/>
        </p:nvSpPr>
        <p:spPr>
          <a:xfrm>
            <a:off x="8738338" y="3724242"/>
            <a:ext cx="2283155" cy="369332"/>
          </a:xfrm>
          <a:prstGeom prst="rect">
            <a:avLst/>
          </a:prstGeom>
          <a:noFill/>
        </p:spPr>
        <p:txBody>
          <a:bodyPr wrap="square">
            <a:spAutoFit/>
          </a:bodyPr>
          <a:lstStyle/>
          <a:p>
            <a:pPr algn="ctr"/>
            <a:r>
              <a:rPr lang="en-US" altLang="zh-CN" dirty="0"/>
              <a:t>Position resolution</a:t>
            </a:r>
            <a:endParaRPr lang="zh-CN" altLang="en-US" dirty="0"/>
          </a:p>
        </p:txBody>
      </p:sp>
    </p:spTree>
    <p:extLst>
      <p:ext uri="{BB962C8B-B14F-4D97-AF65-F5344CB8AC3E}">
        <p14:creationId xmlns:p14="http://schemas.microsoft.com/office/powerpoint/2010/main" val="343083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E15BB-AD57-47AE-B6D8-607DC6D97D29}"/>
              </a:ext>
            </a:extLst>
          </p:cNvPr>
          <p:cNvSpPr>
            <a:spLocks noGrp="1"/>
          </p:cNvSpPr>
          <p:nvPr>
            <p:ph type="title"/>
          </p:nvPr>
        </p:nvSpPr>
        <p:spPr/>
        <p:txBody>
          <a:bodyPr/>
          <a:lstStyle/>
          <a:p>
            <a:r>
              <a:rPr lang="en-US" altLang="zh-CN" dirty="0"/>
              <a:t>Small size prototype for tomography</a:t>
            </a:r>
            <a:endParaRPr lang="zh-CN" altLang="en-US" dirty="0"/>
          </a:p>
        </p:txBody>
      </p:sp>
      <p:sp>
        <p:nvSpPr>
          <p:cNvPr id="3" name="Content Placeholder 2">
            <a:extLst>
              <a:ext uri="{FF2B5EF4-FFF2-40B4-BE49-F238E27FC236}">
                <a16:creationId xmlns:a16="http://schemas.microsoft.com/office/drawing/2014/main" id="{1EFEA5AD-D5F8-4CC4-8052-3F2072698C78}"/>
              </a:ext>
            </a:extLst>
          </p:cNvPr>
          <p:cNvSpPr>
            <a:spLocks noGrp="1"/>
          </p:cNvSpPr>
          <p:nvPr>
            <p:ph idx="1"/>
          </p:nvPr>
        </p:nvSpPr>
        <p:spPr/>
        <p:txBody>
          <a:bodyPr/>
          <a:lstStyle/>
          <a:p>
            <a:r>
              <a:rPr lang="en-US" altLang="zh-CN"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First </a:t>
            </a:r>
            <a:r>
              <a:rPr lang="el-GR" altLang="zh-CN" dirty="0"/>
              <a:t>μ</a:t>
            </a:r>
            <a:r>
              <a:rPr lang="en-US" altLang="zh-CN" dirty="0"/>
              <a:t>STC-T </a:t>
            </a:r>
            <a:r>
              <a:rPr lang="en-US" altLang="zh-CN"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prototype: tomography with small size objects   </a:t>
            </a:r>
          </a:p>
          <a:p>
            <a:endParaRPr lang="zh-CN" altLang="en-US" dirty="0"/>
          </a:p>
        </p:txBody>
      </p:sp>
      <p:sp>
        <p:nvSpPr>
          <p:cNvPr id="4" name="Slide Number Placeholder 3">
            <a:extLst>
              <a:ext uri="{FF2B5EF4-FFF2-40B4-BE49-F238E27FC236}">
                <a16:creationId xmlns:a16="http://schemas.microsoft.com/office/drawing/2014/main" id="{826F7A5E-3276-4FE4-A210-33D768991532}"/>
              </a:ext>
            </a:extLst>
          </p:cNvPr>
          <p:cNvSpPr>
            <a:spLocks noGrp="1"/>
          </p:cNvSpPr>
          <p:nvPr>
            <p:ph type="sldNum" sz="quarter" idx="12"/>
          </p:nvPr>
        </p:nvSpPr>
        <p:spPr/>
        <p:txBody>
          <a:bodyPr/>
          <a:lstStyle/>
          <a:p>
            <a:fld id="{7DC1BBB0-96F0-4077-A278-0F3FB5C104D3}" type="slidenum">
              <a:rPr lang="en-US" altLang="zh-CN" smtClean="0"/>
              <a:t>22</a:t>
            </a:fld>
            <a:endParaRPr lang="en-US" altLang="zh-CN"/>
          </a:p>
        </p:txBody>
      </p:sp>
      <p:pic>
        <p:nvPicPr>
          <p:cNvPr id="5" name="图片 16">
            <a:extLst>
              <a:ext uri="{FF2B5EF4-FFF2-40B4-BE49-F238E27FC236}">
                <a16:creationId xmlns:a16="http://schemas.microsoft.com/office/drawing/2014/main" id="{6B663D7C-8277-4459-8CE7-8B4D85EAD61D}"/>
              </a:ext>
            </a:extLst>
          </p:cNvPr>
          <p:cNvPicPr>
            <a:picLocks noChangeAspect="1"/>
          </p:cNvPicPr>
          <p:nvPr/>
        </p:nvPicPr>
        <p:blipFill>
          <a:blip r:embed="rId2"/>
          <a:stretch>
            <a:fillRect/>
          </a:stretch>
        </p:blipFill>
        <p:spPr>
          <a:xfrm>
            <a:off x="2189982" y="1785841"/>
            <a:ext cx="1807729" cy="1821425"/>
          </a:xfrm>
          <a:prstGeom prst="rect">
            <a:avLst/>
          </a:prstGeom>
        </p:spPr>
      </p:pic>
      <p:pic>
        <p:nvPicPr>
          <p:cNvPr id="6" name="图片 17">
            <a:extLst>
              <a:ext uri="{FF2B5EF4-FFF2-40B4-BE49-F238E27FC236}">
                <a16:creationId xmlns:a16="http://schemas.microsoft.com/office/drawing/2014/main" id="{FE8E4E17-8592-4F67-8DAC-610495F43C71}"/>
              </a:ext>
            </a:extLst>
          </p:cNvPr>
          <p:cNvPicPr>
            <a:picLocks noChangeAspect="1"/>
          </p:cNvPicPr>
          <p:nvPr/>
        </p:nvPicPr>
        <p:blipFill>
          <a:blip r:embed="rId3"/>
          <a:stretch>
            <a:fillRect/>
          </a:stretch>
        </p:blipFill>
        <p:spPr>
          <a:xfrm>
            <a:off x="7094375" y="1706606"/>
            <a:ext cx="2638587" cy="2008730"/>
          </a:xfrm>
          <a:prstGeom prst="rect">
            <a:avLst/>
          </a:prstGeom>
        </p:spPr>
      </p:pic>
      <p:pic>
        <p:nvPicPr>
          <p:cNvPr id="7" name="图片 2">
            <a:extLst>
              <a:ext uri="{FF2B5EF4-FFF2-40B4-BE49-F238E27FC236}">
                <a16:creationId xmlns:a16="http://schemas.microsoft.com/office/drawing/2014/main" id="{912675BE-494C-46D9-A850-317612948398}"/>
              </a:ext>
            </a:extLst>
          </p:cNvPr>
          <p:cNvPicPr>
            <a:picLocks noChangeAspect="1"/>
          </p:cNvPicPr>
          <p:nvPr/>
        </p:nvPicPr>
        <p:blipFill>
          <a:blip r:embed="rId4"/>
          <a:stretch>
            <a:fillRect/>
          </a:stretch>
        </p:blipFill>
        <p:spPr>
          <a:xfrm>
            <a:off x="4327549" y="1785842"/>
            <a:ext cx="2440919" cy="1850259"/>
          </a:xfrm>
          <a:prstGeom prst="rect">
            <a:avLst/>
          </a:prstGeom>
        </p:spPr>
      </p:pic>
      <p:cxnSp>
        <p:nvCxnSpPr>
          <p:cNvPr id="8" name="直接箭头连接符 13">
            <a:extLst>
              <a:ext uri="{FF2B5EF4-FFF2-40B4-BE49-F238E27FC236}">
                <a16:creationId xmlns:a16="http://schemas.microsoft.com/office/drawing/2014/main" id="{F62274B3-EEA3-4A0A-9D3A-823C450C1A15}"/>
              </a:ext>
            </a:extLst>
          </p:cNvPr>
          <p:cNvCxnSpPr/>
          <p:nvPr/>
        </p:nvCxnSpPr>
        <p:spPr bwMode="auto">
          <a:xfrm flipV="1">
            <a:off x="7536118" y="3235457"/>
            <a:ext cx="155276" cy="0"/>
          </a:xfrm>
          <a:prstGeom prst="straightConnector1">
            <a:avLst/>
          </a:prstGeom>
          <a:noFill/>
          <a:ln w="9525" cap="flat" cmpd="sng" algn="ctr">
            <a:solidFill>
              <a:srgbClr val="FF0000"/>
            </a:solidFill>
            <a:prstDash val="solid"/>
            <a:round/>
            <a:headEnd type="none" w="med" len="med"/>
            <a:tailEnd type="triangle"/>
          </a:ln>
          <a:effectLst/>
        </p:spPr>
      </p:cxnSp>
      <p:cxnSp>
        <p:nvCxnSpPr>
          <p:cNvPr id="9" name="直接箭头连接符 14">
            <a:extLst>
              <a:ext uri="{FF2B5EF4-FFF2-40B4-BE49-F238E27FC236}">
                <a16:creationId xmlns:a16="http://schemas.microsoft.com/office/drawing/2014/main" id="{B547AF6B-709A-4582-A3A6-3F3EE9E24012}"/>
              </a:ext>
            </a:extLst>
          </p:cNvPr>
          <p:cNvCxnSpPr/>
          <p:nvPr/>
        </p:nvCxnSpPr>
        <p:spPr bwMode="auto">
          <a:xfrm flipH="1">
            <a:off x="7797242" y="3241927"/>
            <a:ext cx="173096" cy="0"/>
          </a:xfrm>
          <a:prstGeom prst="straightConnector1">
            <a:avLst/>
          </a:prstGeom>
          <a:noFill/>
          <a:ln w="9525" cap="flat" cmpd="sng" algn="ctr">
            <a:solidFill>
              <a:srgbClr val="FF0000"/>
            </a:solidFill>
            <a:prstDash val="solid"/>
            <a:round/>
            <a:headEnd type="none" w="med" len="med"/>
            <a:tailEnd type="triangle"/>
          </a:ln>
          <a:effectLst/>
        </p:spPr>
      </p:cxnSp>
      <p:sp>
        <p:nvSpPr>
          <p:cNvPr id="10" name="文本框 18">
            <a:extLst>
              <a:ext uri="{FF2B5EF4-FFF2-40B4-BE49-F238E27FC236}">
                <a16:creationId xmlns:a16="http://schemas.microsoft.com/office/drawing/2014/main" id="{6D2A64AF-5B23-4958-BFCA-A4A234B2B805}"/>
              </a:ext>
            </a:extLst>
          </p:cNvPr>
          <p:cNvSpPr txBox="1"/>
          <p:nvPr/>
        </p:nvSpPr>
        <p:spPr>
          <a:xfrm>
            <a:off x="7807606" y="3162649"/>
            <a:ext cx="580172" cy="323165"/>
          </a:xfrm>
          <a:prstGeom prst="rect">
            <a:avLst/>
          </a:prstGeom>
          <a:noFill/>
        </p:spPr>
        <p:txBody>
          <a:bodyPr wrap="square" rtlCol="0">
            <a:spAutoFit/>
          </a:bodyPr>
          <a:lstStyle/>
          <a:p>
            <a:r>
              <a:rPr lang="en-US" altLang="zh-CN" sz="1500" dirty="0">
                <a:solidFill>
                  <a:srgbClr val="FF0000"/>
                </a:solidFill>
                <a:latin typeface="Times New Roman" panose="02020603050405020304" pitchFamily="18" charset="0"/>
                <a:ea typeface="隶书" panose="02010509060101010101" pitchFamily="49" charset="-122"/>
                <a:cs typeface="Times New Roman" panose="02020603050405020304" pitchFamily="18" charset="0"/>
              </a:rPr>
              <a:t>2 cm</a:t>
            </a:r>
            <a:endParaRPr lang="zh-CN" altLang="en-US" sz="1500" dirty="0">
              <a:solidFill>
                <a:srgbClr val="FF0000"/>
              </a:solidFill>
              <a:latin typeface="Times New Roman" panose="02020603050405020304" pitchFamily="18" charset="0"/>
              <a:ea typeface="隶书" panose="02010509060101010101" pitchFamily="49" charset="-122"/>
              <a:cs typeface="Times New Roman" panose="02020603050405020304" pitchFamily="18" charset="0"/>
            </a:endParaRPr>
          </a:p>
        </p:txBody>
      </p:sp>
      <p:sp>
        <p:nvSpPr>
          <p:cNvPr id="11" name="文本框 7">
            <a:extLst>
              <a:ext uri="{FF2B5EF4-FFF2-40B4-BE49-F238E27FC236}">
                <a16:creationId xmlns:a16="http://schemas.microsoft.com/office/drawing/2014/main" id="{3BB76B51-0002-45F2-B039-52AB1C947027}"/>
              </a:ext>
            </a:extLst>
          </p:cNvPr>
          <p:cNvSpPr txBox="1"/>
          <p:nvPr/>
        </p:nvSpPr>
        <p:spPr>
          <a:xfrm>
            <a:off x="4833823" y="3715336"/>
            <a:ext cx="1794315" cy="369332"/>
          </a:xfrm>
          <a:prstGeom prst="rect">
            <a:avLst/>
          </a:prstGeom>
          <a:noFill/>
        </p:spPr>
        <p:txBody>
          <a:bodyPr wrap="square" rtlCol="0">
            <a:spAutoFit/>
          </a:bodyPr>
          <a:lstStyle/>
          <a:p>
            <a:r>
              <a:rPr lang="en-US" altLang="zh-CN" dirty="0">
                <a:latin typeface="+mj-lt"/>
              </a:rPr>
              <a:t>4-hour exposure  </a:t>
            </a:r>
            <a:endParaRPr lang="zh-CN" altLang="en-US" dirty="0">
              <a:latin typeface="+mj-lt"/>
            </a:endParaRPr>
          </a:p>
        </p:txBody>
      </p:sp>
      <p:sp>
        <p:nvSpPr>
          <p:cNvPr id="12" name="文本框 19">
            <a:extLst>
              <a:ext uri="{FF2B5EF4-FFF2-40B4-BE49-F238E27FC236}">
                <a16:creationId xmlns:a16="http://schemas.microsoft.com/office/drawing/2014/main" id="{B55A74BF-AE19-4257-A355-7452D1500CB0}"/>
              </a:ext>
            </a:extLst>
          </p:cNvPr>
          <p:cNvSpPr txBox="1"/>
          <p:nvPr/>
        </p:nvSpPr>
        <p:spPr>
          <a:xfrm>
            <a:off x="7566191" y="3678669"/>
            <a:ext cx="2166771" cy="369332"/>
          </a:xfrm>
          <a:prstGeom prst="rect">
            <a:avLst/>
          </a:prstGeom>
          <a:noFill/>
        </p:spPr>
        <p:txBody>
          <a:bodyPr wrap="square" rtlCol="0">
            <a:spAutoFit/>
          </a:bodyPr>
          <a:lstStyle>
            <a:defPPr>
              <a:defRPr lang="en-US"/>
            </a:defPPr>
            <a:lvl1pPr>
              <a:defRPr>
                <a:latin typeface="+mj-lt"/>
              </a:defRPr>
            </a:lvl1pPr>
          </a:lstStyle>
          <a:p>
            <a:r>
              <a:rPr lang="en-US" altLang="zh-CN" dirty="0"/>
              <a:t>24-hour exposure</a:t>
            </a:r>
            <a:endParaRPr lang="zh-CN" altLang="en-US" dirty="0"/>
          </a:p>
        </p:txBody>
      </p:sp>
      <p:pic>
        <p:nvPicPr>
          <p:cNvPr id="13" name="图片 11">
            <a:extLst>
              <a:ext uri="{FF2B5EF4-FFF2-40B4-BE49-F238E27FC236}">
                <a16:creationId xmlns:a16="http://schemas.microsoft.com/office/drawing/2014/main" id="{131AB044-EE4F-4600-90C4-64E942D2BE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5601" y="4324157"/>
            <a:ext cx="9144000" cy="2157831"/>
          </a:xfrm>
          <a:prstGeom prst="rect">
            <a:avLst/>
          </a:prstGeom>
        </p:spPr>
      </p:pic>
    </p:spTree>
    <p:extLst>
      <p:ext uri="{BB962C8B-B14F-4D97-AF65-F5344CB8AC3E}">
        <p14:creationId xmlns:p14="http://schemas.microsoft.com/office/powerpoint/2010/main" val="3457661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8D2F9-5E59-42A9-A249-A59A63A9D1FC}"/>
              </a:ext>
            </a:extLst>
          </p:cNvPr>
          <p:cNvSpPr>
            <a:spLocks noGrp="1"/>
          </p:cNvSpPr>
          <p:nvPr>
            <p:ph type="title"/>
          </p:nvPr>
        </p:nvSpPr>
        <p:spPr/>
        <p:txBody>
          <a:bodyPr/>
          <a:lstStyle/>
          <a:p>
            <a:r>
              <a:rPr lang="en-US" altLang="zh-CN" dirty="0"/>
              <a:t>Small size prototype for radiography</a:t>
            </a:r>
            <a:endParaRPr lang="zh-CN" altLang="en-US" dirty="0"/>
          </a:p>
        </p:txBody>
      </p:sp>
      <p:sp>
        <p:nvSpPr>
          <p:cNvPr id="3" name="Content Placeholder 2">
            <a:extLst>
              <a:ext uri="{FF2B5EF4-FFF2-40B4-BE49-F238E27FC236}">
                <a16:creationId xmlns:a16="http://schemas.microsoft.com/office/drawing/2014/main" id="{CA9B1D53-0AAD-4684-9F53-8A3CBE853C0F}"/>
              </a:ext>
            </a:extLst>
          </p:cNvPr>
          <p:cNvSpPr>
            <a:spLocks noGrp="1"/>
          </p:cNvSpPr>
          <p:nvPr>
            <p:ph idx="1"/>
          </p:nvPr>
        </p:nvSpPr>
        <p:spPr/>
        <p:txBody>
          <a:bodyPr/>
          <a:lstStyle/>
          <a:p>
            <a:r>
              <a:rPr lang="en-US" altLang="zh-CN"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First </a:t>
            </a:r>
            <a:r>
              <a:rPr lang="el-GR" altLang="zh-CN" dirty="0"/>
              <a:t>μ</a:t>
            </a:r>
            <a:r>
              <a:rPr lang="en-US" altLang="zh-CN" dirty="0"/>
              <a:t>STC-R </a:t>
            </a:r>
            <a:r>
              <a:rPr lang="en-US" altLang="zh-CN"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rPr>
              <a:t>prototype:</a:t>
            </a:r>
            <a:endParaRPr lang="en-US" altLang="zh-CN" sz="2800" dirty="0">
              <a:solidFill>
                <a:schemeClr val="tx1"/>
              </a:solidFill>
              <a:latin typeface="Times New Roman" panose="02020603050405020304" pitchFamily="18" charset="0"/>
              <a:ea typeface="SimSun-ExtB" panose="02010609060101010101" pitchFamily="49" charset="-122"/>
              <a:cs typeface="Times New Roman" panose="02020603050405020304" pitchFamily="18" charset="0"/>
            </a:endParaRPr>
          </a:p>
          <a:p>
            <a:pPr lvl="1"/>
            <a:r>
              <a:rPr lang="en-US" altLang="zh-CN" dirty="0"/>
              <a:t>4 layers of 15cm×15cm Micromegas</a:t>
            </a:r>
          </a:p>
          <a:p>
            <a:pPr lvl="1"/>
            <a:r>
              <a:rPr lang="el-GR" altLang="zh-CN" dirty="0">
                <a:latin typeface="Times New Roman" panose="02020603050405020304" pitchFamily="18" charset="0"/>
                <a:ea typeface="SimSun-ExtB" panose="02010609060101010101" pitchFamily="49" charset="-122"/>
                <a:cs typeface="Times New Roman" panose="02020603050405020304" pitchFamily="18" charset="0"/>
              </a:rPr>
              <a:t>~100 μ</a:t>
            </a:r>
            <a:r>
              <a:rPr lang="en-US" altLang="zh-CN" dirty="0">
                <a:latin typeface="Times New Roman" panose="02020603050405020304" pitchFamily="18" charset="0"/>
                <a:ea typeface="SimSun-ExtB" panose="02010609060101010101" pitchFamily="49" charset="-122"/>
                <a:cs typeface="Times New Roman" panose="02020603050405020304" pitchFamily="18" charset="0"/>
              </a:rPr>
              <a:t>m resolution</a:t>
            </a:r>
          </a:p>
        </p:txBody>
      </p:sp>
      <p:sp>
        <p:nvSpPr>
          <p:cNvPr id="4" name="Slide Number Placeholder 3">
            <a:extLst>
              <a:ext uri="{FF2B5EF4-FFF2-40B4-BE49-F238E27FC236}">
                <a16:creationId xmlns:a16="http://schemas.microsoft.com/office/drawing/2014/main" id="{8262EA8B-F94D-4B0F-8B98-6FEE516A350E}"/>
              </a:ext>
            </a:extLst>
          </p:cNvPr>
          <p:cNvSpPr>
            <a:spLocks noGrp="1"/>
          </p:cNvSpPr>
          <p:nvPr>
            <p:ph type="sldNum" sz="quarter" idx="12"/>
          </p:nvPr>
        </p:nvSpPr>
        <p:spPr/>
        <p:txBody>
          <a:bodyPr/>
          <a:lstStyle/>
          <a:p>
            <a:fld id="{7DC1BBB0-96F0-4077-A278-0F3FB5C104D3}" type="slidenum">
              <a:rPr lang="en-US" altLang="zh-CN" smtClean="0"/>
              <a:t>23</a:t>
            </a:fld>
            <a:endParaRPr lang="en-US" altLang="zh-CN"/>
          </a:p>
        </p:txBody>
      </p:sp>
      <p:pic>
        <p:nvPicPr>
          <p:cNvPr id="5" name="图片 6">
            <a:extLst>
              <a:ext uri="{FF2B5EF4-FFF2-40B4-BE49-F238E27FC236}">
                <a16:creationId xmlns:a16="http://schemas.microsoft.com/office/drawing/2014/main" id="{D698A045-D2CC-475A-9142-CF51E29B78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7466" y="2974052"/>
            <a:ext cx="2388813" cy="3275998"/>
          </a:xfrm>
          <a:prstGeom prst="rect">
            <a:avLst/>
          </a:prstGeom>
        </p:spPr>
      </p:pic>
      <p:pic>
        <p:nvPicPr>
          <p:cNvPr id="6" name="图片 7">
            <a:extLst>
              <a:ext uri="{FF2B5EF4-FFF2-40B4-BE49-F238E27FC236}">
                <a16:creationId xmlns:a16="http://schemas.microsoft.com/office/drawing/2014/main" id="{8A42A0C6-AFA3-4050-A2B9-C1699BB218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115" y="2974051"/>
            <a:ext cx="2399187" cy="3290225"/>
          </a:xfrm>
          <a:prstGeom prst="rect">
            <a:avLst/>
          </a:prstGeom>
        </p:spPr>
      </p:pic>
      <p:pic>
        <p:nvPicPr>
          <p:cNvPr id="8" name="图片 4">
            <a:extLst>
              <a:ext uri="{FF2B5EF4-FFF2-40B4-BE49-F238E27FC236}">
                <a16:creationId xmlns:a16="http://schemas.microsoft.com/office/drawing/2014/main" id="{B2DA00B5-37CD-4F68-B702-16C1C597919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420948" y="4997830"/>
            <a:ext cx="5274310" cy="1252220"/>
          </a:xfrm>
          <a:prstGeom prst="rect">
            <a:avLst/>
          </a:prstGeom>
        </p:spPr>
      </p:pic>
      <p:pic>
        <p:nvPicPr>
          <p:cNvPr id="9" name="图片 4">
            <a:extLst>
              <a:ext uri="{FF2B5EF4-FFF2-40B4-BE49-F238E27FC236}">
                <a16:creationId xmlns:a16="http://schemas.microsoft.com/office/drawing/2014/main" id="{686BCA29-5250-4823-BCDA-4E4F163F5A95}"/>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425631" y="2974051"/>
            <a:ext cx="5274310" cy="2200275"/>
          </a:xfrm>
          <a:prstGeom prst="rect">
            <a:avLst/>
          </a:prstGeom>
        </p:spPr>
      </p:pic>
      <p:sp>
        <p:nvSpPr>
          <p:cNvPr id="10" name="矩形 11">
            <a:extLst>
              <a:ext uri="{FF2B5EF4-FFF2-40B4-BE49-F238E27FC236}">
                <a16:creationId xmlns:a16="http://schemas.microsoft.com/office/drawing/2014/main" id="{A46EE1C7-40AB-4D71-8284-A47DA2D65F72}"/>
              </a:ext>
            </a:extLst>
          </p:cNvPr>
          <p:cNvSpPr/>
          <p:nvPr/>
        </p:nvSpPr>
        <p:spPr>
          <a:xfrm>
            <a:off x="3954372" y="2496091"/>
            <a:ext cx="5608727" cy="400110"/>
          </a:xfrm>
          <a:prstGeom prst="rect">
            <a:avLst/>
          </a:prstGeom>
        </p:spPr>
        <p:txBody>
          <a:bodyPr wrap="square">
            <a:spAutoFit/>
          </a:bodyPr>
          <a:lstStyle/>
          <a:p>
            <a:pPr algn="ctr"/>
            <a:r>
              <a:rPr lang="en-US" altLang="zh-CN" sz="2000" dirty="0">
                <a:latin typeface="Times New Roman" panose="02020603050405020304" pitchFamily="18" charset="0"/>
                <a:ea typeface="SimSun-ExtB" panose="02010609060101010101" pitchFamily="49" charset="-122"/>
                <a:cs typeface="Times New Roman" panose="02020603050405020304" pitchFamily="18" charset="0"/>
              </a:rPr>
              <a:t>Radiography with a building for verification test </a:t>
            </a:r>
            <a:endParaRPr lang="zh-CN" altLang="en-US" sz="2000" dirty="0"/>
          </a:p>
        </p:txBody>
      </p:sp>
    </p:spTree>
    <p:extLst>
      <p:ext uri="{BB962C8B-B14F-4D97-AF65-F5344CB8AC3E}">
        <p14:creationId xmlns:p14="http://schemas.microsoft.com/office/powerpoint/2010/main" val="392518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C5B26-19D3-4687-B51B-695FB9351DD5}"/>
              </a:ext>
            </a:extLst>
          </p:cNvPr>
          <p:cNvSpPr>
            <a:spLocks noGrp="1"/>
          </p:cNvSpPr>
          <p:nvPr>
            <p:ph type="title"/>
          </p:nvPr>
        </p:nvSpPr>
        <p:spPr/>
        <p:txBody>
          <a:bodyPr/>
          <a:lstStyle/>
          <a:p>
            <a:r>
              <a:rPr lang="en-US" altLang="zh-CN" dirty="0"/>
              <a:t>Middle size prototype</a:t>
            </a:r>
            <a:endParaRPr lang="zh-CN" altLang="en-US" dirty="0"/>
          </a:p>
        </p:txBody>
      </p:sp>
      <p:sp>
        <p:nvSpPr>
          <p:cNvPr id="3" name="Content Placeholder 2">
            <a:extLst>
              <a:ext uri="{FF2B5EF4-FFF2-40B4-BE49-F238E27FC236}">
                <a16:creationId xmlns:a16="http://schemas.microsoft.com/office/drawing/2014/main" id="{D1B2B451-2A1F-4325-BD95-E5AD7800AC8C}"/>
              </a:ext>
            </a:extLst>
          </p:cNvPr>
          <p:cNvSpPr>
            <a:spLocks noGrp="1"/>
          </p:cNvSpPr>
          <p:nvPr>
            <p:ph idx="1"/>
          </p:nvPr>
        </p:nvSpPr>
        <p:spPr/>
        <p:txBody>
          <a:bodyPr/>
          <a:lstStyle/>
          <a:p>
            <a:r>
              <a:rPr lang="en-US" altLang="zh-CN" dirty="0"/>
              <a:t>Second generation of  </a:t>
            </a:r>
            <a:r>
              <a:rPr lang="en-US" altLang="zh-CN" dirty="0" err="1"/>
              <a:t>μSTC</a:t>
            </a:r>
            <a:r>
              <a:rPr lang="en-US" altLang="zh-CN" dirty="0"/>
              <a:t> prototypes: (2021.01-now)</a:t>
            </a:r>
          </a:p>
          <a:p>
            <a:pPr lvl="1"/>
            <a:r>
              <a:rPr lang="en-US" altLang="zh-CN" dirty="0"/>
              <a:t>Upgrading with the larger detectors of 40 ×40 cm</a:t>
            </a:r>
            <a:r>
              <a:rPr lang="en-US" altLang="zh-CN" baseline="30000" dirty="0"/>
              <a:t>2</a:t>
            </a:r>
            <a:r>
              <a:rPr lang="en-US" altLang="zh-CN" dirty="0"/>
              <a:t> </a:t>
            </a:r>
          </a:p>
          <a:p>
            <a:pPr lvl="1"/>
            <a:r>
              <a:rPr lang="en-US" altLang="zh-CN" dirty="0"/>
              <a:t>Compression ratio 8:1 and 16:1</a:t>
            </a:r>
          </a:p>
        </p:txBody>
      </p:sp>
      <p:sp>
        <p:nvSpPr>
          <p:cNvPr id="4" name="Slide Number Placeholder 3">
            <a:extLst>
              <a:ext uri="{FF2B5EF4-FFF2-40B4-BE49-F238E27FC236}">
                <a16:creationId xmlns:a16="http://schemas.microsoft.com/office/drawing/2014/main" id="{F25ADF85-6451-4653-863B-12E68A41FD63}"/>
              </a:ext>
            </a:extLst>
          </p:cNvPr>
          <p:cNvSpPr>
            <a:spLocks noGrp="1"/>
          </p:cNvSpPr>
          <p:nvPr>
            <p:ph type="sldNum" sz="quarter" idx="12"/>
          </p:nvPr>
        </p:nvSpPr>
        <p:spPr/>
        <p:txBody>
          <a:bodyPr/>
          <a:lstStyle/>
          <a:p>
            <a:fld id="{7DC1BBB0-96F0-4077-A278-0F3FB5C104D3}" type="slidenum">
              <a:rPr lang="en-US" altLang="zh-CN" smtClean="0"/>
              <a:t>24</a:t>
            </a:fld>
            <a:endParaRPr lang="en-US" altLang="zh-CN"/>
          </a:p>
        </p:txBody>
      </p:sp>
      <p:pic>
        <p:nvPicPr>
          <p:cNvPr id="5" name="图片 7">
            <a:extLst>
              <a:ext uri="{FF2B5EF4-FFF2-40B4-BE49-F238E27FC236}">
                <a16:creationId xmlns:a16="http://schemas.microsoft.com/office/drawing/2014/main" id="{D0B3182E-F7DA-4034-9629-DF6E6CF48B3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2712" y="2572200"/>
            <a:ext cx="4689986" cy="3600000"/>
          </a:xfrm>
          <a:prstGeom prst="rect">
            <a:avLst/>
          </a:prstGeom>
          <a:noFill/>
          <a:ln>
            <a:noFill/>
          </a:ln>
        </p:spPr>
      </p:pic>
      <p:sp>
        <p:nvSpPr>
          <p:cNvPr id="9" name="TextBox 8">
            <a:extLst>
              <a:ext uri="{FF2B5EF4-FFF2-40B4-BE49-F238E27FC236}">
                <a16:creationId xmlns:a16="http://schemas.microsoft.com/office/drawing/2014/main" id="{83C48BC0-21F4-4ECE-909F-8030ED3E3886}"/>
              </a:ext>
            </a:extLst>
          </p:cNvPr>
          <p:cNvSpPr txBox="1"/>
          <p:nvPr/>
        </p:nvSpPr>
        <p:spPr>
          <a:xfrm>
            <a:off x="1728254" y="6164299"/>
            <a:ext cx="3575081" cy="646331"/>
          </a:xfrm>
          <a:prstGeom prst="rect">
            <a:avLst/>
          </a:prstGeom>
          <a:noFill/>
        </p:spPr>
        <p:txBody>
          <a:bodyPr wrap="none" rtlCol="0">
            <a:spAutoFit/>
          </a:bodyPr>
          <a:lstStyle/>
          <a:p>
            <a:pPr algn="ctr"/>
            <a:r>
              <a:rPr lang="en-US" altLang="zh-CN" dirty="0"/>
              <a:t>Tomography </a:t>
            </a:r>
            <a:r>
              <a:rPr lang="el-GR" altLang="zh-CN" dirty="0">
                <a:solidFill>
                  <a:srgbClr val="C00000"/>
                </a:solidFill>
              </a:rPr>
              <a:t>μ</a:t>
            </a:r>
            <a:r>
              <a:rPr lang="en-US" altLang="zh-CN" dirty="0">
                <a:solidFill>
                  <a:srgbClr val="C00000"/>
                </a:solidFill>
              </a:rPr>
              <a:t>STC-T-G2</a:t>
            </a:r>
          </a:p>
          <a:p>
            <a:pPr algn="ctr"/>
            <a:r>
              <a:rPr lang="en-US" altLang="zh-CN" dirty="0"/>
              <a:t>8layer,</a:t>
            </a:r>
            <a:r>
              <a:rPr lang="zh-CN" altLang="en-US" dirty="0"/>
              <a:t> </a:t>
            </a:r>
            <a:r>
              <a:rPr lang="en-US" altLang="zh-CN" dirty="0"/>
              <a:t>total number of channel: 16k</a:t>
            </a:r>
            <a:endParaRPr lang="zh-CN" altLang="en-US" dirty="0"/>
          </a:p>
        </p:txBody>
      </p:sp>
      <p:pic>
        <p:nvPicPr>
          <p:cNvPr id="12" name="Picture 11">
            <a:extLst>
              <a:ext uri="{FF2B5EF4-FFF2-40B4-BE49-F238E27FC236}">
                <a16:creationId xmlns:a16="http://schemas.microsoft.com/office/drawing/2014/main" id="{85BCBC49-D893-4632-8FFA-0651A37826F3}"/>
              </a:ext>
            </a:extLst>
          </p:cNvPr>
          <p:cNvPicPr>
            <a:picLocks noChangeAspect="1"/>
          </p:cNvPicPr>
          <p:nvPr/>
        </p:nvPicPr>
        <p:blipFill rotWithShape="1">
          <a:blip r:embed="rId3">
            <a:extLst>
              <a:ext uri="{28A0092B-C50C-407E-A947-70E740481C1C}">
                <a14:useLocalDpi xmlns:a14="http://schemas.microsoft.com/office/drawing/2010/main" val="0"/>
              </a:ext>
            </a:extLst>
          </a:blip>
          <a:srcRect l="19827" r="17935"/>
          <a:stretch/>
        </p:blipFill>
        <p:spPr>
          <a:xfrm>
            <a:off x="6186196" y="2562836"/>
            <a:ext cx="3987679" cy="3609364"/>
          </a:xfrm>
          <a:prstGeom prst="rect">
            <a:avLst/>
          </a:prstGeom>
        </p:spPr>
      </p:pic>
      <p:sp>
        <p:nvSpPr>
          <p:cNvPr id="11" name="TextBox 10">
            <a:extLst>
              <a:ext uri="{FF2B5EF4-FFF2-40B4-BE49-F238E27FC236}">
                <a16:creationId xmlns:a16="http://schemas.microsoft.com/office/drawing/2014/main" id="{9AE58B75-C42C-471C-97A5-5AA2D76D6788}"/>
              </a:ext>
            </a:extLst>
          </p:cNvPr>
          <p:cNvSpPr txBox="1"/>
          <p:nvPr/>
        </p:nvSpPr>
        <p:spPr>
          <a:xfrm>
            <a:off x="6451003" y="6164298"/>
            <a:ext cx="3458063" cy="646331"/>
          </a:xfrm>
          <a:prstGeom prst="rect">
            <a:avLst/>
          </a:prstGeom>
          <a:noFill/>
        </p:spPr>
        <p:txBody>
          <a:bodyPr wrap="none" rtlCol="0">
            <a:spAutoFit/>
          </a:bodyPr>
          <a:lstStyle/>
          <a:p>
            <a:pPr algn="ctr"/>
            <a:r>
              <a:rPr lang="en-US" altLang="zh-CN" dirty="0"/>
              <a:t>Radiography </a:t>
            </a:r>
            <a:r>
              <a:rPr lang="el-GR" altLang="zh-CN" dirty="0">
                <a:solidFill>
                  <a:srgbClr val="C00000"/>
                </a:solidFill>
              </a:rPr>
              <a:t>μ</a:t>
            </a:r>
            <a:r>
              <a:rPr lang="en-US" altLang="zh-CN" dirty="0">
                <a:solidFill>
                  <a:srgbClr val="C00000"/>
                </a:solidFill>
              </a:rPr>
              <a:t>STC-R-G2</a:t>
            </a:r>
          </a:p>
          <a:p>
            <a:pPr algn="ctr"/>
            <a:r>
              <a:rPr lang="en-US" altLang="zh-CN" dirty="0"/>
              <a:t>4layer,</a:t>
            </a:r>
            <a:r>
              <a:rPr lang="zh-CN" altLang="en-US" dirty="0"/>
              <a:t> </a:t>
            </a:r>
            <a:r>
              <a:rPr lang="en-US" altLang="zh-CN" dirty="0"/>
              <a:t>total number of channel: 8k</a:t>
            </a:r>
            <a:endParaRPr lang="zh-CN" altLang="en-US" dirty="0"/>
          </a:p>
        </p:txBody>
      </p:sp>
    </p:spTree>
    <p:extLst>
      <p:ext uri="{BB962C8B-B14F-4D97-AF65-F5344CB8AC3E}">
        <p14:creationId xmlns:p14="http://schemas.microsoft.com/office/powerpoint/2010/main" val="2060471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A976-844E-47FC-A5E1-9BEB24C0E538}"/>
              </a:ext>
            </a:extLst>
          </p:cNvPr>
          <p:cNvSpPr>
            <a:spLocks noGrp="1"/>
          </p:cNvSpPr>
          <p:nvPr>
            <p:ph type="title"/>
          </p:nvPr>
        </p:nvSpPr>
        <p:spPr/>
        <p:txBody>
          <a:bodyPr/>
          <a:lstStyle/>
          <a:p>
            <a:r>
              <a:rPr lang="en-US" altLang="zh-CN" dirty="0"/>
              <a:t>Radiography in subway tunnel</a:t>
            </a:r>
            <a:endParaRPr lang="zh-CN" altLang="en-US" dirty="0"/>
          </a:p>
        </p:txBody>
      </p:sp>
      <p:sp>
        <p:nvSpPr>
          <p:cNvPr id="3" name="Content Placeholder 2">
            <a:extLst>
              <a:ext uri="{FF2B5EF4-FFF2-40B4-BE49-F238E27FC236}">
                <a16:creationId xmlns:a16="http://schemas.microsoft.com/office/drawing/2014/main" id="{B1EAF661-CDDD-471D-8ECB-CC987A08EADC}"/>
              </a:ext>
            </a:extLst>
          </p:cNvPr>
          <p:cNvSpPr>
            <a:spLocks noGrp="1"/>
          </p:cNvSpPr>
          <p:nvPr>
            <p:ph idx="1"/>
          </p:nvPr>
        </p:nvSpPr>
        <p:spPr/>
        <p:txBody>
          <a:bodyPr/>
          <a:lstStyle/>
          <a:p>
            <a:r>
              <a:rPr lang="en-US" altLang="zh-CN" dirty="0"/>
              <a:t>A river flows over the tunnel</a:t>
            </a:r>
          </a:p>
          <a:p>
            <a:r>
              <a:rPr lang="en-US" altLang="zh-CN" dirty="0"/>
              <a:t>Operating Environment: Construction site</a:t>
            </a:r>
          </a:p>
          <a:p>
            <a:pPr lvl="1"/>
            <a:r>
              <a:rPr lang="en-US" altLang="zh-CN" dirty="0"/>
              <a:t>Large amount of dust</a:t>
            </a:r>
          </a:p>
          <a:p>
            <a:pPr lvl="1"/>
            <a:r>
              <a:rPr lang="en-US" altLang="zh-CN" dirty="0"/>
              <a:t>Presence of water vapor</a:t>
            </a:r>
          </a:p>
          <a:p>
            <a:pPr lvl="1"/>
            <a:r>
              <a:rPr lang="en-US" altLang="zh-CN" dirty="0"/>
              <a:t>Strong vibrations</a:t>
            </a:r>
          </a:p>
        </p:txBody>
      </p:sp>
      <p:sp>
        <p:nvSpPr>
          <p:cNvPr id="4" name="Slide Number Placeholder 3">
            <a:extLst>
              <a:ext uri="{FF2B5EF4-FFF2-40B4-BE49-F238E27FC236}">
                <a16:creationId xmlns:a16="http://schemas.microsoft.com/office/drawing/2014/main" id="{8B072725-7249-477D-ACDD-A5FCF07B1C59}"/>
              </a:ext>
            </a:extLst>
          </p:cNvPr>
          <p:cNvSpPr>
            <a:spLocks noGrp="1"/>
          </p:cNvSpPr>
          <p:nvPr>
            <p:ph type="sldNum" sz="quarter" idx="12"/>
          </p:nvPr>
        </p:nvSpPr>
        <p:spPr/>
        <p:txBody>
          <a:bodyPr/>
          <a:lstStyle/>
          <a:p>
            <a:fld id="{7DC1BBB0-96F0-4077-A278-0F3FB5C104D3}" type="slidenum">
              <a:rPr lang="en-US" altLang="zh-CN" smtClean="0"/>
              <a:t>25</a:t>
            </a:fld>
            <a:endParaRPr lang="en-US" altLang="zh-CN"/>
          </a:p>
        </p:txBody>
      </p:sp>
      <p:pic>
        <p:nvPicPr>
          <p:cNvPr id="8" name="图片 7">
            <a:extLst>
              <a:ext uri="{FF2B5EF4-FFF2-40B4-BE49-F238E27FC236}">
                <a16:creationId xmlns:a16="http://schemas.microsoft.com/office/drawing/2014/main" id="{7BFC10CB-E302-43BE-826E-7E7BADE18BA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0479" y="3984628"/>
            <a:ext cx="1861259" cy="2546637"/>
          </a:xfrm>
          <a:prstGeom prst="rect">
            <a:avLst/>
          </a:prstGeom>
        </p:spPr>
      </p:pic>
      <p:pic>
        <p:nvPicPr>
          <p:cNvPr id="9" name="图片 10">
            <a:extLst>
              <a:ext uri="{FF2B5EF4-FFF2-40B4-BE49-F238E27FC236}">
                <a16:creationId xmlns:a16="http://schemas.microsoft.com/office/drawing/2014/main" id="{A04B6FD7-1FFD-4ED7-8952-D488431AFF3B}"/>
              </a:ext>
            </a:extLst>
          </p:cNvPr>
          <p:cNvPicPr>
            <a:picLocks noChangeAspect="1"/>
          </p:cNvPicPr>
          <p:nvPr/>
        </p:nvPicPr>
        <p:blipFill>
          <a:blip r:embed="rId3"/>
          <a:stretch>
            <a:fillRect/>
          </a:stretch>
        </p:blipFill>
        <p:spPr>
          <a:xfrm>
            <a:off x="926284" y="3966662"/>
            <a:ext cx="1786120" cy="2564604"/>
          </a:xfrm>
          <a:prstGeom prst="rect">
            <a:avLst/>
          </a:prstGeom>
        </p:spPr>
      </p:pic>
      <p:pic>
        <p:nvPicPr>
          <p:cNvPr id="10" name="图片 12">
            <a:extLst>
              <a:ext uri="{FF2B5EF4-FFF2-40B4-BE49-F238E27FC236}">
                <a16:creationId xmlns:a16="http://schemas.microsoft.com/office/drawing/2014/main" id="{21BF973D-100F-4052-9487-A69BFAB108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9813" y="3984628"/>
            <a:ext cx="3370242" cy="2528670"/>
          </a:xfrm>
          <a:prstGeom prst="rect">
            <a:avLst/>
          </a:prstGeom>
        </p:spPr>
      </p:pic>
      <p:pic>
        <p:nvPicPr>
          <p:cNvPr id="7" name="Picture 6">
            <a:extLst>
              <a:ext uri="{FF2B5EF4-FFF2-40B4-BE49-F238E27FC236}">
                <a16:creationId xmlns:a16="http://schemas.microsoft.com/office/drawing/2014/main" id="{AC47280B-61CE-40FB-9DD2-D5363EB7875D}"/>
              </a:ext>
            </a:extLst>
          </p:cNvPr>
          <p:cNvPicPr>
            <a:picLocks noChangeAspect="1"/>
          </p:cNvPicPr>
          <p:nvPr/>
        </p:nvPicPr>
        <p:blipFill rotWithShape="1">
          <a:blip r:embed="rId5">
            <a:extLst>
              <a:ext uri="{28A0092B-C50C-407E-A947-70E740481C1C}">
                <a14:useLocalDpi xmlns:a14="http://schemas.microsoft.com/office/drawing/2010/main" val="0"/>
              </a:ext>
            </a:extLst>
          </a:blip>
          <a:srcRect t="25340" b="36326"/>
          <a:stretch/>
        </p:blipFill>
        <p:spPr>
          <a:xfrm>
            <a:off x="8196034" y="3518637"/>
            <a:ext cx="3515271" cy="2994661"/>
          </a:xfrm>
          <a:prstGeom prst="rect">
            <a:avLst/>
          </a:prstGeom>
        </p:spPr>
      </p:pic>
      <p:pic>
        <p:nvPicPr>
          <p:cNvPr id="11" name="图片 2">
            <a:extLst>
              <a:ext uri="{FF2B5EF4-FFF2-40B4-BE49-F238E27FC236}">
                <a16:creationId xmlns:a16="http://schemas.microsoft.com/office/drawing/2014/main" id="{9D127795-8AC3-4556-A4E9-8ADA37FB73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96033" y="1080247"/>
            <a:ext cx="3515271" cy="2506185"/>
          </a:xfrm>
          <a:prstGeom prst="rect">
            <a:avLst/>
          </a:prstGeom>
        </p:spPr>
      </p:pic>
      <p:sp>
        <p:nvSpPr>
          <p:cNvPr id="12" name="Star: 5 Points 11">
            <a:extLst>
              <a:ext uri="{FF2B5EF4-FFF2-40B4-BE49-F238E27FC236}">
                <a16:creationId xmlns:a16="http://schemas.microsoft.com/office/drawing/2014/main" id="{161F0029-6A79-4B87-8F42-4EE3622DEC71}"/>
              </a:ext>
            </a:extLst>
          </p:cNvPr>
          <p:cNvSpPr/>
          <p:nvPr/>
        </p:nvSpPr>
        <p:spPr>
          <a:xfrm>
            <a:off x="9631680" y="5248963"/>
            <a:ext cx="213360" cy="191717"/>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Straight Arrow Connector 13">
            <a:extLst>
              <a:ext uri="{FF2B5EF4-FFF2-40B4-BE49-F238E27FC236}">
                <a16:creationId xmlns:a16="http://schemas.microsoft.com/office/drawing/2014/main" id="{3336D4FF-E09D-42EF-BB4E-8D324C4D98C0}"/>
              </a:ext>
            </a:extLst>
          </p:cNvPr>
          <p:cNvCxnSpPr>
            <a:cxnSpLocks/>
          </p:cNvCxnSpPr>
          <p:nvPr/>
        </p:nvCxnSpPr>
        <p:spPr>
          <a:xfrm flipH="1">
            <a:off x="9845040" y="2979420"/>
            <a:ext cx="266700" cy="2156460"/>
          </a:xfrm>
          <a:prstGeom prst="straightConnector1">
            <a:avLst/>
          </a:prstGeom>
          <a:ln w="1905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F6139D3-2E4E-457D-A6CF-804127727840}"/>
              </a:ext>
            </a:extLst>
          </p:cNvPr>
          <p:cNvSpPr txBox="1"/>
          <p:nvPr/>
        </p:nvSpPr>
        <p:spPr>
          <a:xfrm>
            <a:off x="832571" y="3195471"/>
            <a:ext cx="6096000" cy="646331"/>
          </a:xfrm>
          <a:prstGeom prst="rect">
            <a:avLst/>
          </a:prstGeom>
          <a:noFill/>
        </p:spPr>
        <p:txBody>
          <a:bodyPr wrap="square">
            <a:spAutoFit/>
          </a:bodyPr>
          <a:lstStyle/>
          <a:p>
            <a:r>
              <a:rPr lang="en-US" altLang="zh-CN" dirty="0"/>
              <a:t>Adaptability to harsh environments confirmed</a:t>
            </a:r>
          </a:p>
          <a:p>
            <a:r>
              <a:rPr lang="en-US" altLang="zh-CN" dirty="0"/>
              <a:t>Device successfully operated in challenging conditions</a:t>
            </a:r>
          </a:p>
        </p:txBody>
      </p:sp>
    </p:spTree>
    <p:extLst>
      <p:ext uri="{BB962C8B-B14F-4D97-AF65-F5344CB8AC3E}">
        <p14:creationId xmlns:p14="http://schemas.microsoft.com/office/powerpoint/2010/main" val="3614078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A53C1-1092-427A-9C48-40656095AAA5}"/>
              </a:ext>
            </a:extLst>
          </p:cNvPr>
          <p:cNvSpPr>
            <a:spLocks noGrp="1"/>
          </p:cNvSpPr>
          <p:nvPr>
            <p:ph idx="1"/>
          </p:nvPr>
        </p:nvSpPr>
        <p:spPr/>
        <p:txBody>
          <a:bodyPr/>
          <a:lstStyle/>
          <a:p>
            <a:r>
              <a:rPr lang="en-US" altLang="zh-CN" dirty="0"/>
              <a:t>The device is placed inside the tunnel, aligned at a 30-degree angle to the river channel</a:t>
            </a:r>
          </a:p>
          <a:p>
            <a:pPr lvl="1"/>
            <a:r>
              <a:rPr lang="en-US" altLang="zh-CN" dirty="0"/>
              <a:t>Measure muon flux in both the 30° and -30°directions</a:t>
            </a:r>
          </a:p>
          <a:p>
            <a:pPr lvl="1"/>
            <a:r>
              <a:rPr lang="en-US" altLang="zh-CN" dirty="0"/>
              <a:t>Test for river data: 12 days</a:t>
            </a:r>
          </a:p>
          <a:p>
            <a:pPr lvl="1"/>
            <a:r>
              <a:rPr lang="en-US" altLang="zh-CN" dirty="0"/>
              <a:t>Test for reference data: 6 days</a:t>
            </a:r>
          </a:p>
          <a:p>
            <a:pPr lvl="1"/>
            <a:endParaRPr lang="zh-CN" altLang="en-US" dirty="0"/>
          </a:p>
        </p:txBody>
      </p:sp>
      <p:sp>
        <p:nvSpPr>
          <p:cNvPr id="4" name="Slide Number Placeholder 3">
            <a:extLst>
              <a:ext uri="{FF2B5EF4-FFF2-40B4-BE49-F238E27FC236}">
                <a16:creationId xmlns:a16="http://schemas.microsoft.com/office/drawing/2014/main" id="{E8580682-8D26-46C6-8A11-8A6FC363F1C0}"/>
              </a:ext>
            </a:extLst>
          </p:cNvPr>
          <p:cNvSpPr>
            <a:spLocks noGrp="1"/>
          </p:cNvSpPr>
          <p:nvPr>
            <p:ph type="sldNum" sz="quarter" idx="12"/>
          </p:nvPr>
        </p:nvSpPr>
        <p:spPr/>
        <p:txBody>
          <a:bodyPr/>
          <a:lstStyle/>
          <a:p>
            <a:fld id="{7DC1BBB0-96F0-4077-A278-0F3FB5C104D3}" type="slidenum">
              <a:rPr lang="en-US" altLang="zh-CN" smtClean="0"/>
              <a:t>26</a:t>
            </a:fld>
            <a:endParaRPr lang="en-US" altLang="zh-CN"/>
          </a:p>
        </p:txBody>
      </p:sp>
      <p:pic>
        <p:nvPicPr>
          <p:cNvPr id="7" name="图片 9">
            <a:extLst>
              <a:ext uri="{FF2B5EF4-FFF2-40B4-BE49-F238E27FC236}">
                <a16:creationId xmlns:a16="http://schemas.microsoft.com/office/drawing/2014/main" id="{5F58FBB3-8536-41EE-8C9D-240A031F85AC}"/>
              </a:ext>
            </a:extLst>
          </p:cNvPr>
          <p:cNvPicPr>
            <a:picLocks noChangeAspect="1"/>
          </p:cNvPicPr>
          <p:nvPr/>
        </p:nvPicPr>
        <p:blipFill rotWithShape="1">
          <a:blip r:embed="rId2">
            <a:extLst>
              <a:ext uri="{28A0092B-C50C-407E-A947-70E740481C1C}">
                <a14:useLocalDpi xmlns:a14="http://schemas.microsoft.com/office/drawing/2010/main" val="0"/>
              </a:ext>
            </a:extLst>
          </a:blip>
          <a:srcRect r="9877"/>
          <a:stretch/>
        </p:blipFill>
        <p:spPr>
          <a:xfrm>
            <a:off x="8006346" y="3197249"/>
            <a:ext cx="2918234" cy="2483112"/>
          </a:xfrm>
          <a:prstGeom prst="rect">
            <a:avLst/>
          </a:prstGeom>
        </p:spPr>
      </p:pic>
      <p:pic>
        <p:nvPicPr>
          <p:cNvPr id="10" name="Picture 9">
            <a:extLst>
              <a:ext uri="{FF2B5EF4-FFF2-40B4-BE49-F238E27FC236}">
                <a16:creationId xmlns:a16="http://schemas.microsoft.com/office/drawing/2014/main" id="{C290772A-BC69-463A-84CC-5775D317D82A}"/>
              </a:ext>
            </a:extLst>
          </p:cNvPr>
          <p:cNvPicPr>
            <a:picLocks noChangeAspect="1"/>
          </p:cNvPicPr>
          <p:nvPr/>
        </p:nvPicPr>
        <p:blipFill>
          <a:blip r:embed="rId3"/>
          <a:stretch>
            <a:fillRect/>
          </a:stretch>
        </p:blipFill>
        <p:spPr>
          <a:xfrm>
            <a:off x="915846" y="3731379"/>
            <a:ext cx="6752606" cy="2278357"/>
          </a:xfrm>
          <a:prstGeom prst="rect">
            <a:avLst/>
          </a:prstGeom>
        </p:spPr>
      </p:pic>
    </p:spTree>
    <p:extLst>
      <p:ext uri="{BB962C8B-B14F-4D97-AF65-F5344CB8AC3E}">
        <p14:creationId xmlns:p14="http://schemas.microsoft.com/office/powerpoint/2010/main" val="378690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67C9FC7-E9B3-43B9-9640-D0A3356CA265}"/>
              </a:ext>
            </a:extLst>
          </p:cNvPr>
          <p:cNvPicPr>
            <a:picLocks noChangeAspect="1"/>
          </p:cNvPicPr>
          <p:nvPr/>
        </p:nvPicPr>
        <p:blipFill rotWithShape="1">
          <a:blip r:embed="rId2">
            <a:extLst>
              <a:ext uri="{28A0092B-C50C-407E-A947-70E740481C1C}">
                <a14:useLocalDpi xmlns:a14="http://schemas.microsoft.com/office/drawing/2010/main" val="0"/>
              </a:ext>
            </a:extLst>
          </a:blip>
          <a:srcRect t="8857"/>
          <a:stretch/>
        </p:blipFill>
        <p:spPr>
          <a:xfrm>
            <a:off x="618186" y="-1"/>
            <a:ext cx="11288331" cy="6858001"/>
          </a:xfrm>
          <a:prstGeom prst="rect">
            <a:avLst/>
          </a:prstGeom>
        </p:spPr>
      </p:pic>
      <p:sp>
        <p:nvSpPr>
          <p:cNvPr id="2" name="Title 1">
            <a:extLst>
              <a:ext uri="{FF2B5EF4-FFF2-40B4-BE49-F238E27FC236}">
                <a16:creationId xmlns:a16="http://schemas.microsoft.com/office/drawing/2014/main" id="{A36EB519-58DA-4ECD-977B-5EEE2F9275C6}"/>
              </a:ext>
            </a:extLst>
          </p:cNvPr>
          <p:cNvSpPr>
            <a:spLocks noGrp="1"/>
          </p:cNvSpPr>
          <p:nvPr>
            <p:ph type="title"/>
          </p:nvPr>
        </p:nvSpPr>
        <p:spPr/>
        <p:txBody>
          <a:bodyPr/>
          <a:lstStyle/>
          <a:p>
            <a:r>
              <a:rPr lang="en-US" altLang="zh-CN" dirty="0"/>
              <a:t>Radiography of Mt. </a:t>
            </a:r>
            <a:r>
              <a:rPr lang="en-US" altLang="zh-CN" dirty="0" err="1"/>
              <a:t>Dashu</a:t>
            </a:r>
            <a:endParaRPr lang="zh-CN" altLang="en-US" dirty="0"/>
          </a:p>
        </p:txBody>
      </p:sp>
      <p:sp>
        <p:nvSpPr>
          <p:cNvPr id="4" name="Slide Number Placeholder 3">
            <a:extLst>
              <a:ext uri="{FF2B5EF4-FFF2-40B4-BE49-F238E27FC236}">
                <a16:creationId xmlns:a16="http://schemas.microsoft.com/office/drawing/2014/main" id="{95F773CB-D32B-4B03-89E1-3FB14762B55B}"/>
              </a:ext>
            </a:extLst>
          </p:cNvPr>
          <p:cNvSpPr>
            <a:spLocks noGrp="1"/>
          </p:cNvSpPr>
          <p:nvPr>
            <p:ph type="sldNum" sz="quarter" idx="12"/>
          </p:nvPr>
        </p:nvSpPr>
        <p:spPr/>
        <p:txBody>
          <a:bodyPr/>
          <a:lstStyle/>
          <a:p>
            <a:fld id="{7DC1BBB0-96F0-4077-A278-0F3FB5C104D3}" type="slidenum">
              <a:rPr lang="en-US" altLang="zh-CN" smtClean="0"/>
              <a:t>27</a:t>
            </a:fld>
            <a:endParaRPr lang="en-US" altLang="zh-CN"/>
          </a:p>
        </p:txBody>
      </p:sp>
      <p:pic>
        <p:nvPicPr>
          <p:cNvPr id="6" name="图片 7">
            <a:extLst>
              <a:ext uri="{FF2B5EF4-FFF2-40B4-BE49-F238E27FC236}">
                <a16:creationId xmlns:a16="http://schemas.microsoft.com/office/drawing/2014/main" id="{EEB94B14-A73D-4612-B075-1B25B4FD32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444" r="15694"/>
          <a:stretch/>
        </p:blipFill>
        <p:spPr>
          <a:xfrm>
            <a:off x="7682902" y="4411461"/>
            <a:ext cx="3573686" cy="2479387"/>
          </a:xfrm>
          <a:prstGeom prst="rect">
            <a:avLst/>
          </a:prstGeom>
        </p:spPr>
      </p:pic>
      <p:sp>
        <p:nvSpPr>
          <p:cNvPr id="13" name="星形: 五角 17">
            <a:extLst>
              <a:ext uri="{FF2B5EF4-FFF2-40B4-BE49-F238E27FC236}">
                <a16:creationId xmlns:a16="http://schemas.microsoft.com/office/drawing/2014/main" id="{7C4A940C-6701-4326-B25F-9313185EEEC0}"/>
              </a:ext>
            </a:extLst>
          </p:cNvPr>
          <p:cNvSpPr/>
          <p:nvPr/>
        </p:nvSpPr>
        <p:spPr>
          <a:xfrm>
            <a:off x="7338808" y="3708397"/>
            <a:ext cx="344094" cy="289357"/>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Arrow: Right 13">
            <a:extLst>
              <a:ext uri="{FF2B5EF4-FFF2-40B4-BE49-F238E27FC236}">
                <a16:creationId xmlns:a16="http://schemas.microsoft.com/office/drawing/2014/main" id="{ADF066E0-AB5E-4CEB-B6D4-F7EF83D821B4}"/>
              </a:ext>
            </a:extLst>
          </p:cNvPr>
          <p:cNvSpPr/>
          <p:nvPr/>
        </p:nvSpPr>
        <p:spPr>
          <a:xfrm rot="13780993">
            <a:off x="7568395" y="4093496"/>
            <a:ext cx="639634" cy="428011"/>
          </a:xfrm>
          <a:custGeom>
            <a:avLst/>
            <a:gdLst>
              <a:gd name="connsiteX0" fmla="*/ 0 w 639634"/>
              <a:gd name="connsiteY0" fmla="*/ 139675 h 428011"/>
              <a:gd name="connsiteX1" fmla="*/ 412544 w 639634"/>
              <a:gd name="connsiteY1" fmla="*/ 139675 h 428011"/>
              <a:gd name="connsiteX2" fmla="*/ 412544 w 639634"/>
              <a:gd name="connsiteY2" fmla="*/ 0 h 428011"/>
              <a:gd name="connsiteX3" fmla="*/ 639634 w 639634"/>
              <a:gd name="connsiteY3" fmla="*/ 214006 h 428011"/>
              <a:gd name="connsiteX4" fmla="*/ 412544 w 639634"/>
              <a:gd name="connsiteY4" fmla="*/ 428011 h 428011"/>
              <a:gd name="connsiteX5" fmla="*/ 412544 w 639634"/>
              <a:gd name="connsiteY5" fmla="*/ 288336 h 428011"/>
              <a:gd name="connsiteX6" fmla="*/ 0 w 639634"/>
              <a:gd name="connsiteY6" fmla="*/ 288336 h 428011"/>
              <a:gd name="connsiteX7" fmla="*/ 0 w 639634"/>
              <a:gd name="connsiteY7" fmla="*/ 139675 h 42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9634" h="428011" extrusionOk="0">
                <a:moveTo>
                  <a:pt x="0" y="139675"/>
                </a:moveTo>
                <a:cubicBezTo>
                  <a:pt x="178497" y="145286"/>
                  <a:pt x="358879" y="152044"/>
                  <a:pt x="412544" y="139675"/>
                </a:cubicBezTo>
                <a:cubicBezTo>
                  <a:pt x="405817" y="89153"/>
                  <a:pt x="421533" y="51850"/>
                  <a:pt x="412544" y="0"/>
                </a:cubicBezTo>
                <a:cubicBezTo>
                  <a:pt x="478936" y="87691"/>
                  <a:pt x="610807" y="172665"/>
                  <a:pt x="639634" y="214006"/>
                </a:cubicBezTo>
                <a:cubicBezTo>
                  <a:pt x="521543" y="301112"/>
                  <a:pt x="511394" y="305455"/>
                  <a:pt x="412544" y="428011"/>
                </a:cubicBezTo>
                <a:cubicBezTo>
                  <a:pt x="422255" y="399704"/>
                  <a:pt x="417414" y="302779"/>
                  <a:pt x="412544" y="288336"/>
                </a:cubicBezTo>
                <a:cubicBezTo>
                  <a:pt x="218170" y="304553"/>
                  <a:pt x="142942" y="278484"/>
                  <a:pt x="0" y="288336"/>
                </a:cubicBezTo>
                <a:cubicBezTo>
                  <a:pt x="9234" y="243664"/>
                  <a:pt x="13021" y="187805"/>
                  <a:pt x="0" y="139675"/>
                </a:cubicBezTo>
                <a:close/>
              </a:path>
            </a:pathLst>
          </a:custGeom>
          <a:noFill/>
          <a:ln w="44450">
            <a:solidFill>
              <a:srgbClr val="FF0000"/>
            </a:solidFill>
            <a:extLst>
              <a:ext uri="{C807C97D-BFC1-408E-A445-0C87EB9F89A2}">
                <ask:lineSketchStyleProps xmlns:ask="http://schemas.microsoft.com/office/drawing/2018/sketchyshapes" sd="1167514142">
                  <a:prstGeom prst="rightArrow">
                    <a:avLst>
                      <a:gd name="adj1" fmla="val 34733"/>
                      <a:gd name="adj2" fmla="val 53057"/>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内容占位符 5">
            <a:extLst>
              <a:ext uri="{FF2B5EF4-FFF2-40B4-BE49-F238E27FC236}">
                <a16:creationId xmlns:a16="http://schemas.microsoft.com/office/drawing/2014/main" id="{956A59EA-5B54-4232-87AE-42D9FA9C7006}"/>
              </a:ext>
            </a:extLst>
          </p:cNvPr>
          <p:cNvSpPr txBox="1">
            <a:spLocks/>
          </p:cNvSpPr>
          <p:nvPr/>
        </p:nvSpPr>
        <p:spPr>
          <a:xfrm>
            <a:off x="618185" y="848151"/>
            <a:ext cx="9525940" cy="2272577"/>
          </a:xfrm>
          <a:prstGeom prst="rect">
            <a:avLst/>
          </a:prstGeom>
        </p:spPr>
        <p:txBody>
          <a:bodyPr vert="horz" lIns="91440" tIns="45720" rIns="91440" bIns="45720" rtlCol="0">
            <a:normAutofit/>
          </a:bodyPr>
          <a:lst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a:lstStyle>
          <a:p>
            <a:r>
              <a:rPr lang="en-US" altLang="zh-CN" sz="2000" dirty="0">
                <a:solidFill>
                  <a:schemeClr val="tx2"/>
                </a:solidFill>
                <a:latin typeface="+mj-lt"/>
              </a:rPr>
              <a:t>An ancient volcano formed 65 million years ago</a:t>
            </a:r>
          </a:p>
          <a:p>
            <a:r>
              <a:rPr lang="en-US" altLang="zh-CN" sz="2000" dirty="0">
                <a:solidFill>
                  <a:schemeClr val="tx2"/>
                </a:solidFill>
                <a:latin typeface="+mj-lt"/>
              </a:rPr>
              <a:t>Nearby the urban area of Hefei city</a:t>
            </a:r>
          </a:p>
          <a:p>
            <a:r>
              <a:rPr lang="en-US" altLang="zh-CN" sz="2000" dirty="0">
                <a:solidFill>
                  <a:schemeClr val="tx2"/>
                </a:solidFill>
                <a:latin typeface="+mj-lt"/>
              </a:rPr>
              <a:t>Altitude of the mountain and facility </a:t>
            </a:r>
            <a:r>
              <a:rPr lang="zh-CN" altLang="en-US" sz="2000" dirty="0">
                <a:solidFill>
                  <a:schemeClr val="tx2"/>
                </a:solidFill>
                <a:latin typeface="+mj-lt"/>
              </a:rPr>
              <a:t>（</a:t>
            </a:r>
            <a:r>
              <a:rPr lang="el-GR" altLang="zh-CN" sz="2000" dirty="0">
                <a:solidFill>
                  <a:schemeClr val="tx2"/>
                </a:solidFill>
                <a:latin typeface="+mj-lt"/>
              </a:rPr>
              <a:t>μ</a:t>
            </a:r>
            <a:r>
              <a:rPr lang="en-US" altLang="zh-CN" sz="2000" dirty="0">
                <a:solidFill>
                  <a:schemeClr val="tx2"/>
                </a:solidFill>
                <a:latin typeface="+mj-lt"/>
              </a:rPr>
              <a:t>STC-R-G2</a:t>
            </a:r>
            <a:r>
              <a:rPr lang="zh-CN" altLang="en-US" sz="2000" dirty="0">
                <a:solidFill>
                  <a:schemeClr val="tx2"/>
                </a:solidFill>
                <a:latin typeface="+mj-lt"/>
              </a:rPr>
              <a:t>）</a:t>
            </a:r>
            <a:r>
              <a:rPr lang="en-US" altLang="zh-CN" sz="2000" dirty="0">
                <a:solidFill>
                  <a:schemeClr val="tx2"/>
                </a:solidFill>
                <a:latin typeface="+mj-lt"/>
              </a:rPr>
              <a:t> is</a:t>
            </a:r>
            <a:r>
              <a:rPr lang="zh-CN" altLang="en-US" sz="2000" dirty="0">
                <a:solidFill>
                  <a:schemeClr val="tx2"/>
                </a:solidFill>
                <a:latin typeface="+mj-lt"/>
              </a:rPr>
              <a:t> </a:t>
            </a:r>
            <a:r>
              <a:rPr lang="en-US" altLang="zh-CN" sz="2000" dirty="0">
                <a:solidFill>
                  <a:schemeClr val="tx2"/>
                </a:solidFill>
                <a:latin typeface="+mj-lt"/>
              </a:rPr>
              <a:t>280m and 60 m respectively </a:t>
            </a:r>
          </a:p>
          <a:p>
            <a:endParaRPr lang="en-US" altLang="zh-CN" sz="2000" dirty="0">
              <a:latin typeface="+mj-lt"/>
            </a:endParaRPr>
          </a:p>
        </p:txBody>
      </p:sp>
    </p:spTree>
    <p:extLst>
      <p:ext uri="{BB962C8B-B14F-4D97-AF65-F5344CB8AC3E}">
        <p14:creationId xmlns:p14="http://schemas.microsoft.com/office/powerpoint/2010/main" val="40231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FBF0C-8EF8-42D1-B6EA-F1A724ACFE95}"/>
              </a:ext>
            </a:extLst>
          </p:cNvPr>
          <p:cNvSpPr>
            <a:spLocks noGrp="1"/>
          </p:cNvSpPr>
          <p:nvPr>
            <p:ph type="title"/>
          </p:nvPr>
        </p:nvSpPr>
        <p:spPr/>
        <p:txBody>
          <a:bodyPr/>
          <a:lstStyle/>
          <a:p>
            <a:r>
              <a:rPr lang="en-US" altLang="zh-CN" dirty="0"/>
              <a:t>Radiography of Mt. </a:t>
            </a:r>
            <a:r>
              <a:rPr lang="en-US" altLang="zh-CN" dirty="0" err="1"/>
              <a:t>Dashu</a:t>
            </a:r>
            <a:endParaRPr lang="zh-CN" altLang="en-US" dirty="0"/>
          </a:p>
        </p:txBody>
      </p:sp>
      <p:sp>
        <p:nvSpPr>
          <p:cNvPr id="3" name="Content Placeholder 2">
            <a:extLst>
              <a:ext uri="{FF2B5EF4-FFF2-40B4-BE49-F238E27FC236}">
                <a16:creationId xmlns:a16="http://schemas.microsoft.com/office/drawing/2014/main" id="{4C6A7F18-C36D-4A52-AFD0-24183E7C0BC1}"/>
              </a:ext>
            </a:extLst>
          </p:cNvPr>
          <p:cNvSpPr>
            <a:spLocks noGrp="1"/>
          </p:cNvSpPr>
          <p:nvPr>
            <p:ph idx="1"/>
          </p:nvPr>
        </p:nvSpPr>
        <p:spPr/>
        <p:txBody>
          <a:bodyPr/>
          <a:lstStyle/>
          <a:p>
            <a:r>
              <a:rPr lang="en-US" altLang="zh-CN" dirty="0"/>
              <a:t>The μSTC-R-G2 was set at horizontal angle</a:t>
            </a:r>
          </a:p>
          <a:p>
            <a:pPr lvl="1"/>
            <a:r>
              <a:rPr lang="en-US" altLang="zh-CN" dirty="0"/>
              <a:t>Recording muons from both mountain side and the other side (for reference)</a:t>
            </a:r>
            <a:r>
              <a:rPr lang="zh-CN" altLang="en-US" dirty="0"/>
              <a:t> </a:t>
            </a:r>
            <a:endParaRPr lang="en-US" altLang="zh-CN" dirty="0"/>
          </a:p>
          <a:p>
            <a:r>
              <a:rPr lang="en-US" altLang="zh-CN" sz="2400" dirty="0">
                <a:latin typeface="+mj-lt"/>
              </a:rPr>
              <a:t>Test for duration more than 4 months</a:t>
            </a:r>
          </a:p>
          <a:p>
            <a:pPr lvl="1"/>
            <a:r>
              <a:rPr lang="en-US" altLang="zh-CN" dirty="0"/>
              <a:t>Winter -&gt; Next Spring</a:t>
            </a:r>
            <a:endParaRPr lang="zh-CN" altLang="en-US" dirty="0"/>
          </a:p>
        </p:txBody>
      </p:sp>
      <p:sp>
        <p:nvSpPr>
          <p:cNvPr id="4" name="Slide Number Placeholder 3">
            <a:extLst>
              <a:ext uri="{FF2B5EF4-FFF2-40B4-BE49-F238E27FC236}">
                <a16:creationId xmlns:a16="http://schemas.microsoft.com/office/drawing/2014/main" id="{820CD805-918D-47E6-B5EB-6EE21DAF6141}"/>
              </a:ext>
            </a:extLst>
          </p:cNvPr>
          <p:cNvSpPr>
            <a:spLocks noGrp="1"/>
          </p:cNvSpPr>
          <p:nvPr>
            <p:ph type="sldNum" sz="quarter" idx="12"/>
          </p:nvPr>
        </p:nvSpPr>
        <p:spPr/>
        <p:txBody>
          <a:bodyPr/>
          <a:lstStyle/>
          <a:p>
            <a:fld id="{7DC1BBB0-96F0-4077-A278-0F3FB5C104D3}" type="slidenum">
              <a:rPr lang="en-US" altLang="zh-CN" smtClean="0"/>
              <a:t>28</a:t>
            </a:fld>
            <a:endParaRPr lang="en-US" altLang="zh-CN"/>
          </a:p>
        </p:txBody>
      </p:sp>
      <p:pic>
        <p:nvPicPr>
          <p:cNvPr id="6" name="图片 9">
            <a:extLst>
              <a:ext uri="{FF2B5EF4-FFF2-40B4-BE49-F238E27FC236}">
                <a16:creationId xmlns:a16="http://schemas.microsoft.com/office/drawing/2014/main" id="{97AF0D58-844E-4AC2-812C-FB9BE59306A9}"/>
              </a:ext>
            </a:extLst>
          </p:cNvPr>
          <p:cNvPicPr>
            <a:picLocks noChangeAspect="1"/>
          </p:cNvPicPr>
          <p:nvPr/>
        </p:nvPicPr>
        <p:blipFill>
          <a:blip r:embed="rId2"/>
          <a:stretch>
            <a:fillRect/>
          </a:stretch>
        </p:blipFill>
        <p:spPr>
          <a:xfrm>
            <a:off x="5996171" y="1902382"/>
            <a:ext cx="5782834" cy="1602099"/>
          </a:xfrm>
          <a:prstGeom prst="rect">
            <a:avLst/>
          </a:prstGeom>
        </p:spPr>
      </p:pic>
      <p:pic>
        <p:nvPicPr>
          <p:cNvPr id="7" name="图片 10">
            <a:extLst>
              <a:ext uri="{FF2B5EF4-FFF2-40B4-BE49-F238E27FC236}">
                <a16:creationId xmlns:a16="http://schemas.microsoft.com/office/drawing/2014/main" id="{0C12277E-F95B-4219-9A17-254FA972ED6A}"/>
              </a:ext>
            </a:extLst>
          </p:cNvPr>
          <p:cNvPicPr>
            <a:picLocks noChangeAspect="1"/>
          </p:cNvPicPr>
          <p:nvPr/>
        </p:nvPicPr>
        <p:blipFill>
          <a:blip r:embed="rId3"/>
          <a:stretch>
            <a:fillRect/>
          </a:stretch>
        </p:blipFill>
        <p:spPr>
          <a:xfrm>
            <a:off x="1161523" y="3606534"/>
            <a:ext cx="4129805" cy="2789874"/>
          </a:xfrm>
          <a:prstGeom prst="rect">
            <a:avLst/>
          </a:prstGeom>
        </p:spPr>
      </p:pic>
      <p:sp>
        <p:nvSpPr>
          <p:cNvPr id="9" name="TextBox 8">
            <a:extLst>
              <a:ext uri="{FF2B5EF4-FFF2-40B4-BE49-F238E27FC236}">
                <a16:creationId xmlns:a16="http://schemas.microsoft.com/office/drawing/2014/main" id="{743D06AF-15CE-4BA3-9B73-01E85CCE4888}"/>
              </a:ext>
            </a:extLst>
          </p:cNvPr>
          <p:cNvSpPr txBox="1"/>
          <p:nvPr/>
        </p:nvSpPr>
        <p:spPr>
          <a:xfrm>
            <a:off x="9565317" y="3329535"/>
            <a:ext cx="602281" cy="276999"/>
          </a:xfrm>
          <a:prstGeom prst="rect">
            <a:avLst/>
          </a:prstGeom>
          <a:solidFill>
            <a:schemeClr val="bg1"/>
          </a:solidFill>
        </p:spPr>
        <p:txBody>
          <a:bodyPr wrap="none" rtlCol="0">
            <a:spAutoFit/>
          </a:bodyPr>
          <a:lstStyle/>
          <a:p>
            <a:r>
              <a:rPr lang="en-US" altLang="zh-CN" sz="1200" dirty="0"/>
              <a:t>Device</a:t>
            </a:r>
          </a:p>
        </p:txBody>
      </p:sp>
      <p:pic>
        <p:nvPicPr>
          <p:cNvPr id="13" name="图片 12">
            <a:extLst>
              <a:ext uri="{FF2B5EF4-FFF2-40B4-BE49-F238E27FC236}">
                <a16:creationId xmlns:a16="http://schemas.microsoft.com/office/drawing/2014/main" id="{639F3E03-3AA9-4A0D-93B9-275361A2FCF4}"/>
              </a:ext>
            </a:extLst>
          </p:cNvPr>
          <p:cNvPicPr>
            <a:picLocks noChangeAspect="1"/>
          </p:cNvPicPr>
          <p:nvPr/>
        </p:nvPicPr>
        <p:blipFill>
          <a:blip r:embed="rId4"/>
          <a:stretch>
            <a:fillRect/>
          </a:stretch>
        </p:blipFill>
        <p:spPr>
          <a:xfrm>
            <a:off x="5928269" y="3669451"/>
            <a:ext cx="4816366" cy="2726957"/>
          </a:xfrm>
          <a:prstGeom prst="rect">
            <a:avLst/>
          </a:prstGeom>
        </p:spPr>
      </p:pic>
    </p:spTree>
    <p:extLst>
      <p:ext uri="{BB962C8B-B14F-4D97-AF65-F5344CB8AC3E}">
        <p14:creationId xmlns:p14="http://schemas.microsoft.com/office/powerpoint/2010/main" val="219440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8CFA3-2F93-4194-A4B9-31937FBE5EC1}"/>
              </a:ext>
            </a:extLst>
          </p:cNvPr>
          <p:cNvSpPr>
            <a:spLocks noGrp="1"/>
          </p:cNvSpPr>
          <p:nvPr>
            <p:ph type="title"/>
          </p:nvPr>
        </p:nvSpPr>
        <p:spPr/>
        <p:txBody>
          <a:bodyPr>
            <a:normAutofit fontScale="90000"/>
          </a:bodyPr>
          <a:lstStyle/>
          <a:p>
            <a:r>
              <a:rPr lang="en-US" altLang="zh-CN" dirty="0"/>
              <a:t>Muon metrology: displacement measurement experiment</a:t>
            </a:r>
            <a:endParaRPr lang="zh-CN" altLang="en-US" dirty="0"/>
          </a:p>
        </p:txBody>
      </p:sp>
      <p:sp>
        <p:nvSpPr>
          <p:cNvPr id="3" name="Content Placeholder 2">
            <a:extLst>
              <a:ext uri="{FF2B5EF4-FFF2-40B4-BE49-F238E27FC236}">
                <a16:creationId xmlns:a16="http://schemas.microsoft.com/office/drawing/2014/main" id="{C6DD6DBB-4640-43DA-A2E8-B87B2AF4E7F8}"/>
              </a:ext>
            </a:extLst>
          </p:cNvPr>
          <p:cNvSpPr>
            <a:spLocks noGrp="1"/>
          </p:cNvSpPr>
          <p:nvPr>
            <p:ph idx="1"/>
          </p:nvPr>
        </p:nvSpPr>
        <p:spPr>
          <a:xfrm>
            <a:off x="829095" y="1000664"/>
            <a:ext cx="10533810" cy="5171536"/>
          </a:xfrm>
        </p:spPr>
        <p:txBody>
          <a:bodyPr/>
          <a:lstStyle/>
          <a:p>
            <a:r>
              <a:rPr lang="en-US" altLang="zh-CN" dirty="0"/>
              <a:t>Measuring Tiny Displacements of Large-scale Objects Using Muon Trajectories as Straight Lines</a:t>
            </a:r>
          </a:p>
          <a:p>
            <a:pPr lvl="1"/>
            <a:r>
              <a:rPr lang="en-US" altLang="zh-CN" dirty="0"/>
              <a:t>Two sets of devices collaborating</a:t>
            </a:r>
            <a:endParaRPr lang="zh-CN" altLang="en-US" dirty="0"/>
          </a:p>
        </p:txBody>
      </p:sp>
      <p:sp>
        <p:nvSpPr>
          <p:cNvPr id="4" name="Slide Number Placeholder 3">
            <a:extLst>
              <a:ext uri="{FF2B5EF4-FFF2-40B4-BE49-F238E27FC236}">
                <a16:creationId xmlns:a16="http://schemas.microsoft.com/office/drawing/2014/main" id="{24BC2FE8-8B1E-462F-BE35-57516BCA317B}"/>
              </a:ext>
            </a:extLst>
          </p:cNvPr>
          <p:cNvSpPr>
            <a:spLocks noGrp="1"/>
          </p:cNvSpPr>
          <p:nvPr>
            <p:ph type="sldNum" sz="quarter" idx="12"/>
          </p:nvPr>
        </p:nvSpPr>
        <p:spPr/>
        <p:txBody>
          <a:bodyPr/>
          <a:lstStyle/>
          <a:p>
            <a:fld id="{7DC1BBB0-96F0-4077-A278-0F3FB5C104D3}" type="slidenum">
              <a:rPr lang="en-US" altLang="zh-CN" smtClean="0"/>
              <a:t>29</a:t>
            </a:fld>
            <a:endParaRPr lang="en-US" altLang="zh-CN"/>
          </a:p>
        </p:txBody>
      </p:sp>
      <p:pic>
        <p:nvPicPr>
          <p:cNvPr id="9" name="Picture 8">
            <a:extLst>
              <a:ext uri="{FF2B5EF4-FFF2-40B4-BE49-F238E27FC236}">
                <a16:creationId xmlns:a16="http://schemas.microsoft.com/office/drawing/2014/main" id="{9420B4D2-19CF-41EB-B1E9-2CA526972F83}"/>
              </a:ext>
            </a:extLst>
          </p:cNvPr>
          <p:cNvPicPr>
            <a:picLocks noChangeAspect="1"/>
          </p:cNvPicPr>
          <p:nvPr/>
        </p:nvPicPr>
        <p:blipFill rotWithShape="1">
          <a:blip r:embed="rId3">
            <a:extLst>
              <a:ext uri="{28A0092B-C50C-407E-A947-70E740481C1C}">
                <a14:useLocalDpi xmlns:a14="http://schemas.microsoft.com/office/drawing/2010/main" val="0"/>
              </a:ext>
            </a:extLst>
          </a:blip>
          <a:srcRect l="51763" r="5321"/>
          <a:stretch/>
        </p:blipFill>
        <p:spPr>
          <a:xfrm>
            <a:off x="8587740" y="1966502"/>
            <a:ext cx="3108961" cy="4713697"/>
          </a:xfrm>
          <a:prstGeom prst="rect">
            <a:avLst/>
          </a:prstGeom>
        </p:spPr>
      </p:pic>
      <p:pic>
        <p:nvPicPr>
          <p:cNvPr id="12" name="Picture 11">
            <a:extLst>
              <a:ext uri="{FF2B5EF4-FFF2-40B4-BE49-F238E27FC236}">
                <a16:creationId xmlns:a16="http://schemas.microsoft.com/office/drawing/2014/main" id="{843C7F93-C19F-4C8A-86AE-651A49FDA358}"/>
              </a:ext>
            </a:extLst>
          </p:cNvPr>
          <p:cNvPicPr>
            <a:picLocks noChangeAspect="1"/>
          </p:cNvPicPr>
          <p:nvPr/>
        </p:nvPicPr>
        <p:blipFill rotWithShape="1">
          <a:blip r:embed="rId4">
            <a:extLst>
              <a:ext uri="{28A0092B-C50C-407E-A947-70E740481C1C}">
                <a14:useLocalDpi xmlns:a14="http://schemas.microsoft.com/office/drawing/2010/main" val="0"/>
              </a:ext>
            </a:extLst>
          </a:blip>
          <a:srcRect l="9041" t="23937" r="9041"/>
          <a:stretch/>
        </p:blipFill>
        <p:spPr>
          <a:xfrm>
            <a:off x="5757457" y="4139780"/>
            <a:ext cx="2114502" cy="2616387"/>
          </a:xfrm>
          <a:prstGeom prst="rect">
            <a:avLst/>
          </a:prstGeom>
          <a:ln w="95250" cap="sq">
            <a:solidFill>
              <a:srgbClr val="00B05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DB4F54C5-34A3-4A85-8871-E0D6C5C4AC04}"/>
              </a:ext>
            </a:extLst>
          </p:cNvPr>
          <p:cNvPicPr>
            <a:picLocks noChangeAspect="1"/>
          </p:cNvPicPr>
          <p:nvPr/>
        </p:nvPicPr>
        <p:blipFill rotWithShape="1">
          <a:blip r:embed="rId5">
            <a:extLst>
              <a:ext uri="{28A0092B-C50C-407E-A947-70E740481C1C}">
                <a14:useLocalDpi xmlns:a14="http://schemas.microsoft.com/office/drawing/2010/main" val="0"/>
              </a:ext>
            </a:extLst>
          </a:blip>
          <a:srcRect l="15416" t="13401" r="6434"/>
          <a:stretch/>
        </p:blipFill>
        <p:spPr>
          <a:xfrm>
            <a:off x="5756276" y="1769737"/>
            <a:ext cx="2581972" cy="2145860"/>
          </a:xfrm>
          <a:prstGeom prst="rect">
            <a:avLst/>
          </a:prstGeom>
          <a:ln w="95250" cap="sq">
            <a:solidFill>
              <a:srgbClr val="00B0F0"/>
            </a:solidFill>
            <a:prstDash val="solid"/>
            <a:miter lim="800000"/>
          </a:ln>
          <a:effectLst>
            <a:outerShdw blurRad="50800" dist="38100" dir="2700000" algn="tl" rotWithShape="0">
              <a:srgbClr val="000000">
                <a:alpha val="43000"/>
              </a:srgbClr>
            </a:outerShdw>
          </a:effectLst>
        </p:spPr>
      </p:pic>
      <p:cxnSp>
        <p:nvCxnSpPr>
          <p:cNvPr id="17" name="Straight Arrow Connector 16">
            <a:extLst>
              <a:ext uri="{FF2B5EF4-FFF2-40B4-BE49-F238E27FC236}">
                <a16:creationId xmlns:a16="http://schemas.microsoft.com/office/drawing/2014/main" id="{5F3BBBEA-5EC1-4414-B2AA-0A287D3D2BA0}"/>
              </a:ext>
            </a:extLst>
          </p:cNvPr>
          <p:cNvCxnSpPr>
            <a:cxnSpLocks/>
            <a:stCxn id="15" idx="3"/>
          </p:cNvCxnSpPr>
          <p:nvPr/>
        </p:nvCxnSpPr>
        <p:spPr>
          <a:xfrm>
            <a:off x="8338248" y="2842667"/>
            <a:ext cx="2114501" cy="1297113"/>
          </a:xfrm>
          <a:prstGeom prst="straightConnector1">
            <a:avLst/>
          </a:prstGeom>
          <a:ln w="952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77F46AC-659C-4A5D-8A4F-5C06842F94D0}"/>
              </a:ext>
            </a:extLst>
          </p:cNvPr>
          <p:cNvCxnSpPr>
            <a:cxnSpLocks/>
            <a:stCxn id="12" idx="3"/>
          </p:cNvCxnSpPr>
          <p:nvPr/>
        </p:nvCxnSpPr>
        <p:spPr>
          <a:xfrm flipV="1">
            <a:off x="7871959" y="4506456"/>
            <a:ext cx="2627199" cy="941518"/>
          </a:xfrm>
          <a:prstGeom prst="straightConnector1">
            <a:avLst/>
          </a:prstGeom>
          <a:ln w="952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4B26744E-F7D8-42FE-8A9B-4269C4FF9050}"/>
              </a:ext>
            </a:extLst>
          </p:cNvPr>
          <p:cNvSpPr txBox="1"/>
          <p:nvPr/>
        </p:nvSpPr>
        <p:spPr>
          <a:xfrm>
            <a:off x="10377473" y="3709431"/>
            <a:ext cx="1133644" cy="369332"/>
          </a:xfrm>
          <a:prstGeom prst="rect">
            <a:avLst/>
          </a:prstGeom>
          <a:solidFill>
            <a:schemeClr val="bg1">
              <a:alpha val="67000"/>
            </a:schemeClr>
          </a:solidFill>
        </p:spPr>
        <p:txBody>
          <a:bodyPr wrap="none" rtlCol="0">
            <a:spAutoFit/>
          </a:bodyPr>
          <a:lstStyle/>
          <a:p>
            <a:r>
              <a:rPr lang="en-US" altLang="zh-CN" b="1" dirty="0">
                <a:solidFill>
                  <a:srgbClr val="00B0F0"/>
                </a:solidFill>
              </a:rPr>
              <a:t>14th floor</a:t>
            </a:r>
            <a:endParaRPr lang="zh-CN" altLang="en-US" b="1" dirty="0">
              <a:solidFill>
                <a:srgbClr val="00B0F0"/>
              </a:solidFill>
            </a:endParaRPr>
          </a:p>
        </p:txBody>
      </p:sp>
      <p:sp>
        <p:nvSpPr>
          <p:cNvPr id="25" name="TextBox 24">
            <a:extLst>
              <a:ext uri="{FF2B5EF4-FFF2-40B4-BE49-F238E27FC236}">
                <a16:creationId xmlns:a16="http://schemas.microsoft.com/office/drawing/2014/main" id="{872F5889-3C77-4225-87DA-CCAEADC45D46}"/>
              </a:ext>
            </a:extLst>
          </p:cNvPr>
          <p:cNvSpPr txBox="1"/>
          <p:nvPr/>
        </p:nvSpPr>
        <p:spPr>
          <a:xfrm>
            <a:off x="10377472" y="4646322"/>
            <a:ext cx="1133644" cy="369332"/>
          </a:xfrm>
          <a:prstGeom prst="rect">
            <a:avLst/>
          </a:prstGeom>
          <a:solidFill>
            <a:schemeClr val="bg1">
              <a:alpha val="67000"/>
            </a:schemeClr>
          </a:solidFill>
        </p:spPr>
        <p:txBody>
          <a:bodyPr wrap="none" rtlCol="0">
            <a:spAutoFit/>
          </a:bodyPr>
          <a:lstStyle/>
          <a:p>
            <a:r>
              <a:rPr lang="en-US" altLang="zh-CN" b="1" dirty="0">
                <a:solidFill>
                  <a:srgbClr val="00B050"/>
                </a:solidFill>
              </a:rPr>
              <a:t>13th floor</a:t>
            </a:r>
            <a:endParaRPr lang="zh-CN" altLang="en-US" b="1" dirty="0">
              <a:solidFill>
                <a:srgbClr val="00B050"/>
              </a:solidFill>
            </a:endParaRPr>
          </a:p>
        </p:txBody>
      </p:sp>
      <p:pic>
        <p:nvPicPr>
          <p:cNvPr id="13" name="图片 2">
            <a:extLst>
              <a:ext uri="{FF2B5EF4-FFF2-40B4-BE49-F238E27FC236}">
                <a16:creationId xmlns:a16="http://schemas.microsoft.com/office/drawing/2014/main" id="{C676E573-44BA-4B5C-BB1A-EEDF11149CE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52374" y="2325946"/>
            <a:ext cx="2238921" cy="2180510"/>
          </a:xfrm>
          <a:prstGeom prst="rect">
            <a:avLst/>
          </a:prstGeom>
        </p:spPr>
      </p:pic>
      <p:pic>
        <p:nvPicPr>
          <p:cNvPr id="14" name="图片 2">
            <a:extLst>
              <a:ext uri="{FF2B5EF4-FFF2-40B4-BE49-F238E27FC236}">
                <a16:creationId xmlns:a16="http://schemas.microsoft.com/office/drawing/2014/main" id="{7010DEF8-67DE-424C-BB99-5F7448DAD45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62850" y="4743537"/>
            <a:ext cx="2646395" cy="1984796"/>
          </a:xfrm>
          <a:prstGeom prst="rect">
            <a:avLst/>
          </a:prstGeom>
        </p:spPr>
      </p:pic>
      <p:pic>
        <p:nvPicPr>
          <p:cNvPr id="16" name="图片 5">
            <a:extLst>
              <a:ext uri="{FF2B5EF4-FFF2-40B4-BE49-F238E27FC236}">
                <a16:creationId xmlns:a16="http://schemas.microsoft.com/office/drawing/2014/main" id="{F7402594-41F8-4AE2-980B-06BCE62813C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8918" y="4771370"/>
            <a:ext cx="2646395" cy="1984797"/>
          </a:xfrm>
          <a:prstGeom prst="rect">
            <a:avLst/>
          </a:prstGeom>
        </p:spPr>
      </p:pic>
    </p:spTree>
    <p:extLst>
      <p:ext uri="{BB962C8B-B14F-4D97-AF65-F5344CB8AC3E}">
        <p14:creationId xmlns:p14="http://schemas.microsoft.com/office/powerpoint/2010/main" val="1131402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C88B3D-13BD-4E4E-B1AB-0D61B7B2ADB8}"/>
              </a:ext>
            </a:extLst>
          </p:cNvPr>
          <p:cNvSpPr>
            <a:spLocks noGrp="1"/>
          </p:cNvSpPr>
          <p:nvPr>
            <p:ph type="title"/>
          </p:nvPr>
        </p:nvSpPr>
        <p:spPr/>
        <p:txBody>
          <a:bodyPr/>
          <a:lstStyle/>
          <a:p>
            <a:r>
              <a:rPr lang="en-US" altLang="zh-CN" dirty="0"/>
              <a:t>Micro Pattern Gaseous Detectors -- MPGD</a:t>
            </a:r>
            <a:endParaRPr lang="zh-CN" altLang="en-US" dirty="0"/>
          </a:p>
        </p:txBody>
      </p:sp>
      <p:sp>
        <p:nvSpPr>
          <p:cNvPr id="3" name="内容占位符 2">
            <a:extLst>
              <a:ext uri="{FF2B5EF4-FFF2-40B4-BE49-F238E27FC236}">
                <a16:creationId xmlns:a16="http://schemas.microsoft.com/office/drawing/2014/main" id="{E4A62D05-4882-49D3-B457-FBCBEB8A0CBB}"/>
              </a:ext>
            </a:extLst>
          </p:cNvPr>
          <p:cNvSpPr>
            <a:spLocks noGrp="1"/>
          </p:cNvSpPr>
          <p:nvPr>
            <p:ph idx="1"/>
          </p:nvPr>
        </p:nvSpPr>
        <p:spPr/>
        <p:txBody>
          <a:bodyPr/>
          <a:lstStyle/>
          <a:p>
            <a:r>
              <a:rPr lang="en-US" altLang="zh-CN" dirty="0"/>
              <a:t>Gaseous ionization detectors consisting of microelectronic structures with sub-millimeter distances between anode and cathode electrodes. </a:t>
            </a:r>
          </a:p>
          <a:p>
            <a:pPr lvl="1"/>
            <a:r>
              <a:rPr lang="en-US" altLang="zh-CN" dirty="0"/>
              <a:t>Cost-effectively cover large areas with excellent spatial resolution</a:t>
            </a:r>
          </a:p>
          <a:p>
            <a:pPr lvl="1"/>
            <a:r>
              <a:rPr lang="en-US" altLang="zh-CN" dirty="0"/>
              <a:t>Ability to operate at high incident particle rates</a:t>
            </a:r>
          </a:p>
          <a:p>
            <a:r>
              <a:rPr lang="en-US" altLang="zh-CN" dirty="0"/>
              <a:t>GEM, Micromegas, </a:t>
            </a:r>
            <a:r>
              <a:rPr lang="en-US" altLang="zh-CN" dirty="0" err="1"/>
              <a:t>μRWELL</a:t>
            </a:r>
            <a:r>
              <a:rPr lang="en-US" altLang="zh-CN" dirty="0"/>
              <a:t>, Thick-GEM, </a:t>
            </a:r>
            <a:r>
              <a:rPr lang="en-US" altLang="zh-CN" dirty="0" err="1"/>
              <a:t>μGroove</a:t>
            </a:r>
            <a:r>
              <a:rPr lang="en-US" altLang="zh-CN" dirty="0"/>
              <a:t>,…</a:t>
            </a:r>
            <a:endParaRPr lang="zh-CN" altLang="en-US" dirty="0"/>
          </a:p>
        </p:txBody>
      </p:sp>
      <p:sp>
        <p:nvSpPr>
          <p:cNvPr id="4" name="灯片编号占位符 3">
            <a:extLst>
              <a:ext uri="{FF2B5EF4-FFF2-40B4-BE49-F238E27FC236}">
                <a16:creationId xmlns:a16="http://schemas.microsoft.com/office/drawing/2014/main" id="{B64E078C-BBA4-4712-8E53-AB63098DC3B5}"/>
              </a:ext>
            </a:extLst>
          </p:cNvPr>
          <p:cNvSpPr>
            <a:spLocks noGrp="1"/>
          </p:cNvSpPr>
          <p:nvPr>
            <p:ph type="sldNum" sz="quarter" idx="12"/>
          </p:nvPr>
        </p:nvSpPr>
        <p:spPr/>
        <p:txBody>
          <a:bodyPr/>
          <a:lstStyle/>
          <a:p>
            <a:fld id="{7DC1BBB0-96F0-4077-A278-0F3FB5C104D3}" type="slidenum">
              <a:rPr lang="en-US" altLang="zh-CN" smtClean="0"/>
              <a:t>3</a:t>
            </a:fld>
            <a:endParaRPr lang="en-US" altLang="zh-CN"/>
          </a:p>
        </p:txBody>
      </p:sp>
      <p:pic>
        <p:nvPicPr>
          <p:cNvPr id="6" name="图片 5">
            <a:extLst>
              <a:ext uri="{FF2B5EF4-FFF2-40B4-BE49-F238E27FC236}">
                <a16:creationId xmlns:a16="http://schemas.microsoft.com/office/drawing/2014/main" id="{813F0A94-4A56-4E22-A1D6-41C25C6F5C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985" y="3429000"/>
            <a:ext cx="2771590" cy="2258846"/>
          </a:xfrm>
          <a:prstGeom prst="rect">
            <a:avLst/>
          </a:prstGeom>
        </p:spPr>
      </p:pic>
      <p:sp>
        <p:nvSpPr>
          <p:cNvPr id="7" name="文本框 6">
            <a:extLst>
              <a:ext uri="{FF2B5EF4-FFF2-40B4-BE49-F238E27FC236}">
                <a16:creationId xmlns:a16="http://schemas.microsoft.com/office/drawing/2014/main" id="{ECB039E3-2A6B-4FEB-A0B7-3B03D33C8929}"/>
              </a:ext>
            </a:extLst>
          </p:cNvPr>
          <p:cNvSpPr txBox="1"/>
          <p:nvPr/>
        </p:nvSpPr>
        <p:spPr>
          <a:xfrm>
            <a:off x="1918535" y="5814212"/>
            <a:ext cx="691215" cy="400110"/>
          </a:xfrm>
          <a:prstGeom prst="rect">
            <a:avLst/>
          </a:prstGeom>
          <a:noFill/>
        </p:spPr>
        <p:txBody>
          <a:bodyPr wrap="none" rtlCol="0">
            <a:spAutoFit/>
          </a:bodyPr>
          <a:lstStyle/>
          <a:p>
            <a:r>
              <a:rPr lang="en-US" altLang="zh-CN" sz="2000" b="1" dirty="0"/>
              <a:t>GEM</a:t>
            </a:r>
            <a:endParaRPr lang="zh-CN" altLang="en-US" sz="2000" b="1" dirty="0"/>
          </a:p>
        </p:txBody>
      </p:sp>
      <p:sp>
        <p:nvSpPr>
          <p:cNvPr id="8" name="文本框 7">
            <a:extLst>
              <a:ext uri="{FF2B5EF4-FFF2-40B4-BE49-F238E27FC236}">
                <a16:creationId xmlns:a16="http://schemas.microsoft.com/office/drawing/2014/main" id="{A6CBF591-BF07-418D-9358-A99909F83211}"/>
              </a:ext>
            </a:extLst>
          </p:cNvPr>
          <p:cNvSpPr txBox="1"/>
          <p:nvPr/>
        </p:nvSpPr>
        <p:spPr>
          <a:xfrm>
            <a:off x="1082217" y="6105251"/>
            <a:ext cx="2456597" cy="738664"/>
          </a:xfrm>
          <a:prstGeom prst="rect">
            <a:avLst/>
          </a:prstGeom>
          <a:noFill/>
        </p:spPr>
        <p:txBody>
          <a:bodyPr wrap="square" rtlCol="0">
            <a:spAutoFit/>
          </a:bodyPr>
          <a:lstStyle/>
          <a:p>
            <a:r>
              <a:rPr lang="en-US" altLang="zh-CN" sz="1400" dirty="0"/>
              <a:t>Credit: https://cerncourier.com/a/a-gem-of-a-detector/</a:t>
            </a:r>
            <a:endParaRPr lang="zh-CN" altLang="en-US" sz="1400" dirty="0"/>
          </a:p>
        </p:txBody>
      </p:sp>
      <p:pic>
        <p:nvPicPr>
          <p:cNvPr id="9" name="图片 8">
            <a:extLst>
              <a:ext uri="{FF2B5EF4-FFF2-40B4-BE49-F238E27FC236}">
                <a16:creationId xmlns:a16="http://schemas.microsoft.com/office/drawing/2014/main" id="{AE9BEC32-D713-454D-873A-28EAD42F7933}"/>
              </a:ext>
            </a:extLst>
          </p:cNvPr>
          <p:cNvPicPr>
            <a:picLocks noChangeAspect="1"/>
          </p:cNvPicPr>
          <p:nvPr/>
        </p:nvPicPr>
        <p:blipFill>
          <a:blip r:embed="rId3"/>
          <a:stretch>
            <a:fillRect/>
          </a:stretch>
        </p:blipFill>
        <p:spPr>
          <a:xfrm>
            <a:off x="4023274" y="3550470"/>
            <a:ext cx="3314700" cy="2181225"/>
          </a:xfrm>
          <a:prstGeom prst="rect">
            <a:avLst/>
          </a:prstGeom>
        </p:spPr>
      </p:pic>
      <p:sp>
        <p:nvSpPr>
          <p:cNvPr id="10" name="文本框 9">
            <a:extLst>
              <a:ext uri="{FF2B5EF4-FFF2-40B4-BE49-F238E27FC236}">
                <a16:creationId xmlns:a16="http://schemas.microsoft.com/office/drawing/2014/main" id="{3C554427-A9BC-49B9-850C-5D3CE6110910}"/>
              </a:ext>
            </a:extLst>
          </p:cNvPr>
          <p:cNvSpPr txBox="1"/>
          <p:nvPr/>
        </p:nvSpPr>
        <p:spPr>
          <a:xfrm>
            <a:off x="5056495" y="5731695"/>
            <a:ext cx="1490023" cy="400110"/>
          </a:xfrm>
          <a:prstGeom prst="rect">
            <a:avLst/>
          </a:prstGeom>
          <a:noFill/>
        </p:spPr>
        <p:txBody>
          <a:bodyPr wrap="none" rtlCol="0">
            <a:spAutoFit/>
          </a:bodyPr>
          <a:lstStyle/>
          <a:p>
            <a:r>
              <a:rPr lang="en-US" altLang="zh-CN" sz="2000" b="1" dirty="0"/>
              <a:t>Micromegas</a:t>
            </a:r>
            <a:endParaRPr lang="zh-CN" altLang="en-US" sz="2000" b="1" dirty="0"/>
          </a:p>
        </p:txBody>
      </p:sp>
      <p:sp>
        <p:nvSpPr>
          <p:cNvPr id="11" name="文本框 10">
            <a:extLst>
              <a:ext uri="{FF2B5EF4-FFF2-40B4-BE49-F238E27FC236}">
                <a16:creationId xmlns:a16="http://schemas.microsoft.com/office/drawing/2014/main" id="{FAF2FB6F-B564-4359-9E20-B5652B03A08C}"/>
              </a:ext>
            </a:extLst>
          </p:cNvPr>
          <p:cNvSpPr txBox="1"/>
          <p:nvPr/>
        </p:nvSpPr>
        <p:spPr>
          <a:xfrm>
            <a:off x="4329180" y="6231137"/>
            <a:ext cx="3314699" cy="307777"/>
          </a:xfrm>
          <a:prstGeom prst="rect">
            <a:avLst/>
          </a:prstGeom>
          <a:noFill/>
        </p:spPr>
        <p:txBody>
          <a:bodyPr wrap="square" rtlCol="0">
            <a:spAutoFit/>
          </a:bodyPr>
          <a:lstStyle/>
          <a:p>
            <a:r>
              <a:rPr lang="en-US" altLang="zh-CN" sz="1400" dirty="0"/>
              <a:t>DOI: 10.1088/1748-0221/7/05/C05001</a:t>
            </a:r>
            <a:endParaRPr lang="zh-CN" altLang="en-US" sz="1400" dirty="0"/>
          </a:p>
        </p:txBody>
      </p:sp>
      <p:pic>
        <p:nvPicPr>
          <p:cNvPr id="12" name="图片 11">
            <a:extLst>
              <a:ext uri="{FF2B5EF4-FFF2-40B4-BE49-F238E27FC236}">
                <a16:creationId xmlns:a16="http://schemas.microsoft.com/office/drawing/2014/main" id="{E8F4E6CA-4BFE-44DA-9B4B-53925CF491EA}"/>
              </a:ext>
            </a:extLst>
          </p:cNvPr>
          <p:cNvPicPr>
            <a:picLocks noChangeAspect="1"/>
          </p:cNvPicPr>
          <p:nvPr/>
        </p:nvPicPr>
        <p:blipFill rotWithShape="1">
          <a:blip r:embed="rId4"/>
          <a:srcRect l="7793" t="25781" b="18590"/>
          <a:stretch/>
        </p:blipFill>
        <p:spPr>
          <a:xfrm>
            <a:off x="7355756" y="3559242"/>
            <a:ext cx="4470147" cy="2022649"/>
          </a:xfrm>
          <a:prstGeom prst="rect">
            <a:avLst/>
          </a:prstGeom>
        </p:spPr>
      </p:pic>
      <p:sp>
        <p:nvSpPr>
          <p:cNvPr id="13" name="文本框 12">
            <a:extLst>
              <a:ext uri="{FF2B5EF4-FFF2-40B4-BE49-F238E27FC236}">
                <a16:creationId xmlns:a16="http://schemas.microsoft.com/office/drawing/2014/main" id="{EE9F1299-5BBA-4C53-A50B-C7E7C1017E74}"/>
              </a:ext>
            </a:extLst>
          </p:cNvPr>
          <p:cNvSpPr txBox="1"/>
          <p:nvPr/>
        </p:nvSpPr>
        <p:spPr>
          <a:xfrm>
            <a:off x="9219062" y="5676990"/>
            <a:ext cx="949491" cy="400110"/>
          </a:xfrm>
          <a:prstGeom prst="rect">
            <a:avLst/>
          </a:prstGeom>
          <a:noFill/>
        </p:spPr>
        <p:txBody>
          <a:bodyPr wrap="none" rtlCol="0">
            <a:spAutoFit/>
          </a:bodyPr>
          <a:lstStyle/>
          <a:p>
            <a:r>
              <a:rPr lang="en-US" altLang="zh-CN" sz="2000" b="1" dirty="0" err="1"/>
              <a:t>μRWell</a:t>
            </a:r>
            <a:endParaRPr lang="zh-CN" altLang="en-US" sz="2000" b="1" dirty="0"/>
          </a:p>
        </p:txBody>
      </p:sp>
      <p:sp>
        <p:nvSpPr>
          <p:cNvPr id="14" name="文本框 13">
            <a:extLst>
              <a:ext uri="{FF2B5EF4-FFF2-40B4-BE49-F238E27FC236}">
                <a16:creationId xmlns:a16="http://schemas.microsoft.com/office/drawing/2014/main" id="{014F49FA-50E9-40AE-B2B0-0BB7586FB7ED}"/>
              </a:ext>
            </a:extLst>
          </p:cNvPr>
          <p:cNvSpPr txBox="1"/>
          <p:nvPr/>
        </p:nvSpPr>
        <p:spPr>
          <a:xfrm>
            <a:off x="8434245" y="6234075"/>
            <a:ext cx="3314699" cy="307777"/>
          </a:xfrm>
          <a:prstGeom prst="rect">
            <a:avLst/>
          </a:prstGeom>
          <a:noFill/>
        </p:spPr>
        <p:txBody>
          <a:bodyPr wrap="square" rtlCol="0">
            <a:spAutoFit/>
          </a:bodyPr>
          <a:lstStyle/>
          <a:p>
            <a:r>
              <a:rPr lang="en-US" altLang="zh-CN" sz="1400" dirty="0"/>
              <a:t>DOI: 10.1088/1748-0221/10/02/P02008</a:t>
            </a:r>
            <a:endParaRPr lang="zh-CN" altLang="en-US" sz="1400" dirty="0"/>
          </a:p>
        </p:txBody>
      </p:sp>
    </p:spTree>
    <p:extLst>
      <p:ext uri="{BB962C8B-B14F-4D97-AF65-F5344CB8AC3E}">
        <p14:creationId xmlns:p14="http://schemas.microsoft.com/office/powerpoint/2010/main" val="3521903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5D237-728F-40CA-99F8-97E352EA9A57}"/>
              </a:ext>
            </a:extLst>
          </p:cNvPr>
          <p:cNvSpPr>
            <a:spLocks noGrp="1"/>
          </p:cNvSpPr>
          <p:nvPr>
            <p:ph type="title"/>
          </p:nvPr>
        </p:nvSpPr>
        <p:spPr/>
        <p:txBody>
          <a:bodyPr/>
          <a:lstStyle/>
          <a:p>
            <a:r>
              <a:rPr lang="en-US" altLang="zh-CN" dirty="0"/>
              <a:t>Summary</a:t>
            </a:r>
            <a:endParaRPr lang="zh-CN" altLang="en-US" dirty="0"/>
          </a:p>
        </p:txBody>
      </p:sp>
      <p:sp>
        <p:nvSpPr>
          <p:cNvPr id="3" name="Content Placeholder 2">
            <a:extLst>
              <a:ext uri="{FF2B5EF4-FFF2-40B4-BE49-F238E27FC236}">
                <a16:creationId xmlns:a16="http://schemas.microsoft.com/office/drawing/2014/main" id="{ACD98D16-BA61-479B-837F-9550139FF598}"/>
              </a:ext>
            </a:extLst>
          </p:cNvPr>
          <p:cNvSpPr>
            <a:spLocks noGrp="1"/>
          </p:cNvSpPr>
          <p:nvPr>
            <p:ph idx="1"/>
          </p:nvPr>
        </p:nvSpPr>
        <p:spPr>
          <a:xfrm>
            <a:off x="845392" y="1000664"/>
            <a:ext cx="10533810" cy="5044808"/>
          </a:xfrm>
        </p:spPr>
        <p:txBody>
          <a:bodyPr>
            <a:normAutofit fontScale="92500" lnSpcReduction="10000"/>
          </a:bodyPr>
          <a:lstStyle/>
          <a:p>
            <a:pPr>
              <a:spcBef>
                <a:spcPts val="1200"/>
              </a:spcBef>
            </a:pPr>
            <a:r>
              <a:rPr lang="en-US" altLang="zh-CN" dirty="0"/>
              <a:t>We prosed serval channel multiplexing readout methods for the MPGDs and designed the readout circuits</a:t>
            </a:r>
          </a:p>
          <a:p>
            <a:pPr>
              <a:spcBef>
                <a:spcPts val="1200"/>
              </a:spcBef>
            </a:pPr>
            <a:r>
              <a:rPr lang="en-US" altLang="zh-CN" dirty="0"/>
              <a:t>We built high resolution facilities (</a:t>
            </a:r>
            <a:r>
              <a:rPr lang="en-US" altLang="zh-CN" dirty="0" err="1"/>
              <a:t>μSTC</a:t>
            </a:r>
            <a:r>
              <a:rPr lang="en-US" altLang="zh-CN" dirty="0"/>
              <a:t>) for muography study using Micromegas detector, low noise electronics and encoding readout method.</a:t>
            </a:r>
          </a:p>
          <a:p>
            <a:pPr>
              <a:spcBef>
                <a:spcPts val="1200"/>
              </a:spcBef>
            </a:pPr>
            <a:r>
              <a:rPr lang="en-US" altLang="zh-CN" dirty="0"/>
              <a:t>We carried out the experimental tests on high-z samples (tungsten, lead, etc.), subway tunnel, and an ancient volcano. The performance including high resolution, Long-term stability and environmental adaptability were verified.</a:t>
            </a:r>
          </a:p>
          <a:p>
            <a:pPr marL="0" indent="0">
              <a:spcBef>
                <a:spcPts val="1200"/>
              </a:spcBef>
              <a:buNone/>
            </a:pPr>
            <a:r>
              <a:rPr lang="en-US" altLang="zh-CN" dirty="0"/>
              <a:t>Outlook</a:t>
            </a:r>
          </a:p>
          <a:p>
            <a:pPr>
              <a:spcBef>
                <a:spcPts val="1200"/>
              </a:spcBef>
            </a:pPr>
            <a:r>
              <a:rPr lang="en-US" altLang="zh-CN" dirty="0"/>
              <a:t>Higher compression ration circuit can be designed </a:t>
            </a:r>
            <a:r>
              <a:rPr lang="en-US" altLang="zh-CN"/>
              <a:t>and test</a:t>
            </a:r>
          </a:p>
          <a:p>
            <a:pPr>
              <a:spcBef>
                <a:spcPts val="1200"/>
              </a:spcBef>
            </a:pPr>
            <a:r>
              <a:rPr lang="en-US" altLang="zh-CN" dirty="0"/>
              <a:t>A larger detector device is under construction and will shorten the imaging time.</a:t>
            </a:r>
          </a:p>
        </p:txBody>
      </p:sp>
      <p:sp>
        <p:nvSpPr>
          <p:cNvPr id="4" name="Slide Number Placeholder 3">
            <a:extLst>
              <a:ext uri="{FF2B5EF4-FFF2-40B4-BE49-F238E27FC236}">
                <a16:creationId xmlns:a16="http://schemas.microsoft.com/office/drawing/2014/main" id="{8C94A1AB-78A3-488D-992A-7B7DB8DF0FA4}"/>
              </a:ext>
            </a:extLst>
          </p:cNvPr>
          <p:cNvSpPr>
            <a:spLocks noGrp="1"/>
          </p:cNvSpPr>
          <p:nvPr>
            <p:ph type="sldNum" sz="quarter" idx="12"/>
          </p:nvPr>
        </p:nvSpPr>
        <p:spPr/>
        <p:txBody>
          <a:bodyPr/>
          <a:lstStyle/>
          <a:p>
            <a:fld id="{7DC1BBB0-96F0-4077-A278-0F3FB5C104D3}" type="slidenum">
              <a:rPr lang="en-US" altLang="zh-CN" smtClean="0"/>
              <a:t>30</a:t>
            </a:fld>
            <a:endParaRPr lang="en-US" altLang="zh-CN"/>
          </a:p>
        </p:txBody>
      </p:sp>
      <p:sp>
        <p:nvSpPr>
          <p:cNvPr id="5" name="TextBox 4">
            <a:extLst>
              <a:ext uri="{FF2B5EF4-FFF2-40B4-BE49-F238E27FC236}">
                <a16:creationId xmlns:a16="http://schemas.microsoft.com/office/drawing/2014/main" id="{EA4EB85D-E59A-4650-821A-4A01C352D0EB}"/>
              </a:ext>
            </a:extLst>
          </p:cNvPr>
          <p:cNvSpPr txBox="1"/>
          <p:nvPr/>
        </p:nvSpPr>
        <p:spPr>
          <a:xfrm>
            <a:off x="540591" y="6334780"/>
            <a:ext cx="10533810" cy="523220"/>
          </a:xfrm>
          <a:prstGeom prst="rect">
            <a:avLst/>
          </a:prstGeom>
          <a:noFill/>
        </p:spPr>
        <p:txBody>
          <a:bodyPr wrap="square">
            <a:spAutoFit/>
          </a:bodyPr>
          <a:lstStyle/>
          <a:p>
            <a:r>
              <a:rPr lang="en-US" altLang="zh-CN" sz="1400" dirty="0"/>
              <a:t>This work was partially supported by the National Science Fund for Distinguished Young Scholars under Grant 12025504, and also by the Young Scientists Fund of the National Natural Science Foundation of China (Grant No. 12205297)</a:t>
            </a:r>
            <a:endParaRPr lang="zh-CN" altLang="en-US" sz="1400" dirty="0">
              <a:latin typeface="黑体" panose="02010609060101010101" pitchFamily="49" charset="-122"/>
              <a:ea typeface="黑体" panose="02010609060101010101" pitchFamily="49" charset="-122"/>
            </a:endParaRPr>
          </a:p>
        </p:txBody>
      </p:sp>
      <p:sp>
        <p:nvSpPr>
          <p:cNvPr id="6" name="文本框 7">
            <a:extLst>
              <a:ext uri="{FF2B5EF4-FFF2-40B4-BE49-F238E27FC236}">
                <a16:creationId xmlns:a16="http://schemas.microsoft.com/office/drawing/2014/main" id="{7FDA9684-B650-4673-84BB-056F2C3E700F}"/>
              </a:ext>
            </a:extLst>
          </p:cNvPr>
          <p:cNvSpPr txBox="1"/>
          <p:nvPr/>
        </p:nvSpPr>
        <p:spPr>
          <a:xfrm>
            <a:off x="613691" y="5641156"/>
            <a:ext cx="11322604" cy="769441"/>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rtlCol="0">
            <a:spAutoFit/>
          </a:bodyPr>
          <a:lstStyle/>
          <a:p>
            <a:pPr algn="ctr"/>
            <a:r>
              <a:rPr lang="en-US" altLang="zh-CN" sz="4400" b="1" dirty="0">
                <a:solidFill>
                  <a:srgbClr val="C00000"/>
                </a:solidFill>
                <a:latin typeface="华文楷体" panose="02010600040101010101" pitchFamily="2" charset="-122"/>
                <a:ea typeface="华文楷体" panose="02010600040101010101" pitchFamily="2" charset="-122"/>
              </a:rPr>
              <a:t>Thank you</a:t>
            </a:r>
            <a:r>
              <a:rPr lang="zh-CN" altLang="en-US" sz="4400" b="1" dirty="0">
                <a:solidFill>
                  <a:srgbClr val="C00000"/>
                </a:solidFill>
                <a:latin typeface="华文楷体" panose="02010600040101010101" pitchFamily="2" charset="-122"/>
                <a:ea typeface="华文楷体" panose="02010600040101010101" pitchFamily="2" charset="-122"/>
              </a:rPr>
              <a:t>！</a:t>
            </a:r>
            <a:r>
              <a:rPr lang="vi-VN" altLang="zh-CN" sz="4400" b="1" dirty="0">
                <a:solidFill>
                  <a:srgbClr val="C00000"/>
                </a:solidFill>
                <a:latin typeface="华文楷体" panose="02010600040101010101" pitchFamily="2" charset="-122"/>
                <a:ea typeface="华文楷体" panose="02010600040101010101" pitchFamily="2" charset="-122"/>
              </a:rPr>
              <a:t>Cảm ơn</a:t>
            </a:r>
            <a:r>
              <a:rPr lang="zh-CN" altLang="en-US" sz="4400" b="1" dirty="0">
                <a:solidFill>
                  <a:srgbClr val="C00000"/>
                </a:solidFill>
                <a:latin typeface="华文楷体" panose="02010600040101010101" pitchFamily="2" charset="-122"/>
                <a:ea typeface="华文楷体" panose="02010600040101010101" pitchFamily="2" charset="-122"/>
              </a:rPr>
              <a:t>！</a:t>
            </a:r>
          </a:p>
        </p:txBody>
      </p:sp>
    </p:spTree>
    <p:extLst>
      <p:ext uri="{BB962C8B-B14F-4D97-AF65-F5344CB8AC3E}">
        <p14:creationId xmlns:p14="http://schemas.microsoft.com/office/powerpoint/2010/main" val="3413170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3B0246E-DF25-465C-B24E-445102FE8FEE}"/>
              </a:ext>
            </a:extLst>
          </p:cNvPr>
          <p:cNvSpPr>
            <a:spLocks noGrp="1"/>
          </p:cNvSpPr>
          <p:nvPr>
            <p:ph type="title"/>
          </p:nvPr>
        </p:nvSpPr>
        <p:spPr/>
        <p:txBody>
          <a:bodyPr/>
          <a:lstStyle/>
          <a:p>
            <a:r>
              <a:rPr lang="en-US" altLang="zh-CN" dirty="0"/>
              <a:t>MPGD Readout Principle</a:t>
            </a:r>
            <a:endParaRPr lang="zh-CN" altLang="en-US" dirty="0"/>
          </a:p>
        </p:txBody>
      </p:sp>
      <p:sp>
        <p:nvSpPr>
          <p:cNvPr id="3" name="内容占位符 2">
            <a:extLst>
              <a:ext uri="{FF2B5EF4-FFF2-40B4-BE49-F238E27FC236}">
                <a16:creationId xmlns:a16="http://schemas.microsoft.com/office/drawing/2014/main" id="{4619DABD-6640-4A6F-8132-A5226BBDAE23}"/>
              </a:ext>
            </a:extLst>
          </p:cNvPr>
          <p:cNvSpPr>
            <a:spLocks noGrp="1"/>
          </p:cNvSpPr>
          <p:nvPr>
            <p:ph idx="1"/>
          </p:nvPr>
        </p:nvSpPr>
        <p:spPr/>
        <p:txBody>
          <a:bodyPr/>
          <a:lstStyle/>
          <a:p>
            <a:r>
              <a:rPr lang="en-US" altLang="zh-CN" dirty="0"/>
              <a:t>Using Micromegas detectors as an example</a:t>
            </a:r>
          </a:p>
          <a:p>
            <a:pPr lvl="1"/>
            <a:r>
              <a:rPr lang="en-US" altLang="zh-CN" dirty="0"/>
              <a:t>A fast electron signal and a relative slow ion signal</a:t>
            </a:r>
          </a:p>
          <a:p>
            <a:pPr lvl="1"/>
            <a:r>
              <a:rPr lang="en-US" altLang="zh-CN" dirty="0"/>
              <a:t>The primary ionization will spread within a range of several millimeters</a:t>
            </a:r>
          </a:p>
          <a:p>
            <a:endParaRPr lang="en-US" altLang="zh-CN" dirty="0"/>
          </a:p>
          <a:p>
            <a:endParaRPr lang="en-US" altLang="zh-CN" dirty="0"/>
          </a:p>
          <a:p>
            <a:endParaRPr lang="en-US" altLang="zh-CN" dirty="0"/>
          </a:p>
          <a:p>
            <a:endParaRPr lang="en-US" altLang="zh-CN" dirty="0"/>
          </a:p>
          <a:p>
            <a:r>
              <a:rPr lang="en-US" altLang="zh-CN" dirty="0"/>
              <a:t>Typical readout unit</a:t>
            </a:r>
          </a:p>
          <a:p>
            <a:pPr lvl="1"/>
            <a:r>
              <a:rPr lang="en-US" altLang="zh-CN" dirty="0"/>
              <a:t>1D strip, 2D strips</a:t>
            </a:r>
          </a:p>
          <a:p>
            <a:pPr lvl="1"/>
            <a:r>
              <a:rPr lang="en-US" altLang="zh-CN" dirty="0"/>
              <a:t>2D “XVY” pads, 2D pads</a:t>
            </a:r>
          </a:p>
          <a:p>
            <a:pPr lvl="1"/>
            <a:endParaRPr lang="en-US" altLang="zh-CN" dirty="0"/>
          </a:p>
          <a:p>
            <a:endParaRPr lang="zh-CN" altLang="en-US" dirty="0"/>
          </a:p>
        </p:txBody>
      </p:sp>
      <p:sp>
        <p:nvSpPr>
          <p:cNvPr id="4" name="灯片编号占位符 3">
            <a:extLst>
              <a:ext uri="{FF2B5EF4-FFF2-40B4-BE49-F238E27FC236}">
                <a16:creationId xmlns:a16="http://schemas.microsoft.com/office/drawing/2014/main" id="{E02EA5C6-D882-4809-929B-00A6F30AC43A}"/>
              </a:ext>
            </a:extLst>
          </p:cNvPr>
          <p:cNvSpPr>
            <a:spLocks noGrp="1"/>
          </p:cNvSpPr>
          <p:nvPr>
            <p:ph type="sldNum" sz="quarter" idx="12"/>
          </p:nvPr>
        </p:nvSpPr>
        <p:spPr/>
        <p:txBody>
          <a:bodyPr/>
          <a:lstStyle/>
          <a:p>
            <a:fld id="{7DC1BBB0-96F0-4077-A278-0F3FB5C104D3}" type="slidenum">
              <a:rPr lang="en-US" altLang="zh-CN" smtClean="0"/>
              <a:t>4</a:t>
            </a:fld>
            <a:endParaRPr lang="en-US" altLang="zh-CN"/>
          </a:p>
        </p:txBody>
      </p:sp>
      <p:pic>
        <p:nvPicPr>
          <p:cNvPr id="9" name="图片 8">
            <a:extLst>
              <a:ext uri="{FF2B5EF4-FFF2-40B4-BE49-F238E27FC236}">
                <a16:creationId xmlns:a16="http://schemas.microsoft.com/office/drawing/2014/main" id="{9FB0243A-9B7B-45B6-A604-13C93BF37BB6}"/>
              </a:ext>
            </a:extLst>
          </p:cNvPr>
          <p:cNvPicPr>
            <a:picLocks noChangeAspect="1"/>
          </p:cNvPicPr>
          <p:nvPr/>
        </p:nvPicPr>
        <p:blipFill>
          <a:blip r:embed="rId2"/>
          <a:stretch>
            <a:fillRect/>
          </a:stretch>
        </p:blipFill>
        <p:spPr>
          <a:xfrm>
            <a:off x="6887430" y="3450807"/>
            <a:ext cx="3810000" cy="3383280"/>
          </a:xfrm>
          <a:prstGeom prst="rect">
            <a:avLst/>
          </a:prstGeom>
        </p:spPr>
      </p:pic>
      <p:pic>
        <p:nvPicPr>
          <p:cNvPr id="11" name="Picture 10">
            <a:extLst>
              <a:ext uri="{FF2B5EF4-FFF2-40B4-BE49-F238E27FC236}">
                <a16:creationId xmlns:a16="http://schemas.microsoft.com/office/drawing/2014/main" id="{AE541431-33F8-4328-A311-E68CBAAEA96B}"/>
              </a:ext>
            </a:extLst>
          </p:cNvPr>
          <p:cNvPicPr>
            <a:picLocks noChangeAspect="1"/>
          </p:cNvPicPr>
          <p:nvPr/>
        </p:nvPicPr>
        <p:blipFill>
          <a:blip r:embed="rId3"/>
          <a:stretch>
            <a:fillRect/>
          </a:stretch>
        </p:blipFill>
        <p:spPr>
          <a:xfrm>
            <a:off x="1528685" y="2250799"/>
            <a:ext cx="4676973" cy="2095065"/>
          </a:xfrm>
          <a:prstGeom prst="rect">
            <a:avLst/>
          </a:prstGeom>
        </p:spPr>
      </p:pic>
    </p:spTree>
    <p:extLst>
      <p:ext uri="{BB962C8B-B14F-4D97-AF65-F5344CB8AC3E}">
        <p14:creationId xmlns:p14="http://schemas.microsoft.com/office/powerpoint/2010/main" val="1543197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A64048-5FAF-4C33-98FD-4C91C52FD02B}"/>
              </a:ext>
            </a:extLst>
          </p:cNvPr>
          <p:cNvSpPr>
            <a:spLocks noGrp="1"/>
          </p:cNvSpPr>
          <p:nvPr>
            <p:ph type="title"/>
          </p:nvPr>
        </p:nvSpPr>
        <p:spPr/>
        <p:txBody>
          <a:bodyPr/>
          <a:lstStyle/>
          <a:p>
            <a:r>
              <a:rPr lang="en-US" altLang="zh-CN" dirty="0"/>
              <a:t>MPGD Readout Challenges</a:t>
            </a:r>
            <a:endParaRPr lang="zh-CN" altLang="en-US" dirty="0"/>
          </a:p>
        </p:txBody>
      </p:sp>
      <p:sp>
        <p:nvSpPr>
          <p:cNvPr id="3" name="内容占位符 2">
            <a:extLst>
              <a:ext uri="{FF2B5EF4-FFF2-40B4-BE49-F238E27FC236}">
                <a16:creationId xmlns:a16="http://schemas.microsoft.com/office/drawing/2014/main" id="{E35CBB9A-C1C3-463F-A2D0-1C074CA5BA73}"/>
              </a:ext>
            </a:extLst>
          </p:cNvPr>
          <p:cNvSpPr>
            <a:spLocks noGrp="1"/>
          </p:cNvSpPr>
          <p:nvPr>
            <p:ph idx="1"/>
          </p:nvPr>
        </p:nvSpPr>
        <p:spPr>
          <a:xfrm>
            <a:off x="845392" y="1000663"/>
            <a:ext cx="10630328" cy="5679535"/>
          </a:xfrm>
        </p:spPr>
        <p:txBody>
          <a:bodyPr>
            <a:normAutofit/>
          </a:bodyPr>
          <a:lstStyle/>
          <a:p>
            <a:r>
              <a:rPr lang="en-US" altLang="zh-CN" dirty="0"/>
              <a:t>Need large mount of readout channels</a:t>
            </a:r>
          </a:p>
          <a:p>
            <a:pPr lvl="1"/>
            <a:r>
              <a:rPr lang="en-US" altLang="zh-CN" dirty="0"/>
              <a:t>The spatial resolution depends on the position measurement</a:t>
            </a:r>
          </a:p>
          <a:p>
            <a:pPr lvl="1"/>
            <a:r>
              <a:rPr lang="en-US" altLang="zh-CN" dirty="0"/>
              <a:t>To obtain fine spatial resolution, the readout unit should be serval hundred micrometers</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r>
              <a:rPr lang="en-US" altLang="zh-CN" dirty="0"/>
              <a:t>Need complex readout electronics</a:t>
            </a:r>
          </a:p>
          <a:p>
            <a:pPr lvl="1"/>
            <a:r>
              <a:rPr lang="en-US" altLang="zh-CN" dirty="0"/>
              <a:t>Brings challenges in terms of system complexity, power consumption, processing capability, and cost.</a:t>
            </a:r>
          </a:p>
          <a:p>
            <a:pPr marL="0" indent="0">
              <a:buNone/>
            </a:pPr>
            <a:endParaRPr lang="en-US" altLang="zh-CN" dirty="0"/>
          </a:p>
          <a:p>
            <a:pPr lvl="1"/>
            <a:endParaRPr lang="zh-CN" altLang="en-US" dirty="0"/>
          </a:p>
        </p:txBody>
      </p:sp>
      <p:sp>
        <p:nvSpPr>
          <p:cNvPr id="4" name="灯片编号占位符 3">
            <a:extLst>
              <a:ext uri="{FF2B5EF4-FFF2-40B4-BE49-F238E27FC236}">
                <a16:creationId xmlns:a16="http://schemas.microsoft.com/office/drawing/2014/main" id="{E1818428-B5B7-41A0-8B38-98BB625F7EB5}"/>
              </a:ext>
            </a:extLst>
          </p:cNvPr>
          <p:cNvSpPr>
            <a:spLocks noGrp="1"/>
          </p:cNvSpPr>
          <p:nvPr>
            <p:ph type="sldNum" sz="quarter" idx="12"/>
          </p:nvPr>
        </p:nvSpPr>
        <p:spPr/>
        <p:txBody>
          <a:bodyPr/>
          <a:lstStyle/>
          <a:p>
            <a:fld id="{7DC1BBB0-96F0-4077-A278-0F3FB5C104D3}" type="slidenum">
              <a:rPr lang="en-US" altLang="zh-CN" smtClean="0"/>
              <a:t>5</a:t>
            </a:fld>
            <a:endParaRPr lang="en-US" altLang="zh-CN"/>
          </a:p>
        </p:txBody>
      </p:sp>
      <p:pic>
        <p:nvPicPr>
          <p:cNvPr id="8" name="Picture 7">
            <a:extLst>
              <a:ext uri="{FF2B5EF4-FFF2-40B4-BE49-F238E27FC236}">
                <a16:creationId xmlns:a16="http://schemas.microsoft.com/office/drawing/2014/main" id="{E6585ABF-7466-4E32-8CF1-3F2A746F1BFC}"/>
              </a:ext>
            </a:extLst>
          </p:cNvPr>
          <p:cNvPicPr>
            <a:picLocks noChangeAspect="1"/>
          </p:cNvPicPr>
          <p:nvPr/>
        </p:nvPicPr>
        <p:blipFill>
          <a:blip r:embed="rId2"/>
          <a:stretch>
            <a:fillRect/>
          </a:stretch>
        </p:blipFill>
        <p:spPr>
          <a:xfrm>
            <a:off x="6410022" y="2838417"/>
            <a:ext cx="2103042" cy="2369250"/>
          </a:xfrm>
          <a:prstGeom prst="rect">
            <a:avLst/>
          </a:prstGeom>
        </p:spPr>
      </p:pic>
      <p:pic>
        <p:nvPicPr>
          <p:cNvPr id="10" name="Picture 9">
            <a:extLst>
              <a:ext uri="{FF2B5EF4-FFF2-40B4-BE49-F238E27FC236}">
                <a16:creationId xmlns:a16="http://schemas.microsoft.com/office/drawing/2014/main" id="{961A3D62-43F8-426E-8A1B-8B3510057986}"/>
              </a:ext>
            </a:extLst>
          </p:cNvPr>
          <p:cNvPicPr>
            <a:picLocks noChangeAspect="1"/>
          </p:cNvPicPr>
          <p:nvPr/>
        </p:nvPicPr>
        <p:blipFill>
          <a:blip r:embed="rId3"/>
          <a:stretch>
            <a:fillRect/>
          </a:stretch>
        </p:blipFill>
        <p:spPr>
          <a:xfrm>
            <a:off x="3204309" y="2608859"/>
            <a:ext cx="2346099" cy="2516512"/>
          </a:xfrm>
          <a:prstGeom prst="rect">
            <a:avLst/>
          </a:prstGeom>
        </p:spPr>
      </p:pic>
    </p:spTree>
    <p:extLst>
      <p:ext uri="{BB962C8B-B14F-4D97-AF65-F5344CB8AC3E}">
        <p14:creationId xmlns:p14="http://schemas.microsoft.com/office/powerpoint/2010/main" val="2477207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94031E9-315E-496D-BD6F-02ABA15C117A}"/>
              </a:ext>
            </a:extLst>
          </p:cNvPr>
          <p:cNvSpPr>
            <a:spLocks noGrp="1"/>
          </p:cNvSpPr>
          <p:nvPr>
            <p:ph idx="1"/>
          </p:nvPr>
        </p:nvSpPr>
        <p:spPr/>
        <p:txBody>
          <a:bodyPr/>
          <a:lstStyle/>
          <a:p>
            <a:r>
              <a:rPr lang="en-US" altLang="zh-CN" dirty="0"/>
              <a:t>Sparse hit</a:t>
            </a:r>
          </a:p>
          <a:p>
            <a:pPr lvl="1"/>
            <a:r>
              <a:rPr lang="en-US" altLang="zh-CN" dirty="0"/>
              <a:t>Means two particle would not hit the detector “simultaneously”</a:t>
            </a:r>
          </a:p>
          <a:p>
            <a:pPr marL="365760" lvl="1" indent="0">
              <a:buNone/>
            </a:pPr>
            <a:r>
              <a:rPr lang="zh-CN" altLang="en-US" dirty="0">
                <a:solidFill>
                  <a:srgbClr val="E83015"/>
                </a:solidFill>
              </a:rPr>
              <a:t>⇒</a:t>
            </a:r>
            <a:r>
              <a:rPr lang="en-US" altLang="zh-CN" dirty="0">
                <a:solidFill>
                  <a:srgbClr val="E83015"/>
                </a:solidFill>
              </a:rPr>
              <a:t>Most of the time,</a:t>
            </a:r>
            <a:r>
              <a:rPr lang="zh-CN" altLang="en-US" dirty="0">
                <a:solidFill>
                  <a:srgbClr val="E83015"/>
                </a:solidFill>
              </a:rPr>
              <a:t> </a:t>
            </a:r>
            <a:r>
              <a:rPr lang="en-US" altLang="zh-CN" dirty="0">
                <a:solidFill>
                  <a:srgbClr val="E83015"/>
                </a:solidFill>
              </a:rPr>
              <a:t>only a few of the channels are fired</a:t>
            </a:r>
          </a:p>
          <a:p>
            <a:pPr lvl="1"/>
            <a:r>
              <a:rPr lang="en-US" altLang="zh-CN" dirty="0"/>
              <a:t>Most of the channels are in  state of no signal</a:t>
            </a:r>
          </a:p>
          <a:p>
            <a:pPr lvl="1"/>
            <a:r>
              <a:rPr lang="en-US" altLang="zh-CN" dirty="0">
                <a:solidFill>
                  <a:srgbClr val="E83015"/>
                </a:solidFill>
              </a:rPr>
              <a:t>The fired unit at detector sides must be continues</a:t>
            </a:r>
            <a:endParaRPr lang="en-US" altLang="zh-CN" dirty="0"/>
          </a:p>
          <a:p>
            <a:r>
              <a:rPr lang="en-US" altLang="zh-CN" dirty="0"/>
              <a:t>Channel multiplexing method can be applied</a:t>
            </a:r>
            <a:endParaRPr lang="zh-CN" altLang="en-US" dirty="0"/>
          </a:p>
        </p:txBody>
      </p:sp>
      <p:pic>
        <p:nvPicPr>
          <p:cNvPr id="6" name="图片 5">
            <a:extLst>
              <a:ext uri="{FF2B5EF4-FFF2-40B4-BE49-F238E27FC236}">
                <a16:creationId xmlns:a16="http://schemas.microsoft.com/office/drawing/2014/main" id="{9435D91A-21F9-43B1-9637-F1424C97480C}"/>
              </a:ext>
            </a:extLst>
          </p:cNvPr>
          <p:cNvPicPr>
            <a:picLocks noChangeAspect="1"/>
          </p:cNvPicPr>
          <p:nvPr/>
        </p:nvPicPr>
        <p:blipFill>
          <a:blip r:embed="rId2"/>
          <a:stretch>
            <a:fillRect/>
          </a:stretch>
        </p:blipFill>
        <p:spPr>
          <a:xfrm>
            <a:off x="6916068" y="3467269"/>
            <a:ext cx="4758315" cy="3348000"/>
          </a:xfrm>
          <a:prstGeom prst="rect">
            <a:avLst/>
          </a:prstGeom>
        </p:spPr>
      </p:pic>
      <p:sp>
        <p:nvSpPr>
          <p:cNvPr id="2" name="标题 1">
            <a:extLst>
              <a:ext uri="{FF2B5EF4-FFF2-40B4-BE49-F238E27FC236}">
                <a16:creationId xmlns:a16="http://schemas.microsoft.com/office/drawing/2014/main" id="{4F81DB17-339A-43C9-ACC6-69205BD75260}"/>
              </a:ext>
            </a:extLst>
          </p:cNvPr>
          <p:cNvSpPr>
            <a:spLocks noGrp="1"/>
          </p:cNvSpPr>
          <p:nvPr>
            <p:ph type="title"/>
          </p:nvPr>
        </p:nvSpPr>
        <p:spPr/>
        <p:txBody>
          <a:bodyPr/>
          <a:lstStyle/>
          <a:p>
            <a:r>
              <a:rPr lang="en-US" altLang="zh-CN" dirty="0"/>
              <a:t>Solutions in Sparse Hit Events</a:t>
            </a:r>
            <a:endParaRPr lang="zh-CN" altLang="en-US" dirty="0"/>
          </a:p>
        </p:txBody>
      </p:sp>
      <p:sp>
        <p:nvSpPr>
          <p:cNvPr id="4" name="灯片编号占位符 3">
            <a:extLst>
              <a:ext uri="{FF2B5EF4-FFF2-40B4-BE49-F238E27FC236}">
                <a16:creationId xmlns:a16="http://schemas.microsoft.com/office/drawing/2014/main" id="{AFA22488-0063-45B0-A485-5D74BBBC74F6}"/>
              </a:ext>
            </a:extLst>
          </p:cNvPr>
          <p:cNvSpPr>
            <a:spLocks noGrp="1"/>
          </p:cNvSpPr>
          <p:nvPr>
            <p:ph type="sldNum" sz="quarter" idx="12"/>
          </p:nvPr>
        </p:nvSpPr>
        <p:spPr/>
        <p:txBody>
          <a:bodyPr/>
          <a:lstStyle/>
          <a:p>
            <a:fld id="{7DC1BBB0-96F0-4077-A278-0F3FB5C104D3}" type="slidenum">
              <a:rPr lang="en-US" altLang="zh-CN" smtClean="0"/>
              <a:t>6</a:t>
            </a:fld>
            <a:endParaRPr lang="en-US" altLang="zh-CN"/>
          </a:p>
        </p:txBody>
      </p:sp>
      <p:sp>
        <p:nvSpPr>
          <p:cNvPr id="7" name="内容占位符 1">
            <a:extLst>
              <a:ext uri="{FF2B5EF4-FFF2-40B4-BE49-F238E27FC236}">
                <a16:creationId xmlns:a16="http://schemas.microsoft.com/office/drawing/2014/main" id="{D292A034-3F38-446B-9E5D-1C3466F94978}"/>
              </a:ext>
            </a:extLst>
          </p:cNvPr>
          <p:cNvSpPr txBox="1">
            <a:spLocks/>
          </p:cNvSpPr>
          <p:nvPr/>
        </p:nvSpPr>
        <p:spPr bwMode="auto">
          <a:xfrm>
            <a:off x="1099005" y="3697785"/>
            <a:ext cx="4901910" cy="227682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65125" indent="-255588" algn="l" rtl="0" eaLnBrk="1" fontAlgn="base" hangingPunct="1">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Arial" pitchFamily="34" charset="0"/>
                <a:ea typeface="+mn-ea"/>
                <a:cs typeface="Arial" pitchFamily="34" charset="0"/>
              </a:defRPr>
            </a:lvl1pPr>
            <a:lvl2pPr marL="620713" indent="-228600" algn="l" rtl="0" eaLnBrk="1" fontAlgn="base" hangingPunct="1">
              <a:spcBef>
                <a:spcPts val="325"/>
              </a:spcBef>
              <a:spcAft>
                <a:spcPct val="0"/>
              </a:spcAft>
              <a:buClr>
                <a:schemeClr val="accent1"/>
              </a:buClr>
              <a:buSzPct val="70000"/>
              <a:buFont typeface="宋体" pitchFamily="2" charset="-122"/>
              <a:buChar char="◇"/>
              <a:defRPr lang="zh-CN" altLang="en-US" sz="2300" kern="1200">
                <a:solidFill>
                  <a:schemeClr val="tx1"/>
                </a:solidFill>
                <a:latin typeface="Arial" pitchFamily="34" charset="0"/>
                <a:ea typeface="+mn-ea"/>
                <a:cs typeface="Arial" pitchFamily="34" charset="0"/>
              </a:defRPr>
            </a:lvl2pPr>
            <a:lvl3pPr marL="858838" indent="-228600" algn="l" rtl="0" eaLnBrk="1" fontAlgn="base" hangingPunct="1">
              <a:spcBef>
                <a:spcPts val="350"/>
              </a:spcBef>
              <a:spcAft>
                <a:spcPct val="0"/>
              </a:spcAft>
              <a:buClr>
                <a:schemeClr val="bg2">
                  <a:lumMod val="50000"/>
                </a:schemeClr>
              </a:buClr>
              <a:buSzPct val="100000"/>
              <a:buFont typeface="Wingdings 2" panose="05020102010507070707" pitchFamily="18" charset="2"/>
              <a:buChar char=""/>
              <a:defRPr sz="2100" kern="1200">
                <a:solidFill>
                  <a:schemeClr val="tx1"/>
                </a:solidFill>
                <a:latin typeface="Arial" pitchFamily="34" charset="0"/>
                <a:ea typeface="+mn-ea"/>
                <a:cs typeface="Arial" pitchFamily="34" charset="0"/>
              </a:defRPr>
            </a:lvl3pPr>
            <a:lvl4pPr marL="1143000" indent="-228600" algn="l" rtl="0" eaLnBrk="1" fontAlgn="base" hangingPunct="1">
              <a:spcBef>
                <a:spcPts val="350"/>
              </a:spcBef>
              <a:spcAft>
                <a:spcPct val="0"/>
              </a:spcAft>
              <a:buClr>
                <a:schemeClr val="bg2">
                  <a:lumMod val="50000"/>
                </a:schemeClr>
              </a:buClr>
              <a:buFont typeface="Wingdings 2" panose="05020102010507070707" pitchFamily="18" charset="2"/>
              <a:buChar char=""/>
              <a:defRPr sz="1900" kern="1200">
                <a:solidFill>
                  <a:schemeClr val="tx1"/>
                </a:solidFill>
                <a:latin typeface="Arial" pitchFamily="34" charset="0"/>
                <a:ea typeface="+mn-ea"/>
                <a:cs typeface="Arial" pitchFamily="34" charset="0"/>
              </a:defRPr>
            </a:lvl4pPr>
            <a:lvl5pPr marL="1371600" indent="-228600" algn="l" rtl="0" eaLnBrk="1" fontAlgn="base" hangingPunct="1">
              <a:spcBef>
                <a:spcPts val="350"/>
              </a:spcBef>
              <a:spcAft>
                <a:spcPct val="0"/>
              </a:spcAft>
              <a:buClr>
                <a:schemeClr val="accent2"/>
              </a:buClr>
              <a:buFont typeface="Wingdings 2" panose="05020102010507070707" pitchFamily="18" charset="2"/>
              <a:buChar char=""/>
              <a:defRPr sz="2000" kern="1200">
                <a:solidFill>
                  <a:schemeClr val="tx1"/>
                </a:solidFill>
                <a:latin typeface="Arial" pitchFamily="34" charset="0"/>
                <a:ea typeface="+mn-ea"/>
                <a:cs typeface="Arial"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537" indent="0">
              <a:buNone/>
            </a:pPr>
            <a:r>
              <a:rPr lang="en-US" altLang="zh-CN" sz="2000" dirty="0" err="1">
                <a:latin typeface="+mn-lt"/>
                <a:cs typeface="+mn-cs"/>
              </a:rPr>
              <a:t>Eg</a:t>
            </a:r>
            <a:r>
              <a:rPr lang="zh-CN" altLang="en-US" sz="2000" dirty="0">
                <a:latin typeface="+mn-lt"/>
                <a:cs typeface="+mn-cs"/>
              </a:rPr>
              <a:t>：</a:t>
            </a:r>
            <a:endParaRPr lang="en-US" altLang="zh-CN" sz="2000" dirty="0">
              <a:latin typeface="+mn-lt"/>
              <a:cs typeface="+mn-cs"/>
            </a:endParaRPr>
          </a:p>
          <a:p>
            <a:pPr marL="109537" indent="0">
              <a:buClr>
                <a:schemeClr val="tx1"/>
              </a:buClr>
              <a:buSzPct val="100000"/>
              <a:buNone/>
            </a:pPr>
            <a:r>
              <a:rPr lang="en-US" altLang="zh-CN" sz="2000" dirty="0">
                <a:latin typeface="+mn-lt"/>
                <a:cs typeface="+mn-cs"/>
              </a:rPr>
              <a:t>1.  At readout side:ch1 and ch3 are fired</a:t>
            </a:r>
          </a:p>
          <a:p>
            <a:pPr marL="109537" indent="0">
              <a:buClr>
                <a:schemeClr val="tx1"/>
              </a:buClr>
              <a:buSzPct val="100000"/>
              <a:buNone/>
            </a:pPr>
            <a:r>
              <a:rPr lang="en-US" altLang="zh-CN" sz="2000" dirty="0">
                <a:latin typeface="+mn-lt"/>
                <a:cs typeface="+mn-cs"/>
              </a:rPr>
              <a:t>2. The possible hit unit at detector side are </a:t>
            </a:r>
          </a:p>
          <a:p>
            <a:pPr marL="109537" indent="0">
              <a:buClr>
                <a:schemeClr val="tx1"/>
              </a:buClr>
              <a:buSzPct val="100000"/>
              <a:buNone/>
            </a:pPr>
            <a:r>
              <a:rPr lang="en-US" altLang="zh-CN" sz="2000" dirty="0">
                <a:latin typeface="+mn-lt"/>
                <a:cs typeface="+mn-cs"/>
              </a:rPr>
              <a:t>	1, 3, </a:t>
            </a:r>
            <a:r>
              <a:rPr lang="en-US" altLang="zh-CN" sz="2000" dirty="0">
                <a:solidFill>
                  <a:srgbClr val="E83015"/>
                </a:solidFill>
                <a:latin typeface="+mn-lt"/>
                <a:cs typeface="+mn-cs"/>
              </a:rPr>
              <a:t>8, 9</a:t>
            </a:r>
          </a:p>
          <a:p>
            <a:pPr marL="109537" indent="0">
              <a:buClr>
                <a:schemeClr val="tx1"/>
              </a:buClr>
              <a:buSzPct val="100000"/>
              <a:buNone/>
            </a:pPr>
            <a:r>
              <a:rPr lang="en-US" altLang="zh-CN" sz="2000" dirty="0">
                <a:latin typeface="+mn-lt"/>
                <a:cs typeface="+mn-cs"/>
              </a:rPr>
              <a:t>3. As the hit unit must be continuous,</a:t>
            </a:r>
            <a:r>
              <a:rPr lang="zh-CN" altLang="en-US" sz="2000" dirty="0">
                <a:latin typeface="+mn-lt"/>
                <a:cs typeface="+mn-cs"/>
              </a:rPr>
              <a:t> </a:t>
            </a:r>
            <a:r>
              <a:rPr lang="en-US" altLang="zh-CN" sz="2000" dirty="0">
                <a:latin typeface="+mn-lt"/>
                <a:cs typeface="+mn-cs"/>
              </a:rPr>
              <a:t>the real results is D8 and D9</a:t>
            </a:r>
          </a:p>
        </p:txBody>
      </p:sp>
      <p:sp>
        <p:nvSpPr>
          <p:cNvPr id="10" name="Rectangle: Rounded Corners 9">
            <a:extLst>
              <a:ext uri="{FF2B5EF4-FFF2-40B4-BE49-F238E27FC236}">
                <a16:creationId xmlns:a16="http://schemas.microsoft.com/office/drawing/2014/main" id="{6D9C003C-9D2B-4F67-A3F7-B1A99521E9E1}"/>
              </a:ext>
            </a:extLst>
          </p:cNvPr>
          <p:cNvSpPr/>
          <p:nvPr/>
        </p:nvSpPr>
        <p:spPr>
          <a:xfrm>
            <a:off x="7628016" y="6093879"/>
            <a:ext cx="329184" cy="279886"/>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Rounded Corners 12">
            <a:extLst>
              <a:ext uri="{FF2B5EF4-FFF2-40B4-BE49-F238E27FC236}">
                <a16:creationId xmlns:a16="http://schemas.microsoft.com/office/drawing/2014/main" id="{3FAB0934-5DEA-4BB0-9588-0AC578841F77}"/>
              </a:ext>
            </a:extLst>
          </p:cNvPr>
          <p:cNvSpPr/>
          <p:nvPr/>
        </p:nvSpPr>
        <p:spPr>
          <a:xfrm>
            <a:off x="8422649" y="6093879"/>
            <a:ext cx="329184" cy="279886"/>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ectangle: Rounded Corners 13">
            <a:extLst>
              <a:ext uri="{FF2B5EF4-FFF2-40B4-BE49-F238E27FC236}">
                <a16:creationId xmlns:a16="http://schemas.microsoft.com/office/drawing/2014/main" id="{ACF5D1F5-EF98-4BE4-88C2-080DA679DB82}"/>
              </a:ext>
            </a:extLst>
          </p:cNvPr>
          <p:cNvSpPr/>
          <p:nvPr/>
        </p:nvSpPr>
        <p:spPr>
          <a:xfrm>
            <a:off x="7628016" y="3724017"/>
            <a:ext cx="329184" cy="41861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Rounded Corners 14">
            <a:extLst>
              <a:ext uri="{FF2B5EF4-FFF2-40B4-BE49-F238E27FC236}">
                <a16:creationId xmlns:a16="http://schemas.microsoft.com/office/drawing/2014/main" id="{EC90C0FE-7AB8-4EE1-9485-D77CACEE9FFE}"/>
              </a:ext>
            </a:extLst>
          </p:cNvPr>
          <p:cNvSpPr/>
          <p:nvPr/>
        </p:nvSpPr>
        <p:spPr>
          <a:xfrm>
            <a:off x="8422649" y="3724017"/>
            <a:ext cx="329184" cy="41861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Rounded Corners 15">
            <a:extLst>
              <a:ext uri="{FF2B5EF4-FFF2-40B4-BE49-F238E27FC236}">
                <a16:creationId xmlns:a16="http://schemas.microsoft.com/office/drawing/2014/main" id="{3EFFC9CE-5DD5-467D-B4AC-B0BAB52C7C4B}"/>
              </a:ext>
            </a:extLst>
          </p:cNvPr>
          <p:cNvSpPr/>
          <p:nvPr/>
        </p:nvSpPr>
        <p:spPr>
          <a:xfrm>
            <a:off x="10388609" y="3728707"/>
            <a:ext cx="329184" cy="41861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Rounded Corners 16">
            <a:extLst>
              <a:ext uri="{FF2B5EF4-FFF2-40B4-BE49-F238E27FC236}">
                <a16:creationId xmlns:a16="http://schemas.microsoft.com/office/drawing/2014/main" id="{01B0A862-9E8E-4E63-9198-37D3E7070E8C}"/>
              </a:ext>
            </a:extLst>
          </p:cNvPr>
          <p:cNvSpPr/>
          <p:nvPr/>
        </p:nvSpPr>
        <p:spPr>
          <a:xfrm>
            <a:off x="10778947" y="3724017"/>
            <a:ext cx="329184" cy="41861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1242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7</a:t>
            </a:fld>
            <a:endParaRPr lang="en-US" altLang="zh-CN"/>
          </a:p>
        </p:txBody>
      </p:sp>
      <p:pic>
        <p:nvPicPr>
          <p:cNvPr id="6" name="图片 5">
            <a:extLst>
              <a:ext uri="{FF2B5EF4-FFF2-40B4-BE49-F238E27FC236}">
                <a16:creationId xmlns:a16="http://schemas.microsoft.com/office/drawing/2014/main" id="{46F97578-B6BF-4714-AA0E-F2219C33DE84}"/>
              </a:ext>
            </a:extLst>
          </p:cNvPr>
          <p:cNvPicPr>
            <a:picLocks noChangeAspect="1"/>
          </p:cNvPicPr>
          <p:nvPr/>
        </p:nvPicPr>
        <p:blipFill>
          <a:blip r:embed="rId2"/>
          <a:stretch>
            <a:fillRect/>
          </a:stretch>
        </p:blipFill>
        <p:spPr>
          <a:xfrm>
            <a:off x="948520" y="3467891"/>
            <a:ext cx="7840461" cy="2994281"/>
          </a:xfrm>
          <a:prstGeom prst="rect">
            <a:avLst/>
          </a:prstGeom>
        </p:spPr>
      </p:pic>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9" name="图片 8">
            <a:extLst>
              <a:ext uri="{FF2B5EF4-FFF2-40B4-BE49-F238E27FC236}">
                <a16:creationId xmlns:a16="http://schemas.microsoft.com/office/drawing/2014/main" id="{42CB0450-9D61-4532-BA36-BAD0383AF04C}"/>
              </a:ext>
            </a:extLst>
          </p:cNvPr>
          <p:cNvPicPr>
            <a:picLocks noChangeAspect="1"/>
          </p:cNvPicPr>
          <p:nvPr/>
        </p:nvPicPr>
        <p:blipFill>
          <a:blip r:embed="rId3"/>
          <a:stretch>
            <a:fillRect/>
          </a:stretch>
        </p:blipFill>
        <p:spPr>
          <a:xfrm>
            <a:off x="8892109" y="3526884"/>
            <a:ext cx="2419624" cy="2998606"/>
          </a:xfrm>
          <a:prstGeom prst="rect">
            <a:avLst/>
          </a:prstGeom>
        </p:spPr>
      </p:pic>
    </p:spTree>
    <p:extLst>
      <p:ext uri="{BB962C8B-B14F-4D97-AF65-F5344CB8AC3E}">
        <p14:creationId xmlns:p14="http://schemas.microsoft.com/office/powerpoint/2010/main" val="35116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8</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11" name="图片 10">
            <a:extLst>
              <a:ext uri="{FF2B5EF4-FFF2-40B4-BE49-F238E27FC236}">
                <a16:creationId xmlns:a16="http://schemas.microsoft.com/office/drawing/2014/main" id="{23ABFBDD-2ADE-4334-9B7C-8270F3DC5082}"/>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3" name="图片 12">
            <a:extLst>
              <a:ext uri="{FF2B5EF4-FFF2-40B4-BE49-F238E27FC236}">
                <a16:creationId xmlns:a16="http://schemas.microsoft.com/office/drawing/2014/main" id="{D2A1D8F6-E5DC-40A0-B42B-8CF36529A770}"/>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3778878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3667-F1E3-4D05-8ECC-600FAA2DC150}"/>
              </a:ext>
            </a:extLst>
          </p:cNvPr>
          <p:cNvSpPr>
            <a:spLocks noGrp="1"/>
          </p:cNvSpPr>
          <p:nvPr>
            <p:ph type="title"/>
          </p:nvPr>
        </p:nvSpPr>
        <p:spPr/>
        <p:txBody>
          <a:bodyPr/>
          <a:lstStyle/>
          <a:p>
            <a:r>
              <a:rPr lang="en-US" altLang="zh-CN" dirty="0"/>
              <a:t>Basic multiplexing readout principles</a:t>
            </a:r>
            <a:endParaRPr lang="zh-CN" altLang="en-US" dirty="0"/>
          </a:p>
        </p:txBody>
      </p:sp>
      <p:sp>
        <p:nvSpPr>
          <p:cNvPr id="3" name="Content Placeholder 2">
            <a:extLst>
              <a:ext uri="{FF2B5EF4-FFF2-40B4-BE49-F238E27FC236}">
                <a16:creationId xmlns:a16="http://schemas.microsoft.com/office/drawing/2014/main" id="{6AA01DC2-295E-4AAF-BB53-AD37C019F035}"/>
              </a:ext>
            </a:extLst>
          </p:cNvPr>
          <p:cNvSpPr>
            <a:spLocks noGrp="1"/>
          </p:cNvSpPr>
          <p:nvPr>
            <p:ph idx="1"/>
          </p:nvPr>
        </p:nvSpPr>
        <p:spPr/>
        <p:txBody>
          <a:bodyPr/>
          <a:lstStyle/>
          <a:p>
            <a:r>
              <a:rPr lang="en-US" altLang="zh-CN" dirty="0"/>
              <a:t>The construction of multiplexing graph</a:t>
            </a:r>
          </a:p>
          <a:p>
            <a:pPr lvl="1"/>
            <a:r>
              <a:rPr lang="zh-CN" altLang="en-US" dirty="0"/>
              <a:t>①➁➂➃➄</a:t>
            </a:r>
            <a:r>
              <a:rPr lang="en-US" altLang="zh-CN" dirty="0"/>
              <a:t>…stand for detector readout units</a:t>
            </a:r>
          </a:p>
          <a:p>
            <a:pPr lvl="1"/>
            <a:r>
              <a:rPr lang="en-US" altLang="zh-CN" dirty="0"/>
              <a:t>1, 2, 3, 4, 5, … stand for number of readout electronics channels</a:t>
            </a:r>
          </a:p>
          <a:p>
            <a:pPr lvl="1"/>
            <a:r>
              <a:rPr lang="en-US" altLang="zh-CN" dirty="0"/>
              <a:t>The mapping of </a:t>
            </a:r>
            <a:r>
              <a:rPr lang="en-US" altLang="zh-CN" b="1" dirty="0">
                <a:solidFill>
                  <a:srgbClr val="0070C0"/>
                </a:solidFill>
              </a:rPr>
              <a:t>a continuous detector channels</a:t>
            </a:r>
            <a:r>
              <a:rPr lang="en-US" altLang="zh-CN" dirty="0"/>
              <a:t> to</a:t>
            </a:r>
            <a:r>
              <a:rPr lang="en-US" altLang="zh-CN" b="1" dirty="0">
                <a:solidFill>
                  <a:srgbClr val="0070C0"/>
                </a:solidFill>
              </a:rPr>
              <a:t> a unique pair of electronics channels</a:t>
            </a:r>
            <a:endParaRPr lang="zh-CN" altLang="en-US" b="1" dirty="0">
              <a:solidFill>
                <a:srgbClr val="0070C0"/>
              </a:solidFill>
            </a:endParaRPr>
          </a:p>
        </p:txBody>
      </p:sp>
      <p:sp>
        <p:nvSpPr>
          <p:cNvPr id="4" name="Slide Number Placeholder 3">
            <a:extLst>
              <a:ext uri="{FF2B5EF4-FFF2-40B4-BE49-F238E27FC236}">
                <a16:creationId xmlns:a16="http://schemas.microsoft.com/office/drawing/2014/main" id="{4686888B-151A-49FF-B941-4BABD0351B36}"/>
              </a:ext>
            </a:extLst>
          </p:cNvPr>
          <p:cNvSpPr>
            <a:spLocks noGrp="1"/>
          </p:cNvSpPr>
          <p:nvPr>
            <p:ph type="sldNum" sz="quarter" idx="12"/>
          </p:nvPr>
        </p:nvSpPr>
        <p:spPr/>
        <p:txBody>
          <a:bodyPr/>
          <a:lstStyle/>
          <a:p>
            <a:fld id="{7DC1BBB0-96F0-4077-A278-0F3FB5C104D3}" type="slidenum">
              <a:rPr lang="en-US" altLang="zh-CN" smtClean="0"/>
              <a:t>9</a:t>
            </a:fld>
            <a:endParaRPr lang="en-US" altLang="zh-CN"/>
          </a:p>
        </p:txBody>
      </p:sp>
      <p:sp>
        <p:nvSpPr>
          <p:cNvPr id="7" name="文本框 6">
            <a:extLst>
              <a:ext uri="{FF2B5EF4-FFF2-40B4-BE49-F238E27FC236}">
                <a16:creationId xmlns:a16="http://schemas.microsoft.com/office/drawing/2014/main" id="{C54B40D8-5C43-4A00-B5DD-DB6158BA1C1B}"/>
              </a:ext>
            </a:extLst>
          </p:cNvPr>
          <p:cNvSpPr txBox="1"/>
          <p:nvPr/>
        </p:nvSpPr>
        <p:spPr>
          <a:xfrm>
            <a:off x="1125941" y="3186322"/>
            <a:ext cx="1602362" cy="400110"/>
          </a:xfrm>
          <a:prstGeom prst="rect">
            <a:avLst/>
          </a:prstGeom>
          <a:noFill/>
        </p:spPr>
        <p:txBody>
          <a:bodyPr wrap="none" rtlCol="0">
            <a:spAutoFit/>
          </a:bodyPr>
          <a:lstStyle/>
          <a:p>
            <a:r>
              <a:rPr lang="en-US" altLang="zh-CN" sz="2000" b="1" dirty="0"/>
              <a:t>Detector side</a:t>
            </a:r>
            <a:endParaRPr lang="zh-CN" altLang="en-US" sz="2000" b="1" dirty="0"/>
          </a:p>
        </p:txBody>
      </p:sp>
      <p:pic>
        <p:nvPicPr>
          <p:cNvPr id="6" name="图片 5">
            <a:extLst>
              <a:ext uri="{FF2B5EF4-FFF2-40B4-BE49-F238E27FC236}">
                <a16:creationId xmlns:a16="http://schemas.microsoft.com/office/drawing/2014/main" id="{DCA4D8C0-4727-440D-A9D1-323A8A7A0C0E}"/>
              </a:ext>
            </a:extLst>
          </p:cNvPr>
          <p:cNvPicPr>
            <a:picLocks noChangeAspect="1"/>
          </p:cNvPicPr>
          <p:nvPr/>
        </p:nvPicPr>
        <p:blipFill>
          <a:blip r:embed="rId2"/>
          <a:stretch>
            <a:fillRect/>
          </a:stretch>
        </p:blipFill>
        <p:spPr>
          <a:xfrm>
            <a:off x="885600" y="3466800"/>
            <a:ext cx="7839610" cy="2995200"/>
          </a:xfrm>
          <a:prstGeom prst="rect">
            <a:avLst/>
          </a:prstGeom>
        </p:spPr>
      </p:pic>
      <p:pic>
        <p:nvPicPr>
          <p:cNvPr id="10" name="图片 9">
            <a:extLst>
              <a:ext uri="{FF2B5EF4-FFF2-40B4-BE49-F238E27FC236}">
                <a16:creationId xmlns:a16="http://schemas.microsoft.com/office/drawing/2014/main" id="{0F8D630E-1775-4256-A593-64B0DDE35B62}"/>
              </a:ext>
            </a:extLst>
          </p:cNvPr>
          <p:cNvPicPr>
            <a:picLocks noChangeAspect="1"/>
          </p:cNvPicPr>
          <p:nvPr/>
        </p:nvPicPr>
        <p:blipFill>
          <a:blip r:embed="rId3"/>
          <a:stretch>
            <a:fillRect/>
          </a:stretch>
        </p:blipFill>
        <p:spPr>
          <a:xfrm>
            <a:off x="8892000" y="3528000"/>
            <a:ext cx="2419781" cy="2998800"/>
          </a:xfrm>
          <a:prstGeom prst="rect">
            <a:avLst/>
          </a:prstGeom>
        </p:spPr>
      </p:pic>
    </p:spTree>
    <p:extLst>
      <p:ext uri="{BB962C8B-B14F-4D97-AF65-F5344CB8AC3E}">
        <p14:creationId xmlns:p14="http://schemas.microsoft.com/office/powerpoint/2010/main" val="30180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Custom 3">
      <a:majorFont>
        <a:latin typeface="Calibri"/>
        <a:ea typeface="黑体"/>
        <a:cs typeface=""/>
      </a:majorFont>
      <a:minorFont>
        <a:latin typeface="Calibri"/>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h education presentation with Pi  (widescreen).potx" id="{DF132673-7A8C-4FB7-A35E-0123B6C0D98B}" vid="{CCAAB50D-2EF2-4925-80C2-C83131AE5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10840</TotalTime>
  <Words>1623</Words>
  <Application>Microsoft Office PowerPoint</Application>
  <PresentationFormat>宽屏</PresentationFormat>
  <Paragraphs>277</Paragraphs>
  <Slides>30</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Wingdings 3</vt:lpstr>
      <vt:lpstr>Calibri</vt:lpstr>
      <vt:lpstr>Wingdings</vt:lpstr>
      <vt:lpstr>等线</vt:lpstr>
      <vt:lpstr>黑体</vt:lpstr>
      <vt:lpstr>华文楷体</vt:lpstr>
      <vt:lpstr>Euphemia</vt:lpstr>
      <vt:lpstr>Arial</vt:lpstr>
      <vt:lpstr>Times New Roman</vt:lpstr>
      <vt:lpstr>Math 16x9</vt:lpstr>
      <vt:lpstr>A High Compression Ratio Channel Multiplexing Method for Micro-pattern Gaseous Detectors</vt:lpstr>
      <vt:lpstr>Outline</vt:lpstr>
      <vt:lpstr>Micro Pattern Gaseous Detectors -- MPGD</vt:lpstr>
      <vt:lpstr>MPGD Readout Principle</vt:lpstr>
      <vt:lpstr>MPGD Readout Challenges</vt:lpstr>
      <vt:lpstr>Solutions in Sparse Hit Events</vt:lpstr>
      <vt:lpstr>Basic multiplexing readout principles</vt:lpstr>
      <vt:lpstr>Basic multiplexing readout principles</vt:lpstr>
      <vt:lpstr>Basic multiplexing readout principles</vt:lpstr>
      <vt:lpstr>Basic multiplexing readout principles</vt:lpstr>
      <vt:lpstr>Basic multiplexing readout principles</vt:lpstr>
      <vt:lpstr>Basic multiplexing readout principles</vt:lpstr>
      <vt:lpstr>Basic multiplexing readout principles</vt:lpstr>
      <vt:lpstr>Basic multiplexing readout principles</vt:lpstr>
      <vt:lpstr>More about multiplexing readout </vt:lpstr>
      <vt:lpstr>Construct the usable multiplexing graph </vt:lpstr>
      <vt:lpstr>The channel encoding multiplexing circuit</vt:lpstr>
      <vt:lpstr>Applied in readout single of Micromegas</vt:lpstr>
      <vt:lpstr>Applied in cosmic-ray muon image</vt:lpstr>
      <vt:lpstr>Schematic design</vt:lpstr>
      <vt:lpstr>Small size prototype for tomography</vt:lpstr>
      <vt:lpstr>Small size prototype for tomography</vt:lpstr>
      <vt:lpstr>Small size prototype for radiography</vt:lpstr>
      <vt:lpstr>Middle size prototype</vt:lpstr>
      <vt:lpstr>Radiography in subway tunnel</vt:lpstr>
      <vt:lpstr>PowerPoint 演示文稿</vt:lpstr>
      <vt:lpstr>Radiography of Mt. Dashu</vt:lpstr>
      <vt:lpstr>Radiography of Mt. Dashu</vt:lpstr>
      <vt:lpstr>Muon metrology: displacement measurement experiment</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Yu Wang</dc:creator>
  <cp:lastModifiedBy>Yu Wang</cp:lastModifiedBy>
  <cp:revision>224</cp:revision>
  <dcterms:created xsi:type="dcterms:W3CDTF">2023-08-04T03:35:36Z</dcterms:created>
  <dcterms:modified xsi:type="dcterms:W3CDTF">2024-04-25T03:17:25Z</dcterms:modified>
</cp:coreProperties>
</file>