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6"/>
  </p:notesMasterIdLst>
  <p:handoutMasterIdLst>
    <p:handoutMasterId r:id="rId27"/>
  </p:handoutMasterIdLst>
  <p:sldIdLst>
    <p:sldId id="256" r:id="rId6"/>
    <p:sldId id="351" r:id="rId7"/>
    <p:sldId id="352" r:id="rId8"/>
    <p:sldId id="353" r:id="rId9"/>
    <p:sldId id="354" r:id="rId10"/>
    <p:sldId id="355" r:id="rId11"/>
    <p:sldId id="369" r:id="rId12"/>
    <p:sldId id="370" r:id="rId13"/>
    <p:sldId id="367" r:id="rId14"/>
    <p:sldId id="360" r:id="rId15"/>
    <p:sldId id="358" r:id="rId16"/>
    <p:sldId id="368" r:id="rId17"/>
    <p:sldId id="357" r:id="rId18"/>
    <p:sldId id="371" r:id="rId19"/>
    <p:sldId id="356" r:id="rId20"/>
    <p:sldId id="363" r:id="rId21"/>
    <p:sldId id="364" r:id="rId22"/>
    <p:sldId id="365" r:id="rId23"/>
    <p:sldId id="366" r:id="rId24"/>
    <p:sldId id="362" r:id="rId25"/>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19"/>
    <a:srgbClr val="000000"/>
    <a:srgbClr val="3E4A83"/>
    <a:srgbClr val="BD987A"/>
    <a:srgbClr val="A558A0"/>
    <a:srgbClr val="993D3F"/>
    <a:srgbClr val="E18B76"/>
    <a:srgbClr val="D18B8B"/>
    <a:srgbClr val="009099"/>
    <a:srgbClr val="6B13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979" autoAdjust="0"/>
  </p:normalViewPr>
  <p:slideViewPr>
    <p:cSldViewPr snapToGrid="0">
      <p:cViewPr varScale="1">
        <p:scale>
          <a:sx n="73" d="100"/>
          <a:sy n="73" d="100"/>
        </p:scale>
        <p:origin x="582" y="84"/>
      </p:cViewPr>
      <p:guideLst>
        <p:guide orient="horz" pos="2160"/>
        <p:guide pos="3840"/>
      </p:guideLst>
    </p:cSldViewPr>
  </p:slideViewPr>
  <p:outlineViewPr>
    <p:cViewPr>
      <p:scale>
        <a:sx n="33" d="100"/>
        <a:sy n="33" d="100"/>
      </p:scale>
      <p:origin x="0" y="-7948"/>
    </p:cViewPr>
  </p:outlineViewPr>
  <p:notesTextViewPr>
    <p:cViewPr>
      <p:scale>
        <a:sx n="3" d="2"/>
        <a:sy n="3" d="2"/>
      </p:scale>
      <p:origin x="0" y="0"/>
    </p:cViewPr>
  </p:notesTextViewPr>
  <p:sorterViewPr>
    <p:cViewPr>
      <p:scale>
        <a:sx n="100" d="100"/>
        <a:sy n="100" d="100"/>
      </p:scale>
      <p:origin x="0" y="-10332"/>
    </p:cViewPr>
  </p:sorterViewPr>
  <p:notesViewPr>
    <p:cSldViewPr snapToGrid="0" showGuides="1">
      <p:cViewPr varScale="1">
        <p:scale>
          <a:sx n="52" d="100"/>
          <a:sy n="52" d="100"/>
        </p:scale>
        <p:origin x="2680"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31230463-975F-1FC5-F130-344B42C6A79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879A2308-FA37-6278-0449-3B38B9528E0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7398CF4-0D8F-4DD3-B28A-923FF3FEE419}" type="datetimeFigureOut">
              <a:rPr lang="fr-FR" smtClean="0"/>
              <a:t>24/04/2024</a:t>
            </a:fld>
            <a:endParaRPr lang="fr-FR"/>
          </a:p>
        </p:txBody>
      </p:sp>
      <p:sp>
        <p:nvSpPr>
          <p:cNvPr id="4" name="Espace réservé du pied de page 3">
            <a:extLst>
              <a:ext uri="{FF2B5EF4-FFF2-40B4-BE49-F238E27FC236}">
                <a16:creationId xmlns:a16="http://schemas.microsoft.com/office/drawing/2014/main" id="{6A7B76CB-13A6-4357-471D-C13C8A6F579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B515A29A-0630-2B6D-5C6E-AD2B8E0564F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C857BD6-0A34-47E4-9D7D-D4D6BB65499E}" type="slidenum">
              <a:rPr lang="fr-FR" smtClean="0"/>
              <a:t>‹N°›</a:t>
            </a:fld>
            <a:endParaRPr lang="fr-FR"/>
          </a:p>
        </p:txBody>
      </p:sp>
    </p:spTree>
    <p:extLst>
      <p:ext uri="{BB962C8B-B14F-4D97-AF65-F5344CB8AC3E}">
        <p14:creationId xmlns:p14="http://schemas.microsoft.com/office/powerpoint/2010/main" val="615670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C2B5AC-F81D-469C-ADE7-402A20B32007}" type="datetimeFigureOut">
              <a:rPr lang="fr-FR" smtClean="0"/>
              <a:t>24/04/2024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7C14E6-2559-451E-807A-4A34163A34D7}" type="slidenum">
              <a:rPr lang="fr-FR" smtClean="0"/>
              <a:t>‹N°›</a:t>
            </a:fld>
            <a:endParaRPr lang="fr-FR"/>
          </a:p>
        </p:txBody>
      </p:sp>
    </p:spTree>
    <p:extLst>
      <p:ext uri="{BB962C8B-B14F-4D97-AF65-F5344CB8AC3E}">
        <p14:creationId xmlns:p14="http://schemas.microsoft.com/office/powerpoint/2010/main" val="4214140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7526982-0BD3-80B2-D0C1-E141B8AD1D26}"/>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a:t>
            </a:r>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828EFF-0769-991A-745D-86154BF58E56}"/>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1286138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re de section Bleu">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Bleu</a:t>
            </a:r>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4"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1EE20C3D-7EDC-C467-57AB-6011AB94E6CE}"/>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7F06A08C-C6D3-6EB1-26CF-BBE33E5D79AE}"/>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6FC69820-7AD8-8DE6-6DD2-0BCC3DF92B81}"/>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635319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C1303A6F-3D61-F6AC-9302-9FE476FEAE83}"/>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2983906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et contenu 2 colonnes">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numCol="2"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 2 colonnes</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190406E3-1995-7E53-4201-E3BFE87AEDE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269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p>
            <a:r>
              <a:rPr lang="fr-FR" smtClean="0"/>
              <a:t>.</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p>
            <a:r>
              <a:rPr lang="en-US" smtClean="0"/>
              <a:t>24th IEEE Real Time Conference, ICISE, Quy Nhon, Vietnam, 22-26 April 2024</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p>
            <a:fld id="{0CBC77A0-1F4E-42FF-9FFC-F45C3A64AF90}" type="slidenum">
              <a:rPr lang="fr-FR" smtClean="0"/>
              <a:pPr/>
              <a:t>‹N°›</a:t>
            </a:fld>
            <a:endParaRPr lang="fr-FR" dirty="0"/>
          </a:p>
        </p:txBody>
      </p:sp>
      <p:pic>
        <p:nvPicPr>
          <p:cNvPr id="13"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93B771A-F9FE-5447-E51C-40360A18260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1920753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5D271B01-F4E4-B2FD-ADE2-0F5A74232FF0}"/>
              </a:ext>
            </a:extLst>
          </p:cNvPr>
          <p:cNvSpPr>
            <a:spLocks noGrp="1"/>
          </p:cNvSpPr>
          <p:nvPr>
            <p:ph type="body" idx="1"/>
          </p:nvPr>
        </p:nvSpPr>
        <p:spPr>
          <a:xfrm>
            <a:off x="731838"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4" name="Espace réservé du contenu 3">
            <a:extLst>
              <a:ext uri="{FF2B5EF4-FFF2-40B4-BE49-F238E27FC236}">
                <a16:creationId xmlns:a16="http://schemas.microsoft.com/office/drawing/2014/main" id="{3FD7597D-BC71-3CA1-38C9-B6FBD6A7FA8F}"/>
              </a:ext>
            </a:extLst>
          </p:cNvPr>
          <p:cNvSpPr>
            <a:spLocks noGrp="1"/>
          </p:cNvSpPr>
          <p:nvPr>
            <p:ph sz="half" idx="2"/>
          </p:nvPr>
        </p:nvSpPr>
        <p:spPr>
          <a:xfrm>
            <a:off x="731838"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5" name="Espace réservé du texte 4">
            <a:extLst>
              <a:ext uri="{FF2B5EF4-FFF2-40B4-BE49-F238E27FC236}">
                <a16:creationId xmlns:a16="http://schemas.microsoft.com/office/drawing/2014/main" id="{D5B97958-7FD8-2766-D566-D383863BB3BD}"/>
              </a:ext>
            </a:extLst>
          </p:cNvPr>
          <p:cNvSpPr>
            <a:spLocks noGrp="1"/>
          </p:cNvSpPr>
          <p:nvPr>
            <p:ph type="body" sz="quarter" idx="3"/>
          </p:nvPr>
        </p:nvSpPr>
        <p:spPr>
          <a:xfrm>
            <a:off x="6240163" y="1350963"/>
            <a:ext cx="5220000" cy="823912"/>
          </a:xfrm>
        </p:spPr>
        <p:txBody>
          <a:bodyPr anchor="b">
            <a:norm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Modifier les styles du texte du masque</a:t>
            </a:r>
          </a:p>
        </p:txBody>
      </p:sp>
      <p:sp>
        <p:nvSpPr>
          <p:cNvPr id="6" name="Espace réservé du contenu 5">
            <a:extLst>
              <a:ext uri="{FF2B5EF4-FFF2-40B4-BE49-F238E27FC236}">
                <a16:creationId xmlns:a16="http://schemas.microsoft.com/office/drawing/2014/main" id="{C642EBB1-652D-E679-13E7-0B6ECA9011C8}"/>
              </a:ext>
            </a:extLst>
          </p:cNvPr>
          <p:cNvSpPr>
            <a:spLocks noGrp="1"/>
          </p:cNvSpPr>
          <p:nvPr>
            <p:ph sz="quarter" idx="4"/>
          </p:nvPr>
        </p:nvSpPr>
        <p:spPr>
          <a:xfrm>
            <a:off x="6240163" y="2298700"/>
            <a:ext cx="5220000" cy="389096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a:extLst>
              <a:ext uri="{FF2B5EF4-FFF2-40B4-BE49-F238E27FC236}">
                <a16:creationId xmlns:a16="http://schemas.microsoft.com/office/drawing/2014/main" id="{52ADA965-F8EA-5D12-7ED9-A3674AF667D3}"/>
              </a:ext>
            </a:extLst>
          </p:cNvPr>
          <p:cNvSpPr>
            <a:spLocks noGrp="1"/>
          </p:cNvSpPr>
          <p:nvPr>
            <p:ph type="dt" sz="half" idx="10"/>
          </p:nvPr>
        </p:nvSpPr>
        <p:spPr/>
        <p:txBody>
          <a:bodyPr/>
          <a:lstStyle/>
          <a:p>
            <a:r>
              <a:rPr lang="fr-FR" smtClean="0"/>
              <a:t>.</a:t>
            </a:r>
            <a:endParaRPr lang="fr-FR"/>
          </a:p>
        </p:txBody>
      </p:sp>
      <p:sp>
        <p:nvSpPr>
          <p:cNvPr id="8" name="Espace réservé du pied de page 7">
            <a:extLst>
              <a:ext uri="{FF2B5EF4-FFF2-40B4-BE49-F238E27FC236}">
                <a16:creationId xmlns:a16="http://schemas.microsoft.com/office/drawing/2014/main" id="{6B16C217-F7F2-6EE2-D15A-89EA21D27629}"/>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9" name="Espace réservé du numéro de diapositive 8">
            <a:extLst>
              <a:ext uri="{FF2B5EF4-FFF2-40B4-BE49-F238E27FC236}">
                <a16:creationId xmlns:a16="http://schemas.microsoft.com/office/drawing/2014/main" id="{2F7D0E24-8938-8209-D803-6F81B0B445EB}"/>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10" name="ZoneTexte 9">
            <a:extLst>
              <a:ext uri="{FF2B5EF4-FFF2-40B4-BE49-F238E27FC236}">
                <a16:creationId xmlns:a16="http://schemas.microsoft.com/office/drawing/2014/main" id="{173701A9-B73D-CA83-ABED-FAE572A2B991}"/>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Comparaison</a:t>
            </a:r>
          </a:p>
        </p:txBody>
      </p:sp>
      <p:pic>
        <p:nvPicPr>
          <p:cNvPr id="12"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48A9086-96BC-9730-CABD-6DAB6AC20C34}"/>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38973732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eux contenus Fond gris">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gris</a:t>
            </a:r>
          </a:p>
        </p:txBody>
      </p:sp>
      <p:sp>
        <p:nvSpPr>
          <p:cNvPr id="9" name="Espace réservé du contenu 2">
            <a:extLst>
              <a:ext uri="{FF2B5EF4-FFF2-40B4-BE49-F238E27FC236}">
                <a16:creationId xmlns:a16="http://schemas.microsoft.com/office/drawing/2014/main" id="{F34F4926-6F56-0A25-B372-10732490EDF4}"/>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u contenu 2">
            <a:extLst>
              <a:ext uri="{FF2B5EF4-FFF2-40B4-BE49-F238E27FC236}">
                <a16:creationId xmlns:a16="http://schemas.microsoft.com/office/drawing/2014/main" id="{F802D6D2-F118-2B59-9C45-1CC10FBBC48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smtClean="0"/>
              <a:t>.</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smtClean="0"/>
              <a:t>24th IEEE Real Time Conference, ICISE, Quy Nhon, Vietnam, 22-26 April 2024</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pic>
        <p:nvPicPr>
          <p:cNvPr id="13"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2" name="Titre 1">
            <a:extLst>
              <a:ext uri="{FF2B5EF4-FFF2-40B4-BE49-F238E27FC236}">
                <a16:creationId xmlns:a16="http://schemas.microsoft.com/office/drawing/2014/main" id="{A6F77F40-08E8-9301-36C7-9AA7D4B91AF5}"/>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3876667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eux contenus roug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BE21B82-70BD-E39B-E420-F5C8A87EF98F}"/>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8" name="ZoneTexte 7">
            <a:extLst>
              <a:ext uri="{FF2B5EF4-FFF2-40B4-BE49-F238E27FC236}">
                <a16:creationId xmlns:a16="http://schemas.microsoft.com/office/drawing/2014/main" id="{0A0EC86F-304E-3536-3F67-83FB88AE19A8}"/>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Deux contenus Fond rouge</a:t>
            </a:r>
          </a:p>
        </p:txBody>
      </p:sp>
      <p:sp>
        <p:nvSpPr>
          <p:cNvPr id="3" name="Espace réservé de la date 2">
            <a:extLst>
              <a:ext uri="{FF2B5EF4-FFF2-40B4-BE49-F238E27FC236}">
                <a16:creationId xmlns:a16="http://schemas.microsoft.com/office/drawing/2014/main" id="{B0193794-6F65-B456-F1A9-EADC52921C75}"/>
              </a:ext>
            </a:extLst>
          </p:cNvPr>
          <p:cNvSpPr>
            <a:spLocks noGrp="1"/>
          </p:cNvSpPr>
          <p:nvPr>
            <p:ph type="dt" sz="half" idx="14"/>
          </p:nvPr>
        </p:nvSpPr>
        <p:spPr/>
        <p:txBody>
          <a:bodyPr/>
          <a:lstStyle>
            <a:lvl1pPr>
              <a:defRPr>
                <a:solidFill>
                  <a:schemeClr val="bg1"/>
                </a:solidFill>
              </a:defRPr>
            </a:lvl1pPr>
          </a:lstStyle>
          <a:p>
            <a:r>
              <a:rPr lang="fr-FR" smtClean="0"/>
              <a:t>.</a:t>
            </a:r>
            <a:endParaRPr lang="fr-FR" dirty="0"/>
          </a:p>
        </p:txBody>
      </p:sp>
      <p:sp>
        <p:nvSpPr>
          <p:cNvPr id="4" name="Espace réservé du pied de page 3">
            <a:extLst>
              <a:ext uri="{FF2B5EF4-FFF2-40B4-BE49-F238E27FC236}">
                <a16:creationId xmlns:a16="http://schemas.microsoft.com/office/drawing/2014/main" id="{DCC46E9C-9B20-58EA-7754-C9B26EC6B287}"/>
              </a:ext>
            </a:extLst>
          </p:cNvPr>
          <p:cNvSpPr>
            <a:spLocks noGrp="1"/>
          </p:cNvSpPr>
          <p:nvPr>
            <p:ph type="ftr" sz="quarter" idx="15"/>
          </p:nvPr>
        </p:nvSpPr>
        <p:spPr/>
        <p:txBody>
          <a:bodyPr/>
          <a:lstStyle>
            <a:lvl1pPr>
              <a:defRPr>
                <a:solidFill>
                  <a:schemeClr val="bg1"/>
                </a:solidFill>
              </a:defRPr>
            </a:lvl1pPr>
          </a:lstStyle>
          <a:p>
            <a:r>
              <a:rPr lang="en-US" smtClean="0"/>
              <a:t>24th IEEE Real Time Conference, ICISE, Quy Nhon, Vietnam, 22-26 April 2024</a:t>
            </a:r>
            <a:endParaRPr lang="fr-FR" dirty="0"/>
          </a:p>
        </p:txBody>
      </p:sp>
      <p:sp>
        <p:nvSpPr>
          <p:cNvPr id="11" name="Espace réservé du numéro de diapositive 10">
            <a:extLst>
              <a:ext uri="{FF2B5EF4-FFF2-40B4-BE49-F238E27FC236}">
                <a16:creationId xmlns:a16="http://schemas.microsoft.com/office/drawing/2014/main" id="{6DE9E80E-CBBF-3D55-99B3-7F65311E5406}"/>
              </a:ext>
            </a:extLst>
          </p:cNvPr>
          <p:cNvSpPr>
            <a:spLocks noGrp="1"/>
          </p:cNvSpPr>
          <p:nvPr>
            <p:ph type="sldNum" sz="quarter" idx="16"/>
          </p:nvPr>
        </p:nvSpPr>
        <p:spPr/>
        <p:txBody>
          <a:bodyPr/>
          <a:lstStyle>
            <a:lvl1pPr>
              <a:defRPr>
                <a:solidFill>
                  <a:schemeClr val="bg1"/>
                </a:solidFill>
              </a:defRPr>
            </a:lvl1pPr>
          </a:lstStyle>
          <a:p>
            <a:fld id="{0CBC77A0-1F4E-42FF-9FFC-F45C3A64AF90}" type="slidenum">
              <a:rPr lang="fr-FR" smtClean="0"/>
              <a:pPr/>
              <a:t>‹N°›</a:t>
            </a:fld>
            <a:endParaRPr lang="fr-FR" dirty="0"/>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 name="Espace réservé du contenu 2">
            <a:extLst>
              <a:ext uri="{FF2B5EF4-FFF2-40B4-BE49-F238E27FC236}">
                <a16:creationId xmlns:a16="http://schemas.microsoft.com/office/drawing/2014/main" id="{2D5ECB44-F5B7-CEEC-4B2D-A554A8F1E21F}"/>
              </a:ext>
            </a:extLst>
          </p:cNvPr>
          <p:cNvSpPr>
            <a:spLocks noGrp="1"/>
          </p:cNvSpPr>
          <p:nvPr>
            <p:ph idx="1"/>
          </p:nvPr>
        </p:nvSpPr>
        <p:spPr>
          <a:xfrm>
            <a:off x="731838"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6" name="Espace réservé du contenu 2">
            <a:extLst>
              <a:ext uri="{FF2B5EF4-FFF2-40B4-BE49-F238E27FC236}">
                <a16:creationId xmlns:a16="http://schemas.microsoft.com/office/drawing/2014/main" id="{E4B43398-30BC-703C-A14C-DC9A429930A3}"/>
              </a:ext>
            </a:extLst>
          </p:cNvPr>
          <p:cNvSpPr>
            <a:spLocks noGrp="1"/>
          </p:cNvSpPr>
          <p:nvPr>
            <p:ph idx="13"/>
          </p:nvPr>
        </p:nvSpPr>
        <p:spPr>
          <a:xfrm>
            <a:off x="6240163" y="1381125"/>
            <a:ext cx="5220000" cy="4532313"/>
          </a:xfrm>
        </p:spPr>
        <p:txBody>
          <a:bodyPr numCol="1" spcCol="360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7" name="Titre 1">
            <a:extLst>
              <a:ext uri="{FF2B5EF4-FFF2-40B4-BE49-F238E27FC236}">
                <a16:creationId xmlns:a16="http://schemas.microsoft.com/office/drawing/2014/main" id="{44B12903-F071-BF45-FDEC-76B53C495452}"/>
              </a:ext>
            </a:extLst>
          </p:cNvPr>
          <p:cNvSpPr>
            <a:spLocks noGrp="1"/>
          </p:cNvSpPr>
          <p:nvPr>
            <p:ph type="title"/>
          </p:nvPr>
        </p:nvSpPr>
        <p:spPr>
          <a:xfrm>
            <a:off x="731838" y="314036"/>
            <a:ext cx="10728325" cy="871827"/>
          </a:xfrm>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33367314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u + visuel">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Contenu + visuel</a:t>
            </a:r>
          </a:p>
          <a:p>
            <a:endParaRPr lang="fr-FR" sz="1200" dirty="0">
              <a:solidFill>
                <a:schemeClr val="bg1">
                  <a:lumMod val="50000"/>
                </a:schemeClr>
              </a:solidFill>
            </a:endParaRPr>
          </a:p>
        </p:txBody>
      </p:sp>
      <p:sp>
        <p:nvSpPr>
          <p:cNvPr id="2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7015483" y="0"/>
            <a:ext cx="5957423" cy="6858000"/>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Lst>
            <a:rect l="l" t="t" r="r" b="b"/>
            <a:pathLst>
              <a:path w="5957423" h="6858000">
                <a:moveTo>
                  <a:pt x="738225" y="6793932"/>
                </a:moveTo>
                <a:cubicBezTo>
                  <a:pt x="771350" y="6819166"/>
                  <a:pt x="796195" y="6838092"/>
                  <a:pt x="814828" y="6852286"/>
                </a:cubicBezTo>
                <a:lnTo>
                  <a:pt x="822329" y="6858000"/>
                </a:lnTo>
                <a:lnTo>
                  <a:pt x="655724" y="6858000"/>
                </a:lnTo>
                <a:lnTo>
                  <a:pt x="656989" y="6857017"/>
                </a:lnTo>
                <a:cubicBezTo>
                  <a:pt x="738225" y="6793932"/>
                  <a:pt x="738225" y="6793932"/>
                  <a:pt x="738225" y="6793932"/>
                </a:cubicBezTo>
                <a:close/>
                <a:moveTo>
                  <a:pt x="733493" y="6434348"/>
                </a:moveTo>
                <a:cubicBezTo>
                  <a:pt x="733493" y="6780527"/>
                  <a:pt x="733493" y="6780527"/>
                  <a:pt x="733493" y="6780527"/>
                </a:cubicBezTo>
                <a:cubicBezTo>
                  <a:pt x="639637" y="6853075"/>
                  <a:pt x="639637" y="6853075"/>
                  <a:pt x="639637" y="6853075"/>
                </a:cubicBezTo>
                <a:cubicBezTo>
                  <a:pt x="645158" y="6854652"/>
                  <a:pt x="650679" y="6855440"/>
                  <a:pt x="656989" y="6857017"/>
                </a:cubicBezTo>
                <a:cubicBezTo>
                  <a:pt x="650679" y="6856229"/>
                  <a:pt x="644369" y="6854652"/>
                  <a:pt x="638848" y="6853863"/>
                </a:cubicBezTo>
                <a:lnTo>
                  <a:pt x="633515" y="6858000"/>
                </a:lnTo>
                <a:lnTo>
                  <a:pt x="371479" y="6858000"/>
                </a:lnTo>
                <a:lnTo>
                  <a:pt x="371479" y="6799592"/>
                </a:lnTo>
                <a:cubicBezTo>
                  <a:pt x="371479" y="6715076"/>
                  <a:pt x="371479" y="6715076"/>
                  <a:pt x="371479" y="6715076"/>
                </a:cubicBezTo>
                <a:cubicBezTo>
                  <a:pt x="733493" y="6434348"/>
                  <a:pt x="733493" y="6434348"/>
                  <a:pt x="733493" y="6434348"/>
                </a:cubicBezTo>
                <a:close/>
                <a:moveTo>
                  <a:pt x="1106548" y="5786939"/>
                </a:moveTo>
                <a:cubicBezTo>
                  <a:pt x="1106548" y="6133906"/>
                  <a:pt x="1106548" y="6133906"/>
                  <a:pt x="1106548" y="6133906"/>
                </a:cubicBezTo>
                <a:cubicBezTo>
                  <a:pt x="1012693" y="6206454"/>
                  <a:pt x="1012693" y="6206454"/>
                  <a:pt x="1012693" y="6206454"/>
                </a:cubicBezTo>
                <a:cubicBezTo>
                  <a:pt x="744534" y="6413845"/>
                  <a:pt x="744534" y="6413845"/>
                  <a:pt x="744534" y="6413845"/>
                </a:cubicBezTo>
                <a:cubicBezTo>
                  <a:pt x="744534" y="6067667"/>
                  <a:pt x="744534" y="6067667"/>
                  <a:pt x="744534" y="6067667"/>
                </a:cubicBezTo>
                <a:cubicBezTo>
                  <a:pt x="873093" y="5968308"/>
                  <a:pt x="873093" y="5968308"/>
                  <a:pt x="873093" y="5968308"/>
                </a:cubicBezTo>
                <a:cubicBezTo>
                  <a:pt x="1106548" y="5786939"/>
                  <a:pt x="1106548" y="5786939"/>
                  <a:pt x="1106548" y="5786939"/>
                </a:cubicBezTo>
                <a:close/>
                <a:moveTo>
                  <a:pt x="1739875" y="5671020"/>
                </a:moveTo>
                <a:cubicBezTo>
                  <a:pt x="1726467" y="5677328"/>
                  <a:pt x="1726467" y="5677328"/>
                  <a:pt x="1726467" y="5677328"/>
                </a:cubicBezTo>
                <a:cubicBezTo>
                  <a:pt x="1739875" y="5671020"/>
                  <a:pt x="1739875" y="5671020"/>
                  <a:pt x="1739875" y="5671020"/>
                </a:cubicBezTo>
                <a:close/>
                <a:moveTo>
                  <a:pt x="1488280" y="5495959"/>
                </a:moveTo>
                <a:cubicBezTo>
                  <a:pt x="1726467" y="5677328"/>
                  <a:pt x="1726467" y="5677328"/>
                  <a:pt x="1726467" y="5677328"/>
                </a:cubicBezTo>
                <a:cubicBezTo>
                  <a:pt x="1853448" y="5773533"/>
                  <a:pt x="1853448" y="5773533"/>
                  <a:pt x="1853448" y="5773533"/>
                </a:cubicBezTo>
                <a:cubicBezTo>
                  <a:pt x="1489068" y="6056627"/>
                  <a:pt x="1489068" y="6056627"/>
                  <a:pt x="1489068" y="6056627"/>
                </a:cubicBezTo>
                <a:cubicBezTo>
                  <a:pt x="1123900" y="5779053"/>
                  <a:pt x="1123900" y="5779053"/>
                  <a:pt x="1123900" y="5779053"/>
                </a:cubicBezTo>
                <a:cubicBezTo>
                  <a:pt x="1488280" y="5495959"/>
                  <a:pt x="1488280" y="5495959"/>
                  <a:pt x="1488280" y="5495959"/>
                </a:cubicBezTo>
                <a:close/>
                <a:moveTo>
                  <a:pt x="359648" y="4847761"/>
                </a:moveTo>
                <a:cubicBezTo>
                  <a:pt x="724817" y="5125335"/>
                  <a:pt x="724817" y="5125335"/>
                  <a:pt x="724817" y="5125335"/>
                </a:cubicBezTo>
                <a:cubicBezTo>
                  <a:pt x="487418" y="5309070"/>
                  <a:pt x="487418" y="5309070"/>
                  <a:pt x="487418" y="5309070"/>
                </a:cubicBezTo>
                <a:cubicBezTo>
                  <a:pt x="493727" y="5320110"/>
                  <a:pt x="493727" y="5320110"/>
                  <a:pt x="493727" y="5320110"/>
                </a:cubicBezTo>
                <a:cubicBezTo>
                  <a:pt x="733493" y="5134798"/>
                  <a:pt x="733493" y="5134798"/>
                  <a:pt x="733493" y="5134798"/>
                </a:cubicBezTo>
                <a:cubicBezTo>
                  <a:pt x="733493" y="5480976"/>
                  <a:pt x="733493" y="5480976"/>
                  <a:pt x="733493" y="5480976"/>
                </a:cubicBezTo>
                <a:cubicBezTo>
                  <a:pt x="633328" y="5558256"/>
                  <a:pt x="633328" y="5558256"/>
                  <a:pt x="633328" y="5558256"/>
                </a:cubicBezTo>
                <a:cubicBezTo>
                  <a:pt x="641215" y="5570873"/>
                  <a:pt x="641215" y="5570873"/>
                  <a:pt x="641215" y="5570873"/>
                </a:cubicBezTo>
                <a:cubicBezTo>
                  <a:pt x="737436" y="5495959"/>
                  <a:pt x="737436" y="5495959"/>
                  <a:pt x="737436" y="5495959"/>
                </a:cubicBezTo>
                <a:cubicBezTo>
                  <a:pt x="1102605" y="5773533"/>
                  <a:pt x="1102605" y="5773533"/>
                  <a:pt x="1102605" y="5773533"/>
                </a:cubicBezTo>
                <a:cubicBezTo>
                  <a:pt x="866783" y="5956479"/>
                  <a:pt x="866783" y="5956479"/>
                  <a:pt x="866783" y="5956479"/>
                </a:cubicBezTo>
                <a:cubicBezTo>
                  <a:pt x="873093" y="5968308"/>
                  <a:pt x="873093" y="5968308"/>
                  <a:pt x="873093" y="5968308"/>
                </a:cubicBezTo>
                <a:cubicBezTo>
                  <a:pt x="865994" y="5957268"/>
                  <a:pt x="865994" y="5957268"/>
                  <a:pt x="865994" y="5957268"/>
                </a:cubicBezTo>
                <a:cubicBezTo>
                  <a:pt x="738225" y="6056627"/>
                  <a:pt x="738225" y="6056627"/>
                  <a:pt x="738225" y="6056627"/>
                </a:cubicBezTo>
                <a:cubicBezTo>
                  <a:pt x="373056" y="5779053"/>
                  <a:pt x="373056" y="5779053"/>
                  <a:pt x="373056" y="5779053"/>
                </a:cubicBezTo>
                <a:cubicBezTo>
                  <a:pt x="640426" y="5571661"/>
                  <a:pt x="640426" y="5571661"/>
                  <a:pt x="640426" y="5571661"/>
                </a:cubicBezTo>
                <a:cubicBezTo>
                  <a:pt x="633328" y="5559044"/>
                  <a:pt x="633328" y="5559044"/>
                  <a:pt x="633328" y="5559044"/>
                </a:cubicBezTo>
                <a:cubicBezTo>
                  <a:pt x="371479" y="5761705"/>
                  <a:pt x="371479" y="5761705"/>
                  <a:pt x="371479" y="5761705"/>
                </a:cubicBezTo>
                <a:cubicBezTo>
                  <a:pt x="371479" y="5415526"/>
                  <a:pt x="371479" y="5415526"/>
                  <a:pt x="371479" y="5415526"/>
                </a:cubicBezTo>
                <a:cubicBezTo>
                  <a:pt x="493727" y="5320898"/>
                  <a:pt x="493727" y="5320898"/>
                  <a:pt x="493727" y="5320898"/>
                </a:cubicBezTo>
                <a:cubicBezTo>
                  <a:pt x="486629" y="5309070"/>
                  <a:pt x="486629" y="5309070"/>
                  <a:pt x="486629" y="5309070"/>
                </a:cubicBezTo>
                <a:cubicBezTo>
                  <a:pt x="365169" y="5403697"/>
                  <a:pt x="365169" y="5403697"/>
                  <a:pt x="365169" y="5403697"/>
                </a:cubicBezTo>
                <a:cubicBezTo>
                  <a:pt x="0" y="5126124"/>
                  <a:pt x="0" y="5126124"/>
                  <a:pt x="0" y="5126124"/>
                </a:cubicBezTo>
                <a:cubicBezTo>
                  <a:pt x="359648" y="4847761"/>
                  <a:pt x="359648" y="4847761"/>
                  <a:pt x="359648" y="4847761"/>
                </a:cubicBezTo>
                <a:close/>
                <a:moveTo>
                  <a:pt x="1106548" y="4487388"/>
                </a:moveTo>
                <a:cubicBezTo>
                  <a:pt x="1106548" y="4833567"/>
                  <a:pt x="1106548" y="4833567"/>
                  <a:pt x="1106548" y="4833567"/>
                </a:cubicBezTo>
                <a:cubicBezTo>
                  <a:pt x="1018214" y="4902172"/>
                  <a:pt x="1018214" y="4902172"/>
                  <a:pt x="1018214" y="4902172"/>
                </a:cubicBezTo>
                <a:cubicBezTo>
                  <a:pt x="1025312" y="4913212"/>
                  <a:pt x="1025312" y="4913212"/>
                  <a:pt x="1025312" y="4913212"/>
                </a:cubicBezTo>
                <a:cubicBezTo>
                  <a:pt x="1017425" y="4902960"/>
                  <a:pt x="1017425" y="4902960"/>
                  <a:pt x="1017425" y="4902960"/>
                </a:cubicBezTo>
                <a:cubicBezTo>
                  <a:pt x="744534" y="5114295"/>
                  <a:pt x="744534" y="5114295"/>
                  <a:pt x="744534" y="5114295"/>
                </a:cubicBezTo>
                <a:cubicBezTo>
                  <a:pt x="744534" y="4768116"/>
                  <a:pt x="744534" y="4768116"/>
                  <a:pt x="744534" y="4768116"/>
                </a:cubicBezTo>
                <a:cubicBezTo>
                  <a:pt x="856530" y="4680586"/>
                  <a:pt x="856530" y="4680586"/>
                  <a:pt x="856530" y="4680586"/>
                </a:cubicBezTo>
                <a:cubicBezTo>
                  <a:pt x="849432" y="4670335"/>
                  <a:pt x="849432" y="4670335"/>
                  <a:pt x="849432" y="4670335"/>
                </a:cubicBezTo>
                <a:cubicBezTo>
                  <a:pt x="857319" y="4680586"/>
                  <a:pt x="857319" y="4680586"/>
                  <a:pt x="857319" y="4680586"/>
                </a:cubicBezTo>
                <a:cubicBezTo>
                  <a:pt x="1106548" y="4487388"/>
                  <a:pt x="1106548" y="4487388"/>
                  <a:pt x="1106548" y="4487388"/>
                </a:cubicBezTo>
                <a:close/>
                <a:moveTo>
                  <a:pt x="737436" y="4196409"/>
                </a:moveTo>
                <a:cubicBezTo>
                  <a:pt x="1102605" y="4473983"/>
                  <a:pt x="1102605" y="4473983"/>
                  <a:pt x="1102605" y="4473983"/>
                </a:cubicBezTo>
                <a:cubicBezTo>
                  <a:pt x="849432" y="4670335"/>
                  <a:pt x="849432" y="4670335"/>
                  <a:pt x="849432" y="4670335"/>
                </a:cubicBezTo>
                <a:cubicBezTo>
                  <a:pt x="738225" y="4756288"/>
                  <a:pt x="738225" y="4756288"/>
                  <a:pt x="738225" y="4756288"/>
                </a:cubicBezTo>
                <a:cubicBezTo>
                  <a:pt x="373056" y="4478714"/>
                  <a:pt x="373056" y="4478714"/>
                  <a:pt x="373056" y="4478714"/>
                </a:cubicBezTo>
                <a:cubicBezTo>
                  <a:pt x="737436" y="4196409"/>
                  <a:pt x="737436" y="4196409"/>
                  <a:pt x="737436" y="4196409"/>
                </a:cubicBezTo>
                <a:close/>
                <a:moveTo>
                  <a:pt x="1115224" y="3544268"/>
                </a:moveTo>
                <a:cubicBezTo>
                  <a:pt x="1125477" y="3552154"/>
                  <a:pt x="1125477" y="3552154"/>
                  <a:pt x="1125477" y="3552154"/>
                </a:cubicBezTo>
                <a:cubicBezTo>
                  <a:pt x="1480393" y="3821842"/>
                  <a:pt x="1480393" y="3821842"/>
                  <a:pt x="1480393" y="3821842"/>
                </a:cubicBezTo>
                <a:cubicBezTo>
                  <a:pt x="1116013" y="4104935"/>
                  <a:pt x="1116013" y="4104935"/>
                  <a:pt x="1116013" y="4104935"/>
                </a:cubicBezTo>
                <a:cubicBezTo>
                  <a:pt x="750844" y="3826573"/>
                  <a:pt x="750844" y="3826573"/>
                  <a:pt x="750844" y="3826573"/>
                </a:cubicBezTo>
                <a:cubicBezTo>
                  <a:pt x="1115224" y="3544268"/>
                  <a:pt x="1115224" y="3544268"/>
                  <a:pt x="1115224" y="3544268"/>
                </a:cubicBezTo>
                <a:close/>
                <a:moveTo>
                  <a:pt x="1480393" y="2538851"/>
                </a:moveTo>
                <a:cubicBezTo>
                  <a:pt x="1480393" y="2885030"/>
                  <a:pt x="1480393" y="2885030"/>
                  <a:pt x="1480393" y="2885030"/>
                </a:cubicBezTo>
                <a:cubicBezTo>
                  <a:pt x="1386537" y="2957578"/>
                  <a:pt x="1386537" y="2957578"/>
                  <a:pt x="1386537" y="2957578"/>
                </a:cubicBezTo>
                <a:cubicBezTo>
                  <a:pt x="1392847" y="2969406"/>
                  <a:pt x="1392847" y="2969406"/>
                  <a:pt x="1392847" y="2969406"/>
                </a:cubicBezTo>
                <a:cubicBezTo>
                  <a:pt x="1385748" y="2958366"/>
                  <a:pt x="1385748" y="2958366"/>
                  <a:pt x="1385748" y="2958366"/>
                </a:cubicBezTo>
                <a:cubicBezTo>
                  <a:pt x="1118379" y="3165758"/>
                  <a:pt x="1118379" y="3165758"/>
                  <a:pt x="1118379" y="3165758"/>
                </a:cubicBezTo>
                <a:cubicBezTo>
                  <a:pt x="1118379" y="2819579"/>
                  <a:pt x="1118379" y="2819579"/>
                  <a:pt x="1118379" y="2819579"/>
                </a:cubicBezTo>
                <a:cubicBezTo>
                  <a:pt x="1246148" y="2720221"/>
                  <a:pt x="1246148" y="2720221"/>
                  <a:pt x="1246148" y="2720221"/>
                </a:cubicBezTo>
                <a:cubicBezTo>
                  <a:pt x="1239839" y="2708392"/>
                  <a:pt x="1239839" y="2708392"/>
                  <a:pt x="1239839" y="2708392"/>
                </a:cubicBezTo>
                <a:cubicBezTo>
                  <a:pt x="1246937" y="2719432"/>
                  <a:pt x="1246937" y="2719432"/>
                  <a:pt x="1246937" y="2719432"/>
                </a:cubicBezTo>
                <a:cubicBezTo>
                  <a:pt x="1480393" y="2538851"/>
                  <a:pt x="1480393" y="2538851"/>
                  <a:pt x="1480393" y="2538851"/>
                </a:cubicBezTo>
                <a:close/>
                <a:moveTo>
                  <a:pt x="732704" y="1598885"/>
                </a:moveTo>
                <a:cubicBezTo>
                  <a:pt x="1097873" y="1876459"/>
                  <a:pt x="1097873" y="1876459"/>
                  <a:pt x="1097873" y="1876459"/>
                </a:cubicBezTo>
                <a:cubicBezTo>
                  <a:pt x="860473" y="2060194"/>
                  <a:pt x="860473" y="2060194"/>
                  <a:pt x="860473" y="2060194"/>
                </a:cubicBezTo>
                <a:cubicBezTo>
                  <a:pt x="867572" y="2072022"/>
                  <a:pt x="867572" y="2072022"/>
                  <a:pt x="867572" y="2072022"/>
                </a:cubicBezTo>
                <a:cubicBezTo>
                  <a:pt x="1106548" y="1885922"/>
                  <a:pt x="1106548" y="1885922"/>
                  <a:pt x="1106548" y="1885922"/>
                </a:cubicBezTo>
                <a:cubicBezTo>
                  <a:pt x="1106548" y="2232889"/>
                  <a:pt x="1106548" y="2232889"/>
                  <a:pt x="1106548" y="2232889"/>
                </a:cubicBezTo>
                <a:cubicBezTo>
                  <a:pt x="1007172" y="2310168"/>
                  <a:pt x="1007172" y="2310168"/>
                  <a:pt x="1007172" y="2310168"/>
                </a:cubicBezTo>
                <a:cubicBezTo>
                  <a:pt x="1014270" y="2322785"/>
                  <a:pt x="1014270" y="2322785"/>
                  <a:pt x="1014270" y="2322785"/>
                </a:cubicBezTo>
                <a:cubicBezTo>
                  <a:pt x="1110492" y="2247872"/>
                  <a:pt x="1110492" y="2247872"/>
                  <a:pt x="1110492" y="2247872"/>
                </a:cubicBezTo>
                <a:cubicBezTo>
                  <a:pt x="1475660" y="2525446"/>
                  <a:pt x="1475660" y="2525446"/>
                  <a:pt x="1475660" y="2525446"/>
                </a:cubicBezTo>
                <a:cubicBezTo>
                  <a:pt x="1239839" y="2708392"/>
                  <a:pt x="1239839" y="2708392"/>
                  <a:pt x="1239839" y="2708392"/>
                </a:cubicBezTo>
                <a:cubicBezTo>
                  <a:pt x="1112069" y="2807751"/>
                  <a:pt x="1112069" y="2807751"/>
                  <a:pt x="1112069" y="2807751"/>
                </a:cubicBezTo>
                <a:cubicBezTo>
                  <a:pt x="746900" y="2530177"/>
                  <a:pt x="746900" y="2530177"/>
                  <a:pt x="746900" y="2530177"/>
                </a:cubicBezTo>
                <a:cubicBezTo>
                  <a:pt x="1013481" y="2322785"/>
                  <a:pt x="1013481" y="2322785"/>
                  <a:pt x="1013481" y="2322785"/>
                </a:cubicBezTo>
                <a:cubicBezTo>
                  <a:pt x="1006383" y="2310168"/>
                  <a:pt x="1006383" y="2310168"/>
                  <a:pt x="1006383" y="2310168"/>
                </a:cubicBezTo>
                <a:cubicBezTo>
                  <a:pt x="744534" y="2513617"/>
                  <a:pt x="744534" y="2513617"/>
                  <a:pt x="744534" y="2513617"/>
                </a:cubicBezTo>
                <a:cubicBezTo>
                  <a:pt x="744534" y="2166650"/>
                  <a:pt x="744534" y="2166650"/>
                  <a:pt x="744534" y="2166650"/>
                </a:cubicBezTo>
                <a:cubicBezTo>
                  <a:pt x="866783" y="2072022"/>
                  <a:pt x="866783" y="2072022"/>
                  <a:pt x="866783" y="2072022"/>
                </a:cubicBezTo>
                <a:cubicBezTo>
                  <a:pt x="860473" y="2060983"/>
                  <a:pt x="860473" y="2060983"/>
                  <a:pt x="860473" y="2060983"/>
                </a:cubicBezTo>
                <a:cubicBezTo>
                  <a:pt x="738225" y="2155610"/>
                  <a:pt x="738225" y="2155610"/>
                  <a:pt x="738225" y="2155610"/>
                </a:cubicBezTo>
                <a:cubicBezTo>
                  <a:pt x="373056" y="1878036"/>
                  <a:pt x="373056" y="1878036"/>
                  <a:pt x="373056" y="1878036"/>
                </a:cubicBezTo>
                <a:cubicBezTo>
                  <a:pt x="732704" y="1598885"/>
                  <a:pt x="732704" y="1598885"/>
                  <a:pt x="732704" y="1598885"/>
                </a:cubicBezTo>
                <a:close/>
                <a:moveTo>
                  <a:pt x="1480393" y="1238512"/>
                </a:moveTo>
                <a:cubicBezTo>
                  <a:pt x="1480393" y="1585480"/>
                  <a:pt x="1480393" y="1585480"/>
                  <a:pt x="1480393" y="1585480"/>
                </a:cubicBezTo>
                <a:cubicBezTo>
                  <a:pt x="1391269" y="1654085"/>
                  <a:pt x="1391269" y="1654085"/>
                  <a:pt x="1391269" y="1654085"/>
                </a:cubicBezTo>
                <a:cubicBezTo>
                  <a:pt x="1399156" y="1664336"/>
                  <a:pt x="1399156" y="1664336"/>
                  <a:pt x="1399156" y="1664336"/>
                </a:cubicBezTo>
                <a:cubicBezTo>
                  <a:pt x="1483547" y="1598885"/>
                  <a:pt x="1483547" y="1598885"/>
                  <a:pt x="1483547" y="1598885"/>
                </a:cubicBezTo>
                <a:cubicBezTo>
                  <a:pt x="1848716" y="1876459"/>
                  <a:pt x="1848716" y="1876459"/>
                  <a:pt x="1848716" y="1876459"/>
                </a:cubicBezTo>
                <a:cubicBezTo>
                  <a:pt x="1658639" y="2023920"/>
                  <a:pt x="1658639" y="2023920"/>
                  <a:pt x="1658639" y="2023920"/>
                </a:cubicBezTo>
                <a:cubicBezTo>
                  <a:pt x="1489068" y="2155610"/>
                  <a:pt x="1489068" y="2155610"/>
                  <a:pt x="1489068" y="2155610"/>
                </a:cubicBezTo>
                <a:cubicBezTo>
                  <a:pt x="1123900" y="1878036"/>
                  <a:pt x="1123900" y="1878036"/>
                  <a:pt x="1123900" y="1878036"/>
                </a:cubicBezTo>
                <a:cubicBezTo>
                  <a:pt x="1398368" y="1665124"/>
                  <a:pt x="1398368" y="1665124"/>
                  <a:pt x="1398368" y="1665124"/>
                </a:cubicBezTo>
                <a:cubicBezTo>
                  <a:pt x="1390481" y="1654085"/>
                  <a:pt x="1390481" y="1654085"/>
                  <a:pt x="1390481" y="1654085"/>
                </a:cubicBezTo>
                <a:cubicBezTo>
                  <a:pt x="1118379" y="1865419"/>
                  <a:pt x="1118379" y="1865419"/>
                  <a:pt x="1118379" y="1865419"/>
                </a:cubicBezTo>
                <a:cubicBezTo>
                  <a:pt x="1118379" y="1519240"/>
                  <a:pt x="1118379" y="1519240"/>
                  <a:pt x="1118379" y="1519240"/>
                </a:cubicBezTo>
                <a:cubicBezTo>
                  <a:pt x="1230374" y="1432499"/>
                  <a:pt x="1230374" y="1432499"/>
                  <a:pt x="1230374" y="1432499"/>
                </a:cubicBezTo>
                <a:cubicBezTo>
                  <a:pt x="1480393" y="1238512"/>
                  <a:pt x="1480393" y="1238512"/>
                  <a:pt x="1480393" y="1238512"/>
                </a:cubicBezTo>
                <a:close/>
                <a:moveTo>
                  <a:pt x="1110492" y="947533"/>
                </a:moveTo>
                <a:cubicBezTo>
                  <a:pt x="1475660" y="1225107"/>
                  <a:pt x="1475660" y="1225107"/>
                  <a:pt x="1475660" y="1225107"/>
                </a:cubicBezTo>
                <a:cubicBezTo>
                  <a:pt x="1223276" y="1421459"/>
                  <a:pt x="1223276" y="1421459"/>
                  <a:pt x="1223276" y="1421459"/>
                </a:cubicBezTo>
                <a:cubicBezTo>
                  <a:pt x="1230374" y="1432499"/>
                  <a:pt x="1230374" y="1432499"/>
                  <a:pt x="1230374" y="1432499"/>
                </a:cubicBezTo>
                <a:cubicBezTo>
                  <a:pt x="1222487" y="1422247"/>
                  <a:pt x="1222487" y="1422247"/>
                  <a:pt x="1222487" y="1422247"/>
                </a:cubicBezTo>
                <a:cubicBezTo>
                  <a:pt x="1112069" y="1508201"/>
                  <a:pt x="1112069" y="1508201"/>
                  <a:pt x="1112069" y="1508201"/>
                </a:cubicBezTo>
                <a:cubicBezTo>
                  <a:pt x="746900" y="1230627"/>
                  <a:pt x="746900" y="1230627"/>
                  <a:pt x="746900" y="1230627"/>
                </a:cubicBezTo>
                <a:cubicBezTo>
                  <a:pt x="1110492" y="947533"/>
                  <a:pt x="1110492" y="947533"/>
                  <a:pt x="1110492" y="947533"/>
                </a:cubicBezTo>
                <a:close/>
                <a:moveTo>
                  <a:pt x="1488280" y="296181"/>
                </a:moveTo>
                <a:cubicBezTo>
                  <a:pt x="1498533" y="304066"/>
                  <a:pt x="1498533" y="304066"/>
                  <a:pt x="1498533" y="304066"/>
                </a:cubicBezTo>
                <a:cubicBezTo>
                  <a:pt x="1853448" y="573754"/>
                  <a:pt x="1853448" y="573754"/>
                  <a:pt x="1853448" y="573754"/>
                </a:cubicBezTo>
                <a:cubicBezTo>
                  <a:pt x="1489068" y="856060"/>
                  <a:pt x="1489068" y="856060"/>
                  <a:pt x="1489068" y="856060"/>
                </a:cubicBezTo>
                <a:cubicBezTo>
                  <a:pt x="1123900" y="578486"/>
                  <a:pt x="1123900" y="578486"/>
                  <a:pt x="1123900" y="578486"/>
                </a:cubicBezTo>
                <a:cubicBezTo>
                  <a:pt x="1488280" y="296181"/>
                  <a:pt x="1488280" y="296181"/>
                  <a:pt x="1488280" y="296181"/>
                </a:cubicBezTo>
                <a:close/>
                <a:moveTo>
                  <a:pt x="1493012" y="0"/>
                </a:moveTo>
                <a:lnTo>
                  <a:pt x="5957423" y="0"/>
                </a:lnTo>
                <a:lnTo>
                  <a:pt x="5957423" y="6858000"/>
                </a:lnTo>
                <a:lnTo>
                  <a:pt x="843615" y="6858000"/>
                </a:lnTo>
                <a:lnTo>
                  <a:pt x="810785" y="6833040"/>
                </a:lnTo>
                <a:cubicBezTo>
                  <a:pt x="746900" y="6784470"/>
                  <a:pt x="746900" y="6784470"/>
                  <a:pt x="746900" y="6784470"/>
                </a:cubicBezTo>
                <a:cubicBezTo>
                  <a:pt x="746900" y="6429617"/>
                  <a:pt x="746900" y="6429617"/>
                  <a:pt x="746900" y="6429617"/>
                </a:cubicBezTo>
                <a:cubicBezTo>
                  <a:pt x="1019002" y="6218282"/>
                  <a:pt x="1019002" y="6218282"/>
                  <a:pt x="1019002" y="6218282"/>
                </a:cubicBezTo>
                <a:cubicBezTo>
                  <a:pt x="1012693" y="6206454"/>
                  <a:pt x="1012693" y="6206454"/>
                  <a:pt x="1012693" y="6206454"/>
                </a:cubicBezTo>
                <a:cubicBezTo>
                  <a:pt x="1019791" y="6217493"/>
                  <a:pt x="1019791" y="6217493"/>
                  <a:pt x="1019791" y="6217493"/>
                </a:cubicBezTo>
                <a:cubicBezTo>
                  <a:pt x="1110492" y="6147311"/>
                  <a:pt x="1110492" y="6147311"/>
                  <a:pt x="1110492" y="6147311"/>
                </a:cubicBezTo>
                <a:cubicBezTo>
                  <a:pt x="1489068" y="6435925"/>
                  <a:pt x="1489068" y="6435925"/>
                  <a:pt x="1489068" y="6435925"/>
                </a:cubicBezTo>
                <a:cubicBezTo>
                  <a:pt x="1870800" y="6140214"/>
                  <a:pt x="1870800" y="6140214"/>
                  <a:pt x="1870800" y="6140214"/>
                </a:cubicBezTo>
                <a:cubicBezTo>
                  <a:pt x="1870800" y="6021930"/>
                  <a:pt x="1870800" y="6021930"/>
                  <a:pt x="1870800" y="6021930"/>
                </a:cubicBezTo>
                <a:cubicBezTo>
                  <a:pt x="1857392" y="6027450"/>
                  <a:pt x="1857392" y="6027450"/>
                  <a:pt x="1857392" y="6027450"/>
                </a:cubicBezTo>
                <a:cubicBezTo>
                  <a:pt x="1857392" y="6133906"/>
                  <a:pt x="1857392" y="6133906"/>
                  <a:pt x="1857392" y="6133906"/>
                </a:cubicBezTo>
                <a:cubicBezTo>
                  <a:pt x="1495378" y="6413845"/>
                  <a:pt x="1495378" y="6413845"/>
                  <a:pt x="1495378" y="6413845"/>
                </a:cubicBezTo>
                <a:cubicBezTo>
                  <a:pt x="1495378" y="6067667"/>
                  <a:pt x="1495378" y="6067667"/>
                  <a:pt x="1495378" y="6067667"/>
                </a:cubicBezTo>
                <a:cubicBezTo>
                  <a:pt x="1857392" y="5786939"/>
                  <a:pt x="1857392" y="5786939"/>
                  <a:pt x="1857392" y="5786939"/>
                </a:cubicBezTo>
                <a:cubicBezTo>
                  <a:pt x="1857392" y="6026661"/>
                  <a:pt x="1857392" y="6026661"/>
                  <a:pt x="1857392" y="6026661"/>
                </a:cubicBezTo>
                <a:cubicBezTo>
                  <a:pt x="1870800" y="6021141"/>
                  <a:pt x="1870800" y="6021141"/>
                  <a:pt x="1870800" y="6021141"/>
                </a:cubicBezTo>
                <a:cubicBezTo>
                  <a:pt x="1870800" y="5770379"/>
                  <a:pt x="1870800" y="5770379"/>
                  <a:pt x="1870800" y="5770379"/>
                </a:cubicBezTo>
                <a:cubicBezTo>
                  <a:pt x="1739875" y="5671020"/>
                  <a:pt x="1739875" y="5671020"/>
                  <a:pt x="1739875" y="5671020"/>
                </a:cubicBezTo>
                <a:cubicBezTo>
                  <a:pt x="1497744" y="5487285"/>
                  <a:pt x="1497744" y="5487285"/>
                  <a:pt x="1497744" y="5487285"/>
                </a:cubicBezTo>
                <a:cubicBezTo>
                  <a:pt x="1497744" y="5307493"/>
                  <a:pt x="1497744" y="5307493"/>
                  <a:pt x="1497744" y="5307493"/>
                </a:cubicBezTo>
                <a:cubicBezTo>
                  <a:pt x="1484336" y="5309858"/>
                  <a:pt x="1484336" y="5309858"/>
                  <a:pt x="1484336" y="5309858"/>
                </a:cubicBezTo>
                <a:cubicBezTo>
                  <a:pt x="1484336" y="5480976"/>
                  <a:pt x="1484336" y="5480976"/>
                  <a:pt x="1484336" y="5480976"/>
                </a:cubicBezTo>
                <a:cubicBezTo>
                  <a:pt x="1122322" y="5761705"/>
                  <a:pt x="1122322" y="5761705"/>
                  <a:pt x="1122322" y="5761705"/>
                </a:cubicBezTo>
                <a:cubicBezTo>
                  <a:pt x="1122322" y="5415526"/>
                  <a:pt x="1122322" y="5415526"/>
                  <a:pt x="1122322" y="5415526"/>
                </a:cubicBezTo>
                <a:cubicBezTo>
                  <a:pt x="1292682" y="5283047"/>
                  <a:pt x="1292682" y="5283047"/>
                  <a:pt x="1292682" y="5283047"/>
                </a:cubicBezTo>
                <a:cubicBezTo>
                  <a:pt x="1285583" y="5272796"/>
                  <a:pt x="1285583" y="5272796"/>
                  <a:pt x="1285583" y="5272796"/>
                </a:cubicBezTo>
                <a:cubicBezTo>
                  <a:pt x="1116013" y="5403697"/>
                  <a:pt x="1116013" y="5403697"/>
                  <a:pt x="1116013" y="5403697"/>
                </a:cubicBezTo>
                <a:cubicBezTo>
                  <a:pt x="750844" y="5126124"/>
                  <a:pt x="750844" y="5126124"/>
                  <a:pt x="750844" y="5126124"/>
                </a:cubicBezTo>
                <a:cubicBezTo>
                  <a:pt x="1025312" y="4913212"/>
                  <a:pt x="1025312" y="4913212"/>
                  <a:pt x="1025312" y="4913212"/>
                </a:cubicBezTo>
                <a:cubicBezTo>
                  <a:pt x="1110492" y="4847761"/>
                  <a:pt x="1110492" y="4847761"/>
                  <a:pt x="1110492" y="4847761"/>
                </a:cubicBezTo>
                <a:cubicBezTo>
                  <a:pt x="1475660" y="5125335"/>
                  <a:pt x="1475660" y="5125335"/>
                  <a:pt x="1475660" y="5125335"/>
                </a:cubicBezTo>
                <a:cubicBezTo>
                  <a:pt x="1285583" y="5272008"/>
                  <a:pt x="1285583" y="5272008"/>
                  <a:pt x="1285583" y="5272008"/>
                </a:cubicBezTo>
                <a:cubicBezTo>
                  <a:pt x="1293470" y="5283047"/>
                  <a:pt x="1293470" y="5283047"/>
                  <a:pt x="1293470" y="5283047"/>
                </a:cubicBezTo>
                <a:cubicBezTo>
                  <a:pt x="1484336" y="5134798"/>
                  <a:pt x="1484336" y="5134798"/>
                  <a:pt x="1484336" y="5134798"/>
                </a:cubicBezTo>
                <a:cubicBezTo>
                  <a:pt x="1484336" y="5309070"/>
                  <a:pt x="1484336" y="5309070"/>
                  <a:pt x="1484336" y="5309070"/>
                </a:cubicBezTo>
                <a:cubicBezTo>
                  <a:pt x="1497744" y="5306704"/>
                  <a:pt x="1497744" y="5306704"/>
                  <a:pt x="1497744" y="5306704"/>
                </a:cubicBezTo>
                <a:cubicBezTo>
                  <a:pt x="1497744" y="5129278"/>
                  <a:pt x="1497744" y="5129278"/>
                  <a:pt x="1497744" y="5129278"/>
                </a:cubicBezTo>
                <a:cubicBezTo>
                  <a:pt x="1513518" y="5116661"/>
                  <a:pt x="1513518" y="5116661"/>
                  <a:pt x="1513518" y="5116661"/>
                </a:cubicBezTo>
                <a:cubicBezTo>
                  <a:pt x="1513518" y="5100101"/>
                  <a:pt x="1513518" y="5100101"/>
                  <a:pt x="1513518" y="5100101"/>
                </a:cubicBezTo>
                <a:cubicBezTo>
                  <a:pt x="1495378" y="5114295"/>
                  <a:pt x="1495378" y="5114295"/>
                  <a:pt x="1495378" y="5114295"/>
                </a:cubicBezTo>
                <a:cubicBezTo>
                  <a:pt x="1495378" y="4768116"/>
                  <a:pt x="1495378" y="4768116"/>
                  <a:pt x="1495378" y="4768116"/>
                </a:cubicBezTo>
                <a:cubicBezTo>
                  <a:pt x="1513518" y="4753922"/>
                  <a:pt x="1513518" y="4753922"/>
                  <a:pt x="1513518" y="4753922"/>
                </a:cubicBezTo>
                <a:cubicBezTo>
                  <a:pt x="1513518" y="4737362"/>
                  <a:pt x="1513518" y="4737362"/>
                  <a:pt x="1513518" y="4737362"/>
                </a:cubicBezTo>
                <a:cubicBezTo>
                  <a:pt x="1489068" y="4756288"/>
                  <a:pt x="1489068" y="4756288"/>
                  <a:pt x="1489068" y="4756288"/>
                </a:cubicBezTo>
                <a:cubicBezTo>
                  <a:pt x="1123900" y="4478714"/>
                  <a:pt x="1123900" y="4478714"/>
                  <a:pt x="1123900" y="4478714"/>
                </a:cubicBezTo>
                <a:cubicBezTo>
                  <a:pt x="1488280" y="4196409"/>
                  <a:pt x="1488280" y="4196409"/>
                  <a:pt x="1488280" y="4196409"/>
                </a:cubicBezTo>
                <a:cubicBezTo>
                  <a:pt x="1853448" y="4473983"/>
                  <a:pt x="1853448" y="4473983"/>
                  <a:pt x="1853448" y="4473983"/>
                </a:cubicBezTo>
                <a:cubicBezTo>
                  <a:pt x="1514307" y="4737362"/>
                  <a:pt x="1514307" y="4737362"/>
                  <a:pt x="1514307" y="4737362"/>
                </a:cubicBezTo>
                <a:cubicBezTo>
                  <a:pt x="1514307" y="4753134"/>
                  <a:pt x="1514307" y="4753134"/>
                  <a:pt x="1514307" y="4753134"/>
                </a:cubicBezTo>
                <a:cubicBezTo>
                  <a:pt x="1857392" y="4487388"/>
                  <a:pt x="1857392" y="4487388"/>
                  <a:pt x="1857392" y="4487388"/>
                </a:cubicBezTo>
                <a:cubicBezTo>
                  <a:pt x="1857392" y="4833567"/>
                  <a:pt x="1857392" y="4833567"/>
                  <a:pt x="1857392" y="4833567"/>
                </a:cubicBezTo>
                <a:cubicBezTo>
                  <a:pt x="1514307" y="5100101"/>
                  <a:pt x="1514307" y="5100101"/>
                  <a:pt x="1514307" y="5100101"/>
                </a:cubicBezTo>
                <a:cubicBezTo>
                  <a:pt x="1514307" y="5116661"/>
                  <a:pt x="1514307" y="5116661"/>
                  <a:pt x="1514307" y="5116661"/>
                </a:cubicBezTo>
                <a:cubicBezTo>
                  <a:pt x="1870800" y="4839875"/>
                  <a:pt x="1870800" y="4839875"/>
                  <a:pt x="1870800" y="4839875"/>
                </a:cubicBezTo>
                <a:cubicBezTo>
                  <a:pt x="1870800" y="4470828"/>
                  <a:pt x="1870800" y="4470828"/>
                  <a:pt x="1870800" y="4470828"/>
                </a:cubicBezTo>
                <a:cubicBezTo>
                  <a:pt x="1497744" y="4186946"/>
                  <a:pt x="1497744" y="4186946"/>
                  <a:pt x="1497744" y="4186946"/>
                </a:cubicBezTo>
                <a:cubicBezTo>
                  <a:pt x="1497744" y="3839190"/>
                  <a:pt x="1497744" y="3839190"/>
                  <a:pt x="1497744" y="3839190"/>
                </a:cubicBezTo>
                <a:cubicBezTo>
                  <a:pt x="1484336" y="3849441"/>
                  <a:pt x="1484336" y="3849441"/>
                  <a:pt x="1484336" y="3849441"/>
                </a:cubicBezTo>
                <a:cubicBezTo>
                  <a:pt x="1484336" y="4182215"/>
                  <a:pt x="1484336" y="4182215"/>
                  <a:pt x="1484336" y="4182215"/>
                </a:cubicBezTo>
                <a:cubicBezTo>
                  <a:pt x="1122322" y="4462154"/>
                  <a:pt x="1122322" y="4462154"/>
                  <a:pt x="1122322" y="4462154"/>
                </a:cubicBezTo>
                <a:cubicBezTo>
                  <a:pt x="1122322" y="4115975"/>
                  <a:pt x="1122322" y="4115975"/>
                  <a:pt x="1122322" y="4115975"/>
                </a:cubicBezTo>
                <a:cubicBezTo>
                  <a:pt x="1484336" y="3835248"/>
                  <a:pt x="1484336" y="3835248"/>
                  <a:pt x="1484336" y="3835248"/>
                </a:cubicBezTo>
                <a:cubicBezTo>
                  <a:pt x="1484336" y="3848653"/>
                  <a:pt x="1484336" y="3848653"/>
                  <a:pt x="1484336" y="3848653"/>
                </a:cubicBezTo>
                <a:cubicBezTo>
                  <a:pt x="1497744" y="3838402"/>
                  <a:pt x="1497744" y="3838402"/>
                  <a:pt x="1497744" y="3838402"/>
                </a:cubicBezTo>
                <a:cubicBezTo>
                  <a:pt x="1497744" y="3818688"/>
                  <a:pt x="1497744" y="3818688"/>
                  <a:pt x="1497744" y="3818688"/>
                </a:cubicBezTo>
                <a:cubicBezTo>
                  <a:pt x="1136519" y="3544268"/>
                  <a:pt x="1136519" y="3544268"/>
                  <a:pt x="1136519" y="3544268"/>
                </a:cubicBezTo>
                <a:cubicBezTo>
                  <a:pt x="1125477" y="3552154"/>
                  <a:pt x="1125477" y="3552154"/>
                  <a:pt x="1125477" y="3552154"/>
                </a:cubicBezTo>
                <a:cubicBezTo>
                  <a:pt x="1135730" y="3543479"/>
                  <a:pt x="1135730" y="3543479"/>
                  <a:pt x="1135730" y="3543479"/>
                </a:cubicBezTo>
                <a:cubicBezTo>
                  <a:pt x="1119956" y="3531651"/>
                  <a:pt x="1119956" y="3531651"/>
                  <a:pt x="1119956" y="3531651"/>
                </a:cubicBezTo>
                <a:cubicBezTo>
                  <a:pt x="1119956" y="3519822"/>
                  <a:pt x="1119956" y="3519822"/>
                  <a:pt x="1119956" y="3519822"/>
                </a:cubicBezTo>
                <a:cubicBezTo>
                  <a:pt x="1106548" y="3519822"/>
                  <a:pt x="1106548" y="3519822"/>
                  <a:pt x="1106548" y="3519822"/>
                </a:cubicBezTo>
                <a:cubicBezTo>
                  <a:pt x="1106548" y="3532439"/>
                  <a:pt x="1106548" y="3532439"/>
                  <a:pt x="1106548" y="3532439"/>
                </a:cubicBezTo>
                <a:cubicBezTo>
                  <a:pt x="744534" y="3812379"/>
                  <a:pt x="744534" y="3812379"/>
                  <a:pt x="744534" y="3812379"/>
                </a:cubicBezTo>
                <a:cubicBezTo>
                  <a:pt x="744534" y="3495377"/>
                  <a:pt x="744534" y="3495377"/>
                  <a:pt x="744534" y="3495377"/>
                </a:cubicBezTo>
                <a:cubicBezTo>
                  <a:pt x="744534" y="3466989"/>
                  <a:pt x="744534" y="3466989"/>
                  <a:pt x="744534" y="3466989"/>
                </a:cubicBezTo>
                <a:cubicBezTo>
                  <a:pt x="1106548" y="3186261"/>
                  <a:pt x="1106548" y="3186261"/>
                  <a:pt x="1106548" y="3186261"/>
                </a:cubicBezTo>
                <a:cubicBezTo>
                  <a:pt x="1106548" y="3500109"/>
                  <a:pt x="1106548" y="3500109"/>
                  <a:pt x="1106548" y="3500109"/>
                </a:cubicBezTo>
                <a:cubicBezTo>
                  <a:pt x="1106548" y="3519034"/>
                  <a:pt x="1106548" y="3519034"/>
                  <a:pt x="1106548" y="3519034"/>
                </a:cubicBezTo>
                <a:cubicBezTo>
                  <a:pt x="1119956" y="3519034"/>
                  <a:pt x="1119956" y="3519034"/>
                  <a:pt x="1119956" y="3519034"/>
                </a:cubicBezTo>
                <a:cubicBezTo>
                  <a:pt x="1119956" y="3180741"/>
                  <a:pt x="1119956" y="3180741"/>
                  <a:pt x="1119956" y="3180741"/>
                </a:cubicBezTo>
                <a:cubicBezTo>
                  <a:pt x="1392847" y="2969406"/>
                  <a:pt x="1392847" y="2969406"/>
                  <a:pt x="1392847" y="2969406"/>
                </a:cubicBezTo>
                <a:cubicBezTo>
                  <a:pt x="1483547" y="2899224"/>
                  <a:pt x="1483547" y="2899224"/>
                  <a:pt x="1483547" y="2899224"/>
                </a:cubicBezTo>
                <a:cubicBezTo>
                  <a:pt x="1862913" y="3187049"/>
                  <a:pt x="1862913" y="3187049"/>
                  <a:pt x="1862913" y="3187049"/>
                </a:cubicBezTo>
                <a:cubicBezTo>
                  <a:pt x="2243855" y="2891339"/>
                  <a:pt x="2243855" y="2891339"/>
                  <a:pt x="2243855" y="2891339"/>
                </a:cubicBezTo>
                <a:cubicBezTo>
                  <a:pt x="2243855" y="2773843"/>
                  <a:pt x="2243855" y="2773843"/>
                  <a:pt x="2243855" y="2773843"/>
                </a:cubicBezTo>
                <a:cubicBezTo>
                  <a:pt x="2231236" y="2779363"/>
                  <a:pt x="2231236" y="2779363"/>
                  <a:pt x="2231236" y="2779363"/>
                </a:cubicBezTo>
                <a:cubicBezTo>
                  <a:pt x="2231236" y="2885030"/>
                  <a:pt x="2231236" y="2885030"/>
                  <a:pt x="2231236" y="2885030"/>
                </a:cubicBezTo>
                <a:cubicBezTo>
                  <a:pt x="1869222" y="3165758"/>
                  <a:pt x="1869222" y="3165758"/>
                  <a:pt x="1869222" y="3165758"/>
                </a:cubicBezTo>
                <a:cubicBezTo>
                  <a:pt x="1869222" y="2819579"/>
                  <a:pt x="1869222" y="2819579"/>
                  <a:pt x="1869222" y="2819579"/>
                </a:cubicBezTo>
                <a:cubicBezTo>
                  <a:pt x="2231236" y="2538851"/>
                  <a:pt x="2231236" y="2538851"/>
                  <a:pt x="2231236" y="2538851"/>
                </a:cubicBezTo>
                <a:cubicBezTo>
                  <a:pt x="2231236" y="2778574"/>
                  <a:pt x="2231236" y="2778574"/>
                  <a:pt x="2231236" y="2778574"/>
                </a:cubicBezTo>
                <a:cubicBezTo>
                  <a:pt x="2243855" y="2773054"/>
                  <a:pt x="2243855" y="2773054"/>
                  <a:pt x="2243855" y="2773054"/>
                </a:cubicBezTo>
                <a:cubicBezTo>
                  <a:pt x="2243855" y="2522291"/>
                  <a:pt x="2243855" y="2522291"/>
                  <a:pt x="2243855" y="2522291"/>
                </a:cubicBezTo>
                <a:cubicBezTo>
                  <a:pt x="2113720" y="2422933"/>
                  <a:pt x="2113720" y="2422933"/>
                  <a:pt x="2113720" y="2422933"/>
                </a:cubicBezTo>
                <a:cubicBezTo>
                  <a:pt x="2100312" y="2429241"/>
                  <a:pt x="2100312" y="2429241"/>
                  <a:pt x="2100312" y="2429241"/>
                </a:cubicBezTo>
                <a:cubicBezTo>
                  <a:pt x="2226503" y="2525446"/>
                  <a:pt x="2226503" y="2525446"/>
                  <a:pt x="2226503" y="2525446"/>
                </a:cubicBezTo>
                <a:cubicBezTo>
                  <a:pt x="1862124" y="2807751"/>
                  <a:pt x="1862124" y="2807751"/>
                  <a:pt x="1862124" y="2807751"/>
                </a:cubicBezTo>
                <a:cubicBezTo>
                  <a:pt x="1496955" y="2530177"/>
                  <a:pt x="1496955" y="2530177"/>
                  <a:pt x="1496955" y="2530177"/>
                </a:cubicBezTo>
                <a:cubicBezTo>
                  <a:pt x="1861335" y="2247872"/>
                  <a:pt x="1861335" y="2247872"/>
                  <a:pt x="1861335" y="2247872"/>
                </a:cubicBezTo>
                <a:cubicBezTo>
                  <a:pt x="2099523" y="2428452"/>
                  <a:pt x="2099523" y="2428452"/>
                  <a:pt x="2099523" y="2428452"/>
                </a:cubicBezTo>
                <a:cubicBezTo>
                  <a:pt x="2112931" y="2422144"/>
                  <a:pt x="2112931" y="2422144"/>
                  <a:pt x="2112931" y="2422144"/>
                </a:cubicBezTo>
                <a:cubicBezTo>
                  <a:pt x="1870800" y="2238409"/>
                  <a:pt x="1870800" y="2238409"/>
                  <a:pt x="1870800" y="2238409"/>
                </a:cubicBezTo>
                <a:cubicBezTo>
                  <a:pt x="1870800" y="2059405"/>
                  <a:pt x="1870800" y="2059405"/>
                  <a:pt x="1870800" y="2059405"/>
                </a:cubicBezTo>
                <a:cubicBezTo>
                  <a:pt x="1857392" y="2060983"/>
                  <a:pt x="1857392" y="2060983"/>
                  <a:pt x="1857392" y="2060983"/>
                </a:cubicBezTo>
                <a:cubicBezTo>
                  <a:pt x="1857392" y="2232889"/>
                  <a:pt x="1857392" y="2232889"/>
                  <a:pt x="1857392" y="2232889"/>
                </a:cubicBezTo>
                <a:cubicBezTo>
                  <a:pt x="1496167" y="2513617"/>
                  <a:pt x="1496167" y="2513617"/>
                  <a:pt x="1496167" y="2513617"/>
                </a:cubicBezTo>
                <a:cubicBezTo>
                  <a:pt x="1496167" y="2166650"/>
                  <a:pt x="1496167" y="2166650"/>
                  <a:pt x="1496167" y="2166650"/>
                </a:cubicBezTo>
                <a:cubicBezTo>
                  <a:pt x="1666526" y="2034960"/>
                  <a:pt x="1666526" y="2034960"/>
                  <a:pt x="1666526" y="2034960"/>
                </a:cubicBezTo>
                <a:cubicBezTo>
                  <a:pt x="1658639" y="2023920"/>
                  <a:pt x="1658639" y="2023920"/>
                  <a:pt x="1658639" y="2023920"/>
                </a:cubicBezTo>
                <a:cubicBezTo>
                  <a:pt x="1666526" y="2034172"/>
                  <a:pt x="1666526" y="2034172"/>
                  <a:pt x="1666526" y="2034172"/>
                </a:cubicBezTo>
                <a:cubicBezTo>
                  <a:pt x="1857392" y="1885922"/>
                  <a:pt x="1857392" y="1885922"/>
                  <a:pt x="1857392" y="1885922"/>
                </a:cubicBezTo>
                <a:cubicBezTo>
                  <a:pt x="1857392" y="2060194"/>
                  <a:pt x="1857392" y="2060194"/>
                  <a:pt x="1857392" y="2060194"/>
                </a:cubicBezTo>
                <a:cubicBezTo>
                  <a:pt x="1870800" y="2058617"/>
                  <a:pt x="1870800" y="2058617"/>
                  <a:pt x="1870800" y="2058617"/>
                </a:cubicBezTo>
                <a:cubicBezTo>
                  <a:pt x="1870800" y="1881190"/>
                  <a:pt x="1870800" y="1881190"/>
                  <a:pt x="1870800" y="1881190"/>
                </a:cubicBezTo>
                <a:cubicBezTo>
                  <a:pt x="1886574" y="1868573"/>
                  <a:pt x="1886574" y="1868573"/>
                  <a:pt x="1886574" y="1868573"/>
                </a:cubicBezTo>
                <a:cubicBezTo>
                  <a:pt x="1886574" y="1852014"/>
                  <a:pt x="1886574" y="1852014"/>
                  <a:pt x="1886574" y="1852014"/>
                </a:cubicBezTo>
                <a:cubicBezTo>
                  <a:pt x="1869222" y="1865419"/>
                  <a:pt x="1869222" y="1865419"/>
                  <a:pt x="1869222" y="1865419"/>
                </a:cubicBezTo>
                <a:cubicBezTo>
                  <a:pt x="1869222" y="1519240"/>
                  <a:pt x="1869222" y="1519240"/>
                  <a:pt x="1869222" y="1519240"/>
                </a:cubicBezTo>
                <a:cubicBezTo>
                  <a:pt x="1886574" y="1505835"/>
                  <a:pt x="1886574" y="1505835"/>
                  <a:pt x="1886574" y="1505835"/>
                </a:cubicBezTo>
                <a:cubicBezTo>
                  <a:pt x="1886574" y="1489275"/>
                  <a:pt x="1886574" y="1489275"/>
                  <a:pt x="1886574" y="1489275"/>
                </a:cubicBezTo>
                <a:cubicBezTo>
                  <a:pt x="1862124" y="1508201"/>
                  <a:pt x="1862124" y="1508201"/>
                  <a:pt x="1862124" y="1508201"/>
                </a:cubicBezTo>
                <a:cubicBezTo>
                  <a:pt x="1496955" y="1230627"/>
                  <a:pt x="1496955" y="1230627"/>
                  <a:pt x="1496955" y="1230627"/>
                </a:cubicBezTo>
                <a:cubicBezTo>
                  <a:pt x="1861335" y="947533"/>
                  <a:pt x="1861335" y="947533"/>
                  <a:pt x="1861335" y="947533"/>
                </a:cubicBezTo>
                <a:cubicBezTo>
                  <a:pt x="2226503" y="1225107"/>
                  <a:pt x="2226503" y="1225107"/>
                  <a:pt x="2226503" y="1225107"/>
                </a:cubicBezTo>
                <a:cubicBezTo>
                  <a:pt x="1887362" y="1488487"/>
                  <a:pt x="1887362" y="1488487"/>
                  <a:pt x="1887362" y="1488487"/>
                </a:cubicBezTo>
                <a:cubicBezTo>
                  <a:pt x="1887362" y="1505046"/>
                  <a:pt x="1887362" y="1505046"/>
                  <a:pt x="1887362" y="1505046"/>
                </a:cubicBezTo>
                <a:cubicBezTo>
                  <a:pt x="2231236" y="1238512"/>
                  <a:pt x="2231236" y="1238512"/>
                  <a:pt x="2231236" y="1238512"/>
                </a:cubicBezTo>
                <a:cubicBezTo>
                  <a:pt x="2231236" y="1585480"/>
                  <a:pt x="2231236" y="1585480"/>
                  <a:pt x="2231236" y="1585480"/>
                </a:cubicBezTo>
                <a:lnTo>
                  <a:pt x="1887362" y="1851225"/>
                </a:lnTo>
                <a:cubicBezTo>
                  <a:pt x="1887362" y="1867785"/>
                  <a:pt x="1887362" y="1867785"/>
                  <a:pt x="1887362" y="1867785"/>
                </a:cubicBezTo>
                <a:cubicBezTo>
                  <a:pt x="2243855" y="1591788"/>
                  <a:pt x="2243855" y="1591788"/>
                  <a:pt x="2243855" y="1591788"/>
                </a:cubicBezTo>
                <a:cubicBezTo>
                  <a:pt x="2243855" y="1221952"/>
                  <a:pt x="2243855" y="1221952"/>
                  <a:pt x="2243855" y="1221952"/>
                </a:cubicBezTo>
                <a:cubicBezTo>
                  <a:pt x="1870800" y="938859"/>
                  <a:pt x="1870800" y="938859"/>
                  <a:pt x="1870800" y="938859"/>
                </a:cubicBezTo>
                <a:cubicBezTo>
                  <a:pt x="1870800" y="590314"/>
                  <a:pt x="1870800" y="590314"/>
                  <a:pt x="1870800" y="590314"/>
                </a:cubicBezTo>
                <a:cubicBezTo>
                  <a:pt x="1857392" y="600566"/>
                  <a:pt x="1857392" y="600566"/>
                  <a:pt x="1857392" y="600566"/>
                </a:cubicBezTo>
                <a:cubicBezTo>
                  <a:pt x="1857392" y="933339"/>
                  <a:pt x="1857392" y="933339"/>
                  <a:pt x="1857392" y="933339"/>
                </a:cubicBezTo>
                <a:cubicBezTo>
                  <a:pt x="1496167" y="1214067"/>
                  <a:pt x="1496167" y="1214067"/>
                  <a:pt x="1496167" y="1214067"/>
                </a:cubicBezTo>
                <a:cubicBezTo>
                  <a:pt x="1496167" y="867888"/>
                  <a:pt x="1496167" y="867888"/>
                  <a:pt x="1496167" y="867888"/>
                </a:cubicBezTo>
                <a:cubicBezTo>
                  <a:pt x="1857392" y="587160"/>
                  <a:pt x="1857392" y="587160"/>
                  <a:pt x="1857392" y="587160"/>
                </a:cubicBezTo>
                <a:cubicBezTo>
                  <a:pt x="1857392" y="599777"/>
                  <a:pt x="1857392" y="599777"/>
                  <a:pt x="1857392" y="599777"/>
                </a:cubicBezTo>
                <a:cubicBezTo>
                  <a:pt x="1870800" y="589526"/>
                  <a:pt x="1870800" y="589526"/>
                  <a:pt x="1870800" y="589526"/>
                </a:cubicBezTo>
                <a:cubicBezTo>
                  <a:pt x="1870800" y="570600"/>
                  <a:pt x="1870800" y="570600"/>
                  <a:pt x="1870800" y="570600"/>
                </a:cubicBezTo>
                <a:cubicBezTo>
                  <a:pt x="1509574" y="295392"/>
                  <a:pt x="1509574" y="295392"/>
                  <a:pt x="1509574" y="295392"/>
                </a:cubicBezTo>
                <a:cubicBezTo>
                  <a:pt x="1498533" y="304066"/>
                  <a:pt x="1498533" y="304066"/>
                  <a:pt x="1498533" y="304066"/>
                </a:cubicBezTo>
                <a:cubicBezTo>
                  <a:pt x="1508786" y="295392"/>
                  <a:pt x="1508786" y="295392"/>
                  <a:pt x="1508786" y="295392"/>
                </a:cubicBezTo>
                <a:cubicBezTo>
                  <a:pt x="1493012" y="283564"/>
                  <a:pt x="1493012" y="283564"/>
                  <a:pt x="1493012" y="283564"/>
                </a:cubicBezTo>
                <a:cubicBezTo>
                  <a:pt x="1493012" y="97759"/>
                  <a:pt x="1493012" y="28082"/>
                  <a:pt x="1493012" y="1953"/>
                </a:cubicBezTo>
                <a:close/>
                <a:moveTo>
                  <a:pt x="1398859" y="0"/>
                </a:moveTo>
                <a:lnTo>
                  <a:pt x="1480393" y="0"/>
                </a:lnTo>
                <a:lnTo>
                  <a:pt x="1480393" y="84404"/>
                </a:lnTo>
                <a:cubicBezTo>
                  <a:pt x="1480393" y="283564"/>
                  <a:pt x="1480393" y="283564"/>
                  <a:pt x="1480393" y="283564"/>
                </a:cubicBezTo>
                <a:cubicBezTo>
                  <a:pt x="1118379" y="564292"/>
                  <a:pt x="1118379" y="564292"/>
                  <a:pt x="1118379" y="564292"/>
                </a:cubicBezTo>
                <a:cubicBezTo>
                  <a:pt x="1118379" y="218113"/>
                  <a:pt x="1118379" y="218113"/>
                  <a:pt x="1118379" y="218113"/>
                </a:cubicBezTo>
                <a:cubicBezTo>
                  <a:pt x="1267443" y="102194"/>
                  <a:pt x="1341976" y="44235"/>
                  <a:pt x="1379242" y="15255"/>
                </a:cubicBezTo>
                <a:close/>
                <a:moveTo>
                  <a:pt x="840168" y="0"/>
                </a:moveTo>
                <a:lnTo>
                  <a:pt x="1377550" y="0"/>
                </a:lnTo>
                <a:lnTo>
                  <a:pt x="1301753" y="58896"/>
                </a:lnTo>
                <a:cubicBezTo>
                  <a:pt x="1112069" y="206284"/>
                  <a:pt x="1112069" y="206284"/>
                  <a:pt x="1112069" y="206284"/>
                </a:cubicBezTo>
                <a:cubicBezTo>
                  <a:pt x="966554" y="95886"/>
                  <a:pt x="893796" y="40686"/>
                  <a:pt x="857417" y="13087"/>
                </a:cubicBez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731838" y="1381125"/>
            <a:ext cx="611865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9" name="Titre 10">
            <a:extLst>
              <a:ext uri="{FF2B5EF4-FFF2-40B4-BE49-F238E27FC236}">
                <a16:creationId xmlns:a16="http://schemas.microsoft.com/office/drawing/2014/main" id="{E8A77A76-28CB-5629-14F2-37B56A986D79}"/>
              </a:ext>
            </a:extLst>
          </p:cNvPr>
          <p:cNvSpPr>
            <a:spLocks noGrp="1"/>
          </p:cNvSpPr>
          <p:nvPr>
            <p:ph type="title"/>
          </p:nvPr>
        </p:nvSpPr>
        <p:spPr>
          <a:xfrm>
            <a:off x="731840" y="314036"/>
            <a:ext cx="6118656" cy="871827"/>
          </a:xfrm>
        </p:spPr>
        <p:txBody>
          <a:bodyPr/>
          <a:lstStyle>
            <a:lvl1pPr>
              <a:defRPr>
                <a:solidFill>
                  <a:schemeClr val="tx2"/>
                </a:solidFill>
              </a:defRPr>
            </a:lvl1pPr>
          </a:lstStyle>
          <a:p>
            <a:r>
              <a:rPr lang="fr-FR" smtClean="0"/>
              <a:t>Modifiez le style du titre</a:t>
            </a:r>
            <a:endParaRPr lang="fr-FR" dirty="0"/>
          </a:p>
        </p:txBody>
      </p:sp>
    </p:spTree>
    <p:extLst>
      <p:ext uri="{BB962C8B-B14F-4D97-AF65-F5344CB8AC3E}">
        <p14:creationId xmlns:p14="http://schemas.microsoft.com/office/powerpoint/2010/main" val="845994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isuel + contenu">
    <p:spTree>
      <p:nvGrpSpPr>
        <p:cNvPr id="1" name=""/>
        <p:cNvGrpSpPr/>
        <p:nvPr/>
      </p:nvGrpSpPr>
      <p:grpSpPr>
        <a:xfrm>
          <a:off x="0" y="0"/>
          <a:ext cx="0" cy="0"/>
          <a:chOff x="0" y="0"/>
          <a:chExt cx="0" cy="0"/>
        </a:xfrm>
      </p:grpSpPr>
      <p:grpSp>
        <p:nvGrpSpPr>
          <p:cNvPr id="20" name="Groupe 19">
            <a:extLst>
              <a:ext uri="{FF2B5EF4-FFF2-40B4-BE49-F238E27FC236}">
                <a16:creationId xmlns:a16="http://schemas.microsoft.com/office/drawing/2014/main" id="{8ADFDDB7-8C7E-D45A-96B3-1A9EBD1B6760}"/>
              </a:ext>
            </a:extLst>
          </p:cNvPr>
          <p:cNvGrpSpPr/>
          <p:nvPr userDrawn="1"/>
        </p:nvGrpSpPr>
        <p:grpSpPr>
          <a:xfrm>
            <a:off x="206373" y="6296024"/>
            <a:ext cx="468000" cy="468000"/>
            <a:chOff x="206373" y="6296024"/>
            <a:chExt cx="468000" cy="468000"/>
          </a:xfrm>
        </p:grpSpPr>
        <p:sp>
          <p:nvSpPr>
            <p:cNvPr id="21" name="Rectangle 20">
              <a:extLst>
                <a:ext uri="{FF2B5EF4-FFF2-40B4-BE49-F238E27FC236}">
                  <a16:creationId xmlns:a16="http://schemas.microsoft.com/office/drawing/2014/main" id="{9EBA0BEC-B644-623E-6D5F-4028774EC28B}"/>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2" name="Logo CEA">
              <a:extLst>
                <a:ext uri="{FF2B5EF4-FFF2-40B4-BE49-F238E27FC236}">
                  <a16:creationId xmlns:a16="http://schemas.microsoft.com/office/drawing/2014/main" id="{41781B71-FA7E-3A77-138A-F8EC2086144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13" name="Espace réservé pour une image  12">
            <a:extLst>
              <a:ext uri="{FF2B5EF4-FFF2-40B4-BE49-F238E27FC236}">
                <a16:creationId xmlns:a16="http://schemas.microsoft.com/office/drawing/2014/main" id="{BE852666-874F-A297-BDD1-598A6DD9D140}"/>
              </a:ext>
            </a:extLst>
          </p:cNvPr>
          <p:cNvSpPr>
            <a:spLocks noGrp="1"/>
          </p:cNvSpPr>
          <p:nvPr>
            <p:ph type="pic" sz="quarter" idx="13" hasCustomPrompt="1"/>
          </p:nvPr>
        </p:nvSpPr>
        <p:spPr>
          <a:xfrm flipH="1">
            <a:off x="0" y="0"/>
            <a:ext cx="5305156" cy="6858000"/>
          </a:xfrm>
          <a:custGeom>
            <a:avLst/>
            <a:gdLst>
              <a:gd name="connsiteX0" fmla="*/ 657398 w 5305156"/>
              <a:gd name="connsiteY0" fmla="*/ 6793932 h 6858000"/>
              <a:gd name="connsiteX1" fmla="*/ 585057 w 5305156"/>
              <a:gd name="connsiteY1" fmla="*/ 6857017 h 6858000"/>
              <a:gd name="connsiteX2" fmla="*/ 583930 w 5305156"/>
              <a:gd name="connsiteY2" fmla="*/ 6858000 h 6858000"/>
              <a:gd name="connsiteX3" fmla="*/ 732294 w 5305156"/>
              <a:gd name="connsiteY3" fmla="*/ 6858000 h 6858000"/>
              <a:gd name="connsiteX4" fmla="*/ 725614 w 5305156"/>
              <a:gd name="connsiteY4" fmla="*/ 6852286 h 6858000"/>
              <a:gd name="connsiteX5" fmla="*/ 657398 w 5305156"/>
              <a:gd name="connsiteY5" fmla="*/ 6793932 h 6858000"/>
              <a:gd name="connsiteX6" fmla="*/ 653184 w 5305156"/>
              <a:gd name="connsiteY6" fmla="*/ 6434348 h 6858000"/>
              <a:gd name="connsiteX7" fmla="*/ 330807 w 5305156"/>
              <a:gd name="connsiteY7" fmla="*/ 6715076 h 6858000"/>
              <a:gd name="connsiteX8" fmla="*/ 330807 w 5305156"/>
              <a:gd name="connsiteY8" fmla="*/ 6799592 h 6858000"/>
              <a:gd name="connsiteX9" fmla="*/ 330807 w 5305156"/>
              <a:gd name="connsiteY9" fmla="*/ 6858000 h 6858000"/>
              <a:gd name="connsiteX10" fmla="*/ 564153 w 5305156"/>
              <a:gd name="connsiteY10" fmla="*/ 6858000 h 6858000"/>
              <a:gd name="connsiteX11" fmla="*/ 568902 w 5305156"/>
              <a:gd name="connsiteY11" fmla="*/ 6853863 h 6858000"/>
              <a:gd name="connsiteX12" fmla="*/ 585057 w 5305156"/>
              <a:gd name="connsiteY12" fmla="*/ 6857017 h 6858000"/>
              <a:gd name="connsiteX13" fmla="*/ 569605 w 5305156"/>
              <a:gd name="connsiteY13" fmla="*/ 6853075 h 6858000"/>
              <a:gd name="connsiteX14" fmla="*/ 653184 w 5305156"/>
              <a:gd name="connsiteY14" fmla="*/ 6780527 h 6858000"/>
              <a:gd name="connsiteX15" fmla="*/ 653184 w 5305156"/>
              <a:gd name="connsiteY15" fmla="*/ 6434348 h 6858000"/>
              <a:gd name="connsiteX16" fmla="*/ 5047259 w 5305156"/>
              <a:gd name="connsiteY16" fmla="*/ 6343650 h 6858000"/>
              <a:gd name="connsiteX17" fmla="*/ 5047259 w 5305156"/>
              <a:gd name="connsiteY17" fmla="*/ 6707250 h 6858000"/>
              <a:gd name="connsiteX18" fmla="*/ 4683659 w 5305156"/>
              <a:gd name="connsiteY18" fmla="*/ 6707250 h 6858000"/>
              <a:gd name="connsiteX19" fmla="*/ 4683659 w 5305156"/>
              <a:gd name="connsiteY19" fmla="*/ 6343650 h 6858000"/>
              <a:gd name="connsiteX20" fmla="*/ 985394 w 5305156"/>
              <a:gd name="connsiteY20" fmla="*/ 5786939 h 6858000"/>
              <a:gd name="connsiteX21" fmla="*/ 777500 w 5305156"/>
              <a:gd name="connsiteY21" fmla="*/ 5968308 h 6858000"/>
              <a:gd name="connsiteX22" fmla="*/ 663017 w 5305156"/>
              <a:gd name="connsiteY22" fmla="*/ 6067667 h 6858000"/>
              <a:gd name="connsiteX23" fmla="*/ 663017 w 5305156"/>
              <a:gd name="connsiteY23" fmla="*/ 6413845 h 6858000"/>
              <a:gd name="connsiteX24" fmla="*/ 901815 w 5305156"/>
              <a:gd name="connsiteY24" fmla="*/ 6206454 h 6858000"/>
              <a:gd name="connsiteX25" fmla="*/ 985394 w 5305156"/>
              <a:gd name="connsiteY25" fmla="*/ 6133906 h 6858000"/>
              <a:gd name="connsiteX26" fmla="*/ 985394 w 5305156"/>
              <a:gd name="connsiteY26" fmla="*/ 5786939 h 6858000"/>
              <a:gd name="connsiteX27" fmla="*/ 1549380 w 5305156"/>
              <a:gd name="connsiteY27" fmla="*/ 5671020 h 6858000"/>
              <a:gd name="connsiteX28" fmla="*/ 1537440 w 5305156"/>
              <a:gd name="connsiteY28" fmla="*/ 5677328 h 6858000"/>
              <a:gd name="connsiteX29" fmla="*/ 1549380 w 5305156"/>
              <a:gd name="connsiteY29" fmla="*/ 5671020 h 6858000"/>
              <a:gd name="connsiteX30" fmla="*/ 1325331 w 5305156"/>
              <a:gd name="connsiteY30" fmla="*/ 5495959 h 6858000"/>
              <a:gd name="connsiteX31" fmla="*/ 1000847 w 5305156"/>
              <a:gd name="connsiteY31" fmla="*/ 5779053 h 6858000"/>
              <a:gd name="connsiteX32" fmla="*/ 1326033 w 5305156"/>
              <a:gd name="connsiteY32" fmla="*/ 6056627 h 6858000"/>
              <a:gd name="connsiteX33" fmla="*/ 1650518 w 5305156"/>
              <a:gd name="connsiteY33" fmla="*/ 5773533 h 6858000"/>
              <a:gd name="connsiteX34" fmla="*/ 1537440 w 5305156"/>
              <a:gd name="connsiteY34" fmla="*/ 5677328 h 6858000"/>
              <a:gd name="connsiteX35" fmla="*/ 1325331 w 5305156"/>
              <a:gd name="connsiteY35" fmla="*/ 5495959 h 6858000"/>
              <a:gd name="connsiteX36" fmla="*/ 320271 w 5305156"/>
              <a:gd name="connsiteY36" fmla="*/ 4847761 h 6858000"/>
              <a:gd name="connsiteX37" fmla="*/ 0 w 5305156"/>
              <a:gd name="connsiteY37" fmla="*/ 5126124 h 6858000"/>
              <a:gd name="connsiteX38" fmla="*/ 325188 w 5305156"/>
              <a:gd name="connsiteY38" fmla="*/ 5403697 h 6858000"/>
              <a:gd name="connsiteX39" fmla="*/ 433349 w 5305156"/>
              <a:gd name="connsiteY39" fmla="*/ 5309070 h 6858000"/>
              <a:gd name="connsiteX40" fmla="*/ 439670 w 5305156"/>
              <a:gd name="connsiteY40" fmla="*/ 5320898 h 6858000"/>
              <a:gd name="connsiteX41" fmla="*/ 330807 w 5305156"/>
              <a:gd name="connsiteY41" fmla="*/ 5415526 h 6858000"/>
              <a:gd name="connsiteX42" fmla="*/ 330807 w 5305156"/>
              <a:gd name="connsiteY42" fmla="*/ 5761705 h 6858000"/>
              <a:gd name="connsiteX43" fmla="*/ 563986 w 5305156"/>
              <a:gd name="connsiteY43" fmla="*/ 5559044 h 6858000"/>
              <a:gd name="connsiteX44" fmla="*/ 570307 w 5305156"/>
              <a:gd name="connsiteY44" fmla="*/ 5571661 h 6858000"/>
              <a:gd name="connsiteX45" fmla="*/ 332211 w 5305156"/>
              <a:gd name="connsiteY45" fmla="*/ 5779053 h 6858000"/>
              <a:gd name="connsiteX46" fmla="*/ 657398 w 5305156"/>
              <a:gd name="connsiteY46" fmla="*/ 6056627 h 6858000"/>
              <a:gd name="connsiteX47" fmla="*/ 771178 w 5305156"/>
              <a:gd name="connsiteY47" fmla="*/ 5957268 h 6858000"/>
              <a:gd name="connsiteX48" fmla="*/ 777500 w 5305156"/>
              <a:gd name="connsiteY48" fmla="*/ 5968308 h 6858000"/>
              <a:gd name="connsiteX49" fmla="*/ 771881 w 5305156"/>
              <a:gd name="connsiteY49" fmla="*/ 5956479 h 6858000"/>
              <a:gd name="connsiteX50" fmla="*/ 981883 w 5305156"/>
              <a:gd name="connsiteY50" fmla="*/ 5773533 h 6858000"/>
              <a:gd name="connsiteX51" fmla="*/ 656696 w 5305156"/>
              <a:gd name="connsiteY51" fmla="*/ 5495959 h 6858000"/>
              <a:gd name="connsiteX52" fmla="*/ 571010 w 5305156"/>
              <a:gd name="connsiteY52" fmla="*/ 5570873 h 6858000"/>
              <a:gd name="connsiteX53" fmla="*/ 563986 w 5305156"/>
              <a:gd name="connsiteY53" fmla="*/ 5558256 h 6858000"/>
              <a:gd name="connsiteX54" fmla="*/ 653184 w 5305156"/>
              <a:gd name="connsiteY54" fmla="*/ 5480976 h 6858000"/>
              <a:gd name="connsiteX55" fmla="*/ 653184 w 5305156"/>
              <a:gd name="connsiteY55" fmla="*/ 5134798 h 6858000"/>
              <a:gd name="connsiteX56" fmla="*/ 439670 w 5305156"/>
              <a:gd name="connsiteY56" fmla="*/ 5320110 h 6858000"/>
              <a:gd name="connsiteX57" fmla="*/ 434052 w 5305156"/>
              <a:gd name="connsiteY57" fmla="*/ 5309070 h 6858000"/>
              <a:gd name="connsiteX58" fmla="*/ 645458 w 5305156"/>
              <a:gd name="connsiteY58" fmla="*/ 5125335 h 6858000"/>
              <a:gd name="connsiteX59" fmla="*/ 320271 w 5305156"/>
              <a:gd name="connsiteY59" fmla="*/ 4847761 h 6858000"/>
              <a:gd name="connsiteX60" fmla="*/ 985394 w 5305156"/>
              <a:gd name="connsiteY60" fmla="*/ 4487388 h 6858000"/>
              <a:gd name="connsiteX61" fmla="*/ 763453 w 5305156"/>
              <a:gd name="connsiteY61" fmla="*/ 4680586 h 6858000"/>
              <a:gd name="connsiteX62" fmla="*/ 756430 w 5305156"/>
              <a:gd name="connsiteY62" fmla="*/ 4670335 h 6858000"/>
              <a:gd name="connsiteX63" fmla="*/ 762750 w 5305156"/>
              <a:gd name="connsiteY63" fmla="*/ 4680586 h 6858000"/>
              <a:gd name="connsiteX64" fmla="*/ 663017 w 5305156"/>
              <a:gd name="connsiteY64" fmla="*/ 4768116 h 6858000"/>
              <a:gd name="connsiteX65" fmla="*/ 663017 w 5305156"/>
              <a:gd name="connsiteY65" fmla="*/ 5114295 h 6858000"/>
              <a:gd name="connsiteX66" fmla="*/ 906029 w 5305156"/>
              <a:gd name="connsiteY66" fmla="*/ 4902960 h 6858000"/>
              <a:gd name="connsiteX67" fmla="*/ 913053 w 5305156"/>
              <a:gd name="connsiteY67" fmla="*/ 4913212 h 6858000"/>
              <a:gd name="connsiteX68" fmla="*/ 906732 w 5305156"/>
              <a:gd name="connsiteY68" fmla="*/ 4902172 h 6858000"/>
              <a:gd name="connsiteX69" fmla="*/ 985394 w 5305156"/>
              <a:gd name="connsiteY69" fmla="*/ 4833567 h 6858000"/>
              <a:gd name="connsiteX70" fmla="*/ 985394 w 5305156"/>
              <a:gd name="connsiteY70" fmla="*/ 4487388 h 6858000"/>
              <a:gd name="connsiteX71" fmla="*/ 656696 w 5305156"/>
              <a:gd name="connsiteY71" fmla="*/ 4196409 h 6858000"/>
              <a:gd name="connsiteX72" fmla="*/ 332211 w 5305156"/>
              <a:gd name="connsiteY72" fmla="*/ 4478714 h 6858000"/>
              <a:gd name="connsiteX73" fmla="*/ 657398 w 5305156"/>
              <a:gd name="connsiteY73" fmla="*/ 4756288 h 6858000"/>
              <a:gd name="connsiteX74" fmla="*/ 756430 w 5305156"/>
              <a:gd name="connsiteY74" fmla="*/ 4670335 h 6858000"/>
              <a:gd name="connsiteX75" fmla="*/ 981883 w 5305156"/>
              <a:gd name="connsiteY75" fmla="*/ 4473983 h 6858000"/>
              <a:gd name="connsiteX76" fmla="*/ 656696 w 5305156"/>
              <a:gd name="connsiteY76" fmla="*/ 4196409 h 6858000"/>
              <a:gd name="connsiteX77" fmla="*/ 993120 w 5305156"/>
              <a:gd name="connsiteY77" fmla="*/ 3544268 h 6858000"/>
              <a:gd name="connsiteX78" fmla="*/ 668636 w 5305156"/>
              <a:gd name="connsiteY78" fmla="*/ 3826573 h 6858000"/>
              <a:gd name="connsiteX79" fmla="*/ 993823 w 5305156"/>
              <a:gd name="connsiteY79" fmla="*/ 4104935 h 6858000"/>
              <a:gd name="connsiteX80" fmla="*/ 1318308 w 5305156"/>
              <a:gd name="connsiteY80" fmla="*/ 3821842 h 6858000"/>
              <a:gd name="connsiteX81" fmla="*/ 1002251 w 5305156"/>
              <a:gd name="connsiteY81" fmla="*/ 3552154 h 6858000"/>
              <a:gd name="connsiteX82" fmla="*/ 993120 w 5305156"/>
              <a:gd name="connsiteY82" fmla="*/ 3544268 h 6858000"/>
              <a:gd name="connsiteX83" fmla="*/ 1318308 w 5305156"/>
              <a:gd name="connsiteY83" fmla="*/ 2538851 h 6858000"/>
              <a:gd name="connsiteX84" fmla="*/ 1110412 w 5305156"/>
              <a:gd name="connsiteY84" fmla="*/ 2719432 h 6858000"/>
              <a:gd name="connsiteX85" fmla="*/ 1104092 w 5305156"/>
              <a:gd name="connsiteY85" fmla="*/ 2708392 h 6858000"/>
              <a:gd name="connsiteX86" fmla="*/ 1109710 w 5305156"/>
              <a:gd name="connsiteY86" fmla="*/ 2720221 h 6858000"/>
              <a:gd name="connsiteX87" fmla="*/ 995930 w 5305156"/>
              <a:gd name="connsiteY87" fmla="*/ 2819579 h 6858000"/>
              <a:gd name="connsiteX88" fmla="*/ 995930 w 5305156"/>
              <a:gd name="connsiteY88" fmla="*/ 3165758 h 6858000"/>
              <a:gd name="connsiteX89" fmla="*/ 1234025 w 5305156"/>
              <a:gd name="connsiteY89" fmla="*/ 2958366 h 6858000"/>
              <a:gd name="connsiteX90" fmla="*/ 1240347 w 5305156"/>
              <a:gd name="connsiteY90" fmla="*/ 2969406 h 6858000"/>
              <a:gd name="connsiteX91" fmla="*/ 1234728 w 5305156"/>
              <a:gd name="connsiteY91" fmla="*/ 2957578 h 6858000"/>
              <a:gd name="connsiteX92" fmla="*/ 1318308 w 5305156"/>
              <a:gd name="connsiteY92" fmla="*/ 2885030 h 6858000"/>
              <a:gd name="connsiteX93" fmla="*/ 1318308 w 5305156"/>
              <a:gd name="connsiteY93" fmla="*/ 2538851 h 6858000"/>
              <a:gd name="connsiteX94" fmla="*/ 652482 w 5305156"/>
              <a:gd name="connsiteY94" fmla="*/ 1598885 h 6858000"/>
              <a:gd name="connsiteX95" fmla="*/ 332211 w 5305156"/>
              <a:gd name="connsiteY95" fmla="*/ 1878036 h 6858000"/>
              <a:gd name="connsiteX96" fmla="*/ 657398 w 5305156"/>
              <a:gd name="connsiteY96" fmla="*/ 2155610 h 6858000"/>
              <a:gd name="connsiteX97" fmla="*/ 766262 w 5305156"/>
              <a:gd name="connsiteY97" fmla="*/ 2060983 h 6858000"/>
              <a:gd name="connsiteX98" fmla="*/ 771881 w 5305156"/>
              <a:gd name="connsiteY98" fmla="*/ 2072022 h 6858000"/>
              <a:gd name="connsiteX99" fmla="*/ 663017 w 5305156"/>
              <a:gd name="connsiteY99" fmla="*/ 2166650 h 6858000"/>
              <a:gd name="connsiteX100" fmla="*/ 663017 w 5305156"/>
              <a:gd name="connsiteY100" fmla="*/ 2513617 h 6858000"/>
              <a:gd name="connsiteX101" fmla="*/ 896196 w 5305156"/>
              <a:gd name="connsiteY101" fmla="*/ 2310168 h 6858000"/>
              <a:gd name="connsiteX102" fmla="*/ 902517 w 5305156"/>
              <a:gd name="connsiteY102" fmla="*/ 2322785 h 6858000"/>
              <a:gd name="connsiteX103" fmla="*/ 665124 w 5305156"/>
              <a:gd name="connsiteY103" fmla="*/ 2530177 h 6858000"/>
              <a:gd name="connsiteX104" fmla="*/ 990311 w 5305156"/>
              <a:gd name="connsiteY104" fmla="*/ 2807751 h 6858000"/>
              <a:gd name="connsiteX105" fmla="*/ 1104092 w 5305156"/>
              <a:gd name="connsiteY105" fmla="*/ 2708392 h 6858000"/>
              <a:gd name="connsiteX106" fmla="*/ 1314093 w 5305156"/>
              <a:gd name="connsiteY106" fmla="*/ 2525446 h 6858000"/>
              <a:gd name="connsiteX107" fmla="*/ 988907 w 5305156"/>
              <a:gd name="connsiteY107" fmla="*/ 2247872 h 6858000"/>
              <a:gd name="connsiteX108" fmla="*/ 903220 w 5305156"/>
              <a:gd name="connsiteY108" fmla="*/ 2322785 h 6858000"/>
              <a:gd name="connsiteX109" fmla="*/ 896899 w 5305156"/>
              <a:gd name="connsiteY109" fmla="*/ 2310168 h 6858000"/>
              <a:gd name="connsiteX110" fmla="*/ 985394 w 5305156"/>
              <a:gd name="connsiteY110" fmla="*/ 2232889 h 6858000"/>
              <a:gd name="connsiteX111" fmla="*/ 985394 w 5305156"/>
              <a:gd name="connsiteY111" fmla="*/ 1885922 h 6858000"/>
              <a:gd name="connsiteX112" fmla="*/ 772583 w 5305156"/>
              <a:gd name="connsiteY112" fmla="*/ 2072022 h 6858000"/>
              <a:gd name="connsiteX113" fmla="*/ 766262 w 5305156"/>
              <a:gd name="connsiteY113" fmla="*/ 2060194 h 6858000"/>
              <a:gd name="connsiteX114" fmla="*/ 977669 w 5305156"/>
              <a:gd name="connsiteY114" fmla="*/ 1876459 h 6858000"/>
              <a:gd name="connsiteX115" fmla="*/ 652482 w 5305156"/>
              <a:gd name="connsiteY115" fmla="*/ 1598885 h 6858000"/>
              <a:gd name="connsiteX116" fmla="*/ 1318308 w 5305156"/>
              <a:gd name="connsiteY116" fmla="*/ 1238512 h 6858000"/>
              <a:gd name="connsiteX117" fmla="*/ 1095663 w 5305156"/>
              <a:gd name="connsiteY117" fmla="*/ 1432499 h 6858000"/>
              <a:gd name="connsiteX118" fmla="*/ 995930 w 5305156"/>
              <a:gd name="connsiteY118" fmla="*/ 1519240 h 6858000"/>
              <a:gd name="connsiteX119" fmla="*/ 995930 w 5305156"/>
              <a:gd name="connsiteY119" fmla="*/ 1865419 h 6858000"/>
              <a:gd name="connsiteX120" fmla="*/ 1238240 w 5305156"/>
              <a:gd name="connsiteY120" fmla="*/ 1654085 h 6858000"/>
              <a:gd name="connsiteX121" fmla="*/ 1245264 w 5305156"/>
              <a:gd name="connsiteY121" fmla="*/ 1665124 h 6858000"/>
              <a:gd name="connsiteX122" fmla="*/ 1000847 w 5305156"/>
              <a:gd name="connsiteY122" fmla="*/ 1878036 h 6858000"/>
              <a:gd name="connsiteX123" fmla="*/ 1326033 w 5305156"/>
              <a:gd name="connsiteY123" fmla="*/ 2155610 h 6858000"/>
              <a:gd name="connsiteX124" fmla="*/ 1477038 w 5305156"/>
              <a:gd name="connsiteY124" fmla="*/ 2023920 h 6858000"/>
              <a:gd name="connsiteX125" fmla="*/ 1646304 w 5305156"/>
              <a:gd name="connsiteY125" fmla="*/ 1876459 h 6858000"/>
              <a:gd name="connsiteX126" fmla="*/ 1321116 w 5305156"/>
              <a:gd name="connsiteY126" fmla="*/ 1598885 h 6858000"/>
              <a:gd name="connsiteX127" fmla="*/ 1245965 w 5305156"/>
              <a:gd name="connsiteY127" fmla="*/ 1664336 h 6858000"/>
              <a:gd name="connsiteX128" fmla="*/ 1238942 w 5305156"/>
              <a:gd name="connsiteY128" fmla="*/ 1654085 h 6858000"/>
              <a:gd name="connsiteX129" fmla="*/ 1318308 w 5305156"/>
              <a:gd name="connsiteY129" fmla="*/ 1585480 h 6858000"/>
              <a:gd name="connsiteX130" fmla="*/ 1318308 w 5305156"/>
              <a:gd name="connsiteY130" fmla="*/ 1238512 h 6858000"/>
              <a:gd name="connsiteX131" fmla="*/ 988907 w 5305156"/>
              <a:gd name="connsiteY131" fmla="*/ 947533 h 6858000"/>
              <a:gd name="connsiteX132" fmla="*/ 665124 w 5305156"/>
              <a:gd name="connsiteY132" fmla="*/ 1230627 h 6858000"/>
              <a:gd name="connsiteX133" fmla="*/ 990311 w 5305156"/>
              <a:gd name="connsiteY133" fmla="*/ 1508201 h 6858000"/>
              <a:gd name="connsiteX134" fmla="*/ 1088639 w 5305156"/>
              <a:gd name="connsiteY134" fmla="*/ 1422247 h 6858000"/>
              <a:gd name="connsiteX135" fmla="*/ 1095663 w 5305156"/>
              <a:gd name="connsiteY135" fmla="*/ 1432499 h 6858000"/>
              <a:gd name="connsiteX136" fmla="*/ 1089342 w 5305156"/>
              <a:gd name="connsiteY136" fmla="*/ 1421459 h 6858000"/>
              <a:gd name="connsiteX137" fmla="*/ 1314093 w 5305156"/>
              <a:gd name="connsiteY137" fmla="*/ 1225107 h 6858000"/>
              <a:gd name="connsiteX138" fmla="*/ 988907 w 5305156"/>
              <a:gd name="connsiteY138" fmla="*/ 947533 h 6858000"/>
              <a:gd name="connsiteX139" fmla="*/ 1325331 w 5305156"/>
              <a:gd name="connsiteY139" fmla="*/ 296181 h 6858000"/>
              <a:gd name="connsiteX140" fmla="*/ 1000847 w 5305156"/>
              <a:gd name="connsiteY140" fmla="*/ 578486 h 6858000"/>
              <a:gd name="connsiteX141" fmla="*/ 1326033 w 5305156"/>
              <a:gd name="connsiteY141" fmla="*/ 856060 h 6858000"/>
              <a:gd name="connsiteX142" fmla="*/ 1650518 w 5305156"/>
              <a:gd name="connsiteY142" fmla="*/ 573754 h 6858000"/>
              <a:gd name="connsiteX143" fmla="*/ 1334462 w 5305156"/>
              <a:gd name="connsiteY143" fmla="*/ 304066 h 6858000"/>
              <a:gd name="connsiteX144" fmla="*/ 1325331 w 5305156"/>
              <a:gd name="connsiteY144" fmla="*/ 296181 h 6858000"/>
              <a:gd name="connsiteX145" fmla="*/ 1226725 w 5305156"/>
              <a:gd name="connsiteY145" fmla="*/ 0 h 6858000"/>
              <a:gd name="connsiteX146" fmla="*/ 748180 w 5305156"/>
              <a:gd name="connsiteY146" fmla="*/ 0 h 6858000"/>
              <a:gd name="connsiteX147" fmla="*/ 763540 w 5305156"/>
              <a:gd name="connsiteY147" fmla="*/ 13087 h 6858000"/>
              <a:gd name="connsiteX148" fmla="*/ 990311 w 5305156"/>
              <a:gd name="connsiteY148" fmla="*/ 206284 h 6858000"/>
              <a:gd name="connsiteX149" fmla="*/ 1159227 w 5305156"/>
              <a:gd name="connsiteY149" fmla="*/ 58896 h 6858000"/>
              <a:gd name="connsiteX150" fmla="*/ 1318308 w 5305156"/>
              <a:gd name="connsiteY150" fmla="*/ 0 h 6858000"/>
              <a:gd name="connsiteX151" fmla="*/ 1245701 w 5305156"/>
              <a:gd name="connsiteY151" fmla="*/ 0 h 6858000"/>
              <a:gd name="connsiteX152" fmla="*/ 1228232 w 5305156"/>
              <a:gd name="connsiteY152" fmla="*/ 15255 h 6858000"/>
              <a:gd name="connsiteX153" fmla="*/ 995930 w 5305156"/>
              <a:gd name="connsiteY153" fmla="*/ 218113 h 6858000"/>
              <a:gd name="connsiteX154" fmla="*/ 995930 w 5305156"/>
              <a:gd name="connsiteY154" fmla="*/ 564292 h 6858000"/>
              <a:gd name="connsiteX155" fmla="*/ 1318308 w 5305156"/>
              <a:gd name="connsiteY155" fmla="*/ 283564 h 6858000"/>
              <a:gd name="connsiteX156" fmla="*/ 1318308 w 5305156"/>
              <a:gd name="connsiteY156" fmla="*/ 84404 h 6858000"/>
              <a:gd name="connsiteX157" fmla="*/ 5305156 w 5305156"/>
              <a:gd name="connsiteY157" fmla="*/ 0 h 6858000"/>
              <a:gd name="connsiteX158" fmla="*/ 1329545 w 5305156"/>
              <a:gd name="connsiteY158" fmla="*/ 0 h 6858000"/>
              <a:gd name="connsiteX159" fmla="*/ 1329545 w 5305156"/>
              <a:gd name="connsiteY159" fmla="*/ 1953 h 6858000"/>
              <a:gd name="connsiteX160" fmla="*/ 1329545 w 5305156"/>
              <a:gd name="connsiteY160" fmla="*/ 283564 h 6858000"/>
              <a:gd name="connsiteX161" fmla="*/ 1343592 w 5305156"/>
              <a:gd name="connsiteY161" fmla="*/ 295392 h 6858000"/>
              <a:gd name="connsiteX162" fmla="*/ 1334462 w 5305156"/>
              <a:gd name="connsiteY162" fmla="*/ 304066 h 6858000"/>
              <a:gd name="connsiteX163" fmla="*/ 1344294 w 5305156"/>
              <a:gd name="connsiteY163" fmla="*/ 295392 h 6858000"/>
              <a:gd name="connsiteX164" fmla="*/ 1665970 w 5305156"/>
              <a:gd name="connsiteY164" fmla="*/ 570600 h 6858000"/>
              <a:gd name="connsiteX165" fmla="*/ 1665970 w 5305156"/>
              <a:gd name="connsiteY165" fmla="*/ 589526 h 6858000"/>
              <a:gd name="connsiteX166" fmla="*/ 1654030 w 5305156"/>
              <a:gd name="connsiteY166" fmla="*/ 599777 h 6858000"/>
              <a:gd name="connsiteX167" fmla="*/ 1654030 w 5305156"/>
              <a:gd name="connsiteY167" fmla="*/ 587160 h 6858000"/>
              <a:gd name="connsiteX168" fmla="*/ 1332355 w 5305156"/>
              <a:gd name="connsiteY168" fmla="*/ 867888 h 6858000"/>
              <a:gd name="connsiteX169" fmla="*/ 1332355 w 5305156"/>
              <a:gd name="connsiteY169" fmla="*/ 1214067 h 6858000"/>
              <a:gd name="connsiteX170" fmla="*/ 1654030 w 5305156"/>
              <a:gd name="connsiteY170" fmla="*/ 933339 h 6858000"/>
              <a:gd name="connsiteX171" fmla="*/ 1654030 w 5305156"/>
              <a:gd name="connsiteY171" fmla="*/ 600566 h 6858000"/>
              <a:gd name="connsiteX172" fmla="*/ 1665970 w 5305156"/>
              <a:gd name="connsiteY172" fmla="*/ 590314 h 6858000"/>
              <a:gd name="connsiteX173" fmla="*/ 1665970 w 5305156"/>
              <a:gd name="connsiteY173" fmla="*/ 938859 h 6858000"/>
              <a:gd name="connsiteX174" fmla="*/ 1998180 w 5305156"/>
              <a:gd name="connsiteY174" fmla="*/ 1221952 h 6858000"/>
              <a:gd name="connsiteX175" fmla="*/ 1998180 w 5305156"/>
              <a:gd name="connsiteY175" fmla="*/ 1591788 h 6858000"/>
              <a:gd name="connsiteX176" fmla="*/ 1680718 w 5305156"/>
              <a:gd name="connsiteY176" fmla="*/ 1867785 h 6858000"/>
              <a:gd name="connsiteX177" fmla="*/ 1680718 w 5305156"/>
              <a:gd name="connsiteY177" fmla="*/ 1851225 h 6858000"/>
              <a:gd name="connsiteX178" fmla="*/ 1986942 w 5305156"/>
              <a:gd name="connsiteY178" fmla="*/ 1585480 h 6858000"/>
              <a:gd name="connsiteX179" fmla="*/ 1986942 w 5305156"/>
              <a:gd name="connsiteY179" fmla="*/ 1238512 h 6858000"/>
              <a:gd name="connsiteX180" fmla="*/ 1680718 w 5305156"/>
              <a:gd name="connsiteY180" fmla="*/ 1505046 h 6858000"/>
              <a:gd name="connsiteX181" fmla="*/ 1680718 w 5305156"/>
              <a:gd name="connsiteY181" fmla="*/ 1488487 h 6858000"/>
              <a:gd name="connsiteX182" fmla="*/ 1982728 w 5305156"/>
              <a:gd name="connsiteY182" fmla="*/ 1225107 h 6858000"/>
              <a:gd name="connsiteX183" fmla="*/ 1657541 w 5305156"/>
              <a:gd name="connsiteY183" fmla="*/ 947533 h 6858000"/>
              <a:gd name="connsiteX184" fmla="*/ 1333056 w 5305156"/>
              <a:gd name="connsiteY184" fmla="*/ 1230627 h 6858000"/>
              <a:gd name="connsiteX185" fmla="*/ 1658244 w 5305156"/>
              <a:gd name="connsiteY185" fmla="*/ 1508201 h 6858000"/>
              <a:gd name="connsiteX186" fmla="*/ 1680017 w 5305156"/>
              <a:gd name="connsiteY186" fmla="*/ 1489275 h 6858000"/>
              <a:gd name="connsiteX187" fmla="*/ 1680017 w 5305156"/>
              <a:gd name="connsiteY187" fmla="*/ 1505835 h 6858000"/>
              <a:gd name="connsiteX188" fmla="*/ 1664565 w 5305156"/>
              <a:gd name="connsiteY188" fmla="*/ 1519240 h 6858000"/>
              <a:gd name="connsiteX189" fmla="*/ 1664565 w 5305156"/>
              <a:gd name="connsiteY189" fmla="*/ 1865419 h 6858000"/>
              <a:gd name="connsiteX190" fmla="*/ 1680017 w 5305156"/>
              <a:gd name="connsiteY190" fmla="*/ 1852014 h 6858000"/>
              <a:gd name="connsiteX191" fmla="*/ 1680017 w 5305156"/>
              <a:gd name="connsiteY191" fmla="*/ 1868573 h 6858000"/>
              <a:gd name="connsiteX192" fmla="*/ 1665970 w 5305156"/>
              <a:gd name="connsiteY192" fmla="*/ 1881190 h 6858000"/>
              <a:gd name="connsiteX193" fmla="*/ 1665970 w 5305156"/>
              <a:gd name="connsiteY193" fmla="*/ 2058617 h 6858000"/>
              <a:gd name="connsiteX194" fmla="*/ 1654030 w 5305156"/>
              <a:gd name="connsiteY194" fmla="*/ 2060194 h 6858000"/>
              <a:gd name="connsiteX195" fmla="*/ 1654030 w 5305156"/>
              <a:gd name="connsiteY195" fmla="*/ 1885922 h 6858000"/>
              <a:gd name="connsiteX196" fmla="*/ 1484061 w 5305156"/>
              <a:gd name="connsiteY196" fmla="*/ 2034172 h 6858000"/>
              <a:gd name="connsiteX197" fmla="*/ 1477038 w 5305156"/>
              <a:gd name="connsiteY197" fmla="*/ 2023920 h 6858000"/>
              <a:gd name="connsiteX198" fmla="*/ 1484061 w 5305156"/>
              <a:gd name="connsiteY198" fmla="*/ 2034960 h 6858000"/>
              <a:gd name="connsiteX199" fmla="*/ 1332355 w 5305156"/>
              <a:gd name="connsiteY199" fmla="*/ 2166650 h 6858000"/>
              <a:gd name="connsiteX200" fmla="*/ 1332355 w 5305156"/>
              <a:gd name="connsiteY200" fmla="*/ 2513617 h 6858000"/>
              <a:gd name="connsiteX201" fmla="*/ 1654030 w 5305156"/>
              <a:gd name="connsiteY201" fmla="*/ 2232889 h 6858000"/>
              <a:gd name="connsiteX202" fmla="*/ 1654030 w 5305156"/>
              <a:gd name="connsiteY202" fmla="*/ 2060983 h 6858000"/>
              <a:gd name="connsiteX203" fmla="*/ 1665970 w 5305156"/>
              <a:gd name="connsiteY203" fmla="*/ 2059405 h 6858000"/>
              <a:gd name="connsiteX204" fmla="*/ 1665970 w 5305156"/>
              <a:gd name="connsiteY204" fmla="*/ 2238409 h 6858000"/>
              <a:gd name="connsiteX205" fmla="*/ 1881590 w 5305156"/>
              <a:gd name="connsiteY205" fmla="*/ 2422144 h 6858000"/>
              <a:gd name="connsiteX206" fmla="*/ 1869650 w 5305156"/>
              <a:gd name="connsiteY206" fmla="*/ 2428452 h 6858000"/>
              <a:gd name="connsiteX207" fmla="*/ 1657541 w 5305156"/>
              <a:gd name="connsiteY207" fmla="*/ 2247872 h 6858000"/>
              <a:gd name="connsiteX208" fmla="*/ 1333056 w 5305156"/>
              <a:gd name="connsiteY208" fmla="*/ 2530177 h 6858000"/>
              <a:gd name="connsiteX209" fmla="*/ 1658244 w 5305156"/>
              <a:gd name="connsiteY209" fmla="*/ 2807751 h 6858000"/>
              <a:gd name="connsiteX210" fmla="*/ 1982728 w 5305156"/>
              <a:gd name="connsiteY210" fmla="*/ 2525446 h 6858000"/>
              <a:gd name="connsiteX211" fmla="*/ 1870353 w 5305156"/>
              <a:gd name="connsiteY211" fmla="*/ 2429241 h 6858000"/>
              <a:gd name="connsiteX212" fmla="*/ 1882293 w 5305156"/>
              <a:gd name="connsiteY212" fmla="*/ 2422933 h 6858000"/>
              <a:gd name="connsiteX213" fmla="*/ 1998180 w 5305156"/>
              <a:gd name="connsiteY213" fmla="*/ 2522291 h 6858000"/>
              <a:gd name="connsiteX214" fmla="*/ 1998180 w 5305156"/>
              <a:gd name="connsiteY214" fmla="*/ 2773054 h 6858000"/>
              <a:gd name="connsiteX215" fmla="*/ 1986942 w 5305156"/>
              <a:gd name="connsiteY215" fmla="*/ 2778574 h 6858000"/>
              <a:gd name="connsiteX216" fmla="*/ 1986942 w 5305156"/>
              <a:gd name="connsiteY216" fmla="*/ 2538851 h 6858000"/>
              <a:gd name="connsiteX217" fmla="*/ 1664565 w 5305156"/>
              <a:gd name="connsiteY217" fmla="*/ 2819579 h 6858000"/>
              <a:gd name="connsiteX218" fmla="*/ 1664565 w 5305156"/>
              <a:gd name="connsiteY218" fmla="*/ 3165758 h 6858000"/>
              <a:gd name="connsiteX219" fmla="*/ 1986942 w 5305156"/>
              <a:gd name="connsiteY219" fmla="*/ 2885030 h 6858000"/>
              <a:gd name="connsiteX220" fmla="*/ 1986942 w 5305156"/>
              <a:gd name="connsiteY220" fmla="*/ 2779363 h 6858000"/>
              <a:gd name="connsiteX221" fmla="*/ 1998180 w 5305156"/>
              <a:gd name="connsiteY221" fmla="*/ 2773843 h 6858000"/>
              <a:gd name="connsiteX222" fmla="*/ 1998180 w 5305156"/>
              <a:gd name="connsiteY222" fmla="*/ 2891339 h 6858000"/>
              <a:gd name="connsiteX223" fmla="*/ 1658946 w 5305156"/>
              <a:gd name="connsiteY223" fmla="*/ 3187049 h 6858000"/>
              <a:gd name="connsiteX224" fmla="*/ 1321116 w 5305156"/>
              <a:gd name="connsiteY224" fmla="*/ 2899224 h 6858000"/>
              <a:gd name="connsiteX225" fmla="*/ 1240347 w 5305156"/>
              <a:gd name="connsiteY225" fmla="*/ 2969406 h 6858000"/>
              <a:gd name="connsiteX226" fmla="*/ 997334 w 5305156"/>
              <a:gd name="connsiteY226" fmla="*/ 3180741 h 6858000"/>
              <a:gd name="connsiteX227" fmla="*/ 997334 w 5305156"/>
              <a:gd name="connsiteY227" fmla="*/ 3519034 h 6858000"/>
              <a:gd name="connsiteX228" fmla="*/ 985394 w 5305156"/>
              <a:gd name="connsiteY228" fmla="*/ 3519034 h 6858000"/>
              <a:gd name="connsiteX229" fmla="*/ 985394 w 5305156"/>
              <a:gd name="connsiteY229" fmla="*/ 3500109 h 6858000"/>
              <a:gd name="connsiteX230" fmla="*/ 985394 w 5305156"/>
              <a:gd name="connsiteY230" fmla="*/ 3186261 h 6858000"/>
              <a:gd name="connsiteX231" fmla="*/ 663017 w 5305156"/>
              <a:gd name="connsiteY231" fmla="*/ 3466989 h 6858000"/>
              <a:gd name="connsiteX232" fmla="*/ 663017 w 5305156"/>
              <a:gd name="connsiteY232" fmla="*/ 3495377 h 6858000"/>
              <a:gd name="connsiteX233" fmla="*/ 663017 w 5305156"/>
              <a:gd name="connsiteY233" fmla="*/ 3812379 h 6858000"/>
              <a:gd name="connsiteX234" fmla="*/ 985394 w 5305156"/>
              <a:gd name="connsiteY234" fmla="*/ 3532439 h 6858000"/>
              <a:gd name="connsiteX235" fmla="*/ 985394 w 5305156"/>
              <a:gd name="connsiteY235" fmla="*/ 3519822 h 6858000"/>
              <a:gd name="connsiteX236" fmla="*/ 997334 w 5305156"/>
              <a:gd name="connsiteY236" fmla="*/ 3519822 h 6858000"/>
              <a:gd name="connsiteX237" fmla="*/ 997334 w 5305156"/>
              <a:gd name="connsiteY237" fmla="*/ 3531651 h 6858000"/>
              <a:gd name="connsiteX238" fmla="*/ 1011381 w 5305156"/>
              <a:gd name="connsiteY238" fmla="*/ 3543479 h 6858000"/>
              <a:gd name="connsiteX239" fmla="*/ 1002251 w 5305156"/>
              <a:gd name="connsiteY239" fmla="*/ 3552154 h 6858000"/>
              <a:gd name="connsiteX240" fmla="*/ 1012084 w 5305156"/>
              <a:gd name="connsiteY240" fmla="*/ 3544268 h 6858000"/>
              <a:gd name="connsiteX241" fmla="*/ 1333759 w 5305156"/>
              <a:gd name="connsiteY241" fmla="*/ 3818688 h 6858000"/>
              <a:gd name="connsiteX242" fmla="*/ 1333759 w 5305156"/>
              <a:gd name="connsiteY242" fmla="*/ 3838402 h 6858000"/>
              <a:gd name="connsiteX243" fmla="*/ 1321819 w 5305156"/>
              <a:gd name="connsiteY243" fmla="*/ 3848653 h 6858000"/>
              <a:gd name="connsiteX244" fmla="*/ 1321819 w 5305156"/>
              <a:gd name="connsiteY244" fmla="*/ 3835248 h 6858000"/>
              <a:gd name="connsiteX245" fmla="*/ 999441 w 5305156"/>
              <a:gd name="connsiteY245" fmla="*/ 4115975 h 6858000"/>
              <a:gd name="connsiteX246" fmla="*/ 999441 w 5305156"/>
              <a:gd name="connsiteY246" fmla="*/ 4462154 h 6858000"/>
              <a:gd name="connsiteX247" fmla="*/ 1321819 w 5305156"/>
              <a:gd name="connsiteY247" fmla="*/ 4182215 h 6858000"/>
              <a:gd name="connsiteX248" fmla="*/ 1321819 w 5305156"/>
              <a:gd name="connsiteY248" fmla="*/ 3849441 h 6858000"/>
              <a:gd name="connsiteX249" fmla="*/ 1333759 w 5305156"/>
              <a:gd name="connsiteY249" fmla="*/ 3839190 h 6858000"/>
              <a:gd name="connsiteX250" fmla="*/ 1333759 w 5305156"/>
              <a:gd name="connsiteY250" fmla="*/ 4186946 h 6858000"/>
              <a:gd name="connsiteX251" fmla="*/ 1665970 w 5305156"/>
              <a:gd name="connsiteY251" fmla="*/ 4470828 h 6858000"/>
              <a:gd name="connsiteX252" fmla="*/ 1665970 w 5305156"/>
              <a:gd name="connsiteY252" fmla="*/ 4839875 h 6858000"/>
              <a:gd name="connsiteX253" fmla="*/ 1348509 w 5305156"/>
              <a:gd name="connsiteY253" fmla="*/ 5116661 h 6858000"/>
              <a:gd name="connsiteX254" fmla="*/ 1348509 w 5305156"/>
              <a:gd name="connsiteY254" fmla="*/ 5100101 h 6858000"/>
              <a:gd name="connsiteX255" fmla="*/ 1654030 w 5305156"/>
              <a:gd name="connsiteY255" fmla="*/ 4833567 h 6858000"/>
              <a:gd name="connsiteX256" fmla="*/ 1654030 w 5305156"/>
              <a:gd name="connsiteY256" fmla="*/ 4487388 h 6858000"/>
              <a:gd name="connsiteX257" fmla="*/ 1348509 w 5305156"/>
              <a:gd name="connsiteY257" fmla="*/ 4753134 h 6858000"/>
              <a:gd name="connsiteX258" fmla="*/ 1348509 w 5305156"/>
              <a:gd name="connsiteY258" fmla="*/ 4737362 h 6858000"/>
              <a:gd name="connsiteX259" fmla="*/ 1650518 w 5305156"/>
              <a:gd name="connsiteY259" fmla="*/ 4473983 h 6858000"/>
              <a:gd name="connsiteX260" fmla="*/ 1325331 w 5305156"/>
              <a:gd name="connsiteY260" fmla="*/ 4196409 h 6858000"/>
              <a:gd name="connsiteX261" fmla="*/ 1000847 w 5305156"/>
              <a:gd name="connsiteY261" fmla="*/ 4478714 h 6858000"/>
              <a:gd name="connsiteX262" fmla="*/ 1326033 w 5305156"/>
              <a:gd name="connsiteY262" fmla="*/ 4756288 h 6858000"/>
              <a:gd name="connsiteX263" fmla="*/ 1347806 w 5305156"/>
              <a:gd name="connsiteY263" fmla="*/ 4737362 h 6858000"/>
              <a:gd name="connsiteX264" fmla="*/ 1347806 w 5305156"/>
              <a:gd name="connsiteY264" fmla="*/ 4753922 h 6858000"/>
              <a:gd name="connsiteX265" fmla="*/ 1331652 w 5305156"/>
              <a:gd name="connsiteY265" fmla="*/ 4768116 h 6858000"/>
              <a:gd name="connsiteX266" fmla="*/ 1331652 w 5305156"/>
              <a:gd name="connsiteY266" fmla="*/ 5114295 h 6858000"/>
              <a:gd name="connsiteX267" fmla="*/ 1347806 w 5305156"/>
              <a:gd name="connsiteY267" fmla="*/ 5100101 h 6858000"/>
              <a:gd name="connsiteX268" fmla="*/ 1347806 w 5305156"/>
              <a:gd name="connsiteY268" fmla="*/ 5116661 h 6858000"/>
              <a:gd name="connsiteX269" fmla="*/ 1333759 w 5305156"/>
              <a:gd name="connsiteY269" fmla="*/ 5129278 h 6858000"/>
              <a:gd name="connsiteX270" fmla="*/ 1333759 w 5305156"/>
              <a:gd name="connsiteY270" fmla="*/ 5306704 h 6858000"/>
              <a:gd name="connsiteX271" fmla="*/ 1321819 w 5305156"/>
              <a:gd name="connsiteY271" fmla="*/ 5309070 h 6858000"/>
              <a:gd name="connsiteX272" fmla="*/ 1321819 w 5305156"/>
              <a:gd name="connsiteY272" fmla="*/ 5134798 h 6858000"/>
              <a:gd name="connsiteX273" fmla="*/ 1151851 w 5305156"/>
              <a:gd name="connsiteY273" fmla="*/ 5283047 h 6858000"/>
              <a:gd name="connsiteX274" fmla="*/ 1144827 w 5305156"/>
              <a:gd name="connsiteY274" fmla="*/ 5272008 h 6858000"/>
              <a:gd name="connsiteX275" fmla="*/ 1314093 w 5305156"/>
              <a:gd name="connsiteY275" fmla="*/ 5125335 h 6858000"/>
              <a:gd name="connsiteX276" fmla="*/ 988907 w 5305156"/>
              <a:gd name="connsiteY276" fmla="*/ 4847761 h 6858000"/>
              <a:gd name="connsiteX277" fmla="*/ 913053 w 5305156"/>
              <a:gd name="connsiteY277" fmla="*/ 4913212 h 6858000"/>
              <a:gd name="connsiteX278" fmla="*/ 668636 w 5305156"/>
              <a:gd name="connsiteY278" fmla="*/ 5126124 h 6858000"/>
              <a:gd name="connsiteX279" fmla="*/ 993823 w 5305156"/>
              <a:gd name="connsiteY279" fmla="*/ 5403697 h 6858000"/>
              <a:gd name="connsiteX280" fmla="*/ 1144827 w 5305156"/>
              <a:gd name="connsiteY280" fmla="*/ 5272796 h 6858000"/>
              <a:gd name="connsiteX281" fmla="*/ 1151149 w 5305156"/>
              <a:gd name="connsiteY281" fmla="*/ 5283047 h 6858000"/>
              <a:gd name="connsiteX282" fmla="*/ 999441 w 5305156"/>
              <a:gd name="connsiteY282" fmla="*/ 5415526 h 6858000"/>
              <a:gd name="connsiteX283" fmla="*/ 999441 w 5305156"/>
              <a:gd name="connsiteY283" fmla="*/ 5761705 h 6858000"/>
              <a:gd name="connsiteX284" fmla="*/ 1321819 w 5305156"/>
              <a:gd name="connsiteY284" fmla="*/ 5480976 h 6858000"/>
              <a:gd name="connsiteX285" fmla="*/ 1321819 w 5305156"/>
              <a:gd name="connsiteY285" fmla="*/ 5309858 h 6858000"/>
              <a:gd name="connsiteX286" fmla="*/ 1333759 w 5305156"/>
              <a:gd name="connsiteY286" fmla="*/ 5307493 h 6858000"/>
              <a:gd name="connsiteX287" fmla="*/ 1333759 w 5305156"/>
              <a:gd name="connsiteY287" fmla="*/ 5487285 h 6858000"/>
              <a:gd name="connsiteX288" fmla="*/ 1549380 w 5305156"/>
              <a:gd name="connsiteY288" fmla="*/ 5671020 h 6858000"/>
              <a:gd name="connsiteX289" fmla="*/ 1665970 w 5305156"/>
              <a:gd name="connsiteY289" fmla="*/ 5770379 h 6858000"/>
              <a:gd name="connsiteX290" fmla="*/ 1665970 w 5305156"/>
              <a:gd name="connsiteY290" fmla="*/ 6021141 h 6858000"/>
              <a:gd name="connsiteX291" fmla="*/ 1654030 w 5305156"/>
              <a:gd name="connsiteY291" fmla="*/ 6026661 h 6858000"/>
              <a:gd name="connsiteX292" fmla="*/ 1654030 w 5305156"/>
              <a:gd name="connsiteY292" fmla="*/ 5786939 h 6858000"/>
              <a:gd name="connsiteX293" fmla="*/ 1331652 w 5305156"/>
              <a:gd name="connsiteY293" fmla="*/ 6067667 h 6858000"/>
              <a:gd name="connsiteX294" fmla="*/ 1331652 w 5305156"/>
              <a:gd name="connsiteY294" fmla="*/ 6413845 h 6858000"/>
              <a:gd name="connsiteX295" fmla="*/ 1654030 w 5305156"/>
              <a:gd name="connsiteY295" fmla="*/ 6133906 h 6858000"/>
              <a:gd name="connsiteX296" fmla="*/ 1654030 w 5305156"/>
              <a:gd name="connsiteY296" fmla="*/ 6027450 h 6858000"/>
              <a:gd name="connsiteX297" fmla="*/ 1665970 w 5305156"/>
              <a:gd name="connsiteY297" fmla="*/ 6021930 h 6858000"/>
              <a:gd name="connsiteX298" fmla="*/ 1665970 w 5305156"/>
              <a:gd name="connsiteY298" fmla="*/ 6140214 h 6858000"/>
              <a:gd name="connsiteX299" fmla="*/ 1326033 w 5305156"/>
              <a:gd name="connsiteY299" fmla="*/ 6435925 h 6858000"/>
              <a:gd name="connsiteX300" fmla="*/ 988907 w 5305156"/>
              <a:gd name="connsiteY300" fmla="*/ 6147311 h 6858000"/>
              <a:gd name="connsiteX301" fmla="*/ 908136 w 5305156"/>
              <a:gd name="connsiteY301" fmla="*/ 6217493 h 6858000"/>
              <a:gd name="connsiteX302" fmla="*/ 901815 w 5305156"/>
              <a:gd name="connsiteY302" fmla="*/ 6206454 h 6858000"/>
              <a:gd name="connsiteX303" fmla="*/ 907434 w 5305156"/>
              <a:gd name="connsiteY303" fmla="*/ 6218282 h 6858000"/>
              <a:gd name="connsiteX304" fmla="*/ 665124 w 5305156"/>
              <a:gd name="connsiteY304" fmla="*/ 6429617 h 6858000"/>
              <a:gd name="connsiteX305" fmla="*/ 665124 w 5305156"/>
              <a:gd name="connsiteY305" fmla="*/ 6784470 h 6858000"/>
              <a:gd name="connsiteX306" fmla="*/ 722014 w 5305156"/>
              <a:gd name="connsiteY306" fmla="*/ 6833040 h 6858000"/>
              <a:gd name="connsiteX307" fmla="*/ 751249 w 5305156"/>
              <a:gd name="connsiteY307" fmla="*/ 6858000 h 6858000"/>
              <a:gd name="connsiteX308" fmla="*/ 5305156 w 5305156"/>
              <a:gd name="connsiteY30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5305156" h="6858000">
                <a:moveTo>
                  <a:pt x="657398" y="6793932"/>
                </a:moveTo>
                <a:cubicBezTo>
                  <a:pt x="657398" y="6793932"/>
                  <a:pt x="657398" y="6793932"/>
                  <a:pt x="585057" y="6857017"/>
                </a:cubicBezTo>
                <a:lnTo>
                  <a:pt x="583930" y="6858000"/>
                </a:lnTo>
                <a:lnTo>
                  <a:pt x="732294" y="6858000"/>
                </a:lnTo>
                <a:lnTo>
                  <a:pt x="725614" y="6852286"/>
                </a:lnTo>
                <a:cubicBezTo>
                  <a:pt x="709021" y="6838092"/>
                  <a:pt x="686897" y="6819166"/>
                  <a:pt x="657398" y="6793932"/>
                </a:cubicBezTo>
                <a:close/>
                <a:moveTo>
                  <a:pt x="653184" y="6434348"/>
                </a:moveTo>
                <a:cubicBezTo>
                  <a:pt x="653184" y="6434348"/>
                  <a:pt x="653184" y="6434348"/>
                  <a:pt x="330807" y="6715076"/>
                </a:cubicBezTo>
                <a:cubicBezTo>
                  <a:pt x="330807" y="6715076"/>
                  <a:pt x="330807" y="6715076"/>
                  <a:pt x="330807" y="6799592"/>
                </a:cubicBezTo>
                <a:lnTo>
                  <a:pt x="330807" y="6858000"/>
                </a:lnTo>
                <a:lnTo>
                  <a:pt x="564153" y="6858000"/>
                </a:lnTo>
                <a:lnTo>
                  <a:pt x="568902" y="6853863"/>
                </a:lnTo>
                <a:cubicBezTo>
                  <a:pt x="573818" y="6854652"/>
                  <a:pt x="579438" y="6856229"/>
                  <a:pt x="585057" y="6857017"/>
                </a:cubicBezTo>
                <a:cubicBezTo>
                  <a:pt x="579438" y="6855440"/>
                  <a:pt x="574521" y="6854652"/>
                  <a:pt x="569605" y="6853075"/>
                </a:cubicBezTo>
                <a:cubicBezTo>
                  <a:pt x="569605" y="6853075"/>
                  <a:pt x="569605" y="6853075"/>
                  <a:pt x="653184" y="6780527"/>
                </a:cubicBezTo>
                <a:cubicBezTo>
                  <a:pt x="653184" y="6780527"/>
                  <a:pt x="653184" y="6780527"/>
                  <a:pt x="653184" y="6434348"/>
                </a:cubicBezTo>
                <a:close/>
                <a:moveTo>
                  <a:pt x="5047259" y="6343650"/>
                </a:moveTo>
                <a:lnTo>
                  <a:pt x="5047259" y="6707250"/>
                </a:lnTo>
                <a:lnTo>
                  <a:pt x="4683659" y="6707250"/>
                </a:lnTo>
                <a:lnTo>
                  <a:pt x="4683659" y="6343650"/>
                </a:lnTo>
                <a:close/>
                <a:moveTo>
                  <a:pt x="985394" y="5786939"/>
                </a:moveTo>
                <a:cubicBezTo>
                  <a:pt x="985394" y="5786939"/>
                  <a:pt x="985394" y="5786939"/>
                  <a:pt x="777500" y="5968308"/>
                </a:cubicBezTo>
                <a:cubicBezTo>
                  <a:pt x="777500" y="5968308"/>
                  <a:pt x="777500" y="5968308"/>
                  <a:pt x="663017" y="6067667"/>
                </a:cubicBezTo>
                <a:cubicBezTo>
                  <a:pt x="663017" y="6067667"/>
                  <a:pt x="663017" y="6067667"/>
                  <a:pt x="663017" y="6413845"/>
                </a:cubicBezTo>
                <a:cubicBezTo>
                  <a:pt x="663017" y="6413845"/>
                  <a:pt x="663017" y="6413845"/>
                  <a:pt x="901815" y="6206454"/>
                </a:cubicBezTo>
                <a:cubicBezTo>
                  <a:pt x="901815" y="6206454"/>
                  <a:pt x="901815" y="6206454"/>
                  <a:pt x="985394" y="6133906"/>
                </a:cubicBezTo>
                <a:cubicBezTo>
                  <a:pt x="985394" y="6133906"/>
                  <a:pt x="985394" y="6133906"/>
                  <a:pt x="985394" y="5786939"/>
                </a:cubicBezTo>
                <a:close/>
                <a:moveTo>
                  <a:pt x="1549380" y="5671020"/>
                </a:moveTo>
                <a:cubicBezTo>
                  <a:pt x="1537440" y="5677328"/>
                  <a:pt x="1537440" y="5677328"/>
                  <a:pt x="1537440" y="5677328"/>
                </a:cubicBezTo>
                <a:cubicBezTo>
                  <a:pt x="1549380" y="5671020"/>
                  <a:pt x="1549380" y="5671020"/>
                  <a:pt x="1549380" y="5671020"/>
                </a:cubicBezTo>
                <a:close/>
                <a:moveTo>
                  <a:pt x="1325331" y="5495959"/>
                </a:moveTo>
                <a:cubicBezTo>
                  <a:pt x="1325331" y="5495959"/>
                  <a:pt x="1325331" y="5495959"/>
                  <a:pt x="1000847" y="5779053"/>
                </a:cubicBezTo>
                <a:cubicBezTo>
                  <a:pt x="1000847" y="5779053"/>
                  <a:pt x="1000847" y="5779053"/>
                  <a:pt x="1326033" y="6056627"/>
                </a:cubicBezTo>
                <a:cubicBezTo>
                  <a:pt x="1326033" y="6056627"/>
                  <a:pt x="1326033" y="6056627"/>
                  <a:pt x="1650518" y="5773533"/>
                </a:cubicBezTo>
                <a:cubicBezTo>
                  <a:pt x="1650518" y="5773533"/>
                  <a:pt x="1650518" y="5773533"/>
                  <a:pt x="1537440" y="5677328"/>
                </a:cubicBezTo>
                <a:cubicBezTo>
                  <a:pt x="1537440" y="5677328"/>
                  <a:pt x="1537440" y="5677328"/>
                  <a:pt x="1325331" y="5495959"/>
                </a:cubicBezTo>
                <a:close/>
                <a:moveTo>
                  <a:pt x="320271" y="4847761"/>
                </a:moveTo>
                <a:cubicBezTo>
                  <a:pt x="320271" y="4847761"/>
                  <a:pt x="320271" y="4847761"/>
                  <a:pt x="0" y="5126124"/>
                </a:cubicBezTo>
                <a:cubicBezTo>
                  <a:pt x="0" y="5126124"/>
                  <a:pt x="0" y="5126124"/>
                  <a:pt x="325188" y="5403697"/>
                </a:cubicBezTo>
                <a:cubicBezTo>
                  <a:pt x="325188" y="5403697"/>
                  <a:pt x="325188" y="5403697"/>
                  <a:pt x="433349" y="5309070"/>
                </a:cubicBezTo>
                <a:cubicBezTo>
                  <a:pt x="433349" y="5309070"/>
                  <a:pt x="433349" y="5309070"/>
                  <a:pt x="439670" y="5320898"/>
                </a:cubicBezTo>
                <a:cubicBezTo>
                  <a:pt x="439670" y="5320898"/>
                  <a:pt x="439670" y="5320898"/>
                  <a:pt x="330807" y="5415526"/>
                </a:cubicBezTo>
                <a:cubicBezTo>
                  <a:pt x="330807" y="5415526"/>
                  <a:pt x="330807" y="5415526"/>
                  <a:pt x="330807" y="5761705"/>
                </a:cubicBezTo>
                <a:cubicBezTo>
                  <a:pt x="330807" y="5761705"/>
                  <a:pt x="330807" y="5761705"/>
                  <a:pt x="563986" y="5559044"/>
                </a:cubicBezTo>
                <a:cubicBezTo>
                  <a:pt x="563986" y="5559044"/>
                  <a:pt x="563986" y="5559044"/>
                  <a:pt x="570307" y="5571661"/>
                </a:cubicBezTo>
                <a:cubicBezTo>
                  <a:pt x="570307" y="5571661"/>
                  <a:pt x="570307" y="5571661"/>
                  <a:pt x="332211" y="5779053"/>
                </a:cubicBezTo>
                <a:cubicBezTo>
                  <a:pt x="332211" y="5779053"/>
                  <a:pt x="332211" y="5779053"/>
                  <a:pt x="657398" y="6056627"/>
                </a:cubicBezTo>
                <a:cubicBezTo>
                  <a:pt x="657398" y="6056627"/>
                  <a:pt x="657398" y="6056627"/>
                  <a:pt x="771178" y="5957268"/>
                </a:cubicBezTo>
                <a:cubicBezTo>
                  <a:pt x="771178" y="5957268"/>
                  <a:pt x="771178" y="5957268"/>
                  <a:pt x="777500" y="5968308"/>
                </a:cubicBezTo>
                <a:cubicBezTo>
                  <a:pt x="777500" y="5968308"/>
                  <a:pt x="777500" y="5968308"/>
                  <a:pt x="771881" y="5956479"/>
                </a:cubicBezTo>
                <a:cubicBezTo>
                  <a:pt x="771881" y="5956479"/>
                  <a:pt x="771881" y="5956479"/>
                  <a:pt x="981883" y="5773533"/>
                </a:cubicBezTo>
                <a:cubicBezTo>
                  <a:pt x="981883" y="5773533"/>
                  <a:pt x="981883" y="5773533"/>
                  <a:pt x="656696" y="5495959"/>
                </a:cubicBezTo>
                <a:cubicBezTo>
                  <a:pt x="656696" y="5495959"/>
                  <a:pt x="656696" y="5495959"/>
                  <a:pt x="571010" y="5570873"/>
                </a:cubicBezTo>
                <a:cubicBezTo>
                  <a:pt x="571010" y="5570873"/>
                  <a:pt x="571010" y="5570873"/>
                  <a:pt x="563986" y="5558256"/>
                </a:cubicBezTo>
                <a:cubicBezTo>
                  <a:pt x="563986" y="5558256"/>
                  <a:pt x="563986" y="5558256"/>
                  <a:pt x="653184" y="5480976"/>
                </a:cubicBezTo>
                <a:cubicBezTo>
                  <a:pt x="653184" y="5480976"/>
                  <a:pt x="653184" y="5480976"/>
                  <a:pt x="653184" y="5134798"/>
                </a:cubicBezTo>
                <a:cubicBezTo>
                  <a:pt x="653184" y="5134798"/>
                  <a:pt x="653184" y="5134798"/>
                  <a:pt x="439670" y="5320110"/>
                </a:cubicBezTo>
                <a:cubicBezTo>
                  <a:pt x="439670" y="5320110"/>
                  <a:pt x="439670" y="5320110"/>
                  <a:pt x="434052" y="5309070"/>
                </a:cubicBezTo>
                <a:cubicBezTo>
                  <a:pt x="434052" y="5309070"/>
                  <a:pt x="434052" y="5309070"/>
                  <a:pt x="645458" y="5125335"/>
                </a:cubicBezTo>
                <a:cubicBezTo>
                  <a:pt x="645458" y="5125335"/>
                  <a:pt x="645458" y="5125335"/>
                  <a:pt x="320271" y="4847761"/>
                </a:cubicBezTo>
                <a:close/>
                <a:moveTo>
                  <a:pt x="985394" y="4487388"/>
                </a:moveTo>
                <a:cubicBezTo>
                  <a:pt x="985394" y="4487388"/>
                  <a:pt x="985394" y="4487388"/>
                  <a:pt x="763453" y="4680586"/>
                </a:cubicBezTo>
                <a:cubicBezTo>
                  <a:pt x="763453" y="4680586"/>
                  <a:pt x="763453" y="4680586"/>
                  <a:pt x="756430" y="4670335"/>
                </a:cubicBezTo>
                <a:cubicBezTo>
                  <a:pt x="756430" y="4670335"/>
                  <a:pt x="756430" y="4670335"/>
                  <a:pt x="762750" y="4680586"/>
                </a:cubicBezTo>
                <a:cubicBezTo>
                  <a:pt x="762750" y="4680586"/>
                  <a:pt x="762750" y="4680586"/>
                  <a:pt x="663017" y="4768116"/>
                </a:cubicBezTo>
                <a:cubicBezTo>
                  <a:pt x="663017" y="4768116"/>
                  <a:pt x="663017" y="4768116"/>
                  <a:pt x="663017" y="5114295"/>
                </a:cubicBezTo>
                <a:cubicBezTo>
                  <a:pt x="663017" y="5114295"/>
                  <a:pt x="663017" y="5114295"/>
                  <a:pt x="906029" y="4902960"/>
                </a:cubicBezTo>
                <a:cubicBezTo>
                  <a:pt x="906029" y="4902960"/>
                  <a:pt x="906029" y="4902960"/>
                  <a:pt x="913053" y="4913212"/>
                </a:cubicBezTo>
                <a:cubicBezTo>
                  <a:pt x="913053" y="4913212"/>
                  <a:pt x="913053" y="4913212"/>
                  <a:pt x="906732" y="4902172"/>
                </a:cubicBezTo>
                <a:cubicBezTo>
                  <a:pt x="906732" y="4902172"/>
                  <a:pt x="906732" y="4902172"/>
                  <a:pt x="985394" y="4833567"/>
                </a:cubicBezTo>
                <a:cubicBezTo>
                  <a:pt x="985394" y="4833567"/>
                  <a:pt x="985394" y="4833567"/>
                  <a:pt x="985394" y="4487388"/>
                </a:cubicBezTo>
                <a:close/>
                <a:moveTo>
                  <a:pt x="656696" y="4196409"/>
                </a:moveTo>
                <a:cubicBezTo>
                  <a:pt x="656696" y="4196409"/>
                  <a:pt x="656696" y="4196409"/>
                  <a:pt x="332211" y="4478714"/>
                </a:cubicBezTo>
                <a:cubicBezTo>
                  <a:pt x="332211" y="4478714"/>
                  <a:pt x="332211" y="4478714"/>
                  <a:pt x="657398" y="4756288"/>
                </a:cubicBezTo>
                <a:cubicBezTo>
                  <a:pt x="657398" y="4756288"/>
                  <a:pt x="657398" y="4756288"/>
                  <a:pt x="756430" y="4670335"/>
                </a:cubicBezTo>
                <a:cubicBezTo>
                  <a:pt x="756430" y="4670335"/>
                  <a:pt x="756430" y="4670335"/>
                  <a:pt x="981883" y="4473983"/>
                </a:cubicBezTo>
                <a:cubicBezTo>
                  <a:pt x="981883" y="4473983"/>
                  <a:pt x="981883" y="4473983"/>
                  <a:pt x="656696" y="4196409"/>
                </a:cubicBezTo>
                <a:close/>
                <a:moveTo>
                  <a:pt x="993120" y="3544268"/>
                </a:moveTo>
                <a:cubicBezTo>
                  <a:pt x="993120" y="3544268"/>
                  <a:pt x="993120" y="3544268"/>
                  <a:pt x="668636" y="3826573"/>
                </a:cubicBezTo>
                <a:cubicBezTo>
                  <a:pt x="668636" y="3826573"/>
                  <a:pt x="668636" y="3826573"/>
                  <a:pt x="993823" y="4104935"/>
                </a:cubicBezTo>
                <a:cubicBezTo>
                  <a:pt x="993823" y="4104935"/>
                  <a:pt x="993823" y="4104935"/>
                  <a:pt x="1318308" y="3821842"/>
                </a:cubicBezTo>
                <a:cubicBezTo>
                  <a:pt x="1318308" y="3821842"/>
                  <a:pt x="1318308" y="3821842"/>
                  <a:pt x="1002251" y="3552154"/>
                </a:cubicBezTo>
                <a:cubicBezTo>
                  <a:pt x="1002251" y="3552154"/>
                  <a:pt x="1002251" y="3552154"/>
                  <a:pt x="993120" y="3544268"/>
                </a:cubicBezTo>
                <a:close/>
                <a:moveTo>
                  <a:pt x="1318308" y="2538851"/>
                </a:moveTo>
                <a:cubicBezTo>
                  <a:pt x="1318308" y="2538851"/>
                  <a:pt x="1318308" y="2538851"/>
                  <a:pt x="1110412" y="2719432"/>
                </a:cubicBezTo>
                <a:cubicBezTo>
                  <a:pt x="1110412" y="2719432"/>
                  <a:pt x="1110412" y="2719432"/>
                  <a:pt x="1104092" y="2708392"/>
                </a:cubicBezTo>
                <a:cubicBezTo>
                  <a:pt x="1104092" y="2708392"/>
                  <a:pt x="1104092" y="2708392"/>
                  <a:pt x="1109710" y="2720221"/>
                </a:cubicBezTo>
                <a:cubicBezTo>
                  <a:pt x="1109710" y="2720221"/>
                  <a:pt x="1109710" y="2720221"/>
                  <a:pt x="995930" y="2819579"/>
                </a:cubicBezTo>
                <a:cubicBezTo>
                  <a:pt x="995930" y="2819579"/>
                  <a:pt x="995930" y="2819579"/>
                  <a:pt x="995930" y="3165758"/>
                </a:cubicBezTo>
                <a:cubicBezTo>
                  <a:pt x="995930" y="3165758"/>
                  <a:pt x="995930" y="3165758"/>
                  <a:pt x="1234025" y="2958366"/>
                </a:cubicBezTo>
                <a:cubicBezTo>
                  <a:pt x="1234025" y="2958366"/>
                  <a:pt x="1234025" y="2958366"/>
                  <a:pt x="1240347" y="2969406"/>
                </a:cubicBezTo>
                <a:cubicBezTo>
                  <a:pt x="1240347" y="2969406"/>
                  <a:pt x="1240347" y="2969406"/>
                  <a:pt x="1234728" y="2957578"/>
                </a:cubicBezTo>
                <a:cubicBezTo>
                  <a:pt x="1234728" y="2957578"/>
                  <a:pt x="1234728" y="2957578"/>
                  <a:pt x="1318308" y="2885030"/>
                </a:cubicBezTo>
                <a:cubicBezTo>
                  <a:pt x="1318308" y="2885030"/>
                  <a:pt x="1318308" y="2885030"/>
                  <a:pt x="1318308" y="2538851"/>
                </a:cubicBezTo>
                <a:close/>
                <a:moveTo>
                  <a:pt x="652482" y="1598885"/>
                </a:moveTo>
                <a:cubicBezTo>
                  <a:pt x="652482" y="1598885"/>
                  <a:pt x="652482" y="1598885"/>
                  <a:pt x="332211" y="1878036"/>
                </a:cubicBezTo>
                <a:cubicBezTo>
                  <a:pt x="332211" y="1878036"/>
                  <a:pt x="332211" y="1878036"/>
                  <a:pt x="657398" y="2155610"/>
                </a:cubicBezTo>
                <a:cubicBezTo>
                  <a:pt x="657398" y="2155610"/>
                  <a:pt x="657398" y="2155610"/>
                  <a:pt x="766262" y="2060983"/>
                </a:cubicBezTo>
                <a:cubicBezTo>
                  <a:pt x="766262" y="2060983"/>
                  <a:pt x="766262" y="2060983"/>
                  <a:pt x="771881" y="2072022"/>
                </a:cubicBezTo>
                <a:cubicBezTo>
                  <a:pt x="771881" y="2072022"/>
                  <a:pt x="771881" y="2072022"/>
                  <a:pt x="663017" y="2166650"/>
                </a:cubicBezTo>
                <a:cubicBezTo>
                  <a:pt x="663017" y="2166650"/>
                  <a:pt x="663017" y="2166650"/>
                  <a:pt x="663017" y="2513617"/>
                </a:cubicBezTo>
                <a:cubicBezTo>
                  <a:pt x="663017" y="2513617"/>
                  <a:pt x="663017" y="2513617"/>
                  <a:pt x="896196" y="2310168"/>
                </a:cubicBezTo>
                <a:cubicBezTo>
                  <a:pt x="896196" y="2310168"/>
                  <a:pt x="896196" y="2310168"/>
                  <a:pt x="902517" y="2322785"/>
                </a:cubicBezTo>
                <a:cubicBezTo>
                  <a:pt x="902517" y="2322785"/>
                  <a:pt x="902517" y="2322785"/>
                  <a:pt x="665124" y="2530177"/>
                </a:cubicBezTo>
                <a:cubicBezTo>
                  <a:pt x="665124" y="2530177"/>
                  <a:pt x="665124" y="2530177"/>
                  <a:pt x="990311" y="2807751"/>
                </a:cubicBezTo>
                <a:cubicBezTo>
                  <a:pt x="990311" y="2807751"/>
                  <a:pt x="990311" y="2807751"/>
                  <a:pt x="1104092" y="2708392"/>
                </a:cubicBezTo>
                <a:cubicBezTo>
                  <a:pt x="1104092" y="2708392"/>
                  <a:pt x="1104092" y="2708392"/>
                  <a:pt x="1314093" y="2525446"/>
                </a:cubicBezTo>
                <a:cubicBezTo>
                  <a:pt x="1314093" y="2525446"/>
                  <a:pt x="1314093" y="2525446"/>
                  <a:pt x="988907" y="2247872"/>
                </a:cubicBezTo>
                <a:cubicBezTo>
                  <a:pt x="988907" y="2247872"/>
                  <a:pt x="988907" y="2247872"/>
                  <a:pt x="903220" y="2322785"/>
                </a:cubicBezTo>
                <a:cubicBezTo>
                  <a:pt x="903220" y="2322785"/>
                  <a:pt x="903220" y="2322785"/>
                  <a:pt x="896899" y="2310168"/>
                </a:cubicBezTo>
                <a:cubicBezTo>
                  <a:pt x="896899" y="2310168"/>
                  <a:pt x="896899" y="2310168"/>
                  <a:pt x="985394" y="2232889"/>
                </a:cubicBezTo>
                <a:cubicBezTo>
                  <a:pt x="985394" y="2232889"/>
                  <a:pt x="985394" y="2232889"/>
                  <a:pt x="985394" y="1885922"/>
                </a:cubicBezTo>
                <a:cubicBezTo>
                  <a:pt x="985394" y="1885922"/>
                  <a:pt x="985394" y="1885922"/>
                  <a:pt x="772583" y="2072022"/>
                </a:cubicBezTo>
                <a:cubicBezTo>
                  <a:pt x="772583" y="2072022"/>
                  <a:pt x="772583" y="2072022"/>
                  <a:pt x="766262" y="2060194"/>
                </a:cubicBezTo>
                <a:cubicBezTo>
                  <a:pt x="766262" y="2060194"/>
                  <a:pt x="766262" y="2060194"/>
                  <a:pt x="977669" y="1876459"/>
                </a:cubicBezTo>
                <a:cubicBezTo>
                  <a:pt x="977669" y="1876459"/>
                  <a:pt x="977669" y="1876459"/>
                  <a:pt x="652482" y="1598885"/>
                </a:cubicBezTo>
                <a:close/>
                <a:moveTo>
                  <a:pt x="1318308" y="1238512"/>
                </a:moveTo>
                <a:cubicBezTo>
                  <a:pt x="1318308" y="1238512"/>
                  <a:pt x="1318308" y="1238512"/>
                  <a:pt x="1095663" y="1432499"/>
                </a:cubicBezTo>
                <a:cubicBezTo>
                  <a:pt x="1095663" y="1432499"/>
                  <a:pt x="1095663" y="1432499"/>
                  <a:pt x="995930" y="1519240"/>
                </a:cubicBezTo>
                <a:cubicBezTo>
                  <a:pt x="995930" y="1519240"/>
                  <a:pt x="995930" y="1519240"/>
                  <a:pt x="995930" y="1865419"/>
                </a:cubicBezTo>
                <a:cubicBezTo>
                  <a:pt x="995930" y="1865419"/>
                  <a:pt x="995930" y="1865419"/>
                  <a:pt x="1238240" y="1654085"/>
                </a:cubicBezTo>
                <a:cubicBezTo>
                  <a:pt x="1238240" y="1654085"/>
                  <a:pt x="1238240" y="1654085"/>
                  <a:pt x="1245264" y="1665124"/>
                </a:cubicBezTo>
                <a:cubicBezTo>
                  <a:pt x="1245264" y="1665124"/>
                  <a:pt x="1245264" y="1665124"/>
                  <a:pt x="1000847" y="1878036"/>
                </a:cubicBezTo>
                <a:cubicBezTo>
                  <a:pt x="1000847" y="1878036"/>
                  <a:pt x="1000847" y="1878036"/>
                  <a:pt x="1326033" y="2155610"/>
                </a:cubicBezTo>
                <a:cubicBezTo>
                  <a:pt x="1326033" y="2155610"/>
                  <a:pt x="1326033" y="2155610"/>
                  <a:pt x="1477038" y="2023920"/>
                </a:cubicBezTo>
                <a:cubicBezTo>
                  <a:pt x="1477038" y="2023920"/>
                  <a:pt x="1477038" y="2023920"/>
                  <a:pt x="1646304" y="1876459"/>
                </a:cubicBezTo>
                <a:cubicBezTo>
                  <a:pt x="1646304" y="1876459"/>
                  <a:pt x="1646304" y="1876459"/>
                  <a:pt x="1321116" y="1598885"/>
                </a:cubicBezTo>
                <a:cubicBezTo>
                  <a:pt x="1321116" y="1598885"/>
                  <a:pt x="1321116" y="1598885"/>
                  <a:pt x="1245965" y="1664336"/>
                </a:cubicBezTo>
                <a:cubicBezTo>
                  <a:pt x="1245965" y="1664336"/>
                  <a:pt x="1245965" y="1664336"/>
                  <a:pt x="1238942" y="1654085"/>
                </a:cubicBezTo>
                <a:cubicBezTo>
                  <a:pt x="1238942" y="1654085"/>
                  <a:pt x="1238942" y="1654085"/>
                  <a:pt x="1318308" y="1585480"/>
                </a:cubicBezTo>
                <a:cubicBezTo>
                  <a:pt x="1318308" y="1585480"/>
                  <a:pt x="1318308" y="1585480"/>
                  <a:pt x="1318308" y="1238512"/>
                </a:cubicBezTo>
                <a:close/>
                <a:moveTo>
                  <a:pt x="988907" y="947533"/>
                </a:moveTo>
                <a:cubicBezTo>
                  <a:pt x="988907" y="947533"/>
                  <a:pt x="988907" y="947533"/>
                  <a:pt x="665124" y="1230627"/>
                </a:cubicBezTo>
                <a:cubicBezTo>
                  <a:pt x="665124" y="1230627"/>
                  <a:pt x="665124" y="1230627"/>
                  <a:pt x="990311" y="1508201"/>
                </a:cubicBezTo>
                <a:cubicBezTo>
                  <a:pt x="990311" y="1508201"/>
                  <a:pt x="990311" y="1508201"/>
                  <a:pt x="1088639" y="1422247"/>
                </a:cubicBezTo>
                <a:cubicBezTo>
                  <a:pt x="1088639" y="1422247"/>
                  <a:pt x="1088639" y="1422247"/>
                  <a:pt x="1095663" y="1432499"/>
                </a:cubicBezTo>
                <a:cubicBezTo>
                  <a:pt x="1095663" y="1432499"/>
                  <a:pt x="1095663" y="1432499"/>
                  <a:pt x="1089342" y="1421459"/>
                </a:cubicBezTo>
                <a:cubicBezTo>
                  <a:pt x="1089342" y="1421459"/>
                  <a:pt x="1089342" y="1421459"/>
                  <a:pt x="1314093" y="1225107"/>
                </a:cubicBezTo>
                <a:cubicBezTo>
                  <a:pt x="1314093" y="1225107"/>
                  <a:pt x="1314093" y="1225107"/>
                  <a:pt x="988907" y="947533"/>
                </a:cubicBezTo>
                <a:close/>
                <a:moveTo>
                  <a:pt x="1325331" y="296181"/>
                </a:moveTo>
                <a:cubicBezTo>
                  <a:pt x="1325331" y="296181"/>
                  <a:pt x="1325331" y="296181"/>
                  <a:pt x="1000847" y="578486"/>
                </a:cubicBezTo>
                <a:cubicBezTo>
                  <a:pt x="1000847" y="578486"/>
                  <a:pt x="1000847" y="578486"/>
                  <a:pt x="1326033" y="856060"/>
                </a:cubicBezTo>
                <a:cubicBezTo>
                  <a:pt x="1326033" y="856060"/>
                  <a:pt x="1326033" y="856060"/>
                  <a:pt x="1650518" y="573754"/>
                </a:cubicBezTo>
                <a:cubicBezTo>
                  <a:pt x="1650518" y="573754"/>
                  <a:pt x="1650518" y="573754"/>
                  <a:pt x="1334462" y="304066"/>
                </a:cubicBezTo>
                <a:cubicBezTo>
                  <a:pt x="1334462" y="304066"/>
                  <a:pt x="1334462" y="304066"/>
                  <a:pt x="1325331" y="296181"/>
                </a:cubicBezTo>
                <a:close/>
                <a:moveTo>
                  <a:pt x="1226725" y="0"/>
                </a:moveTo>
                <a:lnTo>
                  <a:pt x="748180" y="0"/>
                </a:lnTo>
                <a:lnTo>
                  <a:pt x="763540" y="13087"/>
                </a:lnTo>
                <a:cubicBezTo>
                  <a:pt x="795936" y="40686"/>
                  <a:pt x="860728" y="95886"/>
                  <a:pt x="990311" y="206284"/>
                </a:cubicBezTo>
                <a:cubicBezTo>
                  <a:pt x="990311" y="206284"/>
                  <a:pt x="990311" y="206284"/>
                  <a:pt x="1159227" y="58896"/>
                </a:cubicBezTo>
                <a:close/>
                <a:moveTo>
                  <a:pt x="1318308" y="0"/>
                </a:moveTo>
                <a:lnTo>
                  <a:pt x="1245701" y="0"/>
                </a:lnTo>
                <a:lnTo>
                  <a:pt x="1228232" y="15255"/>
                </a:lnTo>
                <a:cubicBezTo>
                  <a:pt x="1195046" y="44235"/>
                  <a:pt x="1128673" y="102194"/>
                  <a:pt x="995930" y="218113"/>
                </a:cubicBezTo>
                <a:cubicBezTo>
                  <a:pt x="995930" y="218113"/>
                  <a:pt x="995930" y="218113"/>
                  <a:pt x="995930" y="564292"/>
                </a:cubicBezTo>
                <a:cubicBezTo>
                  <a:pt x="995930" y="564292"/>
                  <a:pt x="995930" y="564292"/>
                  <a:pt x="1318308" y="283564"/>
                </a:cubicBezTo>
                <a:cubicBezTo>
                  <a:pt x="1318308" y="283564"/>
                  <a:pt x="1318308" y="283564"/>
                  <a:pt x="1318308" y="84404"/>
                </a:cubicBezTo>
                <a:close/>
                <a:moveTo>
                  <a:pt x="5305156" y="0"/>
                </a:moveTo>
                <a:lnTo>
                  <a:pt x="1329545" y="0"/>
                </a:lnTo>
                <a:lnTo>
                  <a:pt x="1329545" y="1953"/>
                </a:lnTo>
                <a:cubicBezTo>
                  <a:pt x="1329545" y="28082"/>
                  <a:pt x="1329545" y="97759"/>
                  <a:pt x="1329545" y="283564"/>
                </a:cubicBezTo>
                <a:cubicBezTo>
                  <a:pt x="1329545" y="283564"/>
                  <a:pt x="1329545" y="283564"/>
                  <a:pt x="1343592" y="295392"/>
                </a:cubicBezTo>
                <a:cubicBezTo>
                  <a:pt x="1343592" y="295392"/>
                  <a:pt x="1343592" y="295392"/>
                  <a:pt x="1334462" y="304066"/>
                </a:cubicBezTo>
                <a:cubicBezTo>
                  <a:pt x="1334462" y="304066"/>
                  <a:pt x="1334462" y="304066"/>
                  <a:pt x="1344294" y="295392"/>
                </a:cubicBezTo>
                <a:cubicBezTo>
                  <a:pt x="1344294" y="295392"/>
                  <a:pt x="1344294" y="295392"/>
                  <a:pt x="1665970" y="570600"/>
                </a:cubicBezTo>
                <a:cubicBezTo>
                  <a:pt x="1665970" y="570600"/>
                  <a:pt x="1665970" y="570600"/>
                  <a:pt x="1665970" y="589526"/>
                </a:cubicBezTo>
                <a:cubicBezTo>
                  <a:pt x="1665970" y="589526"/>
                  <a:pt x="1665970" y="589526"/>
                  <a:pt x="1654030" y="599777"/>
                </a:cubicBezTo>
                <a:cubicBezTo>
                  <a:pt x="1654030" y="599777"/>
                  <a:pt x="1654030" y="599777"/>
                  <a:pt x="1654030" y="587160"/>
                </a:cubicBezTo>
                <a:cubicBezTo>
                  <a:pt x="1654030" y="587160"/>
                  <a:pt x="1654030" y="587160"/>
                  <a:pt x="1332355" y="867888"/>
                </a:cubicBezTo>
                <a:cubicBezTo>
                  <a:pt x="1332355" y="867888"/>
                  <a:pt x="1332355" y="867888"/>
                  <a:pt x="1332355" y="1214067"/>
                </a:cubicBezTo>
                <a:cubicBezTo>
                  <a:pt x="1332355" y="1214067"/>
                  <a:pt x="1332355" y="1214067"/>
                  <a:pt x="1654030" y="933339"/>
                </a:cubicBezTo>
                <a:cubicBezTo>
                  <a:pt x="1654030" y="933339"/>
                  <a:pt x="1654030" y="933339"/>
                  <a:pt x="1654030" y="600566"/>
                </a:cubicBezTo>
                <a:cubicBezTo>
                  <a:pt x="1654030" y="600566"/>
                  <a:pt x="1654030" y="600566"/>
                  <a:pt x="1665970" y="590314"/>
                </a:cubicBezTo>
                <a:cubicBezTo>
                  <a:pt x="1665970" y="590314"/>
                  <a:pt x="1665970" y="590314"/>
                  <a:pt x="1665970" y="938859"/>
                </a:cubicBezTo>
                <a:cubicBezTo>
                  <a:pt x="1665970" y="938859"/>
                  <a:pt x="1665970" y="938859"/>
                  <a:pt x="1998180" y="1221952"/>
                </a:cubicBezTo>
                <a:cubicBezTo>
                  <a:pt x="1998180" y="1221952"/>
                  <a:pt x="1998180" y="1221952"/>
                  <a:pt x="1998180" y="1591788"/>
                </a:cubicBezTo>
                <a:cubicBezTo>
                  <a:pt x="1998180" y="1591788"/>
                  <a:pt x="1998180" y="1591788"/>
                  <a:pt x="1680718" y="1867785"/>
                </a:cubicBezTo>
                <a:cubicBezTo>
                  <a:pt x="1680718" y="1867785"/>
                  <a:pt x="1680718" y="1867785"/>
                  <a:pt x="1680718" y="1851225"/>
                </a:cubicBezTo>
                <a:lnTo>
                  <a:pt x="1986942" y="1585480"/>
                </a:lnTo>
                <a:cubicBezTo>
                  <a:pt x="1986942" y="1585480"/>
                  <a:pt x="1986942" y="1585480"/>
                  <a:pt x="1986942" y="1238512"/>
                </a:cubicBezTo>
                <a:cubicBezTo>
                  <a:pt x="1986942" y="1238512"/>
                  <a:pt x="1986942" y="1238512"/>
                  <a:pt x="1680718" y="1505046"/>
                </a:cubicBezTo>
                <a:cubicBezTo>
                  <a:pt x="1680718" y="1505046"/>
                  <a:pt x="1680718" y="1505046"/>
                  <a:pt x="1680718" y="1488487"/>
                </a:cubicBezTo>
                <a:cubicBezTo>
                  <a:pt x="1680718" y="1488487"/>
                  <a:pt x="1680718" y="1488487"/>
                  <a:pt x="1982728" y="1225107"/>
                </a:cubicBezTo>
                <a:cubicBezTo>
                  <a:pt x="1982728" y="1225107"/>
                  <a:pt x="1982728" y="1225107"/>
                  <a:pt x="1657541" y="947533"/>
                </a:cubicBezTo>
                <a:cubicBezTo>
                  <a:pt x="1657541" y="947533"/>
                  <a:pt x="1657541" y="947533"/>
                  <a:pt x="1333056" y="1230627"/>
                </a:cubicBezTo>
                <a:cubicBezTo>
                  <a:pt x="1333056" y="1230627"/>
                  <a:pt x="1333056" y="1230627"/>
                  <a:pt x="1658244" y="1508201"/>
                </a:cubicBezTo>
                <a:cubicBezTo>
                  <a:pt x="1658244" y="1508201"/>
                  <a:pt x="1658244" y="1508201"/>
                  <a:pt x="1680017" y="1489275"/>
                </a:cubicBezTo>
                <a:cubicBezTo>
                  <a:pt x="1680017" y="1489275"/>
                  <a:pt x="1680017" y="1489275"/>
                  <a:pt x="1680017" y="1505835"/>
                </a:cubicBezTo>
                <a:cubicBezTo>
                  <a:pt x="1680017" y="1505835"/>
                  <a:pt x="1680017" y="1505835"/>
                  <a:pt x="1664565" y="1519240"/>
                </a:cubicBezTo>
                <a:cubicBezTo>
                  <a:pt x="1664565" y="1519240"/>
                  <a:pt x="1664565" y="1519240"/>
                  <a:pt x="1664565" y="1865419"/>
                </a:cubicBezTo>
                <a:cubicBezTo>
                  <a:pt x="1664565" y="1865419"/>
                  <a:pt x="1664565" y="1865419"/>
                  <a:pt x="1680017" y="1852014"/>
                </a:cubicBezTo>
                <a:cubicBezTo>
                  <a:pt x="1680017" y="1852014"/>
                  <a:pt x="1680017" y="1852014"/>
                  <a:pt x="1680017" y="1868573"/>
                </a:cubicBezTo>
                <a:cubicBezTo>
                  <a:pt x="1680017" y="1868573"/>
                  <a:pt x="1680017" y="1868573"/>
                  <a:pt x="1665970" y="1881190"/>
                </a:cubicBezTo>
                <a:cubicBezTo>
                  <a:pt x="1665970" y="1881190"/>
                  <a:pt x="1665970" y="1881190"/>
                  <a:pt x="1665970" y="2058617"/>
                </a:cubicBezTo>
                <a:cubicBezTo>
                  <a:pt x="1665970" y="2058617"/>
                  <a:pt x="1665970" y="2058617"/>
                  <a:pt x="1654030" y="2060194"/>
                </a:cubicBezTo>
                <a:cubicBezTo>
                  <a:pt x="1654030" y="2060194"/>
                  <a:pt x="1654030" y="2060194"/>
                  <a:pt x="1654030" y="1885922"/>
                </a:cubicBezTo>
                <a:cubicBezTo>
                  <a:pt x="1654030" y="1885922"/>
                  <a:pt x="1654030" y="1885922"/>
                  <a:pt x="1484061" y="2034172"/>
                </a:cubicBezTo>
                <a:cubicBezTo>
                  <a:pt x="1484061" y="2034172"/>
                  <a:pt x="1484061" y="2034172"/>
                  <a:pt x="1477038" y="2023920"/>
                </a:cubicBezTo>
                <a:cubicBezTo>
                  <a:pt x="1477038" y="2023920"/>
                  <a:pt x="1477038" y="2023920"/>
                  <a:pt x="1484061" y="2034960"/>
                </a:cubicBezTo>
                <a:cubicBezTo>
                  <a:pt x="1484061" y="2034960"/>
                  <a:pt x="1484061" y="2034960"/>
                  <a:pt x="1332355" y="2166650"/>
                </a:cubicBezTo>
                <a:cubicBezTo>
                  <a:pt x="1332355" y="2166650"/>
                  <a:pt x="1332355" y="2166650"/>
                  <a:pt x="1332355" y="2513617"/>
                </a:cubicBezTo>
                <a:cubicBezTo>
                  <a:pt x="1332355" y="2513617"/>
                  <a:pt x="1332355" y="2513617"/>
                  <a:pt x="1654030" y="2232889"/>
                </a:cubicBezTo>
                <a:cubicBezTo>
                  <a:pt x="1654030" y="2232889"/>
                  <a:pt x="1654030" y="2232889"/>
                  <a:pt x="1654030" y="2060983"/>
                </a:cubicBezTo>
                <a:cubicBezTo>
                  <a:pt x="1654030" y="2060983"/>
                  <a:pt x="1654030" y="2060983"/>
                  <a:pt x="1665970" y="2059405"/>
                </a:cubicBezTo>
                <a:cubicBezTo>
                  <a:pt x="1665970" y="2059405"/>
                  <a:pt x="1665970" y="2059405"/>
                  <a:pt x="1665970" y="2238409"/>
                </a:cubicBezTo>
                <a:cubicBezTo>
                  <a:pt x="1665970" y="2238409"/>
                  <a:pt x="1665970" y="2238409"/>
                  <a:pt x="1881590" y="2422144"/>
                </a:cubicBezTo>
                <a:cubicBezTo>
                  <a:pt x="1881590" y="2422144"/>
                  <a:pt x="1881590" y="2422144"/>
                  <a:pt x="1869650" y="2428452"/>
                </a:cubicBezTo>
                <a:cubicBezTo>
                  <a:pt x="1869650" y="2428452"/>
                  <a:pt x="1869650" y="2428452"/>
                  <a:pt x="1657541" y="2247872"/>
                </a:cubicBezTo>
                <a:cubicBezTo>
                  <a:pt x="1657541" y="2247872"/>
                  <a:pt x="1657541" y="2247872"/>
                  <a:pt x="1333056" y="2530177"/>
                </a:cubicBezTo>
                <a:cubicBezTo>
                  <a:pt x="1333056" y="2530177"/>
                  <a:pt x="1333056" y="2530177"/>
                  <a:pt x="1658244" y="2807751"/>
                </a:cubicBezTo>
                <a:cubicBezTo>
                  <a:pt x="1658244" y="2807751"/>
                  <a:pt x="1658244" y="2807751"/>
                  <a:pt x="1982728" y="2525446"/>
                </a:cubicBezTo>
                <a:cubicBezTo>
                  <a:pt x="1982728" y="2525446"/>
                  <a:pt x="1982728" y="2525446"/>
                  <a:pt x="1870353" y="2429241"/>
                </a:cubicBezTo>
                <a:cubicBezTo>
                  <a:pt x="1870353" y="2429241"/>
                  <a:pt x="1870353" y="2429241"/>
                  <a:pt x="1882293" y="2422933"/>
                </a:cubicBezTo>
                <a:cubicBezTo>
                  <a:pt x="1882293" y="2422933"/>
                  <a:pt x="1882293" y="2422933"/>
                  <a:pt x="1998180" y="2522291"/>
                </a:cubicBezTo>
                <a:cubicBezTo>
                  <a:pt x="1998180" y="2522291"/>
                  <a:pt x="1998180" y="2522291"/>
                  <a:pt x="1998180" y="2773054"/>
                </a:cubicBezTo>
                <a:cubicBezTo>
                  <a:pt x="1998180" y="2773054"/>
                  <a:pt x="1998180" y="2773054"/>
                  <a:pt x="1986942" y="2778574"/>
                </a:cubicBezTo>
                <a:cubicBezTo>
                  <a:pt x="1986942" y="2778574"/>
                  <a:pt x="1986942" y="2778574"/>
                  <a:pt x="1986942" y="2538851"/>
                </a:cubicBezTo>
                <a:cubicBezTo>
                  <a:pt x="1986942" y="2538851"/>
                  <a:pt x="1986942" y="2538851"/>
                  <a:pt x="1664565" y="2819579"/>
                </a:cubicBezTo>
                <a:cubicBezTo>
                  <a:pt x="1664565" y="2819579"/>
                  <a:pt x="1664565" y="2819579"/>
                  <a:pt x="1664565" y="3165758"/>
                </a:cubicBezTo>
                <a:cubicBezTo>
                  <a:pt x="1664565" y="3165758"/>
                  <a:pt x="1664565" y="3165758"/>
                  <a:pt x="1986942" y="2885030"/>
                </a:cubicBezTo>
                <a:cubicBezTo>
                  <a:pt x="1986942" y="2885030"/>
                  <a:pt x="1986942" y="2885030"/>
                  <a:pt x="1986942" y="2779363"/>
                </a:cubicBezTo>
                <a:cubicBezTo>
                  <a:pt x="1986942" y="2779363"/>
                  <a:pt x="1986942" y="2779363"/>
                  <a:pt x="1998180" y="2773843"/>
                </a:cubicBezTo>
                <a:cubicBezTo>
                  <a:pt x="1998180" y="2773843"/>
                  <a:pt x="1998180" y="2773843"/>
                  <a:pt x="1998180" y="2891339"/>
                </a:cubicBezTo>
                <a:cubicBezTo>
                  <a:pt x="1998180" y="2891339"/>
                  <a:pt x="1998180" y="2891339"/>
                  <a:pt x="1658946" y="3187049"/>
                </a:cubicBezTo>
                <a:cubicBezTo>
                  <a:pt x="1658946" y="3187049"/>
                  <a:pt x="1658946" y="3187049"/>
                  <a:pt x="1321116" y="2899224"/>
                </a:cubicBezTo>
                <a:cubicBezTo>
                  <a:pt x="1321116" y="2899224"/>
                  <a:pt x="1321116" y="2899224"/>
                  <a:pt x="1240347" y="2969406"/>
                </a:cubicBezTo>
                <a:cubicBezTo>
                  <a:pt x="1240347" y="2969406"/>
                  <a:pt x="1240347" y="2969406"/>
                  <a:pt x="997334" y="3180741"/>
                </a:cubicBezTo>
                <a:cubicBezTo>
                  <a:pt x="997334" y="3180741"/>
                  <a:pt x="997334" y="3180741"/>
                  <a:pt x="997334" y="3519034"/>
                </a:cubicBezTo>
                <a:cubicBezTo>
                  <a:pt x="997334" y="3519034"/>
                  <a:pt x="997334" y="3519034"/>
                  <a:pt x="985394" y="3519034"/>
                </a:cubicBezTo>
                <a:cubicBezTo>
                  <a:pt x="985394" y="3519034"/>
                  <a:pt x="985394" y="3519034"/>
                  <a:pt x="985394" y="3500109"/>
                </a:cubicBezTo>
                <a:cubicBezTo>
                  <a:pt x="985394" y="3500109"/>
                  <a:pt x="985394" y="3500109"/>
                  <a:pt x="985394" y="3186261"/>
                </a:cubicBezTo>
                <a:cubicBezTo>
                  <a:pt x="985394" y="3186261"/>
                  <a:pt x="985394" y="3186261"/>
                  <a:pt x="663017" y="3466989"/>
                </a:cubicBezTo>
                <a:cubicBezTo>
                  <a:pt x="663017" y="3466989"/>
                  <a:pt x="663017" y="3466989"/>
                  <a:pt x="663017" y="3495377"/>
                </a:cubicBezTo>
                <a:cubicBezTo>
                  <a:pt x="663017" y="3495377"/>
                  <a:pt x="663017" y="3495377"/>
                  <a:pt x="663017" y="3812379"/>
                </a:cubicBezTo>
                <a:cubicBezTo>
                  <a:pt x="663017" y="3812379"/>
                  <a:pt x="663017" y="3812379"/>
                  <a:pt x="985394" y="3532439"/>
                </a:cubicBezTo>
                <a:cubicBezTo>
                  <a:pt x="985394" y="3532439"/>
                  <a:pt x="985394" y="3532439"/>
                  <a:pt x="985394" y="3519822"/>
                </a:cubicBezTo>
                <a:cubicBezTo>
                  <a:pt x="985394" y="3519822"/>
                  <a:pt x="985394" y="3519822"/>
                  <a:pt x="997334" y="3519822"/>
                </a:cubicBezTo>
                <a:cubicBezTo>
                  <a:pt x="997334" y="3519822"/>
                  <a:pt x="997334" y="3519822"/>
                  <a:pt x="997334" y="3531651"/>
                </a:cubicBezTo>
                <a:cubicBezTo>
                  <a:pt x="997334" y="3531651"/>
                  <a:pt x="997334" y="3531651"/>
                  <a:pt x="1011381" y="3543479"/>
                </a:cubicBezTo>
                <a:cubicBezTo>
                  <a:pt x="1011381" y="3543479"/>
                  <a:pt x="1011381" y="3543479"/>
                  <a:pt x="1002251" y="3552154"/>
                </a:cubicBezTo>
                <a:cubicBezTo>
                  <a:pt x="1002251" y="3552154"/>
                  <a:pt x="1002251" y="3552154"/>
                  <a:pt x="1012084" y="3544268"/>
                </a:cubicBezTo>
                <a:cubicBezTo>
                  <a:pt x="1012084" y="3544268"/>
                  <a:pt x="1012084" y="3544268"/>
                  <a:pt x="1333759" y="3818688"/>
                </a:cubicBezTo>
                <a:cubicBezTo>
                  <a:pt x="1333759" y="3818688"/>
                  <a:pt x="1333759" y="3818688"/>
                  <a:pt x="1333759" y="3838402"/>
                </a:cubicBezTo>
                <a:cubicBezTo>
                  <a:pt x="1333759" y="3838402"/>
                  <a:pt x="1333759" y="3838402"/>
                  <a:pt x="1321819" y="3848653"/>
                </a:cubicBezTo>
                <a:cubicBezTo>
                  <a:pt x="1321819" y="3848653"/>
                  <a:pt x="1321819" y="3848653"/>
                  <a:pt x="1321819" y="3835248"/>
                </a:cubicBezTo>
                <a:cubicBezTo>
                  <a:pt x="1321819" y="3835248"/>
                  <a:pt x="1321819" y="3835248"/>
                  <a:pt x="999441" y="4115975"/>
                </a:cubicBezTo>
                <a:cubicBezTo>
                  <a:pt x="999441" y="4115975"/>
                  <a:pt x="999441" y="4115975"/>
                  <a:pt x="999441" y="4462154"/>
                </a:cubicBezTo>
                <a:cubicBezTo>
                  <a:pt x="999441" y="4462154"/>
                  <a:pt x="999441" y="4462154"/>
                  <a:pt x="1321819" y="4182215"/>
                </a:cubicBezTo>
                <a:cubicBezTo>
                  <a:pt x="1321819" y="4182215"/>
                  <a:pt x="1321819" y="4182215"/>
                  <a:pt x="1321819" y="3849441"/>
                </a:cubicBezTo>
                <a:cubicBezTo>
                  <a:pt x="1321819" y="3849441"/>
                  <a:pt x="1321819" y="3849441"/>
                  <a:pt x="1333759" y="3839190"/>
                </a:cubicBezTo>
                <a:cubicBezTo>
                  <a:pt x="1333759" y="3839190"/>
                  <a:pt x="1333759" y="3839190"/>
                  <a:pt x="1333759" y="4186946"/>
                </a:cubicBezTo>
                <a:cubicBezTo>
                  <a:pt x="1333759" y="4186946"/>
                  <a:pt x="1333759" y="4186946"/>
                  <a:pt x="1665970" y="4470828"/>
                </a:cubicBezTo>
                <a:cubicBezTo>
                  <a:pt x="1665970" y="4470828"/>
                  <a:pt x="1665970" y="4470828"/>
                  <a:pt x="1665970" y="4839875"/>
                </a:cubicBezTo>
                <a:cubicBezTo>
                  <a:pt x="1665970" y="4839875"/>
                  <a:pt x="1665970" y="4839875"/>
                  <a:pt x="1348509" y="5116661"/>
                </a:cubicBezTo>
                <a:cubicBezTo>
                  <a:pt x="1348509" y="5116661"/>
                  <a:pt x="1348509" y="5116661"/>
                  <a:pt x="1348509" y="5100101"/>
                </a:cubicBezTo>
                <a:cubicBezTo>
                  <a:pt x="1348509" y="5100101"/>
                  <a:pt x="1348509" y="5100101"/>
                  <a:pt x="1654030" y="4833567"/>
                </a:cubicBezTo>
                <a:cubicBezTo>
                  <a:pt x="1654030" y="4833567"/>
                  <a:pt x="1654030" y="4833567"/>
                  <a:pt x="1654030" y="4487388"/>
                </a:cubicBezTo>
                <a:cubicBezTo>
                  <a:pt x="1654030" y="4487388"/>
                  <a:pt x="1654030" y="4487388"/>
                  <a:pt x="1348509" y="4753134"/>
                </a:cubicBezTo>
                <a:cubicBezTo>
                  <a:pt x="1348509" y="4753134"/>
                  <a:pt x="1348509" y="4753134"/>
                  <a:pt x="1348509" y="4737362"/>
                </a:cubicBezTo>
                <a:cubicBezTo>
                  <a:pt x="1348509" y="4737362"/>
                  <a:pt x="1348509" y="4737362"/>
                  <a:pt x="1650518" y="4473983"/>
                </a:cubicBezTo>
                <a:cubicBezTo>
                  <a:pt x="1650518" y="4473983"/>
                  <a:pt x="1650518" y="4473983"/>
                  <a:pt x="1325331" y="4196409"/>
                </a:cubicBezTo>
                <a:cubicBezTo>
                  <a:pt x="1325331" y="4196409"/>
                  <a:pt x="1325331" y="4196409"/>
                  <a:pt x="1000847" y="4478714"/>
                </a:cubicBezTo>
                <a:cubicBezTo>
                  <a:pt x="1000847" y="4478714"/>
                  <a:pt x="1000847" y="4478714"/>
                  <a:pt x="1326033" y="4756288"/>
                </a:cubicBezTo>
                <a:cubicBezTo>
                  <a:pt x="1326033" y="4756288"/>
                  <a:pt x="1326033" y="4756288"/>
                  <a:pt x="1347806" y="4737362"/>
                </a:cubicBezTo>
                <a:cubicBezTo>
                  <a:pt x="1347806" y="4737362"/>
                  <a:pt x="1347806" y="4737362"/>
                  <a:pt x="1347806" y="4753922"/>
                </a:cubicBezTo>
                <a:cubicBezTo>
                  <a:pt x="1347806" y="4753922"/>
                  <a:pt x="1347806" y="4753922"/>
                  <a:pt x="1331652" y="4768116"/>
                </a:cubicBezTo>
                <a:cubicBezTo>
                  <a:pt x="1331652" y="4768116"/>
                  <a:pt x="1331652" y="4768116"/>
                  <a:pt x="1331652" y="5114295"/>
                </a:cubicBezTo>
                <a:cubicBezTo>
                  <a:pt x="1331652" y="5114295"/>
                  <a:pt x="1331652" y="5114295"/>
                  <a:pt x="1347806" y="5100101"/>
                </a:cubicBezTo>
                <a:cubicBezTo>
                  <a:pt x="1347806" y="5100101"/>
                  <a:pt x="1347806" y="5100101"/>
                  <a:pt x="1347806" y="5116661"/>
                </a:cubicBezTo>
                <a:cubicBezTo>
                  <a:pt x="1347806" y="5116661"/>
                  <a:pt x="1347806" y="5116661"/>
                  <a:pt x="1333759" y="5129278"/>
                </a:cubicBezTo>
                <a:cubicBezTo>
                  <a:pt x="1333759" y="5129278"/>
                  <a:pt x="1333759" y="5129278"/>
                  <a:pt x="1333759" y="5306704"/>
                </a:cubicBezTo>
                <a:cubicBezTo>
                  <a:pt x="1333759" y="5306704"/>
                  <a:pt x="1333759" y="5306704"/>
                  <a:pt x="1321819" y="5309070"/>
                </a:cubicBezTo>
                <a:cubicBezTo>
                  <a:pt x="1321819" y="5309070"/>
                  <a:pt x="1321819" y="5309070"/>
                  <a:pt x="1321819" y="5134798"/>
                </a:cubicBezTo>
                <a:cubicBezTo>
                  <a:pt x="1321819" y="5134798"/>
                  <a:pt x="1321819" y="5134798"/>
                  <a:pt x="1151851" y="5283047"/>
                </a:cubicBezTo>
                <a:cubicBezTo>
                  <a:pt x="1151851" y="5283047"/>
                  <a:pt x="1151851" y="5283047"/>
                  <a:pt x="1144827" y="5272008"/>
                </a:cubicBezTo>
                <a:cubicBezTo>
                  <a:pt x="1144827" y="5272008"/>
                  <a:pt x="1144827" y="5272008"/>
                  <a:pt x="1314093" y="5125335"/>
                </a:cubicBezTo>
                <a:cubicBezTo>
                  <a:pt x="1314093" y="5125335"/>
                  <a:pt x="1314093" y="5125335"/>
                  <a:pt x="988907" y="4847761"/>
                </a:cubicBezTo>
                <a:cubicBezTo>
                  <a:pt x="988907" y="4847761"/>
                  <a:pt x="988907" y="4847761"/>
                  <a:pt x="913053" y="4913212"/>
                </a:cubicBezTo>
                <a:cubicBezTo>
                  <a:pt x="913053" y="4913212"/>
                  <a:pt x="913053" y="4913212"/>
                  <a:pt x="668636" y="5126124"/>
                </a:cubicBezTo>
                <a:cubicBezTo>
                  <a:pt x="668636" y="5126124"/>
                  <a:pt x="668636" y="5126124"/>
                  <a:pt x="993823" y="5403697"/>
                </a:cubicBezTo>
                <a:cubicBezTo>
                  <a:pt x="993823" y="5403697"/>
                  <a:pt x="993823" y="5403697"/>
                  <a:pt x="1144827" y="5272796"/>
                </a:cubicBezTo>
                <a:cubicBezTo>
                  <a:pt x="1144827" y="5272796"/>
                  <a:pt x="1144827" y="5272796"/>
                  <a:pt x="1151149" y="5283047"/>
                </a:cubicBezTo>
                <a:cubicBezTo>
                  <a:pt x="1151149" y="5283047"/>
                  <a:pt x="1151149" y="5283047"/>
                  <a:pt x="999441" y="5415526"/>
                </a:cubicBezTo>
                <a:cubicBezTo>
                  <a:pt x="999441" y="5415526"/>
                  <a:pt x="999441" y="5415526"/>
                  <a:pt x="999441" y="5761705"/>
                </a:cubicBezTo>
                <a:cubicBezTo>
                  <a:pt x="999441" y="5761705"/>
                  <a:pt x="999441" y="5761705"/>
                  <a:pt x="1321819" y="5480976"/>
                </a:cubicBezTo>
                <a:cubicBezTo>
                  <a:pt x="1321819" y="5480976"/>
                  <a:pt x="1321819" y="5480976"/>
                  <a:pt x="1321819" y="5309858"/>
                </a:cubicBezTo>
                <a:cubicBezTo>
                  <a:pt x="1321819" y="5309858"/>
                  <a:pt x="1321819" y="5309858"/>
                  <a:pt x="1333759" y="5307493"/>
                </a:cubicBezTo>
                <a:cubicBezTo>
                  <a:pt x="1333759" y="5307493"/>
                  <a:pt x="1333759" y="5307493"/>
                  <a:pt x="1333759" y="5487285"/>
                </a:cubicBezTo>
                <a:cubicBezTo>
                  <a:pt x="1333759" y="5487285"/>
                  <a:pt x="1333759" y="5487285"/>
                  <a:pt x="1549380" y="5671020"/>
                </a:cubicBezTo>
                <a:cubicBezTo>
                  <a:pt x="1549380" y="5671020"/>
                  <a:pt x="1549380" y="5671020"/>
                  <a:pt x="1665970" y="5770379"/>
                </a:cubicBezTo>
                <a:cubicBezTo>
                  <a:pt x="1665970" y="5770379"/>
                  <a:pt x="1665970" y="5770379"/>
                  <a:pt x="1665970" y="6021141"/>
                </a:cubicBezTo>
                <a:cubicBezTo>
                  <a:pt x="1665970" y="6021141"/>
                  <a:pt x="1665970" y="6021141"/>
                  <a:pt x="1654030" y="6026661"/>
                </a:cubicBezTo>
                <a:cubicBezTo>
                  <a:pt x="1654030" y="6026661"/>
                  <a:pt x="1654030" y="6026661"/>
                  <a:pt x="1654030" y="5786939"/>
                </a:cubicBezTo>
                <a:cubicBezTo>
                  <a:pt x="1654030" y="5786939"/>
                  <a:pt x="1654030" y="5786939"/>
                  <a:pt x="1331652" y="6067667"/>
                </a:cubicBezTo>
                <a:cubicBezTo>
                  <a:pt x="1331652" y="6067667"/>
                  <a:pt x="1331652" y="6067667"/>
                  <a:pt x="1331652" y="6413845"/>
                </a:cubicBezTo>
                <a:cubicBezTo>
                  <a:pt x="1331652" y="6413845"/>
                  <a:pt x="1331652" y="6413845"/>
                  <a:pt x="1654030" y="6133906"/>
                </a:cubicBezTo>
                <a:cubicBezTo>
                  <a:pt x="1654030" y="6133906"/>
                  <a:pt x="1654030" y="6133906"/>
                  <a:pt x="1654030" y="6027450"/>
                </a:cubicBezTo>
                <a:cubicBezTo>
                  <a:pt x="1654030" y="6027450"/>
                  <a:pt x="1654030" y="6027450"/>
                  <a:pt x="1665970" y="6021930"/>
                </a:cubicBezTo>
                <a:cubicBezTo>
                  <a:pt x="1665970" y="6021930"/>
                  <a:pt x="1665970" y="6021930"/>
                  <a:pt x="1665970" y="6140214"/>
                </a:cubicBezTo>
                <a:cubicBezTo>
                  <a:pt x="1665970" y="6140214"/>
                  <a:pt x="1665970" y="6140214"/>
                  <a:pt x="1326033" y="6435925"/>
                </a:cubicBezTo>
                <a:cubicBezTo>
                  <a:pt x="1326033" y="6435925"/>
                  <a:pt x="1326033" y="6435925"/>
                  <a:pt x="988907" y="6147311"/>
                </a:cubicBezTo>
                <a:cubicBezTo>
                  <a:pt x="988907" y="6147311"/>
                  <a:pt x="988907" y="6147311"/>
                  <a:pt x="908136" y="6217493"/>
                </a:cubicBezTo>
                <a:cubicBezTo>
                  <a:pt x="908136" y="6217493"/>
                  <a:pt x="908136" y="6217493"/>
                  <a:pt x="901815" y="6206454"/>
                </a:cubicBezTo>
                <a:cubicBezTo>
                  <a:pt x="901815" y="6206454"/>
                  <a:pt x="901815" y="6206454"/>
                  <a:pt x="907434" y="6218282"/>
                </a:cubicBezTo>
                <a:cubicBezTo>
                  <a:pt x="907434" y="6218282"/>
                  <a:pt x="907434" y="6218282"/>
                  <a:pt x="665124" y="6429617"/>
                </a:cubicBezTo>
                <a:cubicBezTo>
                  <a:pt x="665124" y="6429617"/>
                  <a:pt x="665124" y="6429617"/>
                  <a:pt x="665124" y="6784470"/>
                </a:cubicBezTo>
                <a:cubicBezTo>
                  <a:pt x="665124" y="6784470"/>
                  <a:pt x="665124" y="6784470"/>
                  <a:pt x="722014" y="6833040"/>
                </a:cubicBezTo>
                <a:lnTo>
                  <a:pt x="751249" y="6858000"/>
                </a:lnTo>
                <a:lnTo>
                  <a:pt x="5305156" y="6858000"/>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8" name="Rectangle 7">
            <a:extLst>
              <a:ext uri="{FF2B5EF4-FFF2-40B4-BE49-F238E27FC236}">
                <a16:creationId xmlns:a16="http://schemas.microsoft.com/office/drawing/2014/main" id="{0F05E3D2-1467-BBD4-EE19-55F1FF901071}"/>
              </a:ext>
            </a:extLst>
          </p:cNvPr>
          <p:cNvSpPr/>
          <p:nvPr userDrawn="1"/>
        </p:nvSpPr>
        <p:spPr>
          <a:xfrm>
            <a:off x="7170057" y="0"/>
            <a:ext cx="50219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 contenu</a:t>
            </a:r>
          </a:p>
          <a:p>
            <a:endParaRPr lang="fr-FR" sz="1200" dirty="0">
              <a:solidFill>
                <a:schemeClr val="bg1">
                  <a:lumMod val="50000"/>
                </a:schemeClr>
              </a:solidFill>
            </a:endParaRP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a:xfrm>
            <a:off x="5480916" y="1381125"/>
            <a:ext cx="5979247" cy="4532313"/>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Titre 10">
            <a:extLst>
              <a:ext uri="{FF2B5EF4-FFF2-40B4-BE49-F238E27FC236}">
                <a16:creationId xmlns:a16="http://schemas.microsoft.com/office/drawing/2014/main" id="{E8A77A76-28CB-5629-14F2-37B56A986D79}"/>
              </a:ext>
            </a:extLst>
          </p:cNvPr>
          <p:cNvSpPr>
            <a:spLocks noGrp="1"/>
          </p:cNvSpPr>
          <p:nvPr>
            <p:ph type="title"/>
          </p:nvPr>
        </p:nvSpPr>
        <p:spPr>
          <a:xfrm>
            <a:off x="5483721" y="314036"/>
            <a:ext cx="5976441" cy="871827"/>
          </a:xfrm>
        </p:spPr>
        <p:txBody>
          <a:bodyPr/>
          <a:lstStyle>
            <a:lvl1pPr>
              <a:defRPr>
                <a:solidFill>
                  <a:schemeClr val="tx2"/>
                </a:solidFill>
              </a:defRPr>
            </a:lvl1pPr>
          </a:lstStyle>
          <a:p>
            <a:r>
              <a:rPr lang="fr-FR" smtClean="0"/>
              <a:t>Modifiez le style du titre</a:t>
            </a:r>
            <a:endParaRPr lang="fr-FR" dirty="0"/>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Tree>
    <p:extLst>
      <p:ext uri="{BB962C8B-B14F-4D97-AF65-F5344CB8AC3E}">
        <p14:creationId xmlns:p14="http://schemas.microsoft.com/office/powerpoint/2010/main" val="13290519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isuel haut + contenu">
    <p:spTree>
      <p:nvGrpSpPr>
        <p:cNvPr id="1" name=""/>
        <p:cNvGrpSpPr/>
        <p:nvPr/>
      </p:nvGrpSpPr>
      <p:grpSpPr>
        <a:xfrm>
          <a:off x="0" y="0"/>
          <a:ext cx="0" cy="0"/>
          <a:chOff x="0" y="0"/>
          <a:chExt cx="0" cy="0"/>
        </a:xfrm>
      </p:grpSpPr>
      <p:sp>
        <p:nvSpPr>
          <p:cNvPr id="14"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flipH="1">
            <a:off x="-35541" y="-27742"/>
            <a:ext cx="12125939" cy="2408374"/>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haut + contenu</a:t>
            </a:r>
          </a:p>
          <a:p>
            <a:endParaRPr lang="fr-FR" sz="1200" dirty="0">
              <a:solidFill>
                <a:schemeClr val="bg1">
                  <a:lumMod val="50000"/>
                </a:schemeClr>
              </a:solidFill>
            </a:endParaRPr>
          </a:p>
        </p:txBody>
      </p:sp>
      <p:sp>
        <p:nvSpPr>
          <p:cNvPr id="11" name="Espace réservé du contenu 2">
            <a:extLst>
              <a:ext uri="{FF2B5EF4-FFF2-40B4-BE49-F238E27FC236}">
                <a16:creationId xmlns:a16="http://schemas.microsoft.com/office/drawing/2014/main" id="{9BDF78EF-B925-4A77-F088-A8970BDC4FE9}"/>
              </a:ext>
            </a:extLst>
          </p:cNvPr>
          <p:cNvSpPr>
            <a:spLocks noGrp="1"/>
          </p:cNvSpPr>
          <p:nvPr>
            <p:ph idx="1"/>
          </p:nvPr>
        </p:nvSpPr>
        <p:spPr>
          <a:xfrm>
            <a:off x="731838" y="3381829"/>
            <a:ext cx="10836275" cy="2531609"/>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1" name="ZoneTexte 20">
            <a:extLst>
              <a:ext uri="{FF2B5EF4-FFF2-40B4-BE49-F238E27FC236}">
                <a16:creationId xmlns:a16="http://schemas.microsoft.com/office/drawing/2014/main" id="{46C622DF-824A-7030-FF06-98A537DB20A5}"/>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:Après avoir insérez votre image, adaptez si besoin la couleur du texte en fonction de celle-ci</a:t>
            </a:r>
          </a:p>
          <a:p>
            <a:endParaRPr lang="fr-FR" sz="1200" dirty="0">
              <a:solidFill>
                <a:schemeClr val="bg1">
                  <a:lumMod val="50000"/>
                </a:schemeClr>
              </a:solidFill>
            </a:endParaRPr>
          </a:p>
        </p:txBody>
      </p:sp>
      <p:sp>
        <p:nvSpPr>
          <p:cNvPr id="10" name="Titre 1">
            <a:extLst>
              <a:ext uri="{FF2B5EF4-FFF2-40B4-BE49-F238E27FC236}">
                <a16:creationId xmlns:a16="http://schemas.microsoft.com/office/drawing/2014/main" id="{285252E3-9176-AD7B-44E7-02A49D473FFA}"/>
              </a:ext>
            </a:extLst>
          </p:cNvPr>
          <p:cNvSpPr>
            <a:spLocks noGrp="1"/>
          </p:cNvSpPr>
          <p:nvPr>
            <p:ph type="title"/>
          </p:nvPr>
        </p:nvSpPr>
        <p:spPr>
          <a:xfrm>
            <a:off x="731838" y="319314"/>
            <a:ext cx="10728325" cy="1084263"/>
          </a:xfrm>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4293575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imag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lIns="0"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hasCustomPrompt="1"/>
          </p:nvPr>
        </p:nvSpPr>
        <p:spPr>
          <a:xfrm>
            <a:off x="731838" y="4262438"/>
            <a:ext cx="5294312" cy="1655762"/>
          </a:xfrm>
        </p:spPr>
        <p:txBody>
          <a:bodyPr rIns="0">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Modifier le style des sous-titres du masque</a:t>
            </a:r>
          </a:p>
        </p:txBody>
      </p:sp>
      <p:pic>
        <p:nvPicPr>
          <p:cNvPr id="8"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10" name="ZoneTexte 9">
            <a:extLst>
              <a:ext uri="{FF2B5EF4-FFF2-40B4-BE49-F238E27FC236}">
                <a16:creationId xmlns:a16="http://schemas.microsoft.com/office/drawing/2014/main" id="{931EACC6-5472-4DD6-3DB8-DB3936803B32}"/>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image</a:t>
            </a:r>
          </a:p>
        </p:txBody>
      </p:sp>
      <p:sp>
        <p:nvSpPr>
          <p:cNvPr id="38" name="Rectangle 21">
            <a:extLst>
              <a:ext uri="{FF2B5EF4-FFF2-40B4-BE49-F238E27FC236}">
                <a16:creationId xmlns:a16="http://schemas.microsoft.com/office/drawing/2014/main" id="{A735B0D2-65F8-67B3-4CB3-F526012A0592}"/>
              </a:ext>
            </a:extLst>
          </p:cNvPr>
          <p:cNvSpPr>
            <a:spLocks noChangeArrowheads="1"/>
          </p:cNvSpPr>
          <p:nvPr userDrawn="1"/>
        </p:nvSpPr>
        <p:spPr bwMode="auto">
          <a:xfrm>
            <a:off x="7110585" y="-1588"/>
            <a:ext cx="20638" cy="311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61" name="Espace réservé pour une image  60">
            <a:extLst>
              <a:ext uri="{FF2B5EF4-FFF2-40B4-BE49-F238E27FC236}">
                <a16:creationId xmlns:a16="http://schemas.microsoft.com/office/drawing/2014/main" id="{570E7ABE-1C46-BCBC-E4AA-CED1991C314D}"/>
              </a:ext>
            </a:extLst>
          </p:cNvPr>
          <p:cNvSpPr>
            <a:spLocks noGrp="1"/>
          </p:cNvSpPr>
          <p:nvPr>
            <p:ph type="pic" sz="quarter" idx="10" hasCustomPrompt="1"/>
          </p:nvPr>
        </p:nvSpPr>
        <p:spPr>
          <a:xfrm>
            <a:off x="5435600" y="0"/>
            <a:ext cx="6756400" cy="6858000"/>
          </a:xfrm>
          <a:custGeom>
            <a:avLst/>
            <a:gdLst>
              <a:gd name="connsiteX0" fmla="*/ 558577 w 6756400"/>
              <a:gd name="connsiteY0" fmla="*/ 2472501 h 6858000"/>
              <a:gd name="connsiteX1" fmla="*/ 1118234 w 6756400"/>
              <a:gd name="connsiteY1" fmla="*/ 2898413 h 6858000"/>
              <a:gd name="connsiteX2" fmla="*/ 754773 w 6756400"/>
              <a:gd name="connsiteY2" fmla="*/ 3179642 h 6858000"/>
              <a:gd name="connsiteX3" fmla="*/ 765623 w 6756400"/>
              <a:gd name="connsiteY3" fmla="*/ 3197727 h 6858000"/>
              <a:gd name="connsiteX4" fmla="*/ 1132700 w 6756400"/>
              <a:gd name="connsiteY4" fmla="*/ 2912881 h 6858000"/>
              <a:gd name="connsiteX5" fmla="*/ 1132700 w 6756400"/>
              <a:gd name="connsiteY5" fmla="*/ 3443689 h 6858000"/>
              <a:gd name="connsiteX6" fmla="*/ 978998 w 6756400"/>
              <a:gd name="connsiteY6" fmla="*/ 3562149 h 6858000"/>
              <a:gd name="connsiteX7" fmla="*/ 990752 w 6756400"/>
              <a:gd name="connsiteY7" fmla="*/ 3582043 h 6858000"/>
              <a:gd name="connsiteX8" fmla="*/ 1138125 w 6756400"/>
              <a:gd name="connsiteY8" fmla="*/ 3467200 h 6858000"/>
              <a:gd name="connsiteX9" fmla="*/ 1697783 w 6756400"/>
              <a:gd name="connsiteY9" fmla="*/ 3892208 h 6858000"/>
              <a:gd name="connsiteX10" fmla="*/ 1337034 w 6756400"/>
              <a:gd name="connsiteY10" fmla="*/ 4172532 h 6858000"/>
              <a:gd name="connsiteX11" fmla="*/ 1346980 w 6756400"/>
              <a:gd name="connsiteY11" fmla="*/ 4190618 h 6858000"/>
              <a:gd name="connsiteX12" fmla="*/ 1704112 w 6756400"/>
              <a:gd name="connsiteY12" fmla="*/ 3913006 h 6858000"/>
              <a:gd name="connsiteX13" fmla="*/ 1704112 w 6756400"/>
              <a:gd name="connsiteY13" fmla="*/ 4443814 h 6858000"/>
              <a:gd name="connsiteX14" fmla="*/ 1560355 w 6756400"/>
              <a:gd name="connsiteY14" fmla="*/ 4555944 h 6858000"/>
              <a:gd name="connsiteX15" fmla="*/ 1149879 w 6756400"/>
              <a:gd name="connsiteY15" fmla="*/ 4874248 h 6858000"/>
              <a:gd name="connsiteX16" fmla="*/ 1149879 w 6756400"/>
              <a:gd name="connsiteY16" fmla="*/ 4343440 h 6858000"/>
              <a:gd name="connsiteX17" fmla="*/ 1346076 w 6756400"/>
              <a:gd name="connsiteY17" fmla="*/ 4190618 h 6858000"/>
              <a:gd name="connsiteX18" fmla="*/ 1336130 w 6756400"/>
              <a:gd name="connsiteY18" fmla="*/ 4173437 h 6858000"/>
              <a:gd name="connsiteX19" fmla="*/ 1139934 w 6756400"/>
              <a:gd name="connsiteY19" fmla="*/ 4325354 h 6858000"/>
              <a:gd name="connsiteX20" fmla="*/ 580276 w 6756400"/>
              <a:gd name="connsiteY20" fmla="*/ 3900346 h 6858000"/>
              <a:gd name="connsiteX21" fmla="*/ 989848 w 6756400"/>
              <a:gd name="connsiteY21" fmla="*/ 3582043 h 6858000"/>
              <a:gd name="connsiteX22" fmla="*/ 978094 w 6756400"/>
              <a:gd name="connsiteY22" fmla="*/ 3563053 h 6858000"/>
              <a:gd name="connsiteX23" fmla="*/ 577563 w 6756400"/>
              <a:gd name="connsiteY23" fmla="*/ 3874123 h 6858000"/>
              <a:gd name="connsiteX24" fmla="*/ 577563 w 6756400"/>
              <a:gd name="connsiteY24" fmla="*/ 3342411 h 6858000"/>
              <a:gd name="connsiteX25" fmla="*/ 764719 w 6756400"/>
              <a:gd name="connsiteY25" fmla="*/ 3197727 h 6858000"/>
              <a:gd name="connsiteX26" fmla="*/ 754773 w 6756400"/>
              <a:gd name="connsiteY26" fmla="*/ 3180546 h 6858000"/>
              <a:gd name="connsiteX27" fmla="*/ 567618 w 6756400"/>
              <a:gd name="connsiteY27" fmla="*/ 3325229 h 6858000"/>
              <a:gd name="connsiteX28" fmla="*/ 7960 w 6756400"/>
              <a:gd name="connsiteY28" fmla="*/ 2899317 h 6858000"/>
              <a:gd name="connsiteX29" fmla="*/ 558577 w 6756400"/>
              <a:gd name="connsiteY29" fmla="*/ 2472501 h 6858000"/>
              <a:gd name="connsiteX30" fmla="*/ 1724907 w 6756400"/>
              <a:gd name="connsiteY30" fmla="*/ 0 h 6858000"/>
              <a:gd name="connsiteX31" fmla="*/ 6756400 w 6756400"/>
              <a:gd name="connsiteY31" fmla="*/ 0 h 6858000"/>
              <a:gd name="connsiteX32" fmla="*/ 6756400 w 6756400"/>
              <a:gd name="connsiteY32" fmla="*/ 6858000 h 6858000"/>
              <a:gd name="connsiteX33" fmla="*/ 0 w 6756400"/>
              <a:gd name="connsiteY33" fmla="*/ 6858000 h 6858000"/>
              <a:gd name="connsiteX34" fmla="*/ 0 w 6756400"/>
              <a:gd name="connsiteY34" fmla="*/ 6856412 h 6858000"/>
              <a:gd name="connsiteX35" fmla="*/ 162738 w 6756400"/>
              <a:gd name="connsiteY35" fmla="*/ 6856412 h 6858000"/>
              <a:gd name="connsiteX36" fmla="*/ 1149879 w 6756400"/>
              <a:gd name="connsiteY36" fmla="*/ 6856412 h 6858000"/>
              <a:gd name="connsiteX37" fmla="*/ 1149879 w 6756400"/>
              <a:gd name="connsiteY37" fmla="*/ 6332839 h 6858000"/>
              <a:gd name="connsiteX38" fmla="*/ 1704112 w 6756400"/>
              <a:gd name="connsiteY38" fmla="*/ 5902405 h 6858000"/>
              <a:gd name="connsiteX39" fmla="*/ 1704112 w 6756400"/>
              <a:gd name="connsiteY39" fmla="*/ 6433213 h 6858000"/>
              <a:gd name="connsiteX40" fmla="*/ 1159824 w 6756400"/>
              <a:gd name="connsiteY40" fmla="*/ 6855508 h 6858000"/>
              <a:gd name="connsiteX41" fmla="*/ 1193277 w 6756400"/>
              <a:gd name="connsiteY41" fmla="*/ 6855508 h 6858000"/>
              <a:gd name="connsiteX42" fmla="*/ 1724907 w 6756400"/>
              <a:gd name="connsiteY42" fmla="*/ 6443160 h 6858000"/>
              <a:gd name="connsiteX43" fmla="*/ 1724907 w 6756400"/>
              <a:gd name="connsiteY43" fmla="*/ 5877086 h 6858000"/>
              <a:gd name="connsiteX44" fmla="*/ 1386762 w 6756400"/>
              <a:gd name="connsiteY44" fmla="*/ 5620272 h 6858000"/>
              <a:gd name="connsiteX45" fmla="*/ 1343363 w 6756400"/>
              <a:gd name="connsiteY45" fmla="*/ 5612134 h 6858000"/>
              <a:gd name="connsiteX46" fmla="*/ 1697783 w 6756400"/>
              <a:gd name="connsiteY46" fmla="*/ 5881607 h 6858000"/>
              <a:gd name="connsiteX47" fmla="*/ 1139934 w 6756400"/>
              <a:gd name="connsiteY47" fmla="*/ 6314753 h 6858000"/>
              <a:gd name="connsiteX48" fmla="*/ 581180 w 6756400"/>
              <a:gd name="connsiteY48" fmla="*/ 5889745 h 6858000"/>
              <a:gd name="connsiteX49" fmla="*/ 1014259 w 6756400"/>
              <a:gd name="connsiteY49" fmla="*/ 5553356 h 6858000"/>
              <a:gd name="connsiteX50" fmla="*/ 987135 w 6756400"/>
              <a:gd name="connsiteY50" fmla="*/ 5548835 h 6858000"/>
              <a:gd name="connsiteX51" fmla="*/ 577563 w 6756400"/>
              <a:gd name="connsiteY51" fmla="*/ 5866234 h 6858000"/>
              <a:gd name="connsiteX52" fmla="*/ 577563 w 6756400"/>
              <a:gd name="connsiteY52" fmla="*/ 5335426 h 6858000"/>
              <a:gd name="connsiteX53" fmla="*/ 1132700 w 6756400"/>
              <a:gd name="connsiteY53" fmla="*/ 4905897 h 6858000"/>
              <a:gd name="connsiteX54" fmla="*/ 1132700 w 6756400"/>
              <a:gd name="connsiteY54" fmla="*/ 5435801 h 6858000"/>
              <a:gd name="connsiteX55" fmla="*/ 988039 w 6756400"/>
              <a:gd name="connsiteY55" fmla="*/ 5547930 h 6858000"/>
              <a:gd name="connsiteX56" fmla="*/ 1015163 w 6756400"/>
              <a:gd name="connsiteY56" fmla="*/ 5552452 h 6858000"/>
              <a:gd name="connsiteX57" fmla="*/ 1139029 w 6756400"/>
              <a:gd name="connsiteY57" fmla="*/ 5456599 h 6858000"/>
              <a:gd name="connsiteX58" fmla="*/ 1342459 w 6756400"/>
              <a:gd name="connsiteY58" fmla="*/ 5611229 h 6858000"/>
              <a:gd name="connsiteX59" fmla="*/ 1384953 w 6756400"/>
              <a:gd name="connsiteY59" fmla="*/ 5619368 h 6858000"/>
              <a:gd name="connsiteX60" fmla="*/ 1152591 w 6756400"/>
              <a:gd name="connsiteY60" fmla="*/ 5442131 h 6858000"/>
              <a:gd name="connsiteX61" fmla="*/ 1152591 w 6756400"/>
              <a:gd name="connsiteY61" fmla="*/ 4897759 h 6858000"/>
              <a:gd name="connsiteX62" fmla="*/ 1570300 w 6756400"/>
              <a:gd name="connsiteY62" fmla="*/ 4573125 h 6858000"/>
              <a:gd name="connsiteX63" fmla="*/ 1560355 w 6756400"/>
              <a:gd name="connsiteY63" fmla="*/ 4555944 h 6858000"/>
              <a:gd name="connsiteX64" fmla="*/ 1571205 w 6756400"/>
              <a:gd name="connsiteY64" fmla="*/ 4573125 h 6858000"/>
              <a:gd name="connsiteX65" fmla="*/ 1709537 w 6756400"/>
              <a:gd name="connsiteY65" fmla="*/ 4465517 h 6858000"/>
              <a:gd name="connsiteX66" fmla="*/ 2290894 w 6756400"/>
              <a:gd name="connsiteY66" fmla="*/ 4907706 h 6858000"/>
              <a:gd name="connsiteX67" fmla="*/ 2874963 w 6756400"/>
              <a:gd name="connsiteY67" fmla="*/ 4453761 h 6858000"/>
              <a:gd name="connsiteX68" fmla="*/ 2874963 w 6756400"/>
              <a:gd name="connsiteY68" fmla="*/ 4272907 h 6858000"/>
              <a:gd name="connsiteX69" fmla="*/ 2855072 w 6756400"/>
              <a:gd name="connsiteY69" fmla="*/ 4281949 h 6858000"/>
              <a:gd name="connsiteX70" fmla="*/ 2855072 w 6756400"/>
              <a:gd name="connsiteY70" fmla="*/ 4443814 h 6858000"/>
              <a:gd name="connsiteX71" fmla="*/ 2300839 w 6756400"/>
              <a:gd name="connsiteY71" fmla="*/ 4874248 h 6858000"/>
              <a:gd name="connsiteX72" fmla="*/ 2300839 w 6756400"/>
              <a:gd name="connsiteY72" fmla="*/ 4343440 h 6858000"/>
              <a:gd name="connsiteX73" fmla="*/ 2855072 w 6756400"/>
              <a:gd name="connsiteY73" fmla="*/ 3913006 h 6858000"/>
              <a:gd name="connsiteX74" fmla="*/ 2855072 w 6756400"/>
              <a:gd name="connsiteY74" fmla="*/ 4281045 h 6858000"/>
              <a:gd name="connsiteX75" fmla="*/ 2874963 w 6756400"/>
              <a:gd name="connsiteY75" fmla="*/ 4272002 h 6858000"/>
              <a:gd name="connsiteX76" fmla="*/ 2874963 w 6756400"/>
              <a:gd name="connsiteY76" fmla="*/ 3887687 h 6858000"/>
              <a:gd name="connsiteX77" fmla="*/ 2675150 w 6756400"/>
              <a:gd name="connsiteY77" fmla="*/ 3735769 h 6858000"/>
              <a:gd name="connsiteX78" fmla="*/ 2654355 w 6756400"/>
              <a:gd name="connsiteY78" fmla="*/ 3744812 h 6858000"/>
              <a:gd name="connsiteX79" fmla="*/ 2848743 w 6756400"/>
              <a:gd name="connsiteY79" fmla="*/ 3892208 h 6858000"/>
              <a:gd name="connsiteX80" fmla="*/ 2290894 w 6756400"/>
              <a:gd name="connsiteY80" fmla="*/ 4325354 h 6858000"/>
              <a:gd name="connsiteX81" fmla="*/ 1731236 w 6756400"/>
              <a:gd name="connsiteY81" fmla="*/ 3900346 h 6858000"/>
              <a:gd name="connsiteX82" fmla="*/ 2289086 w 6756400"/>
              <a:gd name="connsiteY82" fmla="*/ 3467200 h 6858000"/>
              <a:gd name="connsiteX83" fmla="*/ 2653451 w 6756400"/>
              <a:gd name="connsiteY83" fmla="*/ 3743907 h 6858000"/>
              <a:gd name="connsiteX84" fmla="*/ 2674246 w 6756400"/>
              <a:gd name="connsiteY84" fmla="*/ 3734865 h 6858000"/>
              <a:gd name="connsiteX85" fmla="*/ 2303552 w 6756400"/>
              <a:gd name="connsiteY85" fmla="*/ 3452732 h 6858000"/>
              <a:gd name="connsiteX86" fmla="*/ 2303552 w 6756400"/>
              <a:gd name="connsiteY86" fmla="*/ 3177833 h 6858000"/>
              <a:gd name="connsiteX87" fmla="*/ 2282757 w 6756400"/>
              <a:gd name="connsiteY87" fmla="*/ 3180546 h 6858000"/>
              <a:gd name="connsiteX88" fmla="*/ 2282757 w 6756400"/>
              <a:gd name="connsiteY88" fmla="*/ 3443689 h 6858000"/>
              <a:gd name="connsiteX89" fmla="*/ 1728524 w 6756400"/>
              <a:gd name="connsiteY89" fmla="*/ 3874123 h 6858000"/>
              <a:gd name="connsiteX90" fmla="*/ 1728524 w 6756400"/>
              <a:gd name="connsiteY90" fmla="*/ 3342411 h 6858000"/>
              <a:gd name="connsiteX91" fmla="*/ 1989818 w 6756400"/>
              <a:gd name="connsiteY91" fmla="*/ 3140758 h 6858000"/>
              <a:gd name="connsiteX92" fmla="*/ 1978064 w 6756400"/>
              <a:gd name="connsiteY92" fmla="*/ 3124481 h 6858000"/>
              <a:gd name="connsiteX93" fmla="*/ 1718578 w 6756400"/>
              <a:gd name="connsiteY93" fmla="*/ 3325229 h 6858000"/>
              <a:gd name="connsiteX94" fmla="*/ 1158920 w 6756400"/>
              <a:gd name="connsiteY94" fmla="*/ 2899317 h 6858000"/>
              <a:gd name="connsiteX95" fmla="*/ 1579342 w 6756400"/>
              <a:gd name="connsiteY95" fmla="*/ 2573779 h 6858000"/>
              <a:gd name="connsiteX96" fmla="*/ 1567588 w 6756400"/>
              <a:gd name="connsiteY96" fmla="*/ 2557502 h 6858000"/>
              <a:gd name="connsiteX97" fmla="*/ 1149879 w 6756400"/>
              <a:gd name="connsiteY97" fmla="*/ 2881232 h 6858000"/>
              <a:gd name="connsiteX98" fmla="*/ 1149879 w 6756400"/>
              <a:gd name="connsiteY98" fmla="*/ 2350424 h 6858000"/>
              <a:gd name="connsiteX99" fmla="*/ 1321664 w 6756400"/>
              <a:gd name="connsiteY99" fmla="*/ 2216592 h 6858000"/>
              <a:gd name="connsiteX100" fmla="*/ 1309910 w 6756400"/>
              <a:gd name="connsiteY100" fmla="*/ 2201219 h 6858000"/>
              <a:gd name="connsiteX101" fmla="*/ 1139934 w 6756400"/>
              <a:gd name="connsiteY101" fmla="*/ 2332339 h 6858000"/>
              <a:gd name="connsiteX102" fmla="*/ 580276 w 6756400"/>
              <a:gd name="connsiteY102" fmla="*/ 1907331 h 6858000"/>
              <a:gd name="connsiteX103" fmla="*/ 1138125 w 6756400"/>
              <a:gd name="connsiteY103" fmla="*/ 1474184 h 6858000"/>
              <a:gd name="connsiteX104" fmla="*/ 1697783 w 6756400"/>
              <a:gd name="connsiteY104" fmla="*/ 1899192 h 6858000"/>
              <a:gd name="connsiteX105" fmla="*/ 1310815 w 6756400"/>
              <a:gd name="connsiteY105" fmla="*/ 2200315 h 6858000"/>
              <a:gd name="connsiteX106" fmla="*/ 1322568 w 6756400"/>
              <a:gd name="connsiteY106" fmla="*/ 2216592 h 6858000"/>
              <a:gd name="connsiteX107" fmla="*/ 1704112 w 6756400"/>
              <a:gd name="connsiteY107" fmla="*/ 1919991 h 6858000"/>
              <a:gd name="connsiteX108" fmla="*/ 1704112 w 6756400"/>
              <a:gd name="connsiteY108" fmla="*/ 2450798 h 6858000"/>
              <a:gd name="connsiteX109" fmla="*/ 1568492 w 6756400"/>
              <a:gd name="connsiteY109" fmla="*/ 2556598 h 6858000"/>
              <a:gd name="connsiteX110" fmla="*/ 1580246 w 6756400"/>
              <a:gd name="connsiteY110" fmla="*/ 2572875 h 6858000"/>
              <a:gd name="connsiteX111" fmla="*/ 1709537 w 6756400"/>
              <a:gd name="connsiteY111" fmla="*/ 2472501 h 6858000"/>
              <a:gd name="connsiteX112" fmla="*/ 2269195 w 6756400"/>
              <a:gd name="connsiteY112" fmla="*/ 2898413 h 6858000"/>
              <a:gd name="connsiteX113" fmla="*/ 1978968 w 6756400"/>
              <a:gd name="connsiteY113" fmla="*/ 3123577 h 6858000"/>
              <a:gd name="connsiteX114" fmla="*/ 1990722 w 6756400"/>
              <a:gd name="connsiteY114" fmla="*/ 3139854 h 6858000"/>
              <a:gd name="connsiteX115" fmla="*/ 2282757 w 6756400"/>
              <a:gd name="connsiteY115" fmla="*/ 2912881 h 6858000"/>
              <a:gd name="connsiteX116" fmla="*/ 2282757 w 6756400"/>
              <a:gd name="connsiteY116" fmla="*/ 3179642 h 6858000"/>
              <a:gd name="connsiteX117" fmla="*/ 2303552 w 6756400"/>
              <a:gd name="connsiteY117" fmla="*/ 3176929 h 6858000"/>
              <a:gd name="connsiteX118" fmla="*/ 2303552 w 6756400"/>
              <a:gd name="connsiteY118" fmla="*/ 2904743 h 6858000"/>
              <a:gd name="connsiteX119" fmla="*/ 2327963 w 6756400"/>
              <a:gd name="connsiteY119" fmla="*/ 2885753 h 6858000"/>
              <a:gd name="connsiteX120" fmla="*/ 2327963 w 6756400"/>
              <a:gd name="connsiteY120" fmla="*/ 2860433 h 6858000"/>
              <a:gd name="connsiteX121" fmla="*/ 2300839 w 6756400"/>
              <a:gd name="connsiteY121" fmla="*/ 2881232 h 6858000"/>
              <a:gd name="connsiteX122" fmla="*/ 2300839 w 6756400"/>
              <a:gd name="connsiteY122" fmla="*/ 2350424 h 6858000"/>
              <a:gd name="connsiteX123" fmla="*/ 2327963 w 6756400"/>
              <a:gd name="connsiteY123" fmla="*/ 2328721 h 6858000"/>
              <a:gd name="connsiteX124" fmla="*/ 2327963 w 6756400"/>
              <a:gd name="connsiteY124" fmla="*/ 2303402 h 6858000"/>
              <a:gd name="connsiteX125" fmla="*/ 2290894 w 6756400"/>
              <a:gd name="connsiteY125" fmla="*/ 2332339 h 6858000"/>
              <a:gd name="connsiteX126" fmla="*/ 1731236 w 6756400"/>
              <a:gd name="connsiteY126" fmla="*/ 1907331 h 6858000"/>
              <a:gd name="connsiteX127" fmla="*/ 2289086 w 6756400"/>
              <a:gd name="connsiteY127" fmla="*/ 1474184 h 6858000"/>
              <a:gd name="connsiteX128" fmla="*/ 2848743 w 6756400"/>
              <a:gd name="connsiteY128" fmla="*/ 1899192 h 6858000"/>
              <a:gd name="connsiteX129" fmla="*/ 2328867 w 6756400"/>
              <a:gd name="connsiteY129" fmla="*/ 2302498 h 6858000"/>
              <a:gd name="connsiteX130" fmla="*/ 2328867 w 6756400"/>
              <a:gd name="connsiteY130" fmla="*/ 2327817 h 6858000"/>
              <a:gd name="connsiteX131" fmla="*/ 2855072 w 6756400"/>
              <a:gd name="connsiteY131" fmla="*/ 1919991 h 6858000"/>
              <a:gd name="connsiteX132" fmla="*/ 2855072 w 6756400"/>
              <a:gd name="connsiteY132" fmla="*/ 2450798 h 6858000"/>
              <a:gd name="connsiteX133" fmla="*/ 2328867 w 6756400"/>
              <a:gd name="connsiteY133" fmla="*/ 2859529 h 6858000"/>
              <a:gd name="connsiteX134" fmla="*/ 2328867 w 6756400"/>
              <a:gd name="connsiteY134" fmla="*/ 2884849 h 6858000"/>
              <a:gd name="connsiteX135" fmla="*/ 2874963 w 6756400"/>
              <a:gd name="connsiteY135" fmla="*/ 2460745 h 6858000"/>
              <a:gd name="connsiteX136" fmla="*/ 2874963 w 6756400"/>
              <a:gd name="connsiteY136" fmla="*/ 1894671 h 6858000"/>
              <a:gd name="connsiteX137" fmla="*/ 2303552 w 6756400"/>
              <a:gd name="connsiteY137" fmla="*/ 1459716 h 6858000"/>
              <a:gd name="connsiteX138" fmla="*/ 2303552 w 6756400"/>
              <a:gd name="connsiteY138" fmla="*/ 926195 h 6858000"/>
              <a:gd name="connsiteX139" fmla="*/ 2282757 w 6756400"/>
              <a:gd name="connsiteY139" fmla="*/ 941568 h 6858000"/>
              <a:gd name="connsiteX140" fmla="*/ 2282757 w 6756400"/>
              <a:gd name="connsiteY140" fmla="*/ 1451578 h 6858000"/>
              <a:gd name="connsiteX141" fmla="*/ 1728524 w 6756400"/>
              <a:gd name="connsiteY141" fmla="*/ 1882011 h 6858000"/>
              <a:gd name="connsiteX142" fmla="*/ 1728524 w 6756400"/>
              <a:gd name="connsiteY142" fmla="*/ 1351203 h 6858000"/>
              <a:gd name="connsiteX143" fmla="*/ 2282757 w 6756400"/>
              <a:gd name="connsiteY143" fmla="*/ 920770 h 6858000"/>
              <a:gd name="connsiteX144" fmla="*/ 2282757 w 6756400"/>
              <a:gd name="connsiteY144" fmla="*/ 940664 h 6858000"/>
              <a:gd name="connsiteX145" fmla="*/ 2303552 w 6756400"/>
              <a:gd name="connsiteY145" fmla="*/ 924387 h 6858000"/>
              <a:gd name="connsiteX146" fmla="*/ 2303552 w 6756400"/>
              <a:gd name="connsiteY146" fmla="*/ 895450 h 6858000"/>
              <a:gd name="connsiteX147" fmla="*/ 1749319 w 6756400"/>
              <a:gd name="connsiteY147" fmla="*/ 474059 h 6858000"/>
              <a:gd name="connsiteX148" fmla="*/ 1733044 w 6756400"/>
              <a:gd name="connsiteY148" fmla="*/ 486719 h 6858000"/>
              <a:gd name="connsiteX149" fmla="*/ 2276428 w 6756400"/>
              <a:gd name="connsiteY149" fmla="*/ 899971 h 6858000"/>
              <a:gd name="connsiteX150" fmla="*/ 1718578 w 6756400"/>
              <a:gd name="connsiteY150" fmla="*/ 1333118 h 6858000"/>
              <a:gd name="connsiteX151" fmla="*/ 1158920 w 6756400"/>
              <a:gd name="connsiteY151" fmla="*/ 908110 h 6858000"/>
              <a:gd name="connsiteX152" fmla="*/ 1716770 w 6756400"/>
              <a:gd name="connsiteY152" fmla="*/ 474964 h 6858000"/>
              <a:gd name="connsiteX153" fmla="*/ 1732140 w 6756400"/>
              <a:gd name="connsiteY153" fmla="*/ 486719 h 6858000"/>
              <a:gd name="connsiteX154" fmla="*/ 1748415 w 6756400"/>
              <a:gd name="connsiteY154" fmla="*/ 474059 h 6858000"/>
              <a:gd name="connsiteX155" fmla="*/ 1724907 w 6756400"/>
              <a:gd name="connsiteY155" fmla="*/ 455070 h 6858000"/>
              <a:gd name="connsiteX156" fmla="*/ 1724907 w 6756400"/>
              <a:gd name="connsiteY156" fmla="*/ 206 h 6858000"/>
              <a:gd name="connsiteX157" fmla="*/ 1606490 w 6756400"/>
              <a:gd name="connsiteY157" fmla="*/ 0 h 6858000"/>
              <a:gd name="connsiteX158" fmla="*/ 1704112 w 6756400"/>
              <a:gd name="connsiteY158" fmla="*/ 0 h 6858000"/>
              <a:gd name="connsiteX159" fmla="*/ 1704112 w 6756400"/>
              <a:gd name="connsiteY159" fmla="*/ 79700 h 6858000"/>
              <a:gd name="connsiteX160" fmla="*/ 1704112 w 6756400"/>
              <a:gd name="connsiteY160" fmla="*/ 455974 h 6858000"/>
              <a:gd name="connsiteX161" fmla="*/ 1149879 w 6756400"/>
              <a:gd name="connsiteY161" fmla="*/ 885503 h 6858000"/>
              <a:gd name="connsiteX162" fmla="*/ 1149879 w 6756400"/>
              <a:gd name="connsiteY162" fmla="*/ 354695 h 6858000"/>
              <a:gd name="connsiteX163" fmla="*/ 1606476 w 6756400"/>
              <a:gd name="connsiteY163" fmla="*/ 11 h 6858000"/>
              <a:gd name="connsiteX164" fmla="*/ 696284 w 6756400"/>
              <a:gd name="connsiteY164" fmla="*/ 0 h 6858000"/>
              <a:gd name="connsiteX165" fmla="*/ 1573942 w 6756400"/>
              <a:gd name="connsiteY165" fmla="*/ 0 h 6858000"/>
              <a:gd name="connsiteX166" fmla="*/ 1498270 w 6756400"/>
              <a:gd name="connsiteY166" fmla="*/ 58848 h 6858000"/>
              <a:gd name="connsiteX167" fmla="*/ 1139934 w 6756400"/>
              <a:gd name="connsiteY167" fmla="*/ 337514 h 6858000"/>
              <a:gd name="connsiteX168" fmla="*/ 701161 w 6756400"/>
              <a:gd name="connsiteY168" fmla="*/ 371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Lst>
            <a:rect l="l" t="t" r="r" b="b"/>
            <a:pathLst>
              <a:path w="6756400" h="6858000">
                <a:moveTo>
                  <a:pt x="558577" y="2472501"/>
                </a:moveTo>
                <a:cubicBezTo>
                  <a:pt x="1118234" y="2898413"/>
                  <a:pt x="1118234" y="2898413"/>
                  <a:pt x="1118234" y="2898413"/>
                </a:cubicBezTo>
                <a:cubicBezTo>
                  <a:pt x="754773" y="3179642"/>
                  <a:pt x="754773" y="3179642"/>
                  <a:pt x="754773" y="3179642"/>
                </a:cubicBezTo>
                <a:cubicBezTo>
                  <a:pt x="765623" y="3197727"/>
                  <a:pt x="765623" y="3197727"/>
                  <a:pt x="765623" y="3197727"/>
                </a:cubicBezTo>
                <a:cubicBezTo>
                  <a:pt x="1132700" y="2912881"/>
                  <a:pt x="1132700" y="2912881"/>
                  <a:pt x="1132700" y="2912881"/>
                </a:cubicBezTo>
                <a:cubicBezTo>
                  <a:pt x="1132700" y="3443689"/>
                  <a:pt x="1132700" y="3443689"/>
                  <a:pt x="1132700" y="3443689"/>
                </a:cubicBezTo>
                <a:cubicBezTo>
                  <a:pt x="978998" y="3562149"/>
                  <a:pt x="978998" y="3562149"/>
                  <a:pt x="978998" y="3562149"/>
                </a:cubicBezTo>
                <a:cubicBezTo>
                  <a:pt x="990752" y="3582043"/>
                  <a:pt x="990752" y="3582043"/>
                  <a:pt x="990752" y="3582043"/>
                </a:cubicBezTo>
                <a:cubicBezTo>
                  <a:pt x="1138125" y="3467200"/>
                  <a:pt x="1138125" y="3467200"/>
                  <a:pt x="1138125" y="3467200"/>
                </a:cubicBezTo>
                <a:cubicBezTo>
                  <a:pt x="1697783" y="3892208"/>
                  <a:pt x="1697783" y="3892208"/>
                  <a:pt x="1697783" y="3892208"/>
                </a:cubicBezTo>
                <a:cubicBezTo>
                  <a:pt x="1337034" y="4172532"/>
                  <a:pt x="1337034" y="4172532"/>
                  <a:pt x="1337034" y="4172532"/>
                </a:cubicBezTo>
                <a:cubicBezTo>
                  <a:pt x="1346980" y="4190618"/>
                  <a:pt x="1346980" y="4190618"/>
                  <a:pt x="1346980" y="4190618"/>
                </a:cubicBezTo>
                <a:cubicBezTo>
                  <a:pt x="1704112" y="3913006"/>
                  <a:pt x="1704112" y="3913006"/>
                  <a:pt x="1704112" y="3913006"/>
                </a:cubicBezTo>
                <a:cubicBezTo>
                  <a:pt x="1704112" y="4443814"/>
                  <a:pt x="1704112" y="4443814"/>
                  <a:pt x="1704112" y="4443814"/>
                </a:cubicBezTo>
                <a:cubicBezTo>
                  <a:pt x="1560355" y="4555944"/>
                  <a:pt x="1560355" y="4555944"/>
                  <a:pt x="1560355" y="4555944"/>
                </a:cubicBezTo>
                <a:cubicBezTo>
                  <a:pt x="1149879" y="4874248"/>
                  <a:pt x="1149879" y="4874248"/>
                  <a:pt x="1149879" y="4874248"/>
                </a:cubicBezTo>
                <a:cubicBezTo>
                  <a:pt x="1149879" y="4343440"/>
                  <a:pt x="1149879" y="4343440"/>
                  <a:pt x="1149879" y="4343440"/>
                </a:cubicBezTo>
                <a:cubicBezTo>
                  <a:pt x="1346076" y="4190618"/>
                  <a:pt x="1346076" y="4190618"/>
                  <a:pt x="1346076" y="4190618"/>
                </a:cubicBezTo>
                <a:cubicBezTo>
                  <a:pt x="1336130" y="4173437"/>
                  <a:pt x="1336130" y="4173437"/>
                  <a:pt x="1336130" y="4173437"/>
                </a:cubicBezTo>
                <a:cubicBezTo>
                  <a:pt x="1139934" y="4325354"/>
                  <a:pt x="1139934" y="4325354"/>
                  <a:pt x="1139934" y="4325354"/>
                </a:cubicBezTo>
                <a:cubicBezTo>
                  <a:pt x="580276" y="3900346"/>
                  <a:pt x="580276" y="3900346"/>
                  <a:pt x="580276" y="3900346"/>
                </a:cubicBezTo>
                <a:cubicBezTo>
                  <a:pt x="989848" y="3582043"/>
                  <a:pt x="989848" y="3582043"/>
                  <a:pt x="989848" y="3582043"/>
                </a:cubicBezTo>
                <a:cubicBezTo>
                  <a:pt x="978094" y="3563053"/>
                  <a:pt x="978094" y="3563053"/>
                  <a:pt x="978094" y="3563053"/>
                </a:cubicBezTo>
                <a:cubicBezTo>
                  <a:pt x="577563" y="3874123"/>
                  <a:pt x="577563" y="3874123"/>
                  <a:pt x="577563" y="3874123"/>
                </a:cubicBezTo>
                <a:cubicBezTo>
                  <a:pt x="577563" y="3342411"/>
                  <a:pt x="577563" y="3342411"/>
                  <a:pt x="577563" y="3342411"/>
                </a:cubicBezTo>
                <a:cubicBezTo>
                  <a:pt x="764719" y="3197727"/>
                  <a:pt x="764719" y="3197727"/>
                  <a:pt x="764719" y="3197727"/>
                </a:cubicBezTo>
                <a:cubicBezTo>
                  <a:pt x="754773" y="3180546"/>
                  <a:pt x="754773" y="3180546"/>
                  <a:pt x="754773" y="3180546"/>
                </a:cubicBezTo>
                <a:cubicBezTo>
                  <a:pt x="567618" y="3325229"/>
                  <a:pt x="567618" y="3325229"/>
                  <a:pt x="567618" y="3325229"/>
                </a:cubicBezTo>
                <a:cubicBezTo>
                  <a:pt x="7960" y="2899317"/>
                  <a:pt x="7960" y="2899317"/>
                  <a:pt x="7960" y="2899317"/>
                </a:cubicBezTo>
                <a:cubicBezTo>
                  <a:pt x="558577" y="2472501"/>
                  <a:pt x="558577" y="2472501"/>
                  <a:pt x="558577" y="2472501"/>
                </a:cubicBezTo>
                <a:close/>
                <a:moveTo>
                  <a:pt x="1724907" y="0"/>
                </a:moveTo>
                <a:lnTo>
                  <a:pt x="6756400" y="0"/>
                </a:lnTo>
                <a:lnTo>
                  <a:pt x="6756400" y="6858000"/>
                </a:lnTo>
                <a:lnTo>
                  <a:pt x="0" y="6858000"/>
                </a:lnTo>
                <a:lnTo>
                  <a:pt x="0" y="6856412"/>
                </a:lnTo>
                <a:lnTo>
                  <a:pt x="162738" y="6856412"/>
                </a:lnTo>
                <a:cubicBezTo>
                  <a:pt x="1149879" y="6856412"/>
                  <a:pt x="1149879" y="6856412"/>
                  <a:pt x="1149879" y="6856412"/>
                </a:cubicBezTo>
                <a:cubicBezTo>
                  <a:pt x="1149879" y="6332839"/>
                  <a:pt x="1149879" y="6332839"/>
                  <a:pt x="1149879" y="6332839"/>
                </a:cubicBezTo>
                <a:cubicBezTo>
                  <a:pt x="1704112" y="5902405"/>
                  <a:pt x="1704112" y="5902405"/>
                  <a:pt x="1704112" y="5902405"/>
                </a:cubicBezTo>
                <a:cubicBezTo>
                  <a:pt x="1704112" y="6433213"/>
                  <a:pt x="1704112" y="6433213"/>
                  <a:pt x="1704112" y="6433213"/>
                </a:cubicBezTo>
                <a:cubicBezTo>
                  <a:pt x="1159824" y="6855508"/>
                  <a:pt x="1159824" y="6855508"/>
                  <a:pt x="1159824" y="6855508"/>
                </a:cubicBezTo>
                <a:cubicBezTo>
                  <a:pt x="1193277" y="6855508"/>
                  <a:pt x="1193277" y="6855508"/>
                  <a:pt x="1193277" y="6855508"/>
                </a:cubicBezTo>
                <a:cubicBezTo>
                  <a:pt x="1724907" y="6443160"/>
                  <a:pt x="1724907" y="6443160"/>
                  <a:pt x="1724907" y="6443160"/>
                </a:cubicBezTo>
                <a:cubicBezTo>
                  <a:pt x="1724907" y="5877086"/>
                  <a:pt x="1724907" y="5877086"/>
                  <a:pt x="1724907" y="5877086"/>
                </a:cubicBezTo>
                <a:cubicBezTo>
                  <a:pt x="1386762" y="5620272"/>
                  <a:pt x="1386762" y="5620272"/>
                  <a:pt x="1386762" y="5620272"/>
                </a:cubicBezTo>
                <a:cubicBezTo>
                  <a:pt x="1372296" y="5617559"/>
                  <a:pt x="1357829" y="5614847"/>
                  <a:pt x="1343363" y="5612134"/>
                </a:cubicBezTo>
                <a:cubicBezTo>
                  <a:pt x="1697783" y="5881607"/>
                  <a:pt x="1697783" y="5881607"/>
                  <a:pt x="1697783" y="5881607"/>
                </a:cubicBezTo>
                <a:cubicBezTo>
                  <a:pt x="1139934" y="6314753"/>
                  <a:pt x="1139934" y="6314753"/>
                  <a:pt x="1139934" y="6314753"/>
                </a:cubicBezTo>
                <a:cubicBezTo>
                  <a:pt x="581180" y="5889745"/>
                  <a:pt x="581180" y="5889745"/>
                  <a:pt x="581180" y="5889745"/>
                </a:cubicBezTo>
                <a:cubicBezTo>
                  <a:pt x="1014259" y="5553356"/>
                  <a:pt x="1014259" y="5553356"/>
                  <a:pt x="1014259" y="5553356"/>
                </a:cubicBezTo>
                <a:cubicBezTo>
                  <a:pt x="1005218" y="5551548"/>
                  <a:pt x="995272" y="5549739"/>
                  <a:pt x="987135" y="5548835"/>
                </a:cubicBezTo>
                <a:cubicBezTo>
                  <a:pt x="577563" y="5866234"/>
                  <a:pt x="577563" y="5866234"/>
                  <a:pt x="577563" y="5866234"/>
                </a:cubicBezTo>
                <a:cubicBezTo>
                  <a:pt x="577563" y="5335426"/>
                  <a:pt x="577563" y="5335426"/>
                  <a:pt x="577563" y="5335426"/>
                </a:cubicBezTo>
                <a:cubicBezTo>
                  <a:pt x="1132700" y="4905897"/>
                  <a:pt x="1132700" y="4905897"/>
                  <a:pt x="1132700" y="4905897"/>
                </a:cubicBezTo>
                <a:cubicBezTo>
                  <a:pt x="1132700" y="5435801"/>
                  <a:pt x="1132700" y="5435801"/>
                  <a:pt x="1132700" y="5435801"/>
                </a:cubicBezTo>
                <a:cubicBezTo>
                  <a:pt x="988039" y="5547930"/>
                  <a:pt x="988039" y="5547930"/>
                  <a:pt x="988039" y="5547930"/>
                </a:cubicBezTo>
                <a:cubicBezTo>
                  <a:pt x="997081" y="5549739"/>
                  <a:pt x="1006122" y="5550643"/>
                  <a:pt x="1015163" y="5552452"/>
                </a:cubicBezTo>
                <a:cubicBezTo>
                  <a:pt x="1139029" y="5456599"/>
                  <a:pt x="1139029" y="5456599"/>
                  <a:pt x="1139029" y="5456599"/>
                </a:cubicBezTo>
                <a:cubicBezTo>
                  <a:pt x="1342459" y="5611229"/>
                  <a:pt x="1342459" y="5611229"/>
                  <a:pt x="1342459" y="5611229"/>
                </a:cubicBezTo>
                <a:cubicBezTo>
                  <a:pt x="1356925" y="5613942"/>
                  <a:pt x="1371391" y="5616655"/>
                  <a:pt x="1384953" y="5619368"/>
                </a:cubicBezTo>
                <a:cubicBezTo>
                  <a:pt x="1152591" y="5442131"/>
                  <a:pt x="1152591" y="5442131"/>
                  <a:pt x="1152591" y="5442131"/>
                </a:cubicBezTo>
                <a:cubicBezTo>
                  <a:pt x="1152591" y="4897759"/>
                  <a:pt x="1152591" y="4897759"/>
                  <a:pt x="1152591" y="4897759"/>
                </a:cubicBezTo>
                <a:cubicBezTo>
                  <a:pt x="1570300" y="4573125"/>
                  <a:pt x="1570300" y="4573125"/>
                  <a:pt x="1570300" y="4573125"/>
                </a:cubicBezTo>
                <a:cubicBezTo>
                  <a:pt x="1560355" y="4555944"/>
                  <a:pt x="1560355" y="4555944"/>
                  <a:pt x="1560355" y="4555944"/>
                </a:cubicBezTo>
                <a:cubicBezTo>
                  <a:pt x="1571205" y="4573125"/>
                  <a:pt x="1571205" y="4573125"/>
                  <a:pt x="1571205" y="4573125"/>
                </a:cubicBezTo>
                <a:cubicBezTo>
                  <a:pt x="1709537" y="4465517"/>
                  <a:pt x="1709537" y="4465517"/>
                  <a:pt x="1709537" y="4465517"/>
                </a:cubicBezTo>
                <a:cubicBezTo>
                  <a:pt x="2290894" y="4907706"/>
                  <a:pt x="2290894" y="4907706"/>
                  <a:pt x="2290894" y="4907706"/>
                </a:cubicBezTo>
                <a:cubicBezTo>
                  <a:pt x="2874963" y="4453761"/>
                  <a:pt x="2874963" y="4453761"/>
                  <a:pt x="2874963" y="4453761"/>
                </a:cubicBezTo>
                <a:cubicBezTo>
                  <a:pt x="2874963" y="4272907"/>
                  <a:pt x="2874963" y="4272907"/>
                  <a:pt x="2874963" y="4272907"/>
                </a:cubicBezTo>
                <a:cubicBezTo>
                  <a:pt x="2855072" y="4281949"/>
                  <a:pt x="2855072" y="4281949"/>
                  <a:pt x="2855072" y="4281949"/>
                </a:cubicBezTo>
                <a:cubicBezTo>
                  <a:pt x="2855072" y="4443814"/>
                  <a:pt x="2855072" y="4443814"/>
                  <a:pt x="2855072" y="4443814"/>
                </a:cubicBezTo>
                <a:cubicBezTo>
                  <a:pt x="2300839" y="4874248"/>
                  <a:pt x="2300839" y="4874248"/>
                  <a:pt x="2300839" y="4874248"/>
                </a:cubicBezTo>
                <a:cubicBezTo>
                  <a:pt x="2300839" y="4343440"/>
                  <a:pt x="2300839" y="4343440"/>
                  <a:pt x="2300839" y="4343440"/>
                </a:cubicBezTo>
                <a:cubicBezTo>
                  <a:pt x="2855072" y="3913006"/>
                  <a:pt x="2855072" y="3913006"/>
                  <a:pt x="2855072" y="3913006"/>
                </a:cubicBezTo>
                <a:cubicBezTo>
                  <a:pt x="2855072" y="4281045"/>
                  <a:pt x="2855072" y="4281045"/>
                  <a:pt x="2855072" y="4281045"/>
                </a:cubicBezTo>
                <a:cubicBezTo>
                  <a:pt x="2874963" y="4272002"/>
                  <a:pt x="2874963" y="4272002"/>
                  <a:pt x="2874963" y="4272002"/>
                </a:cubicBezTo>
                <a:cubicBezTo>
                  <a:pt x="2874963" y="3887687"/>
                  <a:pt x="2874963" y="3887687"/>
                  <a:pt x="2874963" y="3887687"/>
                </a:cubicBezTo>
                <a:cubicBezTo>
                  <a:pt x="2675150" y="3735769"/>
                  <a:pt x="2675150" y="3735769"/>
                  <a:pt x="2675150" y="3735769"/>
                </a:cubicBezTo>
                <a:cubicBezTo>
                  <a:pt x="2654355" y="3744812"/>
                  <a:pt x="2654355" y="3744812"/>
                  <a:pt x="2654355" y="3744812"/>
                </a:cubicBezTo>
                <a:cubicBezTo>
                  <a:pt x="2848743" y="3892208"/>
                  <a:pt x="2848743" y="3892208"/>
                  <a:pt x="2848743" y="3892208"/>
                </a:cubicBezTo>
                <a:cubicBezTo>
                  <a:pt x="2290894" y="4325354"/>
                  <a:pt x="2290894" y="4325354"/>
                  <a:pt x="2290894" y="4325354"/>
                </a:cubicBezTo>
                <a:cubicBezTo>
                  <a:pt x="1731236" y="3900346"/>
                  <a:pt x="1731236" y="3900346"/>
                  <a:pt x="1731236" y="3900346"/>
                </a:cubicBezTo>
                <a:cubicBezTo>
                  <a:pt x="2289086" y="3467200"/>
                  <a:pt x="2289086" y="3467200"/>
                  <a:pt x="2289086" y="3467200"/>
                </a:cubicBezTo>
                <a:cubicBezTo>
                  <a:pt x="2653451" y="3743907"/>
                  <a:pt x="2653451" y="3743907"/>
                  <a:pt x="2653451" y="3743907"/>
                </a:cubicBezTo>
                <a:cubicBezTo>
                  <a:pt x="2674246" y="3734865"/>
                  <a:pt x="2674246" y="3734865"/>
                  <a:pt x="2674246" y="3734865"/>
                </a:cubicBezTo>
                <a:cubicBezTo>
                  <a:pt x="2303552" y="3452732"/>
                  <a:pt x="2303552" y="3452732"/>
                  <a:pt x="2303552" y="3452732"/>
                </a:cubicBezTo>
                <a:cubicBezTo>
                  <a:pt x="2303552" y="3177833"/>
                  <a:pt x="2303552" y="3177833"/>
                  <a:pt x="2303552" y="3177833"/>
                </a:cubicBezTo>
                <a:cubicBezTo>
                  <a:pt x="2282757" y="3180546"/>
                  <a:pt x="2282757" y="3180546"/>
                  <a:pt x="2282757" y="3180546"/>
                </a:cubicBezTo>
                <a:cubicBezTo>
                  <a:pt x="2282757" y="3443689"/>
                  <a:pt x="2282757" y="3443689"/>
                  <a:pt x="2282757" y="3443689"/>
                </a:cubicBezTo>
                <a:cubicBezTo>
                  <a:pt x="1728524" y="3874123"/>
                  <a:pt x="1728524" y="3874123"/>
                  <a:pt x="1728524" y="3874123"/>
                </a:cubicBezTo>
                <a:cubicBezTo>
                  <a:pt x="1728524" y="3342411"/>
                  <a:pt x="1728524" y="3342411"/>
                  <a:pt x="1728524" y="3342411"/>
                </a:cubicBezTo>
                <a:cubicBezTo>
                  <a:pt x="1989818" y="3140758"/>
                  <a:pt x="1989818" y="3140758"/>
                  <a:pt x="1989818" y="3140758"/>
                </a:cubicBezTo>
                <a:cubicBezTo>
                  <a:pt x="1978064" y="3124481"/>
                  <a:pt x="1978064" y="3124481"/>
                  <a:pt x="1978064" y="3124481"/>
                </a:cubicBezTo>
                <a:cubicBezTo>
                  <a:pt x="1718578" y="3325229"/>
                  <a:pt x="1718578" y="3325229"/>
                  <a:pt x="1718578" y="3325229"/>
                </a:cubicBezTo>
                <a:cubicBezTo>
                  <a:pt x="1158920" y="2899317"/>
                  <a:pt x="1158920" y="2899317"/>
                  <a:pt x="1158920" y="2899317"/>
                </a:cubicBezTo>
                <a:cubicBezTo>
                  <a:pt x="1579342" y="2573779"/>
                  <a:pt x="1579342" y="2573779"/>
                  <a:pt x="1579342" y="2573779"/>
                </a:cubicBezTo>
                <a:cubicBezTo>
                  <a:pt x="1567588" y="2557502"/>
                  <a:pt x="1567588" y="2557502"/>
                  <a:pt x="1567588" y="2557502"/>
                </a:cubicBezTo>
                <a:cubicBezTo>
                  <a:pt x="1149879" y="2881232"/>
                  <a:pt x="1149879" y="2881232"/>
                  <a:pt x="1149879" y="2881232"/>
                </a:cubicBezTo>
                <a:cubicBezTo>
                  <a:pt x="1149879" y="2350424"/>
                  <a:pt x="1149879" y="2350424"/>
                  <a:pt x="1149879" y="2350424"/>
                </a:cubicBezTo>
                <a:cubicBezTo>
                  <a:pt x="1321664" y="2216592"/>
                  <a:pt x="1321664" y="2216592"/>
                  <a:pt x="1321664" y="2216592"/>
                </a:cubicBezTo>
                <a:cubicBezTo>
                  <a:pt x="1309910" y="2201219"/>
                  <a:pt x="1309910" y="2201219"/>
                  <a:pt x="1309910" y="2201219"/>
                </a:cubicBezTo>
                <a:cubicBezTo>
                  <a:pt x="1139934" y="2332339"/>
                  <a:pt x="1139934" y="2332339"/>
                  <a:pt x="1139934" y="2332339"/>
                </a:cubicBezTo>
                <a:cubicBezTo>
                  <a:pt x="580276" y="1907331"/>
                  <a:pt x="580276" y="1907331"/>
                  <a:pt x="580276" y="1907331"/>
                </a:cubicBezTo>
                <a:cubicBezTo>
                  <a:pt x="1138125" y="1474184"/>
                  <a:pt x="1138125" y="1474184"/>
                  <a:pt x="1138125" y="1474184"/>
                </a:cubicBezTo>
                <a:cubicBezTo>
                  <a:pt x="1697783" y="1899192"/>
                  <a:pt x="1697783" y="1899192"/>
                  <a:pt x="1697783" y="1899192"/>
                </a:cubicBezTo>
                <a:cubicBezTo>
                  <a:pt x="1310815" y="2200315"/>
                  <a:pt x="1310815" y="2200315"/>
                  <a:pt x="1310815" y="2200315"/>
                </a:cubicBezTo>
                <a:cubicBezTo>
                  <a:pt x="1322568" y="2216592"/>
                  <a:pt x="1322568" y="2216592"/>
                  <a:pt x="1322568" y="2216592"/>
                </a:cubicBezTo>
                <a:cubicBezTo>
                  <a:pt x="1704112" y="1919991"/>
                  <a:pt x="1704112" y="1919991"/>
                  <a:pt x="1704112" y="1919991"/>
                </a:cubicBezTo>
                <a:cubicBezTo>
                  <a:pt x="1704112" y="2450798"/>
                  <a:pt x="1704112" y="2450798"/>
                  <a:pt x="1704112" y="2450798"/>
                </a:cubicBezTo>
                <a:cubicBezTo>
                  <a:pt x="1568492" y="2556598"/>
                  <a:pt x="1568492" y="2556598"/>
                  <a:pt x="1568492" y="2556598"/>
                </a:cubicBezTo>
                <a:cubicBezTo>
                  <a:pt x="1580246" y="2572875"/>
                  <a:pt x="1580246" y="2572875"/>
                  <a:pt x="1580246" y="2572875"/>
                </a:cubicBezTo>
                <a:cubicBezTo>
                  <a:pt x="1709537" y="2472501"/>
                  <a:pt x="1709537" y="2472501"/>
                  <a:pt x="1709537" y="2472501"/>
                </a:cubicBezTo>
                <a:cubicBezTo>
                  <a:pt x="2269195" y="2898413"/>
                  <a:pt x="2269195" y="2898413"/>
                  <a:pt x="2269195" y="2898413"/>
                </a:cubicBezTo>
                <a:cubicBezTo>
                  <a:pt x="1978968" y="3123577"/>
                  <a:pt x="1978968" y="3123577"/>
                  <a:pt x="1978968" y="3123577"/>
                </a:cubicBezTo>
                <a:cubicBezTo>
                  <a:pt x="1990722" y="3139854"/>
                  <a:pt x="1990722" y="3139854"/>
                  <a:pt x="1990722" y="3139854"/>
                </a:cubicBezTo>
                <a:cubicBezTo>
                  <a:pt x="2282757" y="2912881"/>
                  <a:pt x="2282757" y="2912881"/>
                  <a:pt x="2282757" y="2912881"/>
                </a:cubicBezTo>
                <a:cubicBezTo>
                  <a:pt x="2282757" y="3179642"/>
                  <a:pt x="2282757" y="3179642"/>
                  <a:pt x="2282757" y="3179642"/>
                </a:cubicBezTo>
                <a:cubicBezTo>
                  <a:pt x="2303552" y="3176929"/>
                  <a:pt x="2303552" y="3176929"/>
                  <a:pt x="2303552" y="3176929"/>
                </a:cubicBezTo>
                <a:cubicBezTo>
                  <a:pt x="2303552" y="2904743"/>
                  <a:pt x="2303552" y="2904743"/>
                  <a:pt x="2303552" y="2904743"/>
                </a:cubicBezTo>
                <a:cubicBezTo>
                  <a:pt x="2327963" y="2885753"/>
                  <a:pt x="2327963" y="2885753"/>
                  <a:pt x="2327963" y="2885753"/>
                </a:cubicBezTo>
                <a:cubicBezTo>
                  <a:pt x="2327963" y="2860433"/>
                  <a:pt x="2327963" y="2860433"/>
                  <a:pt x="2327963" y="2860433"/>
                </a:cubicBezTo>
                <a:cubicBezTo>
                  <a:pt x="2300839" y="2881232"/>
                  <a:pt x="2300839" y="2881232"/>
                  <a:pt x="2300839" y="2881232"/>
                </a:cubicBezTo>
                <a:cubicBezTo>
                  <a:pt x="2300839" y="2350424"/>
                  <a:pt x="2300839" y="2350424"/>
                  <a:pt x="2300839" y="2350424"/>
                </a:cubicBezTo>
                <a:cubicBezTo>
                  <a:pt x="2327963" y="2328721"/>
                  <a:pt x="2327963" y="2328721"/>
                  <a:pt x="2327963" y="2328721"/>
                </a:cubicBezTo>
                <a:cubicBezTo>
                  <a:pt x="2327963" y="2303402"/>
                  <a:pt x="2327963" y="2303402"/>
                  <a:pt x="2327963" y="2303402"/>
                </a:cubicBezTo>
                <a:cubicBezTo>
                  <a:pt x="2290894" y="2332339"/>
                  <a:pt x="2290894" y="2332339"/>
                  <a:pt x="2290894" y="2332339"/>
                </a:cubicBezTo>
                <a:cubicBezTo>
                  <a:pt x="1731236" y="1907331"/>
                  <a:pt x="1731236" y="1907331"/>
                  <a:pt x="1731236" y="1907331"/>
                </a:cubicBezTo>
                <a:cubicBezTo>
                  <a:pt x="2289086" y="1474184"/>
                  <a:pt x="2289086" y="1474184"/>
                  <a:pt x="2289086" y="1474184"/>
                </a:cubicBezTo>
                <a:cubicBezTo>
                  <a:pt x="2848743" y="1899192"/>
                  <a:pt x="2848743" y="1899192"/>
                  <a:pt x="2848743" y="1899192"/>
                </a:cubicBezTo>
                <a:cubicBezTo>
                  <a:pt x="2328867" y="2302498"/>
                  <a:pt x="2328867" y="2302498"/>
                  <a:pt x="2328867" y="2302498"/>
                </a:cubicBezTo>
                <a:cubicBezTo>
                  <a:pt x="2328867" y="2327817"/>
                  <a:pt x="2328867" y="2327817"/>
                  <a:pt x="2328867" y="2327817"/>
                </a:cubicBezTo>
                <a:cubicBezTo>
                  <a:pt x="2855072" y="1919991"/>
                  <a:pt x="2855072" y="1919991"/>
                  <a:pt x="2855072" y="1919991"/>
                </a:cubicBezTo>
                <a:cubicBezTo>
                  <a:pt x="2855072" y="2450798"/>
                  <a:pt x="2855072" y="2450798"/>
                  <a:pt x="2855072" y="2450798"/>
                </a:cubicBezTo>
                <a:lnTo>
                  <a:pt x="2328867" y="2859529"/>
                </a:lnTo>
                <a:cubicBezTo>
                  <a:pt x="2328867" y="2884849"/>
                  <a:pt x="2328867" y="2884849"/>
                  <a:pt x="2328867" y="2884849"/>
                </a:cubicBezTo>
                <a:cubicBezTo>
                  <a:pt x="2874963" y="2460745"/>
                  <a:pt x="2874963" y="2460745"/>
                  <a:pt x="2874963" y="2460745"/>
                </a:cubicBezTo>
                <a:cubicBezTo>
                  <a:pt x="2874963" y="1894671"/>
                  <a:pt x="2874963" y="1894671"/>
                  <a:pt x="2874963" y="1894671"/>
                </a:cubicBezTo>
                <a:cubicBezTo>
                  <a:pt x="2303552" y="1459716"/>
                  <a:pt x="2303552" y="1459716"/>
                  <a:pt x="2303552" y="1459716"/>
                </a:cubicBezTo>
                <a:cubicBezTo>
                  <a:pt x="2303552" y="926195"/>
                  <a:pt x="2303552" y="926195"/>
                  <a:pt x="2303552" y="926195"/>
                </a:cubicBezTo>
                <a:cubicBezTo>
                  <a:pt x="2282757" y="941568"/>
                  <a:pt x="2282757" y="941568"/>
                  <a:pt x="2282757" y="941568"/>
                </a:cubicBezTo>
                <a:cubicBezTo>
                  <a:pt x="2282757" y="1451578"/>
                  <a:pt x="2282757" y="1451578"/>
                  <a:pt x="2282757" y="1451578"/>
                </a:cubicBezTo>
                <a:cubicBezTo>
                  <a:pt x="1728524" y="1882011"/>
                  <a:pt x="1728524" y="1882011"/>
                  <a:pt x="1728524" y="1882011"/>
                </a:cubicBezTo>
                <a:cubicBezTo>
                  <a:pt x="1728524" y="1351203"/>
                  <a:pt x="1728524" y="1351203"/>
                  <a:pt x="1728524" y="1351203"/>
                </a:cubicBezTo>
                <a:cubicBezTo>
                  <a:pt x="2282757" y="920770"/>
                  <a:pt x="2282757" y="920770"/>
                  <a:pt x="2282757" y="920770"/>
                </a:cubicBezTo>
                <a:cubicBezTo>
                  <a:pt x="2282757" y="940664"/>
                  <a:pt x="2282757" y="940664"/>
                  <a:pt x="2282757" y="940664"/>
                </a:cubicBezTo>
                <a:cubicBezTo>
                  <a:pt x="2303552" y="924387"/>
                  <a:pt x="2303552" y="924387"/>
                  <a:pt x="2303552" y="924387"/>
                </a:cubicBezTo>
                <a:cubicBezTo>
                  <a:pt x="2303552" y="895450"/>
                  <a:pt x="2303552" y="895450"/>
                  <a:pt x="2303552" y="895450"/>
                </a:cubicBezTo>
                <a:cubicBezTo>
                  <a:pt x="1749319" y="474059"/>
                  <a:pt x="1749319" y="474059"/>
                  <a:pt x="1749319" y="474059"/>
                </a:cubicBezTo>
                <a:cubicBezTo>
                  <a:pt x="1733044" y="486719"/>
                  <a:pt x="1733044" y="486719"/>
                  <a:pt x="1733044" y="486719"/>
                </a:cubicBezTo>
                <a:cubicBezTo>
                  <a:pt x="2276428" y="899971"/>
                  <a:pt x="2276428" y="899971"/>
                  <a:pt x="2276428" y="899971"/>
                </a:cubicBezTo>
                <a:cubicBezTo>
                  <a:pt x="1718578" y="1333118"/>
                  <a:pt x="1718578" y="1333118"/>
                  <a:pt x="1718578" y="1333118"/>
                </a:cubicBezTo>
                <a:cubicBezTo>
                  <a:pt x="1158920" y="908110"/>
                  <a:pt x="1158920" y="908110"/>
                  <a:pt x="1158920" y="908110"/>
                </a:cubicBezTo>
                <a:cubicBezTo>
                  <a:pt x="1716770" y="474964"/>
                  <a:pt x="1716770" y="474964"/>
                  <a:pt x="1716770" y="474964"/>
                </a:cubicBezTo>
                <a:cubicBezTo>
                  <a:pt x="1732140" y="486719"/>
                  <a:pt x="1732140" y="486719"/>
                  <a:pt x="1732140" y="486719"/>
                </a:cubicBezTo>
                <a:cubicBezTo>
                  <a:pt x="1748415" y="474059"/>
                  <a:pt x="1748415" y="474059"/>
                  <a:pt x="1748415" y="474059"/>
                </a:cubicBezTo>
                <a:cubicBezTo>
                  <a:pt x="1724907" y="455070"/>
                  <a:pt x="1724907" y="455070"/>
                  <a:pt x="1724907" y="455070"/>
                </a:cubicBezTo>
                <a:cubicBezTo>
                  <a:pt x="1724907" y="56286"/>
                  <a:pt x="1724907" y="6438"/>
                  <a:pt x="1724907" y="206"/>
                </a:cubicBezTo>
                <a:close/>
                <a:moveTo>
                  <a:pt x="1606490" y="0"/>
                </a:moveTo>
                <a:lnTo>
                  <a:pt x="1704112" y="0"/>
                </a:lnTo>
                <a:lnTo>
                  <a:pt x="1704112" y="79700"/>
                </a:lnTo>
                <a:cubicBezTo>
                  <a:pt x="1704112" y="455974"/>
                  <a:pt x="1704112" y="455974"/>
                  <a:pt x="1704112" y="455974"/>
                </a:cubicBezTo>
                <a:cubicBezTo>
                  <a:pt x="1149879" y="885503"/>
                  <a:pt x="1149879" y="885503"/>
                  <a:pt x="1149879" y="885503"/>
                </a:cubicBezTo>
                <a:cubicBezTo>
                  <a:pt x="1149879" y="354695"/>
                  <a:pt x="1149879" y="354695"/>
                  <a:pt x="1149879" y="354695"/>
                </a:cubicBezTo>
                <a:cubicBezTo>
                  <a:pt x="1550183" y="43739"/>
                  <a:pt x="1600221" y="4869"/>
                  <a:pt x="1606476" y="11"/>
                </a:cubicBezTo>
                <a:close/>
                <a:moveTo>
                  <a:pt x="696284" y="0"/>
                </a:moveTo>
                <a:lnTo>
                  <a:pt x="1573942" y="0"/>
                </a:lnTo>
                <a:lnTo>
                  <a:pt x="1498270" y="58848"/>
                </a:lnTo>
                <a:cubicBezTo>
                  <a:pt x="1139934" y="337514"/>
                  <a:pt x="1139934" y="337514"/>
                  <a:pt x="1139934" y="337514"/>
                </a:cubicBezTo>
                <a:cubicBezTo>
                  <a:pt x="805631" y="83188"/>
                  <a:pt x="722055" y="19606"/>
                  <a:pt x="701161" y="3711"/>
                </a:cubicBezTo>
                <a:close/>
              </a:path>
            </a:pathLst>
          </a:custGeom>
          <a:solidFill>
            <a:schemeClr val="bg1">
              <a:lumMod val="65000"/>
            </a:schemeClr>
          </a:solidFill>
        </p:spPr>
        <p:txBody>
          <a:bodyPr wrap="square" tIns="684000" rIns="756000">
            <a:noAutofit/>
          </a:bodyPr>
          <a:lstStyle>
            <a:lvl1pPr algn="r">
              <a:defRPr i="1">
                <a:solidFill>
                  <a:schemeClr val="accent2">
                    <a:lumMod val="40000"/>
                    <a:lumOff val="60000"/>
                  </a:schemeClr>
                </a:solidFill>
              </a:defRPr>
            </a:lvl1pPr>
          </a:lstStyle>
          <a:p>
            <a:r>
              <a:rPr lang="fr-FR" dirty="0"/>
              <a:t>Insérez ou glissez votre image ici</a:t>
            </a:r>
          </a:p>
        </p:txBody>
      </p:sp>
      <p:sp>
        <p:nvSpPr>
          <p:cNvPr id="4" name="Espace réservé du texte 4">
            <a:extLst>
              <a:ext uri="{FF2B5EF4-FFF2-40B4-BE49-F238E27FC236}">
                <a16:creationId xmlns:a16="http://schemas.microsoft.com/office/drawing/2014/main" id="{1CD6972B-DFC0-49E0-CEDD-F3560A107C30}"/>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tx1"/>
                </a:solidFill>
              </a:defRPr>
            </a:lvl1pPr>
          </a:lstStyle>
          <a:p>
            <a:pPr lvl="0"/>
            <a:r>
              <a:rPr lang="fr-FR" dirty="0"/>
              <a:t>Emplacement logotypes financeurs/partenaires</a:t>
            </a:r>
          </a:p>
        </p:txBody>
      </p:sp>
    </p:spTree>
    <p:extLst>
      <p:ext uri="{BB962C8B-B14F-4D97-AF65-F5344CB8AC3E}">
        <p14:creationId xmlns:p14="http://schemas.microsoft.com/office/powerpoint/2010/main" val="21415786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isuel  Bas+ contenu">
    <p:spTree>
      <p:nvGrpSpPr>
        <p:cNvPr id="1" name=""/>
        <p:cNvGrpSpPr/>
        <p:nvPr/>
      </p:nvGrpSpPr>
      <p:grpSpPr>
        <a:xfrm>
          <a:off x="0" y="0"/>
          <a:ext cx="0" cy="0"/>
          <a:chOff x="0" y="0"/>
          <a:chExt cx="0" cy="0"/>
        </a:xfrm>
      </p:grpSpPr>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Bas+ contenu</a:t>
            </a:r>
          </a:p>
          <a:p>
            <a:endParaRPr lang="fr-FR" sz="1200" dirty="0">
              <a:solidFill>
                <a:schemeClr val="bg1">
                  <a:lumMod val="50000"/>
                </a:schemeClr>
              </a:solidFill>
            </a:endParaRPr>
          </a:p>
        </p:txBody>
      </p:sp>
      <p:sp>
        <p:nvSpPr>
          <p:cNvPr id="10" name="Espace réservé du contenu 2">
            <a:extLst>
              <a:ext uri="{FF2B5EF4-FFF2-40B4-BE49-F238E27FC236}">
                <a16:creationId xmlns:a16="http://schemas.microsoft.com/office/drawing/2014/main" id="{96CEC976-242A-291F-5C18-817BBE12E980}"/>
              </a:ext>
            </a:extLst>
          </p:cNvPr>
          <p:cNvSpPr>
            <a:spLocks noGrp="1"/>
          </p:cNvSpPr>
          <p:nvPr>
            <p:ph idx="1"/>
          </p:nvPr>
        </p:nvSpPr>
        <p:spPr>
          <a:xfrm>
            <a:off x="715646" y="1381125"/>
            <a:ext cx="10744517" cy="2073275"/>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9" name="ZoneTexte 28">
            <a:extLst>
              <a:ext uri="{FF2B5EF4-FFF2-40B4-BE49-F238E27FC236}">
                <a16:creationId xmlns:a16="http://schemas.microsoft.com/office/drawing/2014/main" id="{E462F4B3-C673-4762-4C2C-2CE0330E60F9}"/>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p:txBody>
      </p:sp>
      <p:sp>
        <p:nvSpPr>
          <p:cNvPr id="9" name="Espace réservé pour une image  28">
            <a:extLst>
              <a:ext uri="{FF2B5EF4-FFF2-40B4-BE49-F238E27FC236}">
                <a16:creationId xmlns:a16="http://schemas.microsoft.com/office/drawing/2014/main" id="{DCB96DEF-5249-666B-576F-70AC92D06638}"/>
              </a:ext>
            </a:extLst>
          </p:cNvPr>
          <p:cNvSpPr>
            <a:spLocks noGrp="1"/>
          </p:cNvSpPr>
          <p:nvPr>
            <p:ph type="pic" sz="quarter" idx="13" hasCustomPrompt="1"/>
          </p:nvPr>
        </p:nvSpPr>
        <p:spPr>
          <a:xfrm>
            <a:off x="500197" y="3823855"/>
            <a:ext cx="11765693" cy="2356998"/>
          </a:xfrm>
          <a:custGeom>
            <a:avLst/>
            <a:gdLst>
              <a:gd name="connsiteX0" fmla="*/ 738225 w 5957423"/>
              <a:gd name="connsiteY0" fmla="*/ 6793932 h 6858000"/>
              <a:gd name="connsiteX1" fmla="*/ 814828 w 5957423"/>
              <a:gd name="connsiteY1" fmla="*/ 6852286 h 6858000"/>
              <a:gd name="connsiteX2" fmla="*/ 822329 w 5957423"/>
              <a:gd name="connsiteY2" fmla="*/ 6858000 h 6858000"/>
              <a:gd name="connsiteX3" fmla="*/ 655724 w 5957423"/>
              <a:gd name="connsiteY3" fmla="*/ 6858000 h 6858000"/>
              <a:gd name="connsiteX4" fmla="*/ 656989 w 5957423"/>
              <a:gd name="connsiteY4" fmla="*/ 6857017 h 6858000"/>
              <a:gd name="connsiteX5" fmla="*/ 738225 w 5957423"/>
              <a:gd name="connsiteY5" fmla="*/ 6793932 h 6858000"/>
              <a:gd name="connsiteX6" fmla="*/ 733493 w 5957423"/>
              <a:gd name="connsiteY6" fmla="*/ 6434348 h 6858000"/>
              <a:gd name="connsiteX7" fmla="*/ 733493 w 5957423"/>
              <a:gd name="connsiteY7" fmla="*/ 6780527 h 6858000"/>
              <a:gd name="connsiteX8" fmla="*/ 639637 w 5957423"/>
              <a:gd name="connsiteY8" fmla="*/ 6853075 h 6858000"/>
              <a:gd name="connsiteX9" fmla="*/ 656989 w 5957423"/>
              <a:gd name="connsiteY9" fmla="*/ 6857017 h 6858000"/>
              <a:gd name="connsiteX10" fmla="*/ 638848 w 5957423"/>
              <a:gd name="connsiteY10" fmla="*/ 6853863 h 6858000"/>
              <a:gd name="connsiteX11" fmla="*/ 633515 w 5957423"/>
              <a:gd name="connsiteY11" fmla="*/ 6858000 h 6858000"/>
              <a:gd name="connsiteX12" fmla="*/ 371479 w 5957423"/>
              <a:gd name="connsiteY12" fmla="*/ 6858000 h 6858000"/>
              <a:gd name="connsiteX13" fmla="*/ 371479 w 5957423"/>
              <a:gd name="connsiteY13" fmla="*/ 6799592 h 6858000"/>
              <a:gd name="connsiteX14" fmla="*/ 371479 w 5957423"/>
              <a:gd name="connsiteY14" fmla="*/ 6715076 h 6858000"/>
              <a:gd name="connsiteX15" fmla="*/ 733493 w 5957423"/>
              <a:gd name="connsiteY15" fmla="*/ 6434348 h 6858000"/>
              <a:gd name="connsiteX16" fmla="*/ 1106548 w 5957423"/>
              <a:gd name="connsiteY16" fmla="*/ 5786939 h 6858000"/>
              <a:gd name="connsiteX17" fmla="*/ 1106548 w 5957423"/>
              <a:gd name="connsiteY17" fmla="*/ 6133906 h 6858000"/>
              <a:gd name="connsiteX18" fmla="*/ 1012693 w 5957423"/>
              <a:gd name="connsiteY18" fmla="*/ 6206454 h 6858000"/>
              <a:gd name="connsiteX19" fmla="*/ 744534 w 5957423"/>
              <a:gd name="connsiteY19" fmla="*/ 6413845 h 6858000"/>
              <a:gd name="connsiteX20" fmla="*/ 744534 w 5957423"/>
              <a:gd name="connsiteY20" fmla="*/ 6067667 h 6858000"/>
              <a:gd name="connsiteX21" fmla="*/ 873093 w 5957423"/>
              <a:gd name="connsiteY21" fmla="*/ 5968308 h 6858000"/>
              <a:gd name="connsiteX22" fmla="*/ 1106548 w 5957423"/>
              <a:gd name="connsiteY22" fmla="*/ 5786939 h 6858000"/>
              <a:gd name="connsiteX23" fmla="*/ 1739875 w 5957423"/>
              <a:gd name="connsiteY23" fmla="*/ 5671020 h 6858000"/>
              <a:gd name="connsiteX24" fmla="*/ 1726467 w 5957423"/>
              <a:gd name="connsiteY24" fmla="*/ 5677328 h 6858000"/>
              <a:gd name="connsiteX25" fmla="*/ 1739875 w 5957423"/>
              <a:gd name="connsiteY25" fmla="*/ 5671020 h 6858000"/>
              <a:gd name="connsiteX26" fmla="*/ 1488280 w 5957423"/>
              <a:gd name="connsiteY26" fmla="*/ 5495959 h 6858000"/>
              <a:gd name="connsiteX27" fmla="*/ 1726467 w 5957423"/>
              <a:gd name="connsiteY27" fmla="*/ 5677328 h 6858000"/>
              <a:gd name="connsiteX28" fmla="*/ 1853448 w 5957423"/>
              <a:gd name="connsiteY28" fmla="*/ 5773533 h 6858000"/>
              <a:gd name="connsiteX29" fmla="*/ 1489068 w 5957423"/>
              <a:gd name="connsiteY29" fmla="*/ 6056627 h 6858000"/>
              <a:gd name="connsiteX30" fmla="*/ 1123900 w 5957423"/>
              <a:gd name="connsiteY30" fmla="*/ 5779053 h 6858000"/>
              <a:gd name="connsiteX31" fmla="*/ 1488280 w 5957423"/>
              <a:gd name="connsiteY31" fmla="*/ 5495959 h 6858000"/>
              <a:gd name="connsiteX32" fmla="*/ 359648 w 5957423"/>
              <a:gd name="connsiteY32" fmla="*/ 4847761 h 6858000"/>
              <a:gd name="connsiteX33" fmla="*/ 724817 w 5957423"/>
              <a:gd name="connsiteY33" fmla="*/ 5125335 h 6858000"/>
              <a:gd name="connsiteX34" fmla="*/ 487418 w 5957423"/>
              <a:gd name="connsiteY34" fmla="*/ 5309070 h 6858000"/>
              <a:gd name="connsiteX35" fmla="*/ 493727 w 5957423"/>
              <a:gd name="connsiteY35" fmla="*/ 5320110 h 6858000"/>
              <a:gd name="connsiteX36" fmla="*/ 733493 w 5957423"/>
              <a:gd name="connsiteY36" fmla="*/ 5134798 h 6858000"/>
              <a:gd name="connsiteX37" fmla="*/ 733493 w 5957423"/>
              <a:gd name="connsiteY37" fmla="*/ 5480976 h 6858000"/>
              <a:gd name="connsiteX38" fmla="*/ 633328 w 5957423"/>
              <a:gd name="connsiteY38" fmla="*/ 5558256 h 6858000"/>
              <a:gd name="connsiteX39" fmla="*/ 641215 w 5957423"/>
              <a:gd name="connsiteY39" fmla="*/ 5570873 h 6858000"/>
              <a:gd name="connsiteX40" fmla="*/ 737436 w 5957423"/>
              <a:gd name="connsiteY40" fmla="*/ 5495959 h 6858000"/>
              <a:gd name="connsiteX41" fmla="*/ 1102605 w 5957423"/>
              <a:gd name="connsiteY41" fmla="*/ 5773533 h 6858000"/>
              <a:gd name="connsiteX42" fmla="*/ 866783 w 5957423"/>
              <a:gd name="connsiteY42" fmla="*/ 5956479 h 6858000"/>
              <a:gd name="connsiteX43" fmla="*/ 873093 w 5957423"/>
              <a:gd name="connsiteY43" fmla="*/ 5968308 h 6858000"/>
              <a:gd name="connsiteX44" fmla="*/ 865994 w 5957423"/>
              <a:gd name="connsiteY44" fmla="*/ 5957268 h 6858000"/>
              <a:gd name="connsiteX45" fmla="*/ 738225 w 5957423"/>
              <a:gd name="connsiteY45" fmla="*/ 6056627 h 6858000"/>
              <a:gd name="connsiteX46" fmla="*/ 373056 w 5957423"/>
              <a:gd name="connsiteY46" fmla="*/ 5779053 h 6858000"/>
              <a:gd name="connsiteX47" fmla="*/ 640426 w 5957423"/>
              <a:gd name="connsiteY47" fmla="*/ 5571661 h 6858000"/>
              <a:gd name="connsiteX48" fmla="*/ 633328 w 5957423"/>
              <a:gd name="connsiteY48" fmla="*/ 5559044 h 6858000"/>
              <a:gd name="connsiteX49" fmla="*/ 371479 w 5957423"/>
              <a:gd name="connsiteY49" fmla="*/ 5761705 h 6858000"/>
              <a:gd name="connsiteX50" fmla="*/ 371479 w 5957423"/>
              <a:gd name="connsiteY50" fmla="*/ 5415526 h 6858000"/>
              <a:gd name="connsiteX51" fmla="*/ 493727 w 5957423"/>
              <a:gd name="connsiteY51" fmla="*/ 5320898 h 6858000"/>
              <a:gd name="connsiteX52" fmla="*/ 486629 w 5957423"/>
              <a:gd name="connsiteY52" fmla="*/ 5309070 h 6858000"/>
              <a:gd name="connsiteX53" fmla="*/ 365169 w 5957423"/>
              <a:gd name="connsiteY53" fmla="*/ 5403697 h 6858000"/>
              <a:gd name="connsiteX54" fmla="*/ 0 w 5957423"/>
              <a:gd name="connsiteY54" fmla="*/ 5126124 h 6858000"/>
              <a:gd name="connsiteX55" fmla="*/ 359648 w 5957423"/>
              <a:gd name="connsiteY55" fmla="*/ 4847761 h 6858000"/>
              <a:gd name="connsiteX56" fmla="*/ 1106548 w 5957423"/>
              <a:gd name="connsiteY56" fmla="*/ 4487388 h 6858000"/>
              <a:gd name="connsiteX57" fmla="*/ 1106548 w 5957423"/>
              <a:gd name="connsiteY57" fmla="*/ 4833567 h 6858000"/>
              <a:gd name="connsiteX58" fmla="*/ 1018214 w 5957423"/>
              <a:gd name="connsiteY58" fmla="*/ 4902172 h 6858000"/>
              <a:gd name="connsiteX59" fmla="*/ 1025312 w 5957423"/>
              <a:gd name="connsiteY59" fmla="*/ 4913212 h 6858000"/>
              <a:gd name="connsiteX60" fmla="*/ 1017425 w 5957423"/>
              <a:gd name="connsiteY60" fmla="*/ 4902960 h 6858000"/>
              <a:gd name="connsiteX61" fmla="*/ 744534 w 5957423"/>
              <a:gd name="connsiteY61" fmla="*/ 5114295 h 6858000"/>
              <a:gd name="connsiteX62" fmla="*/ 744534 w 5957423"/>
              <a:gd name="connsiteY62" fmla="*/ 4768116 h 6858000"/>
              <a:gd name="connsiteX63" fmla="*/ 856530 w 5957423"/>
              <a:gd name="connsiteY63" fmla="*/ 4680586 h 6858000"/>
              <a:gd name="connsiteX64" fmla="*/ 849432 w 5957423"/>
              <a:gd name="connsiteY64" fmla="*/ 4670335 h 6858000"/>
              <a:gd name="connsiteX65" fmla="*/ 857319 w 5957423"/>
              <a:gd name="connsiteY65" fmla="*/ 4680586 h 6858000"/>
              <a:gd name="connsiteX66" fmla="*/ 1106548 w 5957423"/>
              <a:gd name="connsiteY66" fmla="*/ 4487388 h 6858000"/>
              <a:gd name="connsiteX67" fmla="*/ 737436 w 5957423"/>
              <a:gd name="connsiteY67" fmla="*/ 4196409 h 6858000"/>
              <a:gd name="connsiteX68" fmla="*/ 1102605 w 5957423"/>
              <a:gd name="connsiteY68" fmla="*/ 4473983 h 6858000"/>
              <a:gd name="connsiteX69" fmla="*/ 849432 w 5957423"/>
              <a:gd name="connsiteY69" fmla="*/ 4670335 h 6858000"/>
              <a:gd name="connsiteX70" fmla="*/ 738225 w 5957423"/>
              <a:gd name="connsiteY70" fmla="*/ 4756288 h 6858000"/>
              <a:gd name="connsiteX71" fmla="*/ 373056 w 5957423"/>
              <a:gd name="connsiteY71" fmla="*/ 4478714 h 6858000"/>
              <a:gd name="connsiteX72" fmla="*/ 737436 w 5957423"/>
              <a:gd name="connsiteY72" fmla="*/ 4196409 h 6858000"/>
              <a:gd name="connsiteX73" fmla="*/ 1115224 w 5957423"/>
              <a:gd name="connsiteY73" fmla="*/ 3544268 h 6858000"/>
              <a:gd name="connsiteX74" fmla="*/ 1125477 w 5957423"/>
              <a:gd name="connsiteY74" fmla="*/ 3552154 h 6858000"/>
              <a:gd name="connsiteX75" fmla="*/ 1480393 w 5957423"/>
              <a:gd name="connsiteY75" fmla="*/ 3821842 h 6858000"/>
              <a:gd name="connsiteX76" fmla="*/ 1116013 w 5957423"/>
              <a:gd name="connsiteY76" fmla="*/ 4104935 h 6858000"/>
              <a:gd name="connsiteX77" fmla="*/ 750844 w 5957423"/>
              <a:gd name="connsiteY77" fmla="*/ 3826573 h 6858000"/>
              <a:gd name="connsiteX78" fmla="*/ 1115224 w 5957423"/>
              <a:gd name="connsiteY78" fmla="*/ 3544268 h 6858000"/>
              <a:gd name="connsiteX79" fmla="*/ 1480393 w 5957423"/>
              <a:gd name="connsiteY79" fmla="*/ 2538851 h 6858000"/>
              <a:gd name="connsiteX80" fmla="*/ 1480393 w 5957423"/>
              <a:gd name="connsiteY80" fmla="*/ 2885030 h 6858000"/>
              <a:gd name="connsiteX81" fmla="*/ 1386537 w 5957423"/>
              <a:gd name="connsiteY81" fmla="*/ 2957578 h 6858000"/>
              <a:gd name="connsiteX82" fmla="*/ 1392847 w 5957423"/>
              <a:gd name="connsiteY82" fmla="*/ 2969406 h 6858000"/>
              <a:gd name="connsiteX83" fmla="*/ 1385748 w 5957423"/>
              <a:gd name="connsiteY83" fmla="*/ 2958366 h 6858000"/>
              <a:gd name="connsiteX84" fmla="*/ 1118379 w 5957423"/>
              <a:gd name="connsiteY84" fmla="*/ 3165758 h 6858000"/>
              <a:gd name="connsiteX85" fmla="*/ 1118379 w 5957423"/>
              <a:gd name="connsiteY85" fmla="*/ 2819579 h 6858000"/>
              <a:gd name="connsiteX86" fmla="*/ 1246148 w 5957423"/>
              <a:gd name="connsiteY86" fmla="*/ 2720221 h 6858000"/>
              <a:gd name="connsiteX87" fmla="*/ 1239839 w 5957423"/>
              <a:gd name="connsiteY87" fmla="*/ 2708392 h 6858000"/>
              <a:gd name="connsiteX88" fmla="*/ 1246937 w 5957423"/>
              <a:gd name="connsiteY88" fmla="*/ 2719432 h 6858000"/>
              <a:gd name="connsiteX89" fmla="*/ 1480393 w 5957423"/>
              <a:gd name="connsiteY89" fmla="*/ 2538851 h 6858000"/>
              <a:gd name="connsiteX90" fmla="*/ 732704 w 5957423"/>
              <a:gd name="connsiteY90" fmla="*/ 1598885 h 6858000"/>
              <a:gd name="connsiteX91" fmla="*/ 1097873 w 5957423"/>
              <a:gd name="connsiteY91" fmla="*/ 1876459 h 6858000"/>
              <a:gd name="connsiteX92" fmla="*/ 860473 w 5957423"/>
              <a:gd name="connsiteY92" fmla="*/ 2060194 h 6858000"/>
              <a:gd name="connsiteX93" fmla="*/ 867572 w 5957423"/>
              <a:gd name="connsiteY93" fmla="*/ 2072022 h 6858000"/>
              <a:gd name="connsiteX94" fmla="*/ 1106548 w 5957423"/>
              <a:gd name="connsiteY94" fmla="*/ 1885922 h 6858000"/>
              <a:gd name="connsiteX95" fmla="*/ 1106548 w 5957423"/>
              <a:gd name="connsiteY95" fmla="*/ 2232889 h 6858000"/>
              <a:gd name="connsiteX96" fmla="*/ 1007172 w 5957423"/>
              <a:gd name="connsiteY96" fmla="*/ 2310168 h 6858000"/>
              <a:gd name="connsiteX97" fmla="*/ 1014270 w 5957423"/>
              <a:gd name="connsiteY97" fmla="*/ 2322785 h 6858000"/>
              <a:gd name="connsiteX98" fmla="*/ 1110492 w 5957423"/>
              <a:gd name="connsiteY98" fmla="*/ 2247872 h 6858000"/>
              <a:gd name="connsiteX99" fmla="*/ 1475660 w 5957423"/>
              <a:gd name="connsiteY99" fmla="*/ 2525446 h 6858000"/>
              <a:gd name="connsiteX100" fmla="*/ 1239839 w 5957423"/>
              <a:gd name="connsiteY100" fmla="*/ 2708392 h 6858000"/>
              <a:gd name="connsiteX101" fmla="*/ 1112069 w 5957423"/>
              <a:gd name="connsiteY101" fmla="*/ 2807751 h 6858000"/>
              <a:gd name="connsiteX102" fmla="*/ 746900 w 5957423"/>
              <a:gd name="connsiteY102" fmla="*/ 2530177 h 6858000"/>
              <a:gd name="connsiteX103" fmla="*/ 1013481 w 5957423"/>
              <a:gd name="connsiteY103" fmla="*/ 2322785 h 6858000"/>
              <a:gd name="connsiteX104" fmla="*/ 1006383 w 5957423"/>
              <a:gd name="connsiteY104" fmla="*/ 2310168 h 6858000"/>
              <a:gd name="connsiteX105" fmla="*/ 744534 w 5957423"/>
              <a:gd name="connsiteY105" fmla="*/ 2513617 h 6858000"/>
              <a:gd name="connsiteX106" fmla="*/ 744534 w 5957423"/>
              <a:gd name="connsiteY106" fmla="*/ 2166650 h 6858000"/>
              <a:gd name="connsiteX107" fmla="*/ 866783 w 5957423"/>
              <a:gd name="connsiteY107" fmla="*/ 2072022 h 6858000"/>
              <a:gd name="connsiteX108" fmla="*/ 860473 w 5957423"/>
              <a:gd name="connsiteY108" fmla="*/ 2060983 h 6858000"/>
              <a:gd name="connsiteX109" fmla="*/ 738225 w 5957423"/>
              <a:gd name="connsiteY109" fmla="*/ 2155610 h 6858000"/>
              <a:gd name="connsiteX110" fmla="*/ 373056 w 5957423"/>
              <a:gd name="connsiteY110" fmla="*/ 1878036 h 6858000"/>
              <a:gd name="connsiteX111" fmla="*/ 732704 w 5957423"/>
              <a:gd name="connsiteY111" fmla="*/ 1598885 h 6858000"/>
              <a:gd name="connsiteX112" fmla="*/ 1480393 w 5957423"/>
              <a:gd name="connsiteY112" fmla="*/ 1238512 h 6858000"/>
              <a:gd name="connsiteX113" fmla="*/ 1480393 w 5957423"/>
              <a:gd name="connsiteY113" fmla="*/ 1585480 h 6858000"/>
              <a:gd name="connsiteX114" fmla="*/ 1391269 w 5957423"/>
              <a:gd name="connsiteY114" fmla="*/ 1654085 h 6858000"/>
              <a:gd name="connsiteX115" fmla="*/ 1399156 w 5957423"/>
              <a:gd name="connsiteY115" fmla="*/ 1664336 h 6858000"/>
              <a:gd name="connsiteX116" fmla="*/ 1483547 w 5957423"/>
              <a:gd name="connsiteY116" fmla="*/ 1598885 h 6858000"/>
              <a:gd name="connsiteX117" fmla="*/ 1848716 w 5957423"/>
              <a:gd name="connsiteY117" fmla="*/ 1876459 h 6858000"/>
              <a:gd name="connsiteX118" fmla="*/ 1658639 w 5957423"/>
              <a:gd name="connsiteY118" fmla="*/ 2023920 h 6858000"/>
              <a:gd name="connsiteX119" fmla="*/ 1489068 w 5957423"/>
              <a:gd name="connsiteY119" fmla="*/ 2155610 h 6858000"/>
              <a:gd name="connsiteX120" fmla="*/ 1123900 w 5957423"/>
              <a:gd name="connsiteY120" fmla="*/ 1878036 h 6858000"/>
              <a:gd name="connsiteX121" fmla="*/ 1398368 w 5957423"/>
              <a:gd name="connsiteY121" fmla="*/ 1665124 h 6858000"/>
              <a:gd name="connsiteX122" fmla="*/ 1390481 w 5957423"/>
              <a:gd name="connsiteY122" fmla="*/ 1654085 h 6858000"/>
              <a:gd name="connsiteX123" fmla="*/ 1118379 w 5957423"/>
              <a:gd name="connsiteY123" fmla="*/ 1865419 h 6858000"/>
              <a:gd name="connsiteX124" fmla="*/ 1118379 w 5957423"/>
              <a:gd name="connsiteY124" fmla="*/ 1519240 h 6858000"/>
              <a:gd name="connsiteX125" fmla="*/ 1230374 w 5957423"/>
              <a:gd name="connsiteY125" fmla="*/ 1432499 h 6858000"/>
              <a:gd name="connsiteX126" fmla="*/ 1480393 w 5957423"/>
              <a:gd name="connsiteY126" fmla="*/ 1238512 h 6858000"/>
              <a:gd name="connsiteX127" fmla="*/ 1110492 w 5957423"/>
              <a:gd name="connsiteY127" fmla="*/ 947533 h 6858000"/>
              <a:gd name="connsiteX128" fmla="*/ 1475660 w 5957423"/>
              <a:gd name="connsiteY128" fmla="*/ 1225107 h 6858000"/>
              <a:gd name="connsiteX129" fmla="*/ 1223276 w 5957423"/>
              <a:gd name="connsiteY129" fmla="*/ 1421459 h 6858000"/>
              <a:gd name="connsiteX130" fmla="*/ 1230374 w 5957423"/>
              <a:gd name="connsiteY130" fmla="*/ 1432499 h 6858000"/>
              <a:gd name="connsiteX131" fmla="*/ 1222487 w 5957423"/>
              <a:gd name="connsiteY131" fmla="*/ 1422247 h 6858000"/>
              <a:gd name="connsiteX132" fmla="*/ 1112069 w 5957423"/>
              <a:gd name="connsiteY132" fmla="*/ 1508201 h 6858000"/>
              <a:gd name="connsiteX133" fmla="*/ 746900 w 5957423"/>
              <a:gd name="connsiteY133" fmla="*/ 1230627 h 6858000"/>
              <a:gd name="connsiteX134" fmla="*/ 1110492 w 5957423"/>
              <a:gd name="connsiteY134" fmla="*/ 947533 h 6858000"/>
              <a:gd name="connsiteX135" fmla="*/ 1488280 w 5957423"/>
              <a:gd name="connsiteY135" fmla="*/ 296181 h 6858000"/>
              <a:gd name="connsiteX136" fmla="*/ 1498533 w 5957423"/>
              <a:gd name="connsiteY136" fmla="*/ 304066 h 6858000"/>
              <a:gd name="connsiteX137" fmla="*/ 1853448 w 5957423"/>
              <a:gd name="connsiteY137" fmla="*/ 573754 h 6858000"/>
              <a:gd name="connsiteX138" fmla="*/ 1489068 w 5957423"/>
              <a:gd name="connsiteY138" fmla="*/ 856060 h 6858000"/>
              <a:gd name="connsiteX139" fmla="*/ 1123900 w 5957423"/>
              <a:gd name="connsiteY139" fmla="*/ 578486 h 6858000"/>
              <a:gd name="connsiteX140" fmla="*/ 1488280 w 5957423"/>
              <a:gd name="connsiteY140" fmla="*/ 296181 h 6858000"/>
              <a:gd name="connsiteX141" fmla="*/ 1493012 w 5957423"/>
              <a:gd name="connsiteY141" fmla="*/ 0 h 6858000"/>
              <a:gd name="connsiteX142" fmla="*/ 5957423 w 5957423"/>
              <a:gd name="connsiteY142" fmla="*/ 0 h 6858000"/>
              <a:gd name="connsiteX143" fmla="*/ 5957423 w 5957423"/>
              <a:gd name="connsiteY143" fmla="*/ 6858000 h 6858000"/>
              <a:gd name="connsiteX144" fmla="*/ 843615 w 5957423"/>
              <a:gd name="connsiteY144" fmla="*/ 6858000 h 6858000"/>
              <a:gd name="connsiteX145" fmla="*/ 810785 w 5957423"/>
              <a:gd name="connsiteY145" fmla="*/ 6833040 h 6858000"/>
              <a:gd name="connsiteX146" fmla="*/ 746900 w 5957423"/>
              <a:gd name="connsiteY146" fmla="*/ 6784470 h 6858000"/>
              <a:gd name="connsiteX147" fmla="*/ 746900 w 5957423"/>
              <a:gd name="connsiteY147" fmla="*/ 6429617 h 6858000"/>
              <a:gd name="connsiteX148" fmla="*/ 1019002 w 5957423"/>
              <a:gd name="connsiteY148" fmla="*/ 6218282 h 6858000"/>
              <a:gd name="connsiteX149" fmla="*/ 1012693 w 5957423"/>
              <a:gd name="connsiteY149" fmla="*/ 6206454 h 6858000"/>
              <a:gd name="connsiteX150" fmla="*/ 1019791 w 5957423"/>
              <a:gd name="connsiteY150" fmla="*/ 6217493 h 6858000"/>
              <a:gd name="connsiteX151" fmla="*/ 1110492 w 5957423"/>
              <a:gd name="connsiteY151" fmla="*/ 6147311 h 6858000"/>
              <a:gd name="connsiteX152" fmla="*/ 1489068 w 5957423"/>
              <a:gd name="connsiteY152" fmla="*/ 6435925 h 6858000"/>
              <a:gd name="connsiteX153" fmla="*/ 1870800 w 5957423"/>
              <a:gd name="connsiteY153" fmla="*/ 6140214 h 6858000"/>
              <a:gd name="connsiteX154" fmla="*/ 1870800 w 5957423"/>
              <a:gd name="connsiteY154" fmla="*/ 6021930 h 6858000"/>
              <a:gd name="connsiteX155" fmla="*/ 1857392 w 5957423"/>
              <a:gd name="connsiteY155" fmla="*/ 6027450 h 6858000"/>
              <a:gd name="connsiteX156" fmla="*/ 1857392 w 5957423"/>
              <a:gd name="connsiteY156" fmla="*/ 6133906 h 6858000"/>
              <a:gd name="connsiteX157" fmla="*/ 1495378 w 5957423"/>
              <a:gd name="connsiteY157" fmla="*/ 6413845 h 6858000"/>
              <a:gd name="connsiteX158" fmla="*/ 1495378 w 5957423"/>
              <a:gd name="connsiteY158" fmla="*/ 6067667 h 6858000"/>
              <a:gd name="connsiteX159" fmla="*/ 1857392 w 5957423"/>
              <a:gd name="connsiteY159" fmla="*/ 5786939 h 6858000"/>
              <a:gd name="connsiteX160" fmla="*/ 1857392 w 5957423"/>
              <a:gd name="connsiteY160" fmla="*/ 6026661 h 6858000"/>
              <a:gd name="connsiteX161" fmla="*/ 1870800 w 5957423"/>
              <a:gd name="connsiteY161" fmla="*/ 6021141 h 6858000"/>
              <a:gd name="connsiteX162" fmla="*/ 1870800 w 5957423"/>
              <a:gd name="connsiteY162" fmla="*/ 5770379 h 6858000"/>
              <a:gd name="connsiteX163" fmla="*/ 1739875 w 5957423"/>
              <a:gd name="connsiteY163" fmla="*/ 5671020 h 6858000"/>
              <a:gd name="connsiteX164" fmla="*/ 1497744 w 5957423"/>
              <a:gd name="connsiteY164" fmla="*/ 5487285 h 6858000"/>
              <a:gd name="connsiteX165" fmla="*/ 1497744 w 5957423"/>
              <a:gd name="connsiteY165" fmla="*/ 5307493 h 6858000"/>
              <a:gd name="connsiteX166" fmla="*/ 1484336 w 5957423"/>
              <a:gd name="connsiteY166" fmla="*/ 5309858 h 6858000"/>
              <a:gd name="connsiteX167" fmla="*/ 1484336 w 5957423"/>
              <a:gd name="connsiteY167" fmla="*/ 5480976 h 6858000"/>
              <a:gd name="connsiteX168" fmla="*/ 1122322 w 5957423"/>
              <a:gd name="connsiteY168" fmla="*/ 5761705 h 6858000"/>
              <a:gd name="connsiteX169" fmla="*/ 1122322 w 5957423"/>
              <a:gd name="connsiteY169" fmla="*/ 5415526 h 6858000"/>
              <a:gd name="connsiteX170" fmla="*/ 1292682 w 5957423"/>
              <a:gd name="connsiteY170" fmla="*/ 5283047 h 6858000"/>
              <a:gd name="connsiteX171" fmla="*/ 1285583 w 5957423"/>
              <a:gd name="connsiteY171" fmla="*/ 5272796 h 6858000"/>
              <a:gd name="connsiteX172" fmla="*/ 1116013 w 5957423"/>
              <a:gd name="connsiteY172" fmla="*/ 5403697 h 6858000"/>
              <a:gd name="connsiteX173" fmla="*/ 750844 w 5957423"/>
              <a:gd name="connsiteY173" fmla="*/ 5126124 h 6858000"/>
              <a:gd name="connsiteX174" fmla="*/ 1025312 w 5957423"/>
              <a:gd name="connsiteY174" fmla="*/ 4913212 h 6858000"/>
              <a:gd name="connsiteX175" fmla="*/ 1110492 w 5957423"/>
              <a:gd name="connsiteY175" fmla="*/ 4847761 h 6858000"/>
              <a:gd name="connsiteX176" fmla="*/ 1475660 w 5957423"/>
              <a:gd name="connsiteY176" fmla="*/ 5125335 h 6858000"/>
              <a:gd name="connsiteX177" fmla="*/ 1285583 w 5957423"/>
              <a:gd name="connsiteY177" fmla="*/ 5272008 h 6858000"/>
              <a:gd name="connsiteX178" fmla="*/ 1293470 w 5957423"/>
              <a:gd name="connsiteY178" fmla="*/ 5283047 h 6858000"/>
              <a:gd name="connsiteX179" fmla="*/ 1484336 w 5957423"/>
              <a:gd name="connsiteY179" fmla="*/ 5134798 h 6858000"/>
              <a:gd name="connsiteX180" fmla="*/ 1484336 w 5957423"/>
              <a:gd name="connsiteY180" fmla="*/ 5309070 h 6858000"/>
              <a:gd name="connsiteX181" fmla="*/ 1497744 w 5957423"/>
              <a:gd name="connsiteY181" fmla="*/ 5306704 h 6858000"/>
              <a:gd name="connsiteX182" fmla="*/ 1497744 w 5957423"/>
              <a:gd name="connsiteY182" fmla="*/ 5129278 h 6858000"/>
              <a:gd name="connsiteX183" fmla="*/ 1513518 w 5957423"/>
              <a:gd name="connsiteY183" fmla="*/ 5116661 h 6858000"/>
              <a:gd name="connsiteX184" fmla="*/ 1513518 w 5957423"/>
              <a:gd name="connsiteY184" fmla="*/ 5100101 h 6858000"/>
              <a:gd name="connsiteX185" fmla="*/ 1495378 w 5957423"/>
              <a:gd name="connsiteY185" fmla="*/ 5114295 h 6858000"/>
              <a:gd name="connsiteX186" fmla="*/ 1495378 w 5957423"/>
              <a:gd name="connsiteY186" fmla="*/ 4768116 h 6858000"/>
              <a:gd name="connsiteX187" fmla="*/ 1513518 w 5957423"/>
              <a:gd name="connsiteY187" fmla="*/ 4753922 h 6858000"/>
              <a:gd name="connsiteX188" fmla="*/ 1513518 w 5957423"/>
              <a:gd name="connsiteY188" fmla="*/ 4737362 h 6858000"/>
              <a:gd name="connsiteX189" fmla="*/ 1489068 w 5957423"/>
              <a:gd name="connsiteY189" fmla="*/ 4756288 h 6858000"/>
              <a:gd name="connsiteX190" fmla="*/ 1123900 w 5957423"/>
              <a:gd name="connsiteY190" fmla="*/ 4478714 h 6858000"/>
              <a:gd name="connsiteX191" fmla="*/ 1488280 w 5957423"/>
              <a:gd name="connsiteY191" fmla="*/ 4196409 h 6858000"/>
              <a:gd name="connsiteX192" fmla="*/ 1853448 w 5957423"/>
              <a:gd name="connsiteY192" fmla="*/ 4473983 h 6858000"/>
              <a:gd name="connsiteX193" fmla="*/ 1514307 w 5957423"/>
              <a:gd name="connsiteY193" fmla="*/ 4737362 h 6858000"/>
              <a:gd name="connsiteX194" fmla="*/ 1514307 w 5957423"/>
              <a:gd name="connsiteY194" fmla="*/ 4753134 h 6858000"/>
              <a:gd name="connsiteX195" fmla="*/ 1857392 w 5957423"/>
              <a:gd name="connsiteY195" fmla="*/ 4487388 h 6858000"/>
              <a:gd name="connsiteX196" fmla="*/ 1857392 w 5957423"/>
              <a:gd name="connsiteY196" fmla="*/ 4833567 h 6858000"/>
              <a:gd name="connsiteX197" fmla="*/ 1514307 w 5957423"/>
              <a:gd name="connsiteY197" fmla="*/ 5100101 h 6858000"/>
              <a:gd name="connsiteX198" fmla="*/ 1514307 w 5957423"/>
              <a:gd name="connsiteY198" fmla="*/ 5116661 h 6858000"/>
              <a:gd name="connsiteX199" fmla="*/ 1870800 w 5957423"/>
              <a:gd name="connsiteY199" fmla="*/ 4839875 h 6858000"/>
              <a:gd name="connsiteX200" fmla="*/ 1870800 w 5957423"/>
              <a:gd name="connsiteY200" fmla="*/ 4470828 h 6858000"/>
              <a:gd name="connsiteX201" fmla="*/ 1497744 w 5957423"/>
              <a:gd name="connsiteY201" fmla="*/ 4186946 h 6858000"/>
              <a:gd name="connsiteX202" fmla="*/ 1497744 w 5957423"/>
              <a:gd name="connsiteY202" fmla="*/ 3839190 h 6858000"/>
              <a:gd name="connsiteX203" fmla="*/ 1484336 w 5957423"/>
              <a:gd name="connsiteY203" fmla="*/ 3849441 h 6858000"/>
              <a:gd name="connsiteX204" fmla="*/ 1484336 w 5957423"/>
              <a:gd name="connsiteY204" fmla="*/ 4182215 h 6858000"/>
              <a:gd name="connsiteX205" fmla="*/ 1122322 w 5957423"/>
              <a:gd name="connsiteY205" fmla="*/ 4462154 h 6858000"/>
              <a:gd name="connsiteX206" fmla="*/ 1122322 w 5957423"/>
              <a:gd name="connsiteY206" fmla="*/ 4115975 h 6858000"/>
              <a:gd name="connsiteX207" fmla="*/ 1484336 w 5957423"/>
              <a:gd name="connsiteY207" fmla="*/ 3835248 h 6858000"/>
              <a:gd name="connsiteX208" fmla="*/ 1484336 w 5957423"/>
              <a:gd name="connsiteY208" fmla="*/ 3848653 h 6858000"/>
              <a:gd name="connsiteX209" fmla="*/ 1497744 w 5957423"/>
              <a:gd name="connsiteY209" fmla="*/ 3838402 h 6858000"/>
              <a:gd name="connsiteX210" fmla="*/ 1497744 w 5957423"/>
              <a:gd name="connsiteY210" fmla="*/ 3818688 h 6858000"/>
              <a:gd name="connsiteX211" fmla="*/ 1136519 w 5957423"/>
              <a:gd name="connsiteY211" fmla="*/ 3544268 h 6858000"/>
              <a:gd name="connsiteX212" fmla="*/ 1125477 w 5957423"/>
              <a:gd name="connsiteY212" fmla="*/ 3552154 h 6858000"/>
              <a:gd name="connsiteX213" fmla="*/ 1135730 w 5957423"/>
              <a:gd name="connsiteY213" fmla="*/ 3543479 h 6858000"/>
              <a:gd name="connsiteX214" fmla="*/ 1119956 w 5957423"/>
              <a:gd name="connsiteY214" fmla="*/ 3531651 h 6858000"/>
              <a:gd name="connsiteX215" fmla="*/ 1119956 w 5957423"/>
              <a:gd name="connsiteY215" fmla="*/ 3519822 h 6858000"/>
              <a:gd name="connsiteX216" fmla="*/ 1106548 w 5957423"/>
              <a:gd name="connsiteY216" fmla="*/ 3519822 h 6858000"/>
              <a:gd name="connsiteX217" fmla="*/ 1106548 w 5957423"/>
              <a:gd name="connsiteY217" fmla="*/ 3532439 h 6858000"/>
              <a:gd name="connsiteX218" fmla="*/ 744534 w 5957423"/>
              <a:gd name="connsiteY218" fmla="*/ 3812379 h 6858000"/>
              <a:gd name="connsiteX219" fmla="*/ 744534 w 5957423"/>
              <a:gd name="connsiteY219" fmla="*/ 3495377 h 6858000"/>
              <a:gd name="connsiteX220" fmla="*/ 744534 w 5957423"/>
              <a:gd name="connsiteY220" fmla="*/ 3466989 h 6858000"/>
              <a:gd name="connsiteX221" fmla="*/ 1106548 w 5957423"/>
              <a:gd name="connsiteY221" fmla="*/ 3186261 h 6858000"/>
              <a:gd name="connsiteX222" fmla="*/ 1106548 w 5957423"/>
              <a:gd name="connsiteY222" fmla="*/ 3500109 h 6858000"/>
              <a:gd name="connsiteX223" fmla="*/ 1106548 w 5957423"/>
              <a:gd name="connsiteY223" fmla="*/ 3519034 h 6858000"/>
              <a:gd name="connsiteX224" fmla="*/ 1119956 w 5957423"/>
              <a:gd name="connsiteY224" fmla="*/ 3519034 h 6858000"/>
              <a:gd name="connsiteX225" fmla="*/ 1119956 w 5957423"/>
              <a:gd name="connsiteY225" fmla="*/ 3180741 h 6858000"/>
              <a:gd name="connsiteX226" fmla="*/ 1392847 w 5957423"/>
              <a:gd name="connsiteY226" fmla="*/ 2969406 h 6858000"/>
              <a:gd name="connsiteX227" fmla="*/ 1483547 w 5957423"/>
              <a:gd name="connsiteY227" fmla="*/ 2899224 h 6858000"/>
              <a:gd name="connsiteX228" fmla="*/ 1862913 w 5957423"/>
              <a:gd name="connsiteY228" fmla="*/ 3187049 h 6858000"/>
              <a:gd name="connsiteX229" fmla="*/ 2243855 w 5957423"/>
              <a:gd name="connsiteY229" fmla="*/ 2891339 h 6858000"/>
              <a:gd name="connsiteX230" fmla="*/ 2243855 w 5957423"/>
              <a:gd name="connsiteY230" fmla="*/ 2773843 h 6858000"/>
              <a:gd name="connsiteX231" fmla="*/ 2231236 w 5957423"/>
              <a:gd name="connsiteY231" fmla="*/ 2779363 h 6858000"/>
              <a:gd name="connsiteX232" fmla="*/ 2231236 w 5957423"/>
              <a:gd name="connsiteY232" fmla="*/ 2885030 h 6858000"/>
              <a:gd name="connsiteX233" fmla="*/ 1869222 w 5957423"/>
              <a:gd name="connsiteY233" fmla="*/ 3165758 h 6858000"/>
              <a:gd name="connsiteX234" fmla="*/ 1869222 w 5957423"/>
              <a:gd name="connsiteY234" fmla="*/ 2819579 h 6858000"/>
              <a:gd name="connsiteX235" fmla="*/ 2231236 w 5957423"/>
              <a:gd name="connsiteY235" fmla="*/ 2538851 h 6858000"/>
              <a:gd name="connsiteX236" fmla="*/ 2231236 w 5957423"/>
              <a:gd name="connsiteY236" fmla="*/ 2778574 h 6858000"/>
              <a:gd name="connsiteX237" fmla="*/ 2243855 w 5957423"/>
              <a:gd name="connsiteY237" fmla="*/ 2773054 h 6858000"/>
              <a:gd name="connsiteX238" fmla="*/ 2243855 w 5957423"/>
              <a:gd name="connsiteY238" fmla="*/ 2522291 h 6858000"/>
              <a:gd name="connsiteX239" fmla="*/ 2113720 w 5957423"/>
              <a:gd name="connsiteY239" fmla="*/ 2422933 h 6858000"/>
              <a:gd name="connsiteX240" fmla="*/ 2100312 w 5957423"/>
              <a:gd name="connsiteY240" fmla="*/ 2429241 h 6858000"/>
              <a:gd name="connsiteX241" fmla="*/ 2226503 w 5957423"/>
              <a:gd name="connsiteY241" fmla="*/ 2525446 h 6858000"/>
              <a:gd name="connsiteX242" fmla="*/ 1862124 w 5957423"/>
              <a:gd name="connsiteY242" fmla="*/ 2807751 h 6858000"/>
              <a:gd name="connsiteX243" fmla="*/ 1496955 w 5957423"/>
              <a:gd name="connsiteY243" fmla="*/ 2530177 h 6858000"/>
              <a:gd name="connsiteX244" fmla="*/ 1861335 w 5957423"/>
              <a:gd name="connsiteY244" fmla="*/ 2247872 h 6858000"/>
              <a:gd name="connsiteX245" fmla="*/ 2099523 w 5957423"/>
              <a:gd name="connsiteY245" fmla="*/ 2428452 h 6858000"/>
              <a:gd name="connsiteX246" fmla="*/ 2112931 w 5957423"/>
              <a:gd name="connsiteY246" fmla="*/ 2422144 h 6858000"/>
              <a:gd name="connsiteX247" fmla="*/ 1870800 w 5957423"/>
              <a:gd name="connsiteY247" fmla="*/ 2238409 h 6858000"/>
              <a:gd name="connsiteX248" fmla="*/ 1870800 w 5957423"/>
              <a:gd name="connsiteY248" fmla="*/ 2059405 h 6858000"/>
              <a:gd name="connsiteX249" fmla="*/ 1857392 w 5957423"/>
              <a:gd name="connsiteY249" fmla="*/ 2060983 h 6858000"/>
              <a:gd name="connsiteX250" fmla="*/ 1857392 w 5957423"/>
              <a:gd name="connsiteY250" fmla="*/ 2232889 h 6858000"/>
              <a:gd name="connsiteX251" fmla="*/ 1496167 w 5957423"/>
              <a:gd name="connsiteY251" fmla="*/ 2513617 h 6858000"/>
              <a:gd name="connsiteX252" fmla="*/ 1496167 w 5957423"/>
              <a:gd name="connsiteY252" fmla="*/ 2166650 h 6858000"/>
              <a:gd name="connsiteX253" fmla="*/ 1666526 w 5957423"/>
              <a:gd name="connsiteY253" fmla="*/ 2034960 h 6858000"/>
              <a:gd name="connsiteX254" fmla="*/ 1658639 w 5957423"/>
              <a:gd name="connsiteY254" fmla="*/ 2023920 h 6858000"/>
              <a:gd name="connsiteX255" fmla="*/ 1666526 w 5957423"/>
              <a:gd name="connsiteY255" fmla="*/ 2034172 h 6858000"/>
              <a:gd name="connsiteX256" fmla="*/ 1857392 w 5957423"/>
              <a:gd name="connsiteY256" fmla="*/ 1885922 h 6858000"/>
              <a:gd name="connsiteX257" fmla="*/ 1857392 w 5957423"/>
              <a:gd name="connsiteY257" fmla="*/ 2060194 h 6858000"/>
              <a:gd name="connsiteX258" fmla="*/ 1870800 w 5957423"/>
              <a:gd name="connsiteY258" fmla="*/ 2058617 h 6858000"/>
              <a:gd name="connsiteX259" fmla="*/ 1870800 w 5957423"/>
              <a:gd name="connsiteY259" fmla="*/ 1881190 h 6858000"/>
              <a:gd name="connsiteX260" fmla="*/ 1886574 w 5957423"/>
              <a:gd name="connsiteY260" fmla="*/ 1868573 h 6858000"/>
              <a:gd name="connsiteX261" fmla="*/ 1886574 w 5957423"/>
              <a:gd name="connsiteY261" fmla="*/ 1852014 h 6858000"/>
              <a:gd name="connsiteX262" fmla="*/ 1869222 w 5957423"/>
              <a:gd name="connsiteY262" fmla="*/ 1865419 h 6858000"/>
              <a:gd name="connsiteX263" fmla="*/ 1869222 w 5957423"/>
              <a:gd name="connsiteY263" fmla="*/ 1519240 h 6858000"/>
              <a:gd name="connsiteX264" fmla="*/ 1886574 w 5957423"/>
              <a:gd name="connsiteY264" fmla="*/ 1505835 h 6858000"/>
              <a:gd name="connsiteX265" fmla="*/ 1886574 w 5957423"/>
              <a:gd name="connsiteY265" fmla="*/ 1489275 h 6858000"/>
              <a:gd name="connsiteX266" fmla="*/ 1862124 w 5957423"/>
              <a:gd name="connsiteY266" fmla="*/ 1508201 h 6858000"/>
              <a:gd name="connsiteX267" fmla="*/ 1496955 w 5957423"/>
              <a:gd name="connsiteY267" fmla="*/ 1230627 h 6858000"/>
              <a:gd name="connsiteX268" fmla="*/ 1861335 w 5957423"/>
              <a:gd name="connsiteY268" fmla="*/ 947533 h 6858000"/>
              <a:gd name="connsiteX269" fmla="*/ 2226503 w 5957423"/>
              <a:gd name="connsiteY269" fmla="*/ 1225107 h 6858000"/>
              <a:gd name="connsiteX270" fmla="*/ 1887362 w 5957423"/>
              <a:gd name="connsiteY270" fmla="*/ 1488487 h 6858000"/>
              <a:gd name="connsiteX271" fmla="*/ 1887362 w 5957423"/>
              <a:gd name="connsiteY271" fmla="*/ 1505046 h 6858000"/>
              <a:gd name="connsiteX272" fmla="*/ 2231236 w 5957423"/>
              <a:gd name="connsiteY272" fmla="*/ 1238512 h 6858000"/>
              <a:gd name="connsiteX273" fmla="*/ 2231236 w 5957423"/>
              <a:gd name="connsiteY273" fmla="*/ 1585480 h 6858000"/>
              <a:gd name="connsiteX274" fmla="*/ 1887362 w 5957423"/>
              <a:gd name="connsiteY274" fmla="*/ 1851225 h 6858000"/>
              <a:gd name="connsiteX275" fmla="*/ 1887362 w 5957423"/>
              <a:gd name="connsiteY275" fmla="*/ 1867785 h 6858000"/>
              <a:gd name="connsiteX276" fmla="*/ 2243855 w 5957423"/>
              <a:gd name="connsiteY276" fmla="*/ 1591788 h 6858000"/>
              <a:gd name="connsiteX277" fmla="*/ 2243855 w 5957423"/>
              <a:gd name="connsiteY277" fmla="*/ 1221952 h 6858000"/>
              <a:gd name="connsiteX278" fmla="*/ 1870800 w 5957423"/>
              <a:gd name="connsiteY278" fmla="*/ 938859 h 6858000"/>
              <a:gd name="connsiteX279" fmla="*/ 1870800 w 5957423"/>
              <a:gd name="connsiteY279" fmla="*/ 590314 h 6858000"/>
              <a:gd name="connsiteX280" fmla="*/ 1857392 w 5957423"/>
              <a:gd name="connsiteY280" fmla="*/ 600566 h 6858000"/>
              <a:gd name="connsiteX281" fmla="*/ 1857392 w 5957423"/>
              <a:gd name="connsiteY281" fmla="*/ 933339 h 6858000"/>
              <a:gd name="connsiteX282" fmla="*/ 1496167 w 5957423"/>
              <a:gd name="connsiteY282" fmla="*/ 1214067 h 6858000"/>
              <a:gd name="connsiteX283" fmla="*/ 1496167 w 5957423"/>
              <a:gd name="connsiteY283" fmla="*/ 867888 h 6858000"/>
              <a:gd name="connsiteX284" fmla="*/ 1857392 w 5957423"/>
              <a:gd name="connsiteY284" fmla="*/ 587160 h 6858000"/>
              <a:gd name="connsiteX285" fmla="*/ 1857392 w 5957423"/>
              <a:gd name="connsiteY285" fmla="*/ 599777 h 6858000"/>
              <a:gd name="connsiteX286" fmla="*/ 1870800 w 5957423"/>
              <a:gd name="connsiteY286" fmla="*/ 589526 h 6858000"/>
              <a:gd name="connsiteX287" fmla="*/ 1870800 w 5957423"/>
              <a:gd name="connsiteY287" fmla="*/ 570600 h 6858000"/>
              <a:gd name="connsiteX288" fmla="*/ 1509574 w 5957423"/>
              <a:gd name="connsiteY288" fmla="*/ 295392 h 6858000"/>
              <a:gd name="connsiteX289" fmla="*/ 1498533 w 5957423"/>
              <a:gd name="connsiteY289" fmla="*/ 304066 h 6858000"/>
              <a:gd name="connsiteX290" fmla="*/ 1508786 w 5957423"/>
              <a:gd name="connsiteY290" fmla="*/ 295392 h 6858000"/>
              <a:gd name="connsiteX291" fmla="*/ 1493012 w 5957423"/>
              <a:gd name="connsiteY291" fmla="*/ 283564 h 6858000"/>
              <a:gd name="connsiteX292" fmla="*/ 1493012 w 5957423"/>
              <a:gd name="connsiteY292" fmla="*/ 1953 h 6858000"/>
              <a:gd name="connsiteX293" fmla="*/ 1398859 w 5957423"/>
              <a:gd name="connsiteY293" fmla="*/ 0 h 6858000"/>
              <a:gd name="connsiteX294" fmla="*/ 1480393 w 5957423"/>
              <a:gd name="connsiteY294" fmla="*/ 0 h 6858000"/>
              <a:gd name="connsiteX295" fmla="*/ 1480393 w 5957423"/>
              <a:gd name="connsiteY295" fmla="*/ 84404 h 6858000"/>
              <a:gd name="connsiteX296" fmla="*/ 1480393 w 5957423"/>
              <a:gd name="connsiteY296" fmla="*/ 283564 h 6858000"/>
              <a:gd name="connsiteX297" fmla="*/ 1118379 w 5957423"/>
              <a:gd name="connsiteY297" fmla="*/ 564292 h 6858000"/>
              <a:gd name="connsiteX298" fmla="*/ 1118379 w 5957423"/>
              <a:gd name="connsiteY298" fmla="*/ 218113 h 6858000"/>
              <a:gd name="connsiteX299" fmla="*/ 1379242 w 5957423"/>
              <a:gd name="connsiteY299" fmla="*/ 15255 h 6858000"/>
              <a:gd name="connsiteX300" fmla="*/ 840168 w 5957423"/>
              <a:gd name="connsiteY300" fmla="*/ 0 h 6858000"/>
              <a:gd name="connsiteX301" fmla="*/ 1377550 w 5957423"/>
              <a:gd name="connsiteY301" fmla="*/ 0 h 6858000"/>
              <a:gd name="connsiteX302" fmla="*/ 1301753 w 5957423"/>
              <a:gd name="connsiteY302" fmla="*/ 58896 h 6858000"/>
              <a:gd name="connsiteX303" fmla="*/ 1112069 w 5957423"/>
              <a:gd name="connsiteY303" fmla="*/ 206284 h 6858000"/>
              <a:gd name="connsiteX304" fmla="*/ 857417 w 5957423"/>
              <a:gd name="connsiteY304" fmla="*/ 13087 h 6858000"/>
              <a:gd name="connsiteX0" fmla="*/ 738225 w 42118086"/>
              <a:gd name="connsiteY0" fmla="*/ 6911396 h 6975464"/>
              <a:gd name="connsiteX1" fmla="*/ 814828 w 42118086"/>
              <a:gd name="connsiteY1" fmla="*/ 6969750 h 6975464"/>
              <a:gd name="connsiteX2" fmla="*/ 822329 w 42118086"/>
              <a:gd name="connsiteY2" fmla="*/ 6975464 h 6975464"/>
              <a:gd name="connsiteX3" fmla="*/ 655724 w 42118086"/>
              <a:gd name="connsiteY3" fmla="*/ 6975464 h 6975464"/>
              <a:gd name="connsiteX4" fmla="*/ 656989 w 42118086"/>
              <a:gd name="connsiteY4" fmla="*/ 6974481 h 6975464"/>
              <a:gd name="connsiteX5" fmla="*/ 738225 w 42118086"/>
              <a:gd name="connsiteY5" fmla="*/ 6911396 h 6975464"/>
              <a:gd name="connsiteX6" fmla="*/ 733493 w 42118086"/>
              <a:gd name="connsiteY6" fmla="*/ 6551812 h 6975464"/>
              <a:gd name="connsiteX7" fmla="*/ 733493 w 42118086"/>
              <a:gd name="connsiteY7" fmla="*/ 6897991 h 6975464"/>
              <a:gd name="connsiteX8" fmla="*/ 639637 w 42118086"/>
              <a:gd name="connsiteY8" fmla="*/ 6970539 h 6975464"/>
              <a:gd name="connsiteX9" fmla="*/ 656989 w 42118086"/>
              <a:gd name="connsiteY9" fmla="*/ 6974481 h 6975464"/>
              <a:gd name="connsiteX10" fmla="*/ 638848 w 42118086"/>
              <a:gd name="connsiteY10" fmla="*/ 6971327 h 6975464"/>
              <a:gd name="connsiteX11" fmla="*/ 633515 w 42118086"/>
              <a:gd name="connsiteY11" fmla="*/ 6975464 h 6975464"/>
              <a:gd name="connsiteX12" fmla="*/ 371479 w 42118086"/>
              <a:gd name="connsiteY12" fmla="*/ 6975464 h 6975464"/>
              <a:gd name="connsiteX13" fmla="*/ 371479 w 42118086"/>
              <a:gd name="connsiteY13" fmla="*/ 6917056 h 6975464"/>
              <a:gd name="connsiteX14" fmla="*/ 371479 w 42118086"/>
              <a:gd name="connsiteY14" fmla="*/ 6832540 h 6975464"/>
              <a:gd name="connsiteX15" fmla="*/ 733493 w 42118086"/>
              <a:gd name="connsiteY15" fmla="*/ 6551812 h 6975464"/>
              <a:gd name="connsiteX16" fmla="*/ 1106548 w 42118086"/>
              <a:gd name="connsiteY16" fmla="*/ 5904403 h 6975464"/>
              <a:gd name="connsiteX17" fmla="*/ 1106548 w 42118086"/>
              <a:gd name="connsiteY17" fmla="*/ 6251370 h 6975464"/>
              <a:gd name="connsiteX18" fmla="*/ 1012693 w 42118086"/>
              <a:gd name="connsiteY18" fmla="*/ 6323918 h 6975464"/>
              <a:gd name="connsiteX19" fmla="*/ 744534 w 42118086"/>
              <a:gd name="connsiteY19" fmla="*/ 6531309 h 6975464"/>
              <a:gd name="connsiteX20" fmla="*/ 744534 w 42118086"/>
              <a:gd name="connsiteY20" fmla="*/ 6185131 h 6975464"/>
              <a:gd name="connsiteX21" fmla="*/ 873093 w 42118086"/>
              <a:gd name="connsiteY21" fmla="*/ 6085772 h 6975464"/>
              <a:gd name="connsiteX22" fmla="*/ 1106548 w 42118086"/>
              <a:gd name="connsiteY22" fmla="*/ 5904403 h 6975464"/>
              <a:gd name="connsiteX23" fmla="*/ 1739875 w 42118086"/>
              <a:gd name="connsiteY23" fmla="*/ 5788484 h 6975464"/>
              <a:gd name="connsiteX24" fmla="*/ 1726467 w 42118086"/>
              <a:gd name="connsiteY24" fmla="*/ 5794792 h 6975464"/>
              <a:gd name="connsiteX25" fmla="*/ 1739875 w 42118086"/>
              <a:gd name="connsiteY25" fmla="*/ 5788484 h 6975464"/>
              <a:gd name="connsiteX26" fmla="*/ 1488280 w 42118086"/>
              <a:gd name="connsiteY26" fmla="*/ 5613423 h 6975464"/>
              <a:gd name="connsiteX27" fmla="*/ 1726467 w 42118086"/>
              <a:gd name="connsiteY27" fmla="*/ 5794792 h 6975464"/>
              <a:gd name="connsiteX28" fmla="*/ 1853448 w 42118086"/>
              <a:gd name="connsiteY28" fmla="*/ 5890997 h 6975464"/>
              <a:gd name="connsiteX29" fmla="*/ 1489068 w 42118086"/>
              <a:gd name="connsiteY29" fmla="*/ 6174091 h 6975464"/>
              <a:gd name="connsiteX30" fmla="*/ 1123900 w 42118086"/>
              <a:gd name="connsiteY30" fmla="*/ 5896517 h 6975464"/>
              <a:gd name="connsiteX31" fmla="*/ 1488280 w 42118086"/>
              <a:gd name="connsiteY31" fmla="*/ 5613423 h 6975464"/>
              <a:gd name="connsiteX32" fmla="*/ 359648 w 42118086"/>
              <a:gd name="connsiteY32" fmla="*/ 4965225 h 6975464"/>
              <a:gd name="connsiteX33" fmla="*/ 724817 w 42118086"/>
              <a:gd name="connsiteY33" fmla="*/ 5242799 h 6975464"/>
              <a:gd name="connsiteX34" fmla="*/ 487418 w 42118086"/>
              <a:gd name="connsiteY34" fmla="*/ 5426534 h 6975464"/>
              <a:gd name="connsiteX35" fmla="*/ 493727 w 42118086"/>
              <a:gd name="connsiteY35" fmla="*/ 5437574 h 6975464"/>
              <a:gd name="connsiteX36" fmla="*/ 733493 w 42118086"/>
              <a:gd name="connsiteY36" fmla="*/ 5252262 h 6975464"/>
              <a:gd name="connsiteX37" fmla="*/ 733493 w 42118086"/>
              <a:gd name="connsiteY37" fmla="*/ 5598440 h 6975464"/>
              <a:gd name="connsiteX38" fmla="*/ 633328 w 42118086"/>
              <a:gd name="connsiteY38" fmla="*/ 5675720 h 6975464"/>
              <a:gd name="connsiteX39" fmla="*/ 641215 w 42118086"/>
              <a:gd name="connsiteY39" fmla="*/ 5688337 h 6975464"/>
              <a:gd name="connsiteX40" fmla="*/ 737436 w 42118086"/>
              <a:gd name="connsiteY40" fmla="*/ 5613423 h 6975464"/>
              <a:gd name="connsiteX41" fmla="*/ 1102605 w 42118086"/>
              <a:gd name="connsiteY41" fmla="*/ 5890997 h 6975464"/>
              <a:gd name="connsiteX42" fmla="*/ 866783 w 42118086"/>
              <a:gd name="connsiteY42" fmla="*/ 6073943 h 6975464"/>
              <a:gd name="connsiteX43" fmla="*/ 873093 w 42118086"/>
              <a:gd name="connsiteY43" fmla="*/ 6085772 h 6975464"/>
              <a:gd name="connsiteX44" fmla="*/ 865994 w 42118086"/>
              <a:gd name="connsiteY44" fmla="*/ 6074732 h 6975464"/>
              <a:gd name="connsiteX45" fmla="*/ 738225 w 42118086"/>
              <a:gd name="connsiteY45" fmla="*/ 6174091 h 6975464"/>
              <a:gd name="connsiteX46" fmla="*/ 373056 w 42118086"/>
              <a:gd name="connsiteY46" fmla="*/ 5896517 h 6975464"/>
              <a:gd name="connsiteX47" fmla="*/ 640426 w 42118086"/>
              <a:gd name="connsiteY47" fmla="*/ 5689125 h 6975464"/>
              <a:gd name="connsiteX48" fmla="*/ 633328 w 42118086"/>
              <a:gd name="connsiteY48" fmla="*/ 5676508 h 6975464"/>
              <a:gd name="connsiteX49" fmla="*/ 371479 w 42118086"/>
              <a:gd name="connsiteY49" fmla="*/ 5879169 h 6975464"/>
              <a:gd name="connsiteX50" fmla="*/ 371479 w 42118086"/>
              <a:gd name="connsiteY50" fmla="*/ 5532990 h 6975464"/>
              <a:gd name="connsiteX51" fmla="*/ 493727 w 42118086"/>
              <a:gd name="connsiteY51" fmla="*/ 5438362 h 6975464"/>
              <a:gd name="connsiteX52" fmla="*/ 486629 w 42118086"/>
              <a:gd name="connsiteY52" fmla="*/ 5426534 h 6975464"/>
              <a:gd name="connsiteX53" fmla="*/ 365169 w 42118086"/>
              <a:gd name="connsiteY53" fmla="*/ 5521161 h 6975464"/>
              <a:gd name="connsiteX54" fmla="*/ 0 w 42118086"/>
              <a:gd name="connsiteY54" fmla="*/ 5243588 h 6975464"/>
              <a:gd name="connsiteX55" fmla="*/ 359648 w 42118086"/>
              <a:gd name="connsiteY55" fmla="*/ 4965225 h 6975464"/>
              <a:gd name="connsiteX56" fmla="*/ 1106548 w 42118086"/>
              <a:gd name="connsiteY56" fmla="*/ 4604852 h 6975464"/>
              <a:gd name="connsiteX57" fmla="*/ 1106548 w 42118086"/>
              <a:gd name="connsiteY57" fmla="*/ 4951031 h 6975464"/>
              <a:gd name="connsiteX58" fmla="*/ 1018214 w 42118086"/>
              <a:gd name="connsiteY58" fmla="*/ 5019636 h 6975464"/>
              <a:gd name="connsiteX59" fmla="*/ 1025312 w 42118086"/>
              <a:gd name="connsiteY59" fmla="*/ 5030676 h 6975464"/>
              <a:gd name="connsiteX60" fmla="*/ 1017425 w 42118086"/>
              <a:gd name="connsiteY60" fmla="*/ 5020424 h 6975464"/>
              <a:gd name="connsiteX61" fmla="*/ 744534 w 42118086"/>
              <a:gd name="connsiteY61" fmla="*/ 5231759 h 6975464"/>
              <a:gd name="connsiteX62" fmla="*/ 744534 w 42118086"/>
              <a:gd name="connsiteY62" fmla="*/ 4885580 h 6975464"/>
              <a:gd name="connsiteX63" fmla="*/ 856530 w 42118086"/>
              <a:gd name="connsiteY63" fmla="*/ 4798050 h 6975464"/>
              <a:gd name="connsiteX64" fmla="*/ 849432 w 42118086"/>
              <a:gd name="connsiteY64" fmla="*/ 4787799 h 6975464"/>
              <a:gd name="connsiteX65" fmla="*/ 857319 w 42118086"/>
              <a:gd name="connsiteY65" fmla="*/ 4798050 h 6975464"/>
              <a:gd name="connsiteX66" fmla="*/ 1106548 w 42118086"/>
              <a:gd name="connsiteY66" fmla="*/ 4604852 h 6975464"/>
              <a:gd name="connsiteX67" fmla="*/ 737436 w 42118086"/>
              <a:gd name="connsiteY67" fmla="*/ 4313873 h 6975464"/>
              <a:gd name="connsiteX68" fmla="*/ 1102605 w 42118086"/>
              <a:gd name="connsiteY68" fmla="*/ 4591447 h 6975464"/>
              <a:gd name="connsiteX69" fmla="*/ 849432 w 42118086"/>
              <a:gd name="connsiteY69" fmla="*/ 4787799 h 6975464"/>
              <a:gd name="connsiteX70" fmla="*/ 738225 w 42118086"/>
              <a:gd name="connsiteY70" fmla="*/ 4873752 h 6975464"/>
              <a:gd name="connsiteX71" fmla="*/ 373056 w 42118086"/>
              <a:gd name="connsiteY71" fmla="*/ 4596178 h 6975464"/>
              <a:gd name="connsiteX72" fmla="*/ 737436 w 42118086"/>
              <a:gd name="connsiteY72" fmla="*/ 4313873 h 6975464"/>
              <a:gd name="connsiteX73" fmla="*/ 1115224 w 42118086"/>
              <a:gd name="connsiteY73" fmla="*/ 3661732 h 6975464"/>
              <a:gd name="connsiteX74" fmla="*/ 1125477 w 42118086"/>
              <a:gd name="connsiteY74" fmla="*/ 3669618 h 6975464"/>
              <a:gd name="connsiteX75" fmla="*/ 1480393 w 42118086"/>
              <a:gd name="connsiteY75" fmla="*/ 3939306 h 6975464"/>
              <a:gd name="connsiteX76" fmla="*/ 1116013 w 42118086"/>
              <a:gd name="connsiteY76" fmla="*/ 4222399 h 6975464"/>
              <a:gd name="connsiteX77" fmla="*/ 750844 w 42118086"/>
              <a:gd name="connsiteY77" fmla="*/ 3944037 h 6975464"/>
              <a:gd name="connsiteX78" fmla="*/ 1115224 w 42118086"/>
              <a:gd name="connsiteY78" fmla="*/ 3661732 h 6975464"/>
              <a:gd name="connsiteX79" fmla="*/ 1480393 w 42118086"/>
              <a:gd name="connsiteY79" fmla="*/ 2656315 h 6975464"/>
              <a:gd name="connsiteX80" fmla="*/ 1480393 w 42118086"/>
              <a:gd name="connsiteY80" fmla="*/ 3002494 h 6975464"/>
              <a:gd name="connsiteX81" fmla="*/ 1386537 w 42118086"/>
              <a:gd name="connsiteY81" fmla="*/ 3075042 h 6975464"/>
              <a:gd name="connsiteX82" fmla="*/ 1392847 w 42118086"/>
              <a:gd name="connsiteY82" fmla="*/ 3086870 h 6975464"/>
              <a:gd name="connsiteX83" fmla="*/ 1385748 w 42118086"/>
              <a:gd name="connsiteY83" fmla="*/ 3075830 h 6975464"/>
              <a:gd name="connsiteX84" fmla="*/ 1118379 w 42118086"/>
              <a:gd name="connsiteY84" fmla="*/ 3283222 h 6975464"/>
              <a:gd name="connsiteX85" fmla="*/ 1118379 w 42118086"/>
              <a:gd name="connsiteY85" fmla="*/ 2937043 h 6975464"/>
              <a:gd name="connsiteX86" fmla="*/ 1246148 w 42118086"/>
              <a:gd name="connsiteY86" fmla="*/ 2837685 h 6975464"/>
              <a:gd name="connsiteX87" fmla="*/ 1239839 w 42118086"/>
              <a:gd name="connsiteY87" fmla="*/ 2825856 h 6975464"/>
              <a:gd name="connsiteX88" fmla="*/ 1246937 w 42118086"/>
              <a:gd name="connsiteY88" fmla="*/ 2836896 h 6975464"/>
              <a:gd name="connsiteX89" fmla="*/ 1480393 w 42118086"/>
              <a:gd name="connsiteY89" fmla="*/ 2656315 h 6975464"/>
              <a:gd name="connsiteX90" fmla="*/ 732704 w 42118086"/>
              <a:gd name="connsiteY90" fmla="*/ 1716349 h 6975464"/>
              <a:gd name="connsiteX91" fmla="*/ 1097873 w 42118086"/>
              <a:gd name="connsiteY91" fmla="*/ 1993923 h 6975464"/>
              <a:gd name="connsiteX92" fmla="*/ 860473 w 42118086"/>
              <a:gd name="connsiteY92" fmla="*/ 2177658 h 6975464"/>
              <a:gd name="connsiteX93" fmla="*/ 867572 w 42118086"/>
              <a:gd name="connsiteY93" fmla="*/ 2189486 h 6975464"/>
              <a:gd name="connsiteX94" fmla="*/ 1106548 w 42118086"/>
              <a:gd name="connsiteY94" fmla="*/ 2003386 h 6975464"/>
              <a:gd name="connsiteX95" fmla="*/ 1106548 w 42118086"/>
              <a:gd name="connsiteY95" fmla="*/ 2350353 h 6975464"/>
              <a:gd name="connsiteX96" fmla="*/ 1007172 w 42118086"/>
              <a:gd name="connsiteY96" fmla="*/ 2427632 h 6975464"/>
              <a:gd name="connsiteX97" fmla="*/ 1014270 w 42118086"/>
              <a:gd name="connsiteY97" fmla="*/ 2440249 h 6975464"/>
              <a:gd name="connsiteX98" fmla="*/ 1110492 w 42118086"/>
              <a:gd name="connsiteY98" fmla="*/ 2365336 h 6975464"/>
              <a:gd name="connsiteX99" fmla="*/ 1475660 w 42118086"/>
              <a:gd name="connsiteY99" fmla="*/ 2642910 h 6975464"/>
              <a:gd name="connsiteX100" fmla="*/ 1239839 w 42118086"/>
              <a:gd name="connsiteY100" fmla="*/ 2825856 h 6975464"/>
              <a:gd name="connsiteX101" fmla="*/ 1112069 w 42118086"/>
              <a:gd name="connsiteY101" fmla="*/ 2925215 h 6975464"/>
              <a:gd name="connsiteX102" fmla="*/ 746900 w 42118086"/>
              <a:gd name="connsiteY102" fmla="*/ 2647641 h 6975464"/>
              <a:gd name="connsiteX103" fmla="*/ 1013481 w 42118086"/>
              <a:gd name="connsiteY103" fmla="*/ 2440249 h 6975464"/>
              <a:gd name="connsiteX104" fmla="*/ 1006383 w 42118086"/>
              <a:gd name="connsiteY104" fmla="*/ 2427632 h 6975464"/>
              <a:gd name="connsiteX105" fmla="*/ 744534 w 42118086"/>
              <a:gd name="connsiteY105" fmla="*/ 2631081 h 6975464"/>
              <a:gd name="connsiteX106" fmla="*/ 744534 w 42118086"/>
              <a:gd name="connsiteY106" fmla="*/ 2284114 h 6975464"/>
              <a:gd name="connsiteX107" fmla="*/ 866783 w 42118086"/>
              <a:gd name="connsiteY107" fmla="*/ 2189486 h 6975464"/>
              <a:gd name="connsiteX108" fmla="*/ 860473 w 42118086"/>
              <a:gd name="connsiteY108" fmla="*/ 2178447 h 6975464"/>
              <a:gd name="connsiteX109" fmla="*/ 738225 w 42118086"/>
              <a:gd name="connsiteY109" fmla="*/ 2273074 h 6975464"/>
              <a:gd name="connsiteX110" fmla="*/ 373056 w 42118086"/>
              <a:gd name="connsiteY110" fmla="*/ 1995500 h 6975464"/>
              <a:gd name="connsiteX111" fmla="*/ 732704 w 42118086"/>
              <a:gd name="connsiteY111" fmla="*/ 1716349 h 6975464"/>
              <a:gd name="connsiteX112" fmla="*/ 1480393 w 42118086"/>
              <a:gd name="connsiteY112" fmla="*/ 1355976 h 6975464"/>
              <a:gd name="connsiteX113" fmla="*/ 1480393 w 42118086"/>
              <a:gd name="connsiteY113" fmla="*/ 1702944 h 6975464"/>
              <a:gd name="connsiteX114" fmla="*/ 1391269 w 42118086"/>
              <a:gd name="connsiteY114" fmla="*/ 1771549 h 6975464"/>
              <a:gd name="connsiteX115" fmla="*/ 1399156 w 42118086"/>
              <a:gd name="connsiteY115" fmla="*/ 1781800 h 6975464"/>
              <a:gd name="connsiteX116" fmla="*/ 1483547 w 42118086"/>
              <a:gd name="connsiteY116" fmla="*/ 1716349 h 6975464"/>
              <a:gd name="connsiteX117" fmla="*/ 1848716 w 42118086"/>
              <a:gd name="connsiteY117" fmla="*/ 1993923 h 6975464"/>
              <a:gd name="connsiteX118" fmla="*/ 1658639 w 42118086"/>
              <a:gd name="connsiteY118" fmla="*/ 2141384 h 6975464"/>
              <a:gd name="connsiteX119" fmla="*/ 1489068 w 42118086"/>
              <a:gd name="connsiteY119" fmla="*/ 2273074 h 6975464"/>
              <a:gd name="connsiteX120" fmla="*/ 1123900 w 42118086"/>
              <a:gd name="connsiteY120" fmla="*/ 1995500 h 6975464"/>
              <a:gd name="connsiteX121" fmla="*/ 1398368 w 42118086"/>
              <a:gd name="connsiteY121" fmla="*/ 1782588 h 6975464"/>
              <a:gd name="connsiteX122" fmla="*/ 1390481 w 42118086"/>
              <a:gd name="connsiteY122" fmla="*/ 1771549 h 6975464"/>
              <a:gd name="connsiteX123" fmla="*/ 1118379 w 42118086"/>
              <a:gd name="connsiteY123" fmla="*/ 1982883 h 6975464"/>
              <a:gd name="connsiteX124" fmla="*/ 1118379 w 42118086"/>
              <a:gd name="connsiteY124" fmla="*/ 1636704 h 6975464"/>
              <a:gd name="connsiteX125" fmla="*/ 1230374 w 42118086"/>
              <a:gd name="connsiteY125" fmla="*/ 1549963 h 6975464"/>
              <a:gd name="connsiteX126" fmla="*/ 1480393 w 42118086"/>
              <a:gd name="connsiteY126" fmla="*/ 1355976 h 6975464"/>
              <a:gd name="connsiteX127" fmla="*/ 1110492 w 42118086"/>
              <a:gd name="connsiteY127" fmla="*/ 1064997 h 6975464"/>
              <a:gd name="connsiteX128" fmla="*/ 1475660 w 42118086"/>
              <a:gd name="connsiteY128" fmla="*/ 1342571 h 6975464"/>
              <a:gd name="connsiteX129" fmla="*/ 1223276 w 42118086"/>
              <a:gd name="connsiteY129" fmla="*/ 1538923 h 6975464"/>
              <a:gd name="connsiteX130" fmla="*/ 1230374 w 42118086"/>
              <a:gd name="connsiteY130" fmla="*/ 1549963 h 6975464"/>
              <a:gd name="connsiteX131" fmla="*/ 1222487 w 42118086"/>
              <a:gd name="connsiteY131" fmla="*/ 1539711 h 6975464"/>
              <a:gd name="connsiteX132" fmla="*/ 1112069 w 42118086"/>
              <a:gd name="connsiteY132" fmla="*/ 1625665 h 6975464"/>
              <a:gd name="connsiteX133" fmla="*/ 746900 w 42118086"/>
              <a:gd name="connsiteY133" fmla="*/ 1348091 h 6975464"/>
              <a:gd name="connsiteX134" fmla="*/ 1110492 w 42118086"/>
              <a:gd name="connsiteY134" fmla="*/ 1064997 h 6975464"/>
              <a:gd name="connsiteX135" fmla="*/ 1488280 w 42118086"/>
              <a:gd name="connsiteY135" fmla="*/ 413645 h 6975464"/>
              <a:gd name="connsiteX136" fmla="*/ 1498533 w 42118086"/>
              <a:gd name="connsiteY136" fmla="*/ 421530 h 6975464"/>
              <a:gd name="connsiteX137" fmla="*/ 1853448 w 42118086"/>
              <a:gd name="connsiteY137" fmla="*/ 691218 h 6975464"/>
              <a:gd name="connsiteX138" fmla="*/ 1489068 w 42118086"/>
              <a:gd name="connsiteY138" fmla="*/ 973524 h 6975464"/>
              <a:gd name="connsiteX139" fmla="*/ 1123900 w 42118086"/>
              <a:gd name="connsiteY139" fmla="*/ 695950 h 6975464"/>
              <a:gd name="connsiteX140" fmla="*/ 1488280 w 42118086"/>
              <a:gd name="connsiteY140" fmla="*/ 413645 h 6975464"/>
              <a:gd name="connsiteX141" fmla="*/ 1493012 w 42118086"/>
              <a:gd name="connsiteY141" fmla="*/ 117464 h 6975464"/>
              <a:gd name="connsiteX142" fmla="*/ 42118086 w 42118086"/>
              <a:gd name="connsiteY142" fmla="*/ 0 h 6975464"/>
              <a:gd name="connsiteX143" fmla="*/ 5957423 w 42118086"/>
              <a:gd name="connsiteY143" fmla="*/ 6975464 h 6975464"/>
              <a:gd name="connsiteX144" fmla="*/ 843615 w 42118086"/>
              <a:gd name="connsiteY144" fmla="*/ 6975464 h 6975464"/>
              <a:gd name="connsiteX145" fmla="*/ 810785 w 42118086"/>
              <a:gd name="connsiteY145" fmla="*/ 6950504 h 6975464"/>
              <a:gd name="connsiteX146" fmla="*/ 746900 w 42118086"/>
              <a:gd name="connsiteY146" fmla="*/ 6901934 h 6975464"/>
              <a:gd name="connsiteX147" fmla="*/ 746900 w 42118086"/>
              <a:gd name="connsiteY147" fmla="*/ 6547081 h 6975464"/>
              <a:gd name="connsiteX148" fmla="*/ 1019002 w 42118086"/>
              <a:gd name="connsiteY148" fmla="*/ 6335746 h 6975464"/>
              <a:gd name="connsiteX149" fmla="*/ 1012693 w 42118086"/>
              <a:gd name="connsiteY149" fmla="*/ 6323918 h 6975464"/>
              <a:gd name="connsiteX150" fmla="*/ 1019791 w 42118086"/>
              <a:gd name="connsiteY150" fmla="*/ 6334957 h 6975464"/>
              <a:gd name="connsiteX151" fmla="*/ 1110492 w 42118086"/>
              <a:gd name="connsiteY151" fmla="*/ 6264775 h 6975464"/>
              <a:gd name="connsiteX152" fmla="*/ 1489068 w 42118086"/>
              <a:gd name="connsiteY152" fmla="*/ 6553389 h 6975464"/>
              <a:gd name="connsiteX153" fmla="*/ 1870800 w 42118086"/>
              <a:gd name="connsiteY153" fmla="*/ 6257678 h 6975464"/>
              <a:gd name="connsiteX154" fmla="*/ 1870800 w 42118086"/>
              <a:gd name="connsiteY154" fmla="*/ 6139394 h 6975464"/>
              <a:gd name="connsiteX155" fmla="*/ 1857392 w 42118086"/>
              <a:gd name="connsiteY155" fmla="*/ 6144914 h 6975464"/>
              <a:gd name="connsiteX156" fmla="*/ 1857392 w 42118086"/>
              <a:gd name="connsiteY156" fmla="*/ 6251370 h 6975464"/>
              <a:gd name="connsiteX157" fmla="*/ 1495378 w 42118086"/>
              <a:gd name="connsiteY157" fmla="*/ 6531309 h 6975464"/>
              <a:gd name="connsiteX158" fmla="*/ 1495378 w 42118086"/>
              <a:gd name="connsiteY158" fmla="*/ 6185131 h 6975464"/>
              <a:gd name="connsiteX159" fmla="*/ 1857392 w 42118086"/>
              <a:gd name="connsiteY159" fmla="*/ 5904403 h 6975464"/>
              <a:gd name="connsiteX160" fmla="*/ 1857392 w 42118086"/>
              <a:gd name="connsiteY160" fmla="*/ 6144125 h 6975464"/>
              <a:gd name="connsiteX161" fmla="*/ 1870800 w 42118086"/>
              <a:gd name="connsiteY161" fmla="*/ 6138605 h 6975464"/>
              <a:gd name="connsiteX162" fmla="*/ 1870800 w 42118086"/>
              <a:gd name="connsiteY162" fmla="*/ 5887843 h 6975464"/>
              <a:gd name="connsiteX163" fmla="*/ 1739875 w 42118086"/>
              <a:gd name="connsiteY163" fmla="*/ 5788484 h 6975464"/>
              <a:gd name="connsiteX164" fmla="*/ 1497744 w 42118086"/>
              <a:gd name="connsiteY164" fmla="*/ 5604749 h 6975464"/>
              <a:gd name="connsiteX165" fmla="*/ 1497744 w 42118086"/>
              <a:gd name="connsiteY165" fmla="*/ 5424957 h 6975464"/>
              <a:gd name="connsiteX166" fmla="*/ 1484336 w 42118086"/>
              <a:gd name="connsiteY166" fmla="*/ 5427322 h 6975464"/>
              <a:gd name="connsiteX167" fmla="*/ 1484336 w 42118086"/>
              <a:gd name="connsiteY167" fmla="*/ 5598440 h 6975464"/>
              <a:gd name="connsiteX168" fmla="*/ 1122322 w 42118086"/>
              <a:gd name="connsiteY168" fmla="*/ 5879169 h 6975464"/>
              <a:gd name="connsiteX169" fmla="*/ 1122322 w 42118086"/>
              <a:gd name="connsiteY169" fmla="*/ 5532990 h 6975464"/>
              <a:gd name="connsiteX170" fmla="*/ 1292682 w 42118086"/>
              <a:gd name="connsiteY170" fmla="*/ 5400511 h 6975464"/>
              <a:gd name="connsiteX171" fmla="*/ 1285583 w 42118086"/>
              <a:gd name="connsiteY171" fmla="*/ 5390260 h 6975464"/>
              <a:gd name="connsiteX172" fmla="*/ 1116013 w 42118086"/>
              <a:gd name="connsiteY172" fmla="*/ 5521161 h 6975464"/>
              <a:gd name="connsiteX173" fmla="*/ 750844 w 42118086"/>
              <a:gd name="connsiteY173" fmla="*/ 5243588 h 6975464"/>
              <a:gd name="connsiteX174" fmla="*/ 1025312 w 42118086"/>
              <a:gd name="connsiteY174" fmla="*/ 5030676 h 6975464"/>
              <a:gd name="connsiteX175" fmla="*/ 1110492 w 42118086"/>
              <a:gd name="connsiteY175" fmla="*/ 4965225 h 6975464"/>
              <a:gd name="connsiteX176" fmla="*/ 1475660 w 42118086"/>
              <a:gd name="connsiteY176" fmla="*/ 5242799 h 6975464"/>
              <a:gd name="connsiteX177" fmla="*/ 1285583 w 42118086"/>
              <a:gd name="connsiteY177" fmla="*/ 5389472 h 6975464"/>
              <a:gd name="connsiteX178" fmla="*/ 1293470 w 42118086"/>
              <a:gd name="connsiteY178" fmla="*/ 5400511 h 6975464"/>
              <a:gd name="connsiteX179" fmla="*/ 1484336 w 42118086"/>
              <a:gd name="connsiteY179" fmla="*/ 5252262 h 6975464"/>
              <a:gd name="connsiteX180" fmla="*/ 1484336 w 42118086"/>
              <a:gd name="connsiteY180" fmla="*/ 5426534 h 6975464"/>
              <a:gd name="connsiteX181" fmla="*/ 1497744 w 42118086"/>
              <a:gd name="connsiteY181" fmla="*/ 5424168 h 6975464"/>
              <a:gd name="connsiteX182" fmla="*/ 1497744 w 42118086"/>
              <a:gd name="connsiteY182" fmla="*/ 5246742 h 6975464"/>
              <a:gd name="connsiteX183" fmla="*/ 1513518 w 42118086"/>
              <a:gd name="connsiteY183" fmla="*/ 5234125 h 6975464"/>
              <a:gd name="connsiteX184" fmla="*/ 1513518 w 42118086"/>
              <a:gd name="connsiteY184" fmla="*/ 5217565 h 6975464"/>
              <a:gd name="connsiteX185" fmla="*/ 1495378 w 42118086"/>
              <a:gd name="connsiteY185" fmla="*/ 5231759 h 6975464"/>
              <a:gd name="connsiteX186" fmla="*/ 1495378 w 42118086"/>
              <a:gd name="connsiteY186" fmla="*/ 4885580 h 6975464"/>
              <a:gd name="connsiteX187" fmla="*/ 1513518 w 42118086"/>
              <a:gd name="connsiteY187" fmla="*/ 4871386 h 6975464"/>
              <a:gd name="connsiteX188" fmla="*/ 1513518 w 42118086"/>
              <a:gd name="connsiteY188" fmla="*/ 4854826 h 6975464"/>
              <a:gd name="connsiteX189" fmla="*/ 1489068 w 42118086"/>
              <a:gd name="connsiteY189" fmla="*/ 4873752 h 6975464"/>
              <a:gd name="connsiteX190" fmla="*/ 1123900 w 42118086"/>
              <a:gd name="connsiteY190" fmla="*/ 4596178 h 6975464"/>
              <a:gd name="connsiteX191" fmla="*/ 1488280 w 42118086"/>
              <a:gd name="connsiteY191" fmla="*/ 4313873 h 6975464"/>
              <a:gd name="connsiteX192" fmla="*/ 1853448 w 42118086"/>
              <a:gd name="connsiteY192" fmla="*/ 4591447 h 6975464"/>
              <a:gd name="connsiteX193" fmla="*/ 1514307 w 42118086"/>
              <a:gd name="connsiteY193" fmla="*/ 4854826 h 6975464"/>
              <a:gd name="connsiteX194" fmla="*/ 1514307 w 42118086"/>
              <a:gd name="connsiteY194" fmla="*/ 4870598 h 6975464"/>
              <a:gd name="connsiteX195" fmla="*/ 1857392 w 42118086"/>
              <a:gd name="connsiteY195" fmla="*/ 4604852 h 6975464"/>
              <a:gd name="connsiteX196" fmla="*/ 1857392 w 42118086"/>
              <a:gd name="connsiteY196" fmla="*/ 4951031 h 6975464"/>
              <a:gd name="connsiteX197" fmla="*/ 1514307 w 42118086"/>
              <a:gd name="connsiteY197" fmla="*/ 5217565 h 6975464"/>
              <a:gd name="connsiteX198" fmla="*/ 1514307 w 42118086"/>
              <a:gd name="connsiteY198" fmla="*/ 5234125 h 6975464"/>
              <a:gd name="connsiteX199" fmla="*/ 1870800 w 42118086"/>
              <a:gd name="connsiteY199" fmla="*/ 4957339 h 6975464"/>
              <a:gd name="connsiteX200" fmla="*/ 1870800 w 42118086"/>
              <a:gd name="connsiteY200" fmla="*/ 4588292 h 6975464"/>
              <a:gd name="connsiteX201" fmla="*/ 1497744 w 42118086"/>
              <a:gd name="connsiteY201" fmla="*/ 4304410 h 6975464"/>
              <a:gd name="connsiteX202" fmla="*/ 1497744 w 42118086"/>
              <a:gd name="connsiteY202" fmla="*/ 3956654 h 6975464"/>
              <a:gd name="connsiteX203" fmla="*/ 1484336 w 42118086"/>
              <a:gd name="connsiteY203" fmla="*/ 3966905 h 6975464"/>
              <a:gd name="connsiteX204" fmla="*/ 1484336 w 42118086"/>
              <a:gd name="connsiteY204" fmla="*/ 4299679 h 6975464"/>
              <a:gd name="connsiteX205" fmla="*/ 1122322 w 42118086"/>
              <a:gd name="connsiteY205" fmla="*/ 4579618 h 6975464"/>
              <a:gd name="connsiteX206" fmla="*/ 1122322 w 42118086"/>
              <a:gd name="connsiteY206" fmla="*/ 4233439 h 6975464"/>
              <a:gd name="connsiteX207" fmla="*/ 1484336 w 42118086"/>
              <a:gd name="connsiteY207" fmla="*/ 3952712 h 6975464"/>
              <a:gd name="connsiteX208" fmla="*/ 1484336 w 42118086"/>
              <a:gd name="connsiteY208" fmla="*/ 3966117 h 6975464"/>
              <a:gd name="connsiteX209" fmla="*/ 1497744 w 42118086"/>
              <a:gd name="connsiteY209" fmla="*/ 3955866 h 6975464"/>
              <a:gd name="connsiteX210" fmla="*/ 1497744 w 42118086"/>
              <a:gd name="connsiteY210" fmla="*/ 3936152 h 6975464"/>
              <a:gd name="connsiteX211" fmla="*/ 1136519 w 42118086"/>
              <a:gd name="connsiteY211" fmla="*/ 3661732 h 6975464"/>
              <a:gd name="connsiteX212" fmla="*/ 1125477 w 42118086"/>
              <a:gd name="connsiteY212" fmla="*/ 3669618 h 6975464"/>
              <a:gd name="connsiteX213" fmla="*/ 1135730 w 42118086"/>
              <a:gd name="connsiteY213" fmla="*/ 3660943 h 6975464"/>
              <a:gd name="connsiteX214" fmla="*/ 1119956 w 42118086"/>
              <a:gd name="connsiteY214" fmla="*/ 3649115 h 6975464"/>
              <a:gd name="connsiteX215" fmla="*/ 1119956 w 42118086"/>
              <a:gd name="connsiteY215" fmla="*/ 3637286 h 6975464"/>
              <a:gd name="connsiteX216" fmla="*/ 1106548 w 42118086"/>
              <a:gd name="connsiteY216" fmla="*/ 3637286 h 6975464"/>
              <a:gd name="connsiteX217" fmla="*/ 1106548 w 42118086"/>
              <a:gd name="connsiteY217" fmla="*/ 3649903 h 6975464"/>
              <a:gd name="connsiteX218" fmla="*/ 744534 w 42118086"/>
              <a:gd name="connsiteY218" fmla="*/ 3929843 h 6975464"/>
              <a:gd name="connsiteX219" fmla="*/ 744534 w 42118086"/>
              <a:gd name="connsiteY219" fmla="*/ 3612841 h 6975464"/>
              <a:gd name="connsiteX220" fmla="*/ 744534 w 42118086"/>
              <a:gd name="connsiteY220" fmla="*/ 3584453 h 6975464"/>
              <a:gd name="connsiteX221" fmla="*/ 1106548 w 42118086"/>
              <a:gd name="connsiteY221" fmla="*/ 3303725 h 6975464"/>
              <a:gd name="connsiteX222" fmla="*/ 1106548 w 42118086"/>
              <a:gd name="connsiteY222" fmla="*/ 3617573 h 6975464"/>
              <a:gd name="connsiteX223" fmla="*/ 1106548 w 42118086"/>
              <a:gd name="connsiteY223" fmla="*/ 3636498 h 6975464"/>
              <a:gd name="connsiteX224" fmla="*/ 1119956 w 42118086"/>
              <a:gd name="connsiteY224" fmla="*/ 3636498 h 6975464"/>
              <a:gd name="connsiteX225" fmla="*/ 1119956 w 42118086"/>
              <a:gd name="connsiteY225" fmla="*/ 3298205 h 6975464"/>
              <a:gd name="connsiteX226" fmla="*/ 1392847 w 42118086"/>
              <a:gd name="connsiteY226" fmla="*/ 3086870 h 6975464"/>
              <a:gd name="connsiteX227" fmla="*/ 1483547 w 42118086"/>
              <a:gd name="connsiteY227" fmla="*/ 3016688 h 6975464"/>
              <a:gd name="connsiteX228" fmla="*/ 1862913 w 42118086"/>
              <a:gd name="connsiteY228" fmla="*/ 3304513 h 6975464"/>
              <a:gd name="connsiteX229" fmla="*/ 2243855 w 42118086"/>
              <a:gd name="connsiteY229" fmla="*/ 3008803 h 6975464"/>
              <a:gd name="connsiteX230" fmla="*/ 2243855 w 42118086"/>
              <a:gd name="connsiteY230" fmla="*/ 2891307 h 6975464"/>
              <a:gd name="connsiteX231" fmla="*/ 2231236 w 42118086"/>
              <a:gd name="connsiteY231" fmla="*/ 2896827 h 6975464"/>
              <a:gd name="connsiteX232" fmla="*/ 2231236 w 42118086"/>
              <a:gd name="connsiteY232" fmla="*/ 3002494 h 6975464"/>
              <a:gd name="connsiteX233" fmla="*/ 1869222 w 42118086"/>
              <a:gd name="connsiteY233" fmla="*/ 3283222 h 6975464"/>
              <a:gd name="connsiteX234" fmla="*/ 1869222 w 42118086"/>
              <a:gd name="connsiteY234" fmla="*/ 2937043 h 6975464"/>
              <a:gd name="connsiteX235" fmla="*/ 2231236 w 42118086"/>
              <a:gd name="connsiteY235" fmla="*/ 2656315 h 6975464"/>
              <a:gd name="connsiteX236" fmla="*/ 2231236 w 42118086"/>
              <a:gd name="connsiteY236" fmla="*/ 2896038 h 6975464"/>
              <a:gd name="connsiteX237" fmla="*/ 2243855 w 42118086"/>
              <a:gd name="connsiteY237" fmla="*/ 2890518 h 6975464"/>
              <a:gd name="connsiteX238" fmla="*/ 2243855 w 42118086"/>
              <a:gd name="connsiteY238" fmla="*/ 2639755 h 6975464"/>
              <a:gd name="connsiteX239" fmla="*/ 2113720 w 42118086"/>
              <a:gd name="connsiteY239" fmla="*/ 2540397 h 6975464"/>
              <a:gd name="connsiteX240" fmla="*/ 2100312 w 42118086"/>
              <a:gd name="connsiteY240" fmla="*/ 2546705 h 6975464"/>
              <a:gd name="connsiteX241" fmla="*/ 2226503 w 42118086"/>
              <a:gd name="connsiteY241" fmla="*/ 2642910 h 6975464"/>
              <a:gd name="connsiteX242" fmla="*/ 1862124 w 42118086"/>
              <a:gd name="connsiteY242" fmla="*/ 2925215 h 6975464"/>
              <a:gd name="connsiteX243" fmla="*/ 1496955 w 42118086"/>
              <a:gd name="connsiteY243" fmla="*/ 2647641 h 6975464"/>
              <a:gd name="connsiteX244" fmla="*/ 1861335 w 42118086"/>
              <a:gd name="connsiteY244" fmla="*/ 2365336 h 6975464"/>
              <a:gd name="connsiteX245" fmla="*/ 2099523 w 42118086"/>
              <a:gd name="connsiteY245" fmla="*/ 2545916 h 6975464"/>
              <a:gd name="connsiteX246" fmla="*/ 2112931 w 42118086"/>
              <a:gd name="connsiteY246" fmla="*/ 2539608 h 6975464"/>
              <a:gd name="connsiteX247" fmla="*/ 1870800 w 42118086"/>
              <a:gd name="connsiteY247" fmla="*/ 2355873 h 6975464"/>
              <a:gd name="connsiteX248" fmla="*/ 1870800 w 42118086"/>
              <a:gd name="connsiteY248" fmla="*/ 2176869 h 6975464"/>
              <a:gd name="connsiteX249" fmla="*/ 1857392 w 42118086"/>
              <a:gd name="connsiteY249" fmla="*/ 2178447 h 6975464"/>
              <a:gd name="connsiteX250" fmla="*/ 1857392 w 42118086"/>
              <a:gd name="connsiteY250" fmla="*/ 2350353 h 6975464"/>
              <a:gd name="connsiteX251" fmla="*/ 1496167 w 42118086"/>
              <a:gd name="connsiteY251" fmla="*/ 2631081 h 6975464"/>
              <a:gd name="connsiteX252" fmla="*/ 1496167 w 42118086"/>
              <a:gd name="connsiteY252" fmla="*/ 2284114 h 6975464"/>
              <a:gd name="connsiteX253" fmla="*/ 1666526 w 42118086"/>
              <a:gd name="connsiteY253" fmla="*/ 2152424 h 6975464"/>
              <a:gd name="connsiteX254" fmla="*/ 1658639 w 42118086"/>
              <a:gd name="connsiteY254" fmla="*/ 2141384 h 6975464"/>
              <a:gd name="connsiteX255" fmla="*/ 1666526 w 42118086"/>
              <a:gd name="connsiteY255" fmla="*/ 2151636 h 6975464"/>
              <a:gd name="connsiteX256" fmla="*/ 1857392 w 42118086"/>
              <a:gd name="connsiteY256" fmla="*/ 2003386 h 6975464"/>
              <a:gd name="connsiteX257" fmla="*/ 1857392 w 42118086"/>
              <a:gd name="connsiteY257" fmla="*/ 2177658 h 6975464"/>
              <a:gd name="connsiteX258" fmla="*/ 1870800 w 42118086"/>
              <a:gd name="connsiteY258" fmla="*/ 2176081 h 6975464"/>
              <a:gd name="connsiteX259" fmla="*/ 1870800 w 42118086"/>
              <a:gd name="connsiteY259" fmla="*/ 1998654 h 6975464"/>
              <a:gd name="connsiteX260" fmla="*/ 1886574 w 42118086"/>
              <a:gd name="connsiteY260" fmla="*/ 1986037 h 6975464"/>
              <a:gd name="connsiteX261" fmla="*/ 1886574 w 42118086"/>
              <a:gd name="connsiteY261" fmla="*/ 1969478 h 6975464"/>
              <a:gd name="connsiteX262" fmla="*/ 1869222 w 42118086"/>
              <a:gd name="connsiteY262" fmla="*/ 1982883 h 6975464"/>
              <a:gd name="connsiteX263" fmla="*/ 1869222 w 42118086"/>
              <a:gd name="connsiteY263" fmla="*/ 1636704 h 6975464"/>
              <a:gd name="connsiteX264" fmla="*/ 1886574 w 42118086"/>
              <a:gd name="connsiteY264" fmla="*/ 1623299 h 6975464"/>
              <a:gd name="connsiteX265" fmla="*/ 1886574 w 42118086"/>
              <a:gd name="connsiteY265" fmla="*/ 1606739 h 6975464"/>
              <a:gd name="connsiteX266" fmla="*/ 1862124 w 42118086"/>
              <a:gd name="connsiteY266" fmla="*/ 1625665 h 6975464"/>
              <a:gd name="connsiteX267" fmla="*/ 1496955 w 42118086"/>
              <a:gd name="connsiteY267" fmla="*/ 1348091 h 6975464"/>
              <a:gd name="connsiteX268" fmla="*/ 1861335 w 42118086"/>
              <a:gd name="connsiteY268" fmla="*/ 1064997 h 6975464"/>
              <a:gd name="connsiteX269" fmla="*/ 2226503 w 42118086"/>
              <a:gd name="connsiteY269" fmla="*/ 1342571 h 6975464"/>
              <a:gd name="connsiteX270" fmla="*/ 1887362 w 42118086"/>
              <a:gd name="connsiteY270" fmla="*/ 1605951 h 6975464"/>
              <a:gd name="connsiteX271" fmla="*/ 1887362 w 42118086"/>
              <a:gd name="connsiteY271" fmla="*/ 1622510 h 6975464"/>
              <a:gd name="connsiteX272" fmla="*/ 2231236 w 42118086"/>
              <a:gd name="connsiteY272" fmla="*/ 1355976 h 6975464"/>
              <a:gd name="connsiteX273" fmla="*/ 2231236 w 42118086"/>
              <a:gd name="connsiteY273" fmla="*/ 1702944 h 6975464"/>
              <a:gd name="connsiteX274" fmla="*/ 1887362 w 42118086"/>
              <a:gd name="connsiteY274" fmla="*/ 1968689 h 6975464"/>
              <a:gd name="connsiteX275" fmla="*/ 1887362 w 42118086"/>
              <a:gd name="connsiteY275" fmla="*/ 1985249 h 6975464"/>
              <a:gd name="connsiteX276" fmla="*/ 2243855 w 42118086"/>
              <a:gd name="connsiteY276" fmla="*/ 1709252 h 6975464"/>
              <a:gd name="connsiteX277" fmla="*/ 2243855 w 42118086"/>
              <a:gd name="connsiteY277" fmla="*/ 1339416 h 6975464"/>
              <a:gd name="connsiteX278" fmla="*/ 1870800 w 42118086"/>
              <a:gd name="connsiteY278" fmla="*/ 1056323 h 6975464"/>
              <a:gd name="connsiteX279" fmla="*/ 1870800 w 42118086"/>
              <a:gd name="connsiteY279" fmla="*/ 707778 h 6975464"/>
              <a:gd name="connsiteX280" fmla="*/ 1857392 w 42118086"/>
              <a:gd name="connsiteY280" fmla="*/ 718030 h 6975464"/>
              <a:gd name="connsiteX281" fmla="*/ 1857392 w 42118086"/>
              <a:gd name="connsiteY281" fmla="*/ 1050803 h 6975464"/>
              <a:gd name="connsiteX282" fmla="*/ 1496167 w 42118086"/>
              <a:gd name="connsiteY282" fmla="*/ 1331531 h 6975464"/>
              <a:gd name="connsiteX283" fmla="*/ 1496167 w 42118086"/>
              <a:gd name="connsiteY283" fmla="*/ 985352 h 6975464"/>
              <a:gd name="connsiteX284" fmla="*/ 1857392 w 42118086"/>
              <a:gd name="connsiteY284" fmla="*/ 704624 h 6975464"/>
              <a:gd name="connsiteX285" fmla="*/ 1857392 w 42118086"/>
              <a:gd name="connsiteY285" fmla="*/ 717241 h 6975464"/>
              <a:gd name="connsiteX286" fmla="*/ 1870800 w 42118086"/>
              <a:gd name="connsiteY286" fmla="*/ 706990 h 6975464"/>
              <a:gd name="connsiteX287" fmla="*/ 1870800 w 42118086"/>
              <a:gd name="connsiteY287" fmla="*/ 688064 h 6975464"/>
              <a:gd name="connsiteX288" fmla="*/ 1509574 w 42118086"/>
              <a:gd name="connsiteY288" fmla="*/ 412856 h 6975464"/>
              <a:gd name="connsiteX289" fmla="*/ 1498533 w 42118086"/>
              <a:gd name="connsiteY289" fmla="*/ 421530 h 6975464"/>
              <a:gd name="connsiteX290" fmla="*/ 1508786 w 42118086"/>
              <a:gd name="connsiteY290" fmla="*/ 412856 h 6975464"/>
              <a:gd name="connsiteX291" fmla="*/ 1493012 w 42118086"/>
              <a:gd name="connsiteY291" fmla="*/ 401028 h 6975464"/>
              <a:gd name="connsiteX292" fmla="*/ 1493012 w 42118086"/>
              <a:gd name="connsiteY292" fmla="*/ 119417 h 6975464"/>
              <a:gd name="connsiteX293" fmla="*/ 1493012 w 42118086"/>
              <a:gd name="connsiteY293" fmla="*/ 117464 h 6975464"/>
              <a:gd name="connsiteX294" fmla="*/ 1398859 w 42118086"/>
              <a:gd name="connsiteY294" fmla="*/ 117464 h 6975464"/>
              <a:gd name="connsiteX295" fmla="*/ 1480393 w 42118086"/>
              <a:gd name="connsiteY295" fmla="*/ 117464 h 6975464"/>
              <a:gd name="connsiteX296" fmla="*/ 1480393 w 42118086"/>
              <a:gd name="connsiteY296" fmla="*/ 201868 h 6975464"/>
              <a:gd name="connsiteX297" fmla="*/ 1480393 w 42118086"/>
              <a:gd name="connsiteY297" fmla="*/ 401028 h 6975464"/>
              <a:gd name="connsiteX298" fmla="*/ 1118379 w 42118086"/>
              <a:gd name="connsiteY298" fmla="*/ 681756 h 6975464"/>
              <a:gd name="connsiteX299" fmla="*/ 1118379 w 42118086"/>
              <a:gd name="connsiteY299" fmla="*/ 335577 h 6975464"/>
              <a:gd name="connsiteX300" fmla="*/ 1379242 w 42118086"/>
              <a:gd name="connsiteY300" fmla="*/ 132719 h 6975464"/>
              <a:gd name="connsiteX301" fmla="*/ 1398859 w 42118086"/>
              <a:gd name="connsiteY301" fmla="*/ 117464 h 6975464"/>
              <a:gd name="connsiteX302" fmla="*/ 840168 w 42118086"/>
              <a:gd name="connsiteY302" fmla="*/ 117464 h 6975464"/>
              <a:gd name="connsiteX303" fmla="*/ 1377550 w 42118086"/>
              <a:gd name="connsiteY303" fmla="*/ 117464 h 6975464"/>
              <a:gd name="connsiteX304" fmla="*/ 1301753 w 42118086"/>
              <a:gd name="connsiteY304" fmla="*/ 176360 h 6975464"/>
              <a:gd name="connsiteX305" fmla="*/ 1112069 w 42118086"/>
              <a:gd name="connsiteY305" fmla="*/ 323748 h 6975464"/>
              <a:gd name="connsiteX306" fmla="*/ 857417 w 42118086"/>
              <a:gd name="connsiteY306" fmla="*/ 130551 h 6975464"/>
              <a:gd name="connsiteX307" fmla="*/ 840168 w 42118086"/>
              <a:gd name="connsiteY307" fmla="*/ 117464 h 6975464"/>
              <a:gd name="connsiteX0" fmla="*/ 738225 w 42198532"/>
              <a:gd name="connsiteY0" fmla="*/ 6911396 h 6975464"/>
              <a:gd name="connsiteX1" fmla="*/ 814828 w 42198532"/>
              <a:gd name="connsiteY1" fmla="*/ 6969750 h 6975464"/>
              <a:gd name="connsiteX2" fmla="*/ 822329 w 42198532"/>
              <a:gd name="connsiteY2" fmla="*/ 6975464 h 6975464"/>
              <a:gd name="connsiteX3" fmla="*/ 655724 w 42198532"/>
              <a:gd name="connsiteY3" fmla="*/ 6975464 h 6975464"/>
              <a:gd name="connsiteX4" fmla="*/ 656989 w 42198532"/>
              <a:gd name="connsiteY4" fmla="*/ 6974481 h 6975464"/>
              <a:gd name="connsiteX5" fmla="*/ 738225 w 42198532"/>
              <a:gd name="connsiteY5" fmla="*/ 6911396 h 6975464"/>
              <a:gd name="connsiteX6" fmla="*/ 733493 w 42198532"/>
              <a:gd name="connsiteY6" fmla="*/ 6551812 h 6975464"/>
              <a:gd name="connsiteX7" fmla="*/ 733493 w 42198532"/>
              <a:gd name="connsiteY7" fmla="*/ 6897991 h 6975464"/>
              <a:gd name="connsiteX8" fmla="*/ 639637 w 42198532"/>
              <a:gd name="connsiteY8" fmla="*/ 6970539 h 6975464"/>
              <a:gd name="connsiteX9" fmla="*/ 656989 w 42198532"/>
              <a:gd name="connsiteY9" fmla="*/ 6974481 h 6975464"/>
              <a:gd name="connsiteX10" fmla="*/ 638848 w 42198532"/>
              <a:gd name="connsiteY10" fmla="*/ 6971327 h 6975464"/>
              <a:gd name="connsiteX11" fmla="*/ 633515 w 42198532"/>
              <a:gd name="connsiteY11" fmla="*/ 6975464 h 6975464"/>
              <a:gd name="connsiteX12" fmla="*/ 371479 w 42198532"/>
              <a:gd name="connsiteY12" fmla="*/ 6975464 h 6975464"/>
              <a:gd name="connsiteX13" fmla="*/ 371479 w 42198532"/>
              <a:gd name="connsiteY13" fmla="*/ 6917056 h 6975464"/>
              <a:gd name="connsiteX14" fmla="*/ 371479 w 42198532"/>
              <a:gd name="connsiteY14" fmla="*/ 6832540 h 6975464"/>
              <a:gd name="connsiteX15" fmla="*/ 733493 w 42198532"/>
              <a:gd name="connsiteY15" fmla="*/ 6551812 h 6975464"/>
              <a:gd name="connsiteX16" fmla="*/ 1106548 w 42198532"/>
              <a:gd name="connsiteY16" fmla="*/ 5904403 h 6975464"/>
              <a:gd name="connsiteX17" fmla="*/ 1106548 w 42198532"/>
              <a:gd name="connsiteY17" fmla="*/ 6251370 h 6975464"/>
              <a:gd name="connsiteX18" fmla="*/ 1012693 w 42198532"/>
              <a:gd name="connsiteY18" fmla="*/ 6323918 h 6975464"/>
              <a:gd name="connsiteX19" fmla="*/ 744534 w 42198532"/>
              <a:gd name="connsiteY19" fmla="*/ 6531309 h 6975464"/>
              <a:gd name="connsiteX20" fmla="*/ 744534 w 42198532"/>
              <a:gd name="connsiteY20" fmla="*/ 6185131 h 6975464"/>
              <a:gd name="connsiteX21" fmla="*/ 873093 w 42198532"/>
              <a:gd name="connsiteY21" fmla="*/ 6085772 h 6975464"/>
              <a:gd name="connsiteX22" fmla="*/ 1106548 w 42198532"/>
              <a:gd name="connsiteY22" fmla="*/ 5904403 h 6975464"/>
              <a:gd name="connsiteX23" fmla="*/ 1739875 w 42198532"/>
              <a:gd name="connsiteY23" fmla="*/ 5788484 h 6975464"/>
              <a:gd name="connsiteX24" fmla="*/ 1726467 w 42198532"/>
              <a:gd name="connsiteY24" fmla="*/ 5794792 h 6975464"/>
              <a:gd name="connsiteX25" fmla="*/ 1739875 w 42198532"/>
              <a:gd name="connsiteY25" fmla="*/ 5788484 h 6975464"/>
              <a:gd name="connsiteX26" fmla="*/ 1488280 w 42198532"/>
              <a:gd name="connsiteY26" fmla="*/ 5613423 h 6975464"/>
              <a:gd name="connsiteX27" fmla="*/ 1726467 w 42198532"/>
              <a:gd name="connsiteY27" fmla="*/ 5794792 h 6975464"/>
              <a:gd name="connsiteX28" fmla="*/ 1853448 w 42198532"/>
              <a:gd name="connsiteY28" fmla="*/ 5890997 h 6975464"/>
              <a:gd name="connsiteX29" fmla="*/ 1489068 w 42198532"/>
              <a:gd name="connsiteY29" fmla="*/ 6174091 h 6975464"/>
              <a:gd name="connsiteX30" fmla="*/ 1123900 w 42198532"/>
              <a:gd name="connsiteY30" fmla="*/ 5896517 h 6975464"/>
              <a:gd name="connsiteX31" fmla="*/ 1488280 w 42198532"/>
              <a:gd name="connsiteY31" fmla="*/ 5613423 h 6975464"/>
              <a:gd name="connsiteX32" fmla="*/ 359648 w 42198532"/>
              <a:gd name="connsiteY32" fmla="*/ 4965225 h 6975464"/>
              <a:gd name="connsiteX33" fmla="*/ 724817 w 42198532"/>
              <a:gd name="connsiteY33" fmla="*/ 5242799 h 6975464"/>
              <a:gd name="connsiteX34" fmla="*/ 487418 w 42198532"/>
              <a:gd name="connsiteY34" fmla="*/ 5426534 h 6975464"/>
              <a:gd name="connsiteX35" fmla="*/ 493727 w 42198532"/>
              <a:gd name="connsiteY35" fmla="*/ 5437574 h 6975464"/>
              <a:gd name="connsiteX36" fmla="*/ 733493 w 42198532"/>
              <a:gd name="connsiteY36" fmla="*/ 5252262 h 6975464"/>
              <a:gd name="connsiteX37" fmla="*/ 733493 w 42198532"/>
              <a:gd name="connsiteY37" fmla="*/ 5598440 h 6975464"/>
              <a:gd name="connsiteX38" fmla="*/ 633328 w 42198532"/>
              <a:gd name="connsiteY38" fmla="*/ 5675720 h 6975464"/>
              <a:gd name="connsiteX39" fmla="*/ 641215 w 42198532"/>
              <a:gd name="connsiteY39" fmla="*/ 5688337 h 6975464"/>
              <a:gd name="connsiteX40" fmla="*/ 737436 w 42198532"/>
              <a:gd name="connsiteY40" fmla="*/ 5613423 h 6975464"/>
              <a:gd name="connsiteX41" fmla="*/ 1102605 w 42198532"/>
              <a:gd name="connsiteY41" fmla="*/ 5890997 h 6975464"/>
              <a:gd name="connsiteX42" fmla="*/ 866783 w 42198532"/>
              <a:gd name="connsiteY42" fmla="*/ 6073943 h 6975464"/>
              <a:gd name="connsiteX43" fmla="*/ 873093 w 42198532"/>
              <a:gd name="connsiteY43" fmla="*/ 6085772 h 6975464"/>
              <a:gd name="connsiteX44" fmla="*/ 865994 w 42198532"/>
              <a:gd name="connsiteY44" fmla="*/ 6074732 h 6975464"/>
              <a:gd name="connsiteX45" fmla="*/ 738225 w 42198532"/>
              <a:gd name="connsiteY45" fmla="*/ 6174091 h 6975464"/>
              <a:gd name="connsiteX46" fmla="*/ 373056 w 42198532"/>
              <a:gd name="connsiteY46" fmla="*/ 5896517 h 6975464"/>
              <a:gd name="connsiteX47" fmla="*/ 640426 w 42198532"/>
              <a:gd name="connsiteY47" fmla="*/ 5689125 h 6975464"/>
              <a:gd name="connsiteX48" fmla="*/ 633328 w 42198532"/>
              <a:gd name="connsiteY48" fmla="*/ 5676508 h 6975464"/>
              <a:gd name="connsiteX49" fmla="*/ 371479 w 42198532"/>
              <a:gd name="connsiteY49" fmla="*/ 5879169 h 6975464"/>
              <a:gd name="connsiteX50" fmla="*/ 371479 w 42198532"/>
              <a:gd name="connsiteY50" fmla="*/ 5532990 h 6975464"/>
              <a:gd name="connsiteX51" fmla="*/ 493727 w 42198532"/>
              <a:gd name="connsiteY51" fmla="*/ 5438362 h 6975464"/>
              <a:gd name="connsiteX52" fmla="*/ 486629 w 42198532"/>
              <a:gd name="connsiteY52" fmla="*/ 5426534 h 6975464"/>
              <a:gd name="connsiteX53" fmla="*/ 365169 w 42198532"/>
              <a:gd name="connsiteY53" fmla="*/ 5521161 h 6975464"/>
              <a:gd name="connsiteX54" fmla="*/ 0 w 42198532"/>
              <a:gd name="connsiteY54" fmla="*/ 5243588 h 6975464"/>
              <a:gd name="connsiteX55" fmla="*/ 359648 w 42198532"/>
              <a:gd name="connsiteY55" fmla="*/ 4965225 h 6975464"/>
              <a:gd name="connsiteX56" fmla="*/ 1106548 w 42198532"/>
              <a:gd name="connsiteY56" fmla="*/ 4604852 h 6975464"/>
              <a:gd name="connsiteX57" fmla="*/ 1106548 w 42198532"/>
              <a:gd name="connsiteY57" fmla="*/ 4951031 h 6975464"/>
              <a:gd name="connsiteX58" fmla="*/ 1018214 w 42198532"/>
              <a:gd name="connsiteY58" fmla="*/ 5019636 h 6975464"/>
              <a:gd name="connsiteX59" fmla="*/ 1025312 w 42198532"/>
              <a:gd name="connsiteY59" fmla="*/ 5030676 h 6975464"/>
              <a:gd name="connsiteX60" fmla="*/ 1017425 w 42198532"/>
              <a:gd name="connsiteY60" fmla="*/ 5020424 h 6975464"/>
              <a:gd name="connsiteX61" fmla="*/ 744534 w 42198532"/>
              <a:gd name="connsiteY61" fmla="*/ 5231759 h 6975464"/>
              <a:gd name="connsiteX62" fmla="*/ 744534 w 42198532"/>
              <a:gd name="connsiteY62" fmla="*/ 4885580 h 6975464"/>
              <a:gd name="connsiteX63" fmla="*/ 856530 w 42198532"/>
              <a:gd name="connsiteY63" fmla="*/ 4798050 h 6975464"/>
              <a:gd name="connsiteX64" fmla="*/ 849432 w 42198532"/>
              <a:gd name="connsiteY64" fmla="*/ 4787799 h 6975464"/>
              <a:gd name="connsiteX65" fmla="*/ 857319 w 42198532"/>
              <a:gd name="connsiteY65" fmla="*/ 4798050 h 6975464"/>
              <a:gd name="connsiteX66" fmla="*/ 1106548 w 42198532"/>
              <a:gd name="connsiteY66" fmla="*/ 4604852 h 6975464"/>
              <a:gd name="connsiteX67" fmla="*/ 737436 w 42198532"/>
              <a:gd name="connsiteY67" fmla="*/ 4313873 h 6975464"/>
              <a:gd name="connsiteX68" fmla="*/ 1102605 w 42198532"/>
              <a:gd name="connsiteY68" fmla="*/ 4591447 h 6975464"/>
              <a:gd name="connsiteX69" fmla="*/ 849432 w 42198532"/>
              <a:gd name="connsiteY69" fmla="*/ 4787799 h 6975464"/>
              <a:gd name="connsiteX70" fmla="*/ 738225 w 42198532"/>
              <a:gd name="connsiteY70" fmla="*/ 4873752 h 6975464"/>
              <a:gd name="connsiteX71" fmla="*/ 373056 w 42198532"/>
              <a:gd name="connsiteY71" fmla="*/ 4596178 h 6975464"/>
              <a:gd name="connsiteX72" fmla="*/ 737436 w 42198532"/>
              <a:gd name="connsiteY72" fmla="*/ 4313873 h 6975464"/>
              <a:gd name="connsiteX73" fmla="*/ 1115224 w 42198532"/>
              <a:gd name="connsiteY73" fmla="*/ 3661732 h 6975464"/>
              <a:gd name="connsiteX74" fmla="*/ 1125477 w 42198532"/>
              <a:gd name="connsiteY74" fmla="*/ 3669618 h 6975464"/>
              <a:gd name="connsiteX75" fmla="*/ 1480393 w 42198532"/>
              <a:gd name="connsiteY75" fmla="*/ 3939306 h 6975464"/>
              <a:gd name="connsiteX76" fmla="*/ 1116013 w 42198532"/>
              <a:gd name="connsiteY76" fmla="*/ 4222399 h 6975464"/>
              <a:gd name="connsiteX77" fmla="*/ 750844 w 42198532"/>
              <a:gd name="connsiteY77" fmla="*/ 3944037 h 6975464"/>
              <a:gd name="connsiteX78" fmla="*/ 1115224 w 42198532"/>
              <a:gd name="connsiteY78" fmla="*/ 3661732 h 6975464"/>
              <a:gd name="connsiteX79" fmla="*/ 1480393 w 42198532"/>
              <a:gd name="connsiteY79" fmla="*/ 2656315 h 6975464"/>
              <a:gd name="connsiteX80" fmla="*/ 1480393 w 42198532"/>
              <a:gd name="connsiteY80" fmla="*/ 3002494 h 6975464"/>
              <a:gd name="connsiteX81" fmla="*/ 1386537 w 42198532"/>
              <a:gd name="connsiteY81" fmla="*/ 3075042 h 6975464"/>
              <a:gd name="connsiteX82" fmla="*/ 1392847 w 42198532"/>
              <a:gd name="connsiteY82" fmla="*/ 3086870 h 6975464"/>
              <a:gd name="connsiteX83" fmla="*/ 1385748 w 42198532"/>
              <a:gd name="connsiteY83" fmla="*/ 3075830 h 6975464"/>
              <a:gd name="connsiteX84" fmla="*/ 1118379 w 42198532"/>
              <a:gd name="connsiteY84" fmla="*/ 3283222 h 6975464"/>
              <a:gd name="connsiteX85" fmla="*/ 1118379 w 42198532"/>
              <a:gd name="connsiteY85" fmla="*/ 2937043 h 6975464"/>
              <a:gd name="connsiteX86" fmla="*/ 1246148 w 42198532"/>
              <a:gd name="connsiteY86" fmla="*/ 2837685 h 6975464"/>
              <a:gd name="connsiteX87" fmla="*/ 1239839 w 42198532"/>
              <a:gd name="connsiteY87" fmla="*/ 2825856 h 6975464"/>
              <a:gd name="connsiteX88" fmla="*/ 1246937 w 42198532"/>
              <a:gd name="connsiteY88" fmla="*/ 2836896 h 6975464"/>
              <a:gd name="connsiteX89" fmla="*/ 1480393 w 42198532"/>
              <a:gd name="connsiteY89" fmla="*/ 2656315 h 6975464"/>
              <a:gd name="connsiteX90" fmla="*/ 732704 w 42198532"/>
              <a:gd name="connsiteY90" fmla="*/ 1716349 h 6975464"/>
              <a:gd name="connsiteX91" fmla="*/ 1097873 w 42198532"/>
              <a:gd name="connsiteY91" fmla="*/ 1993923 h 6975464"/>
              <a:gd name="connsiteX92" fmla="*/ 860473 w 42198532"/>
              <a:gd name="connsiteY92" fmla="*/ 2177658 h 6975464"/>
              <a:gd name="connsiteX93" fmla="*/ 867572 w 42198532"/>
              <a:gd name="connsiteY93" fmla="*/ 2189486 h 6975464"/>
              <a:gd name="connsiteX94" fmla="*/ 1106548 w 42198532"/>
              <a:gd name="connsiteY94" fmla="*/ 2003386 h 6975464"/>
              <a:gd name="connsiteX95" fmla="*/ 1106548 w 42198532"/>
              <a:gd name="connsiteY95" fmla="*/ 2350353 h 6975464"/>
              <a:gd name="connsiteX96" fmla="*/ 1007172 w 42198532"/>
              <a:gd name="connsiteY96" fmla="*/ 2427632 h 6975464"/>
              <a:gd name="connsiteX97" fmla="*/ 1014270 w 42198532"/>
              <a:gd name="connsiteY97" fmla="*/ 2440249 h 6975464"/>
              <a:gd name="connsiteX98" fmla="*/ 1110492 w 42198532"/>
              <a:gd name="connsiteY98" fmla="*/ 2365336 h 6975464"/>
              <a:gd name="connsiteX99" fmla="*/ 1475660 w 42198532"/>
              <a:gd name="connsiteY99" fmla="*/ 2642910 h 6975464"/>
              <a:gd name="connsiteX100" fmla="*/ 1239839 w 42198532"/>
              <a:gd name="connsiteY100" fmla="*/ 2825856 h 6975464"/>
              <a:gd name="connsiteX101" fmla="*/ 1112069 w 42198532"/>
              <a:gd name="connsiteY101" fmla="*/ 2925215 h 6975464"/>
              <a:gd name="connsiteX102" fmla="*/ 746900 w 42198532"/>
              <a:gd name="connsiteY102" fmla="*/ 2647641 h 6975464"/>
              <a:gd name="connsiteX103" fmla="*/ 1013481 w 42198532"/>
              <a:gd name="connsiteY103" fmla="*/ 2440249 h 6975464"/>
              <a:gd name="connsiteX104" fmla="*/ 1006383 w 42198532"/>
              <a:gd name="connsiteY104" fmla="*/ 2427632 h 6975464"/>
              <a:gd name="connsiteX105" fmla="*/ 744534 w 42198532"/>
              <a:gd name="connsiteY105" fmla="*/ 2631081 h 6975464"/>
              <a:gd name="connsiteX106" fmla="*/ 744534 w 42198532"/>
              <a:gd name="connsiteY106" fmla="*/ 2284114 h 6975464"/>
              <a:gd name="connsiteX107" fmla="*/ 866783 w 42198532"/>
              <a:gd name="connsiteY107" fmla="*/ 2189486 h 6975464"/>
              <a:gd name="connsiteX108" fmla="*/ 860473 w 42198532"/>
              <a:gd name="connsiteY108" fmla="*/ 2178447 h 6975464"/>
              <a:gd name="connsiteX109" fmla="*/ 738225 w 42198532"/>
              <a:gd name="connsiteY109" fmla="*/ 2273074 h 6975464"/>
              <a:gd name="connsiteX110" fmla="*/ 373056 w 42198532"/>
              <a:gd name="connsiteY110" fmla="*/ 1995500 h 6975464"/>
              <a:gd name="connsiteX111" fmla="*/ 732704 w 42198532"/>
              <a:gd name="connsiteY111" fmla="*/ 1716349 h 6975464"/>
              <a:gd name="connsiteX112" fmla="*/ 1480393 w 42198532"/>
              <a:gd name="connsiteY112" fmla="*/ 1355976 h 6975464"/>
              <a:gd name="connsiteX113" fmla="*/ 1480393 w 42198532"/>
              <a:gd name="connsiteY113" fmla="*/ 1702944 h 6975464"/>
              <a:gd name="connsiteX114" fmla="*/ 1391269 w 42198532"/>
              <a:gd name="connsiteY114" fmla="*/ 1771549 h 6975464"/>
              <a:gd name="connsiteX115" fmla="*/ 1399156 w 42198532"/>
              <a:gd name="connsiteY115" fmla="*/ 1781800 h 6975464"/>
              <a:gd name="connsiteX116" fmla="*/ 1483547 w 42198532"/>
              <a:gd name="connsiteY116" fmla="*/ 1716349 h 6975464"/>
              <a:gd name="connsiteX117" fmla="*/ 1848716 w 42198532"/>
              <a:gd name="connsiteY117" fmla="*/ 1993923 h 6975464"/>
              <a:gd name="connsiteX118" fmla="*/ 1658639 w 42198532"/>
              <a:gd name="connsiteY118" fmla="*/ 2141384 h 6975464"/>
              <a:gd name="connsiteX119" fmla="*/ 1489068 w 42198532"/>
              <a:gd name="connsiteY119" fmla="*/ 2273074 h 6975464"/>
              <a:gd name="connsiteX120" fmla="*/ 1123900 w 42198532"/>
              <a:gd name="connsiteY120" fmla="*/ 1995500 h 6975464"/>
              <a:gd name="connsiteX121" fmla="*/ 1398368 w 42198532"/>
              <a:gd name="connsiteY121" fmla="*/ 1782588 h 6975464"/>
              <a:gd name="connsiteX122" fmla="*/ 1390481 w 42198532"/>
              <a:gd name="connsiteY122" fmla="*/ 1771549 h 6975464"/>
              <a:gd name="connsiteX123" fmla="*/ 1118379 w 42198532"/>
              <a:gd name="connsiteY123" fmla="*/ 1982883 h 6975464"/>
              <a:gd name="connsiteX124" fmla="*/ 1118379 w 42198532"/>
              <a:gd name="connsiteY124" fmla="*/ 1636704 h 6975464"/>
              <a:gd name="connsiteX125" fmla="*/ 1230374 w 42198532"/>
              <a:gd name="connsiteY125" fmla="*/ 1549963 h 6975464"/>
              <a:gd name="connsiteX126" fmla="*/ 1480393 w 42198532"/>
              <a:gd name="connsiteY126" fmla="*/ 1355976 h 6975464"/>
              <a:gd name="connsiteX127" fmla="*/ 1110492 w 42198532"/>
              <a:gd name="connsiteY127" fmla="*/ 1064997 h 6975464"/>
              <a:gd name="connsiteX128" fmla="*/ 1475660 w 42198532"/>
              <a:gd name="connsiteY128" fmla="*/ 1342571 h 6975464"/>
              <a:gd name="connsiteX129" fmla="*/ 1223276 w 42198532"/>
              <a:gd name="connsiteY129" fmla="*/ 1538923 h 6975464"/>
              <a:gd name="connsiteX130" fmla="*/ 1230374 w 42198532"/>
              <a:gd name="connsiteY130" fmla="*/ 1549963 h 6975464"/>
              <a:gd name="connsiteX131" fmla="*/ 1222487 w 42198532"/>
              <a:gd name="connsiteY131" fmla="*/ 1539711 h 6975464"/>
              <a:gd name="connsiteX132" fmla="*/ 1112069 w 42198532"/>
              <a:gd name="connsiteY132" fmla="*/ 1625665 h 6975464"/>
              <a:gd name="connsiteX133" fmla="*/ 746900 w 42198532"/>
              <a:gd name="connsiteY133" fmla="*/ 1348091 h 6975464"/>
              <a:gd name="connsiteX134" fmla="*/ 1110492 w 42198532"/>
              <a:gd name="connsiteY134" fmla="*/ 1064997 h 6975464"/>
              <a:gd name="connsiteX135" fmla="*/ 1488280 w 42198532"/>
              <a:gd name="connsiteY135" fmla="*/ 413645 h 6975464"/>
              <a:gd name="connsiteX136" fmla="*/ 1498533 w 42198532"/>
              <a:gd name="connsiteY136" fmla="*/ 421530 h 6975464"/>
              <a:gd name="connsiteX137" fmla="*/ 1853448 w 42198532"/>
              <a:gd name="connsiteY137" fmla="*/ 691218 h 6975464"/>
              <a:gd name="connsiteX138" fmla="*/ 1489068 w 42198532"/>
              <a:gd name="connsiteY138" fmla="*/ 973524 h 6975464"/>
              <a:gd name="connsiteX139" fmla="*/ 1123900 w 42198532"/>
              <a:gd name="connsiteY139" fmla="*/ 695950 h 6975464"/>
              <a:gd name="connsiteX140" fmla="*/ 1488280 w 42198532"/>
              <a:gd name="connsiteY140" fmla="*/ 413645 h 6975464"/>
              <a:gd name="connsiteX141" fmla="*/ 1493012 w 42198532"/>
              <a:gd name="connsiteY141" fmla="*/ 117464 h 6975464"/>
              <a:gd name="connsiteX142" fmla="*/ 42118086 w 42198532"/>
              <a:gd name="connsiteY142" fmla="*/ 0 h 6975464"/>
              <a:gd name="connsiteX143" fmla="*/ 42198532 w 42198532"/>
              <a:gd name="connsiteY143" fmla="*/ 6799268 h 6975464"/>
              <a:gd name="connsiteX144" fmla="*/ 843615 w 42198532"/>
              <a:gd name="connsiteY144" fmla="*/ 6975464 h 6975464"/>
              <a:gd name="connsiteX145" fmla="*/ 810785 w 42198532"/>
              <a:gd name="connsiteY145" fmla="*/ 6950504 h 6975464"/>
              <a:gd name="connsiteX146" fmla="*/ 746900 w 42198532"/>
              <a:gd name="connsiteY146" fmla="*/ 6901934 h 6975464"/>
              <a:gd name="connsiteX147" fmla="*/ 746900 w 42198532"/>
              <a:gd name="connsiteY147" fmla="*/ 6547081 h 6975464"/>
              <a:gd name="connsiteX148" fmla="*/ 1019002 w 42198532"/>
              <a:gd name="connsiteY148" fmla="*/ 6335746 h 6975464"/>
              <a:gd name="connsiteX149" fmla="*/ 1012693 w 42198532"/>
              <a:gd name="connsiteY149" fmla="*/ 6323918 h 6975464"/>
              <a:gd name="connsiteX150" fmla="*/ 1019791 w 42198532"/>
              <a:gd name="connsiteY150" fmla="*/ 6334957 h 6975464"/>
              <a:gd name="connsiteX151" fmla="*/ 1110492 w 42198532"/>
              <a:gd name="connsiteY151" fmla="*/ 6264775 h 6975464"/>
              <a:gd name="connsiteX152" fmla="*/ 1489068 w 42198532"/>
              <a:gd name="connsiteY152" fmla="*/ 6553389 h 6975464"/>
              <a:gd name="connsiteX153" fmla="*/ 1870800 w 42198532"/>
              <a:gd name="connsiteY153" fmla="*/ 6257678 h 6975464"/>
              <a:gd name="connsiteX154" fmla="*/ 1870800 w 42198532"/>
              <a:gd name="connsiteY154" fmla="*/ 6139394 h 6975464"/>
              <a:gd name="connsiteX155" fmla="*/ 1857392 w 42198532"/>
              <a:gd name="connsiteY155" fmla="*/ 6144914 h 6975464"/>
              <a:gd name="connsiteX156" fmla="*/ 1857392 w 42198532"/>
              <a:gd name="connsiteY156" fmla="*/ 6251370 h 6975464"/>
              <a:gd name="connsiteX157" fmla="*/ 1495378 w 42198532"/>
              <a:gd name="connsiteY157" fmla="*/ 6531309 h 6975464"/>
              <a:gd name="connsiteX158" fmla="*/ 1495378 w 42198532"/>
              <a:gd name="connsiteY158" fmla="*/ 6185131 h 6975464"/>
              <a:gd name="connsiteX159" fmla="*/ 1857392 w 42198532"/>
              <a:gd name="connsiteY159" fmla="*/ 5904403 h 6975464"/>
              <a:gd name="connsiteX160" fmla="*/ 1857392 w 42198532"/>
              <a:gd name="connsiteY160" fmla="*/ 6144125 h 6975464"/>
              <a:gd name="connsiteX161" fmla="*/ 1870800 w 42198532"/>
              <a:gd name="connsiteY161" fmla="*/ 6138605 h 6975464"/>
              <a:gd name="connsiteX162" fmla="*/ 1870800 w 42198532"/>
              <a:gd name="connsiteY162" fmla="*/ 5887843 h 6975464"/>
              <a:gd name="connsiteX163" fmla="*/ 1739875 w 42198532"/>
              <a:gd name="connsiteY163" fmla="*/ 5788484 h 6975464"/>
              <a:gd name="connsiteX164" fmla="*/ 1497744 w 42198532"/>
              <a:gd name="connsiteY164" fmla="*/ 5604749 h 6975464"/>
              <a:gd name="connsiteX165" fmla="*/ 1497744 w 42198532"/>
              <a:gd name="connsiteY165" fmla="*/ 5424957 h 6975464"/>
              <a:gd name="connsiteX166" fmla="*/ 1484336 w 42198532"/>
              <a:gd name="connsiteY166" fmla="*/ 5427322 h 6975464"/>
              <a:gd name="connsiteX167" fmla="*/ 1484336 w 42198532"/>
              <a:gd name="connsiteY167" fmla="*/ 5598440 h 6975464"/>
              <a:gd name="connsiteX168" fmla="*/ 1122322 w 42198532"/>
              <a:gd name="connsiteY168" fmla="*/ 5879169 h 6975464"/>
              <a:gd name="connsiteX169" fmla="*/ 1122322 w 42198532"/>
              <a:gd name="connsiteY169" fmla="*/ 5532990 h 6975464"/>
              <a:gd name="connsiteX170" fmla="*/ 1292682 w 42198532"/>
              <a:gd name="connsiteY170" fmla="*/ 5400511 h 6975464"/>
              <a:gd name="connsiteX171" fmla="*/ 1285583 w 42198532"/>
              <a:gd name="connsiteY171" fmla="*/ 5390260 h 6975464"/>
              <a:gd name="connsiteX172" fmla="*/ 1116013 w 42198532"/>
              <a:gd name="connsiteY172" fmla="*/ 5521161 h 6975464"/>
              <a:gd name="connsiteX173" fmla="*/ 750844 w 42198532"/>
              <a:gd name="connsiteY173" fmla="*/ 5243588 h 6975464"/>
              <a:gd name="connsiteX174" fmla="*/ 1025312 w 42198532"/>
              <a:gd name="connsiteY174" fmla="*/ 5030676 h 6975464"/>
              <a:gd name="connsiteX175" fmla="*/ 1110492 w 42198532"/>
              <a:gd name="connsiteY175" fmla="*/ 4965225 h 6975464"/>
              <a:gd name="connsiteX176" fmla="*/ 1475660 w 42198532"/>
              <a:gd name="connsiteY176" fmla="*/ 5242799 h 6975464"/>
              <a:gd name="connsiteX177" fmla="*/ 1285583 w 42198532"/>
              <a:gd name="connsiteY177" fmla="*/ 5389472 h 6975464"/>
              <a:gd name="connsiteX178" fmla="*/ 1293470 w 42198532"/>
              <a:gd name="connsiteY178" fmla="*/ 5400511 h 6975464"/>
              <a:gd name="connsiteX179" fmla="*/ 1484336 w 42198532"/>
              <a:gd name="connsiteY179" fmla="*/ 5252262 h 6975464"/>
              <a:gd name="connsiteX180" fmla="*/ 1484336 w 42198532"/>
              <a:gd name="connsiteY180" fmla="*/ 5426534 h 6975464"/>
              <a:gd name="connsiteX181" fmla="*/ 1497744 w 42198532"/>
              <a:gd name="connsiteY181" fmla="*/ 5424168 h 6975464"/>
              <a:gd name="connsiteX182" fmla="*/ 1497744 w 42198532"/>
              <a:gd name="connsiteY182" fmla="*/ 5246742 h 6975464"/>
              <a:gd name="connsiteX183" fmla="*/ 1513518 w 42198532"/>
              <a:gd name="connsiteY183" fmla="*/ 5234125 h 6975464"/>
              <a:gd name="connsiteX184" fmla="*/ 1513518 w 42198532"/>
              <a:gd name="connsiteY184" fmla="*/ 5217565 h 6975464"/>
              <a:gd name="connsiteX185" fmla="*/ 1495378 w 42198532"/>
              <a:gd name="connsiteY185" fmla="*/ 5231759 h 6975464"/>
              <a:gd name="connsiteX186" fmla="*/ 1495378 w 42198532"/>
              <a:gd name="connsiteY186" fmla="*/ 4885580 h 6975464"/>
              <a:gd name="connsiteX187" fmla="*/ 1513518 w 42198532"/>
              <a:gd name="connsiteY187" fmla="*/ 4871386 h 6975464"/>
              <a:gd name="connsiteX188" fmla="*/ 1513518 w 42198532"/>
              <a:gd name="connsiteY188" fmla="*/ 4854826 h 6975464"/>
              <a:gd name="connsiteX189" fmla="*/ 1489068 w 42198532"/>
              <a:gd name="connsiteY189" fmla="*/ 4873752 h 6975464"/>
              <a:gd name="connsiteX190" fmla="*/ 1123900 w 42198532"/>
              <a:gd name="connsiteY190" fmla="*/ 4596178 h 6975464"/>
              <a:gd name="connsiteX191" fmla="*/ 1488280 w 42198532"/>
              <a:gd name="connsiteY191" fmla="*/ 4313873 h 6975464"/>
              <a:gd name="connsiteX192" fmla="*/ 1853448 w 42198532"/>
              <a:gd name="connsiteY192" fmla="*/ 4591447 h 6975464"/>
              <a:gd name="connsiteX193" fmla="*/ 1514307 w 42198532"/>
              <a:gd name="connsiteY193" fmla="*/ 4854826 h 6975464"/>
              <a:gd name="connsiteX194" fmla="*/ 1514307 w 42198532"/>
              <a:gd name="connsiteY194" fmla="*/ 4870598 h 6975464"/>
              <a:gd name="connsiteX195" fmla="*/ 1857392 w 42198532"/>
              <a:gd name="connsiteY195" fmla="*/ 4604852 h 6975464"/>
              <a:gd name="connsiteX196" fmla="*/ 1857392 w 42198532"/>
              <a:gd name="connsiteY196" fmla="*/ 4951031 h 6975464"/>
              <a:gd name="connsiteX197" fmla="*/ 1514307 w 42198532"/>
              <a:gd name="connsiteY197" fmla="*/ 5217565 h 6975464"/>
              <a:gd name="connsiteX198" fmla="*/ 1514307 w 42198532"/>
              <a:gd name="connsiteY198" fmla="*/ 5234125 h 6975464"/>
              <a:gd name="connsiteX199" fmla="*/ 1870800 w 42198532"/>
              <a:gd name="connsiteY199" fmla="*/ 4957339 h 6975464"/>
              <a:gd name="connsiteX200" fmla="*/ 1870800 w 42198532"/>
              <a:gd name="connsiteY200" fmla="*/ 4588292 h 6975464"/>
              <a:gd name="connsiteX201" fmla="*/ 1497744 w 42198532"/>
              <a:gd name="connsiteY201" fmla="*/ 4304410 h 6975464"/>
              <a:gd name="connsiteX202" fmla="*/ 1497744 w 42198532"/>
              <a:gd name="connsiteY202" fmla="*/ 3956654 h 6975464"/>
              <a:gd name="connsiteX203" fmla="*/ 1484336 w 42198532"/>
              <a:gd name="connsiteY203" fmla="*/ 3966905 h 6975464"/>
              <a:gd name="connsiteX204" fmla="*/ 1484336 w 42198532"/>
              <a:gd name="connsiteY204" fmla="*/ 4299679 h 6975464"/>
              <a:gd name="connsiteX205" fmla="*/ 1122322 w 42198532"/>
              <a:gd name="connsiteY205" fmla="*/ 4579618 h 6975464"/>
              <a:gd name="connsiteX206" fmla="*/ 1122322 w 42198532"/>
              <a:gd name="connsiteY206" fmla="*/ 4233439 h 6975464"/>
              <a:gd name="connsiteX207" fmla="*/ 1484336 w 42198532"/>
              <a:gd name="connsiteY207" fmla="*/ 3952712 h 6975464"/>
              <a:gd name="connsiteX208" fmla="*/ 1484336 w 42198532"/>
              <a:gd name="connsiteY208" fmla="*/ 3966117 h 6975464"/>
              <a:gd name="connsiteX209" fmla="*/ 1497744 w 42198532"/>
              <a:gd name="connsiteY209" fmla="*/ 3955866 h 6975464"/>
              <a:gd name="connsiteX210" fmla="*/ 1497744 w 42198532"/>
              <a:gd name="connsiteY210" fmla="*/ 3936152 h 6975464"/>
              <a:gd name="connsiteX211" fmla="*/ 1136519 w 42198532"/>
              <a:gd name="connsiteY211" fmla="*/ 3661732 h 6975464"/>
              <a:gd name="connsiteX212" fmla="*/ 1125477 w 42198532"/>
              <a:gd name="connsiteY212" fmla="*/ 3669618 h 6975464"/>
              <a:gd name="connsiteX213" fmla="*/ 1135730 w 42198532"/>
              <a:gd name="connsiteY213" fmla="*/ 3660943 h 6975464"/>
              <a:gd name="connsiteX214" fmla="*/ 1119956 w 42198532"/>
              <a:gd name="connsiteY214" fmla="*/ 3649115 h 6975464"/>
              <a:gd name="connsiteX215" fmla="*/ 1119956 w 42198532"/>
              <a:gd name="connsiteY215" fmla="*/ 3637286 h 6975464"/>
              <a:gd name="connsiteX216" fmla="*/ 1106548 w 42198532"/>
              <a:gd name="connsiteY216" fmla="*/ 3637286 h 6975464"/>
              <a:gd name="connsiteX217" fmla="*/ 1106548 w 42198532"/>
              <a:gd name="connsiteY217" fmla="*/ 3649903 h 6975464"/>
              <a:gd name="connsiteX218" fmla="*/ 744534 w 42198532"/>
              <a:gd name="connsiteY218" fmla="*/ 3929843 h 6975464"/>
              <a:gd name="connsiteX219" fmla="*/ 744534 w 42198532"/>
              <a:gd name="connsiteY219" fmla="*/ 3612841 h 6975464"/>
              <a:gd name="connsiteX220" fmla="*/ 744534 w 42198532"/>
              <a:gd name="connsiteY220" fmla="*/ 3584453 h 6975464"/>
              <a:gd name="connsiteX221" fmla="*/ 1106548 w 42198532"/>
              <a:gd name="connsiteY221" fmla="*/ 3303725 h 6975464"/>
              <a:gd name="connsiteX222" fmla="*/ 1106548 w 42198532"/>
              <a:gd name="connsiteY222" fmla="*/ 3617573 h 6975464"/>
              <a:gd name="connsiteX223" fmla="*/ 1106548 w 42198532"/>
              <a:gd name="connsiteY223" fmla="*/ 3636498 h 6975464"/>
              <a:gd name="connsiteX224" fmla="*/ 1119956 w 42198532"/>
              <a:gd name="connsiteY224" fmla="*/ 3636498 h 6975464"/>
              <a:gd name="connsiteX225" fmla="*/ 1119956 w 42198532"/>
              <a:gd name="connsiteY225" fmla="*/ 3298205 h 6975464"/>
              <a:gd name="connsiteX226" fmla="*/ 1392847 w 42198532"/>
              <a:gd name="connsiteY226" fmla="*/ 3086870 h 6975464"/>
              <a:gd name="connsiteX227" fmla="*/ 1483547 w 42198532"/>
              <a:gd name="connsiteY227" fmla="*/ 3016688 h 6975464"/>
              <a:gd name="connsiteX228" fmla="*/ 1862913 w 42198532"/>
              <a:gd name="connsiteY228" fmla="*/ 3304513 h 6975464"/>
              <a:gd name="connsiteX229" fmla="*/ 2243855 w 42198532"/>
              <a:gd name="connsiteY229" fmla="*/ 3008803 h 6975464"/>
              <a:gd name="connsiteX230" fmla="*/ 2243855 w 42198532"/>
              <a:gd name="connsiteY230" fmla="*/ 2891307 h 6975464"/>
              <a:gd name="connsiteX231" fmla="*/ 2231236 w 42198532"/>
              <a:gd name="connsiteY231" fmla="*/ 2896827 h 6975464"/>
              <a:gd name="connsiteX232" fmla="*/ 2231236 w 42198532"/>
              <a:gd name="connsiteY232" fmla="*/ 3002494 h 6975464"/>
              <a:gd name="connsiteX233" fmla="*/ 1869222 w 42198532"/>
              <a:gd name="connsiteY233" fmla="*/ 3283222 h 6975464"/>
              <a:gd name="connsiteX234" fmla="*/ 1869222 w 42198532"/>
              <a:gd name="connsiteY234" fmla="*/ 2937043 h 6975464"/>
              <a:gd name="connsiteX235" fmla="*/ 2231236 w 42198532"/>
              <a:gd name="connsiteY235" fmla="*/ 2656315 h 6975464"/>
              <a:gd name="connsiteX236" fmla="*/ 2231236 w 42198532"/>
              <a:gd name="connsiteY236" fmla="*/ 2896038 h 6975464"/>
              <a:gd name="connsiteX237" fmla="*/ 2243855 w 42198532"/>
              <a:gd name="connsiteY237" fmla="*/ 2890518 h 6975464"/>
              <a:gd name="connsiteX238" fmla="*/ 2243855 w 42198532"/>
              <a:gd name="connsiteY238" fmla="*/ 2639755 h 6975464"/>
              <a:gd name="connsiteX239" fmla="*/ 2113720 w 42198532"/>
              <a:gd name="connsiteY239" fmla="*/ 2540397 h 6975464"/>
              <a:gd name="connsiteX240" fmla="*/ 2100312 w 42198532"/>
              <a:gd name="connsiteY240" fmla="*/ 2546705 h 6975464"/>
              <a:gd name="connsiteX241" fmla="*/ 2226503 w 42198532"/>
              <a:gd name="connsiteY241" fmla="*/ 2642910 h 6975464"/>
              <a:gd name="connsiteX242" fmla="*/ 1862124 w 42198532"/>
              <a:gd name="connsiteY242" fmla="*/ 2925215 h 6975464"/>
              <a:gd name="connsiteX243" fmla="*/ 1496955 w 42198532"/>
              <a:gd name="connsiteY243" fmla="*/ 2647641 h 6975464"/>
              <a:gd name="connsiteX244" fmla="*/ 1861335 w 42198532"/>
              <a:gd name="connsiteY244" fmla="*/ 2365336 h 6975464"/>
              <a:gd name="connsiteX245" fmla="*/ 2099523 w 42198532"/>
              <a:gd name="connsiteY245" fmla="*/ 2545916 h 6975464"/>
              <a:gd name="connsiteX246" fmla="*/ 2112931 w 42198532"/>
              <a:gd name="connsiteY246" fmla="*/ 2539608 h 6975464"/>
              <a:gd name="connsiteX247" fmla="*/ 1870800 w 42198532"/>
              <a:gd name="connsiteY247" fmla="*/ 2355873 h 6975464"/>
              <a:gd name="connsiteX248" fmla="*/ 1870800 w 42198532"/>
              <a:gd name="connsiteY248" fmla="*/ 2176869 h 6975464"/>
              <a:gd name="connsiteX249" fmla="*/ 1857392 w 42198532"/>
              <a:gd name="connsiteY249" fmla="*/ 2178447 h 6975464"/>
              <a:gd name="connsiteX250" fmla="*/ 1857392 w 42198532"/>
              <a:gd name="connsiteY250" fmla="*/ 2350353 h 6975464"/>
              <a:gd name="connsiteX251" fmla="*/ 1496167 w 42198532"/>
              <a:gd name="connsiteY251" fmla="*/ 2631081 h 6975464"/>
              <a:gd name="connsiteX252" fmla="*/ 1496167 w 42198532"/>
              <a:gd name="connsiteY252" fmla="*/ 2284114 h 6975464"/>
              <a:gd name="connsiteX253" fmla="*/ 1666526 w 42198532"/>
              <a:gd name="connsiteY253" fmla="*/ 2152424 h 6975464"/>
              <a:gd name="connsiteX254" fmla="*/ 1658639 w 42198532"/>
              <a:gd name="connsiteY254" fmla="*/ 2141384 h 6975464"/>
              <a:gd name="connsiteX255" fmla="*/ 1666526 w 42198532"/>
              <a:gd name="connsiteY255" fmla="*/ 2151636 h 6975464"/>
              <a:gd name="connsiteX256" fmla="*/ 1857392 w 42198532"/>
              <a:gd name="connsiteY256" fmla="*/ 2003386 h 6975464"/>
              <a:gd name="connsiteX257" fmla="*/ 1857392 w 42198532"/>
              <a:gd name="connsiteY257" fmla="*/ 2177658 h 6975464"/>
              <a:gd name="connsiteX258" fmla="*/ 1870800 w 42198532"/>
              <a:gd name="connsiteY258" fmla="*/ 2176081 h 6975464"/>
              <a:gd name="connsiteX259" fmla="*/ 1870800 w 42198532"/>
              <a:gd name="connsiteY259" fmla="*/ 1998654 h 6975464"/>
              <a:gd name="connsiteX260" fmla="*/ 1886574 w 42198532"/>
              <a:gd name="connsiteY260" fmla="*/ 1986037 h 6975464"/>
              <a:gd name="connsiteX261" fmla="*/ 1886574 w 42198532"/>
              <a:gd name="connsiteY261" fmla="*/ 1969478 h 6975464"/>
              <a:gd name="connsiteX262" fmla="*/ 1869222 w 42198532"/>
              <a:gd name="connsiteY262" fmla="*/ 1982883 h 6975464"/>
              <a:gd name="connsiteX263" fmla="*/ 1869222 w 42198532"/>
              <a:gd name="connsiteY263" fmla="*/ 1636704 h 6975464"/>
              <a:gd name="connsiteX264" fmla="*/ 1886574 w 42198532"/>
              <a:gd name="connsiteY264" fmla="*/ 1623299 h 6975464"/>
              <a:gd name="connsiteX265" fmla="*/ 1886574 w 42198532"/>
              <a:gd name="connsiteY265" fmla="*/ 1606739 h 6975464"/>
              <a:gd name="connsiteX266" fmla="*/ 1862124 w 42198532"/>
              <a:gd name="connsiteY266" fmla="*/ 1625665 h 6975464"/>
              <a:gd name="connsiteX267" fmla="*/ 1496955 w 42198532"/>
              <a:gd name="connsiteY267" fmla="*/ 1348091 h 6975464"/>
              <a:gd name="connsiteX268" fmla="*/ 1861335 w 42198532"/>
              <a:gd name="connsiteY268" fmla="*/ 1064997 h 6975464"/>
              <a:gd name="connsiteX269" fmla="*/ 2226503 w 42198532"/>
              <a:gd name="connsiteY269" fmla="*/ 1342571 h 6975464"/>
              <a:gd name="connsiteX270" fmla="*/ 1887362 w 42198532"/>
              <a:gd name="connsiteY270" fmla="*/ 1605951 h 6975464"/>
              <a:gd name="connsiteX271" fmla="*/ 1887362 w 42198532"/>
              <a:gd name="connsiteY271" fmla="*/ 1622510 h 6975464"/>
              <a:gd name="connsiteX272" fmla="*/ 2231236 w 42198532"/>
              <a:gd name="connsiteY272" fmla="*/ 1355976 h 6975464"/>
              <a:gd name="connsiteX273" fmla="*/ 2231236 w 42198532"/>
              <a:gd name="connsiteY273" fmla="*/ 1702944 h 6975464"/>
              <a:gd name="connsiteX274" fmla="*/ 1887362 w 42198532"/>
              <a:gd name="connsiteY274" fmla="*/ 1968689 h 6975464"/>
              <a:gd name="connsiteX275" fmla="*/ 1887362 w 42198532"/>
              <a:gd name="connsiteY275" fmla="*/ 1985249 h 6975464"/>
              <a:gd name="connsiteX276" fmla="*/ 2243855 w 42198532"/>
              <a:gd name="connsiteY276" fmla="*/ 1709252 h 6975464"/>
              <a:gd name="connsiteX277" fmla="*/ 2243855 w 42198532"/>
              <a:gd name="connsiteY277" fmla="*/ 1339416 h 6975464"/>
              <a:gd name="connsiteX278" fmla="*/ 1870800 w 42198532"/>
              <a:gd name="connsiteY278" fmla="*/ 1056323 h 6975464"/>
              <a:gd name="connsiteX279" fmla="*/ 1870800 w 42198532"/>
              <a:gd name="connsiteY279" fmla="*/ 707778 h 6975464"/>
              <a:gd name="connsiteX280" fmla="*/ 1857392 w 42198532"/>
              <a:gd name="connsiteY280" fmla="*/ 718030 h 6975464"/>
              <a:gd name="connsiteX281" fmla="*/ 1857392 w 42198532"/>
              <a:gd name="connsiteY281" fmla="*/ 1050803 h 6975464"/>
              <a:gd name="connsiteX282" fmla="*/ 1496167 w 42198532"/>
              <a:gd name="connsiteY282" fmla="*/ 1331531 h 6975464"/>
              <a:gd name="connsiteX283" fmla="*/ 1496167 w 42198532"/>
              <a:gd name="connsiteY283" fmla="*/ 985352 h 6975464"/>
              <a:gd name="connsiteX284" fmla="*/ 1857392 w 42198532"/>
              <a:gd name="connsiteY284" fmla="*/ 704624 h 6975464"/>
              <a:gd name="connsiteX285" fmla="*/ 1857392 w 42198532"/>
              <a:gd name="connsiteY285" fmla="*/ 717241 h 6975464"/>
              <a:gd name="connsiteX286" fmla="*/ 1870800 w 42198532"/>
              <a:gd name="connsiteY286" fmla="*/ 706990 h 6975464"/>
              <a:gd name="connsiteX287" fmla="*/ 1870800 w 42198532"/>
              <a:gd name="connsiteY287" fmla="*/ 688064 h 6975464"/>
              <a:gd name="connsiteX288" fmla="*/ 1509574 w 42198532"/>
              <a:gd name="connsiteY288" fmla="*/ 412856 h 6975464"/>
              <a:gd name="connsiteX289" fmla="*/ 1498533 w 42198532"/>
              <a:gd name="connsiteY289" fmla="*/ 421530 h 6975464"/>
              <a:gd name="connsiteX290" fmla="*/ 1508786 w 42198532"/>
              <a:gd name="connsiteY290" fmla="*/ 412856 h 6975464"/>
              <a:gd name="connsiteX291" fmla="*/ 1493012 w 42198532"/>
              <a:gd name="connsiteY291" fmla="*/ 401028 h 6975464"/>
              <a:gd name="connsiteX292" fmla="*/ 1493012 w 42198532"/>
              <a:gd name="connsiteY292" fmla="*/ 119417 h 6975464"/>
              <a:gd name="connsiteX293" fmla="*/ 1493012 w 42198532"/>
              <a:gd name="connsiteY293" fmla="*/ 117464 h 6975464"/>
              <a:gd name="connsiteX294" fmla="*/ 1398859 w 42198532"/>
              <a:gd name="connsiteY294" fmla="*/ 117464 h 6975464"/>
              <a:gd name="connsiteX295" fmla="*/ 1480393 w 42198532"/>
              <a:gd name="connsiteY295" fmla="*/ 117464 h 6975464"/>
              <a:gd name="connsiteX296" fmla="*/ 1480393 w 42198532"/>
              <a:gd name="connsiteY296" fmla="*/ 201868 h 6975464"/>
              <a:gd name="connsiteX297" fmla="*/ 1480393 w 42198532"/>
              <a:gd name="connsiteY297" fmla="*/ 401028 h 6975464"/>
              <a:gd name="connsiteX298" fmla="*/ 1118379 w 42198532"/>
              <a:gd name="connsiteY298" fmla="*/ 681756 h 6975464"/>
              <a:gd name="connsiteX299" fmla="*/ 1118379 w 42198532"/>
              <a:gd name="connsiteY299" fmla="*/ 335577 h 6975464"/>
              <a:gd name="connsiteX300" fmla="*/ 1379242 w 42198532"/>
              <a:gd name="connsiteY300" fmla="*/ 132719 h 6975464"/>
              <a:gd name="connsiteX301" fmla="*/ 1398859 w 42198532"/>
              <a:gd name="connsiteY301" fmla="*/ 117464 h 6975464"/>
              <a:gd name="connsiteX302" fmla="*/ 840168 w 42198532"/>
              <a:gd name="connsiteY302" fmla="*/ 117464 h 6975464"/>
              <a:gd name="connsiteX303" fmla="*/ 1377550 w 42198532"/>
              <a:gd name="connsiteY303" fmla="*/ 117464 h 6975464"/>
              <a:gd name="connsiteX304" fmla="*/ 1301753 w 42198532"/>
              <a:gd name="connsiteY304" fmla="*/ 176360 h 6975464"/>
              <a:gd name="connsiteX305" fmla="*/ 1112069 w 42198532"/>
              <a:gd name="connsiteY305" fmla="*/ 323748 h 6975464"/>
              <a:gd name="connsiteX306" fmla="*/ 857417 w 42198532"/>
              <a:gd name="connsiteY306" fmla="*/ 130551 h 6975464"/>
              <a:gd name="connsiteX307" fmla="*/ 840168 w 42198532"/>
              <a:gd name="connsiteY307" fmla="*/ 117464 h 6975464"/>
              <a:gd name="connsiteX0" fmla="*/ 738225 w 42198532"/>
              <a:gd name="connsiteY0" fmla="*/ 6911396 h 7004830"/>
              <a:gd name="connsiteX1" fmla="*/ 814828 w 42198532"/>
              <a:gd name="connsiteY1" fmla="*/ 6969750 h 7004830"/>
              <a:gd name="connsiteX2" fmla="*/ 822329 w 42198532"/>
              <a:gd name="connsiteY2" fmla="*/ 6975464 h 7004830"/>
              <a:gd name="connsiteX3" fmla="*/ 655724 w 42198532"/>
              <a:gd name="connsiteY3" fmla="*/ 6975464 h 7004830"/>
              <a:gd name="connsiteX4" fmla="*/ 656989 w 42198532"/>
              <a:gd name="connsiteY4" fmla="*/ 6974481 h 7004830"/>
              <a:gd name="connsiteX5" fmla="*/ 738225 w 42198532"/>
              <a:gd name="connsiteY5" fmla="*/ 6911396 h 7004830"/>
              <a:gd name="connsiteX6" fmla="*/ 733493 w 42198532"/>
              <a:gd name="connsiteY6" fmla="*/ 6551812 h 7004830"/>
              <a:gd name="connsiteX7" fmla="*/ 733493 w 42198532"/>
              <a:gd name="connsiteY7" fmla="*/ 6897991 h 7004830"/>
              <a:gd name="connsiteX8" fmla="*/ 639637 w 42198532"/>
              <a:gd name="connsiteY8" fmla="*/ 6970539 h 7004830"/>
              <a:gd name="connsiteX9" fmla="*/ 656989 w 42198532"/>
              <a:gd name="connsiteY9" fmla="*/ 6974481 h 7004830"/>
              <a:gd name="connsiteX10" fmla="*/ 638848 w 42198532"/>
              <a:gd name="connsiteY10" fmla="*/ 6971327 h 7004830"/>
              <a:gd name="connsiteX11" fmla="*/ 633515 w 42198532"/>
              <a:gd name="connsiteY11" fmla="*/ 6975464 h 7004830"/>
              <a:gd name="connsiteX12" fmla="*/ 371479 w 42198532"/>
              <a:gd name="connsiteY12" fmla="*/ 6975464 h 7004830"/>
              <a:gd name="connsiteX13" fmla="*/ 371479 w 42198532"/>
              <a:gd name="connsiteY13" fmla="*/ 6917056 h 7004830"/>
              <a:gd name="connsiteX14" fmla="*/ 371479 w 42198532"/>
              <a:gd name="connsiteY14" fmla="*/ 6832540 h 7004830"/>
              <a:gd name="connsiteX15" fmla="*/ 733493 w 42198532"/>
              <a:gd name="connsiteY15" fmla="*/ 6551812 h 7004830"/>
              <a:gd name="connsiteX16" fmla="*/ 1106548 w 42198532"/>
              <a:gd name="connsiteY16" fmla="*/ 5904403 h 7004830"/>
              <a:gd name="connsiteX17" fmla="*/ 1106548 w 42198532"/>
              <a:gd name="connsiteY17" fmla="*/ 6251370 h 7004830"/>
              <a:gd name="connsiteX18" fmla="*/ 1012693 w 42198532"/>
              <a:gd name="connsiteY18" fmla="*/ 6323918 h 7004830"/>
              <a:gd name="connsiteX19" fmla="*/ 744534 w 42198532"/>
              <a:gd name="connsiteY19" fmla="*/ 6531309 h 7004830"/>
              <a:gd name="connsiteX20" fmla="*/ 744534 w 42198532"/>
              <a:gd name="connsiteY20" fmla="*/ 6185131 h 7004830"/>
              <a:gd name="connsiteX21" fmla="*/ 873093 w 42198532"/>
              <a:gd name="connsiteY21" fmla="*/ 6085772 h 7004830"/>
              <a:gd name="connsiteX22" fmla="*/ 1106548 w 42198532"/>
              <a:gd name="connsiteY22" fmla="*/ 5904403 h 7004830"/>
              <a:gd name="connsiteX23" fmla="*/ 1739875 w 42198532"/>
              <a:gd name="connsiteY23" fmla="*/ 5788484 h 7004830"/>
              <a:gd name="connsiteX24" fmla="*/ 1726467 w 42198532"/>
              <a:gd name="connsiteY24" fmla="*/ 5794792 h 7004830"/>
              <a:gd name="connsiteX25" fmla="*/ 1739875 w 42198532"/>
              <a:gd name="connsiteY25" fmla="*/ 5788484 h 7004830"/>
              <a:gd name="connsiteX26" fmla="*/ 1488280 w 42198532"/>
              <a:gd name="connsiteY26" fmla="*/ 5613423 h 7004830"/>
              <a:gd name="connsiteX27" fmla="*/ 1726467 w 42198532"/>
              <a:gd name="connsiteY27" fmla="*/ 5794792 h 7004830"/>
              <a:gd name="connsiteX28" fmla="*/ 1853448 w 42198532"/>
              <a:gd name="connsiteY28" fmla="*/ 5890997 h 7004830"/>
              <a:gd name="connsiteX29" fmla="*/ 1489068 w 42198532"/>
              <a:gd name="connsiteY29" fmla="*/ 6174091 h 7004830"/>
              <a:gd name="connsiteX30" fmla="*/ 1123900 w 42198532"/>
              <a:gd name="connsiteY30" fmla="*/ 5896517 h 7004830"/>
              <a:gd name="connsiteX31" fmla="*/ 1488280 w 42198532"/>
              <a:gd name="connsiteY31" fmla="*/ 5613423 h 7004830"/>
              <a:gd name="connsiteX32" fmla="*/ 359648 w 42198532"/>
              <a:gd name="connsiteY32" fmla="*/ 4965225 h 7004830"/>
              <a:gd name="connsiteX33" fmla="*/ 724817 w 42198532"/>
              <a:gd name="connsiteY33" fmla="*/ 5242799 h 7004830"/>
              <a:gd name="connsiteX34" fmla="*/ 487418 w 42198532"/>
              <a:gd name="connsiteY34" fmla="*/ 5426534 h 7004830"/>
              <a:gd name="connsiteX35" fmla="*/ 493727 w 42198532"/>
              <a:gd name="connsiteY35" fmla="*/ 5437574 h 7004830"/>
              <a:gd name="connsiteX36" fmla="*/ 733493 w 42198532"/>
              <a:gd name="connsiteY36" fmla="*/ 5252262 h 7004830"/>
              <a:gd name="connsiteX37" fmla="*/ 733493 w 42198532"/>
              <a:gd name="connsiteY37" fmla="*/ 5598440 h 7004830"/>
              <a:gd name="connsiteX38" fmla="*/ 633328 w 42198532"/>
              <a:gd name="connsiteY38" fmla="*/ 5675720 h 7004830"/>
              <a:gd name="connsiteX39" fmla="*/ 641215 w 42198532"/>
              <a:gd name="connsiteY39" fmla="*/ 5688337 h 7004830"/>
              <a:gd name="connsiteX40" fmla="*/ 737436 w 42198532"/>
              <a:gd name="connsiteY40" fmla="*/ 5613423 h 7004830"/>
              <a:gd name="connsiteX41" fmla="*/ 1102605 w 42198532"/>
              <a:gd name="connsiteY41" fmla="*/ 5890997 h 7004830"/>
              <a:gd name="connsiteX42" fmla="*/ 866783 w 42198532"/>
              <a:gd name="connsiteY42" fmla="*/ 6073943 h 7004830"/>
              <a:gd name="connsiteX43" fmla="*/ 873093 w 42198532"/>
              <a:gd name="connsiteY43" fmla="*/ 6085772 h 7004830"/>
              <a:gd name="connsiteX44" fmla="*/ 865994 w 42198532"/>
              <a:gd name="connsiteY44" fmla="*/ 6074732 h 7004830"/>
              <a:gd name="connsiteX45" fmla="*/ 738225 w 42198532"/>
              <a:gd name="connsiteY45" fmla="*/ 6174091 h 7004830"/>
              <a:gd name="connsiteX46" fmla="*/ 373056 w 42198532"/>
              <a:gd name="connsiteY46" fmla="*/ 5896517 h 7004830"/>
              <a:gd name="connsiteX47" fmla="*/ 640426 w 42198532"/>
              <a:gd name="connsiteY47" fmla="*/ 5689125 h 7004830"/>
              <a:gd name="connsiteX48" fmla="*/ 633328 w 42198532"/>
              <a:gd name="connsiteY48" fmla="*/ 5676508 h 7004830"/>
              <a:gd name="connsiteX49" fmla="*/ 371479 w 42198532"/>
              <a:gd name="connsiteY49" fmla="*/ 5879169 h 7004830"/>
              <a:gd name="connsiteX50" fmla="*/ 371479 w 42198532"/>
              <a:gd name="connsiteY50" fmla="*/ 5532990 h 7004830"/>
              <a:gd name="connsiteX51" fmla="*/ 493727 w 42198532"/>
              <a:gd name="connsiteY51" fmla="*/ 5438362 h 7004830"/>
              <a:gd name="connsiteX52" fmla="*/ 486629 w 42198532"/>
              <a:gd name="connsiteY52" fmla="*/ 5426534 h 7004830"/>
              <a:gd name="connsiteX53" fmla="*/ 365169 w 42198532"/>
              <a:gd name="connsiteY53" fmla="*/ 5521161 h 7004830"/>
              <a:gd name="connsiteX54" fmla="*/ 0 w 42198532"/>
              <a:gd name="connsiteY54" fmla="*/ 5243588 h 7004830"/>
              <a:gd name="connsiteX55" fmla="*/ 359648 w 42198532"/>
              <a:gd name="connsiteY55" fmla="*/ 4965225 h 7004830"/>
              <a:gd name="connsiteX56" fmla="*/ 1106548 w 42198532"/>
              <a:gd name="connsiteY56" fmla="*/ 4604852 h 7004830"/>
              <a:gd name="connsiteX57" fmla="*/ 1106548 w 42198532"/>
              <a:gd name="connsiteY57" fmla="*/ 4951031 h 7004830"/>
              <a:gd name="connsiteX58" fmla="*/ 1018214 w 42198532"/>
              <a:gd name="connsiteY58" fmla="*/ 5019636 h 7004830"/>
              <a:gd name="connsiteX59" fmla="*/ 1025312 w 42198532"/>
              <a:gd name="connsiteY59" fmla="*/ 5030676 h 7004830"/>
              <a:gd name="connsiteX60" fmla="*/ 1017425 w 42198532"/>
              <a:gd name="connsiteY60" fmla="*/ 5020424 h 7004830"/>
              <a:gd name="connsiteX61" fmla="*/ 744534 w 42198532"/>
              <a:gd name="connsiteY61" fmla="*/ 5231759 h 7004830"/>
              <a:gd name="connsiteX62" fmla="*/ 744534 w 42198532"/>
              <a:gd name="connsiteY62" fmla="*/ 4885580 h 7004830"/>
              <a:gd name="connsiteX63" fmla="*/ 856530 w 42198532"/>
              <a:gd name="connsiteY63" fmla="*/ 4798050 h 7004830"/>
              <a:gd name="connsiteX64" fmla="*/ 849432 w 42198532"/>
              <a:gd name="connsiteY64" fmla="*/ 4787799 h 7004830"/>
              <a:gd name="connsiteX65" fmla="*/ 857319 w 42198532"/>
              <a:gd name="connsiteY65" fmla="*/ 4798050 h 7004830"/>
              <a:gd name="connsiteX66" fmla="*/ 1106548 w 42198532"/>
              <a:gd name="connsiteY66" fmla="*/ 4604852 h 7004830"/>
              <a:gd name="connsiteX67" fmla="*/ 737436 w 42198532"/>
              <a:gd name="connsiteY67" fmla="*/ 4313873 h 7004830"/>
              <a:gd name="connsiteX68" fmla="*/ 1102605 w 42198532"/>
              <a:gd name="connsiteY68" fmla="*/ 4591447 h 7004830"/>
              <a:gd name="connsiteX69" fmla="*/ 849432 w 42198532"/>
              <a:gd name="connsiteY69" fmla="*/ 4787799 h 7004830"/>
              <a:gd name="connsiteX70" fmla="*/ 738225 w 42198532"/>
              <a:gd name="connsiteY70" fmla="*/ 4873752 h 7004830"/>
              <a:gd name="connsiteX71" fmla="*/ 373056 w 42198532"/>
              <a:gd name="connsiteY71" fmla="*/ 4596178 h 7004830"/>
              <a:gd name="connsiteX72" fmla="*/ 737436 w 42198532"/>
              <a:gd name="connsiteY72" fmla="*/ 4313873 h 7004830"/>
              <a:gd name="connsiteX73" fmla="*/ 1115224 w 42198532"/>
              <a:gd name="connsiteY73" fmla="*/ 3661732 h 7004830"/>
              <a:gd name="connsiteX74" fmla="*/ 1125477 w 42198532"/>
              <a:gd name="connsiteY74" fmla="*/ 3669618 h 7004830"/>
              <a:gd name="connsiteX75" fmla="*/ 1480393 w 42198532"/>
              <a:gd name="connsiteY75" fmla="*/ 3939306 h 7004830"/>
              <a:gd name="connsiteX76" fmla="*/ 1116013 w 42198532"/>
              <a:gd name="connsiteY76" fmla="*/ 4222399 h 7004830"/>
              <a:gd name="connsiteX77" fmla="*/ 750844 w 42198532"/>
              <a:gd name="connsiteY77" fmla="*/ 3944037 h 7004830"/>
              <a:gd name="connsiteX78" fmla="*/ 1115224 w 42198532"/>
              <a:gd name="connsiteY78" fmla="*/ 3661732 h 7004830"/>
              <a:gd name="connsiteX79" fmla="*/ 1480393 w 42198532"/>
              <a:gd name="connsiteY79" fmla="*/ 2656315 h 7004830"/>
              <a:gd name="connsiteX80" fmla="*/ 1480393 w 42198532"/>
              <a:gd name="connsiteY80" fmla="*/ 3002494 h 7004830"/>
              <a:gd name="connsiteX81" fmla="*/ 1386537 w 42198532"/>
              <a:gd name="connsiteY81" fmla="*/ 3075042 h 7004830"/>
              <a:gd name="connsiteX82" fmla="*/ 1392847 w 42198532"/>
              <a:gd name="connsiteY82" fmla="*/ 3086870 h 7004830"/>
              <a:gd name="connsiteX83" fmla="*/ 1385748 w 42198532"/>
              <a:gd name="connsiteY83" fmla="*/ 3075830 h 7004830"/>
              <a:gd name="connsiteX84" fmla="*/ 1118379 w 42198532"/>
              <a:gd name="connsiteY84" fmla="*/ 3283222 h 7004830"/>
              <a:gd name="connsiteX85" fmla="*/ 1118379 w 42198532"/>
              <a:gd name="connsiteY85" fmla="*/ 2937043 h 7004830"/>
              <a:gd name="connsiteX86" fmla="*/ 1246148 w 42198532"/>
              <a:gd name="connsiteY86" fmla="*/ 2837685 h 7004830"/>
              <a:gd name="connsiteX87" fmla="*/ 1239839 w 42198532"/>
              <a:gd name="connsiteY87" fmla="*/ 2825856 h 7004830"/>
              <a:gd name="connsiteX88" fmla="*/ 1246937 w 42198532"/>
              <a:gd name="connsiteY88" fmla="*/ 2836896 h 7004830"/>
              <a:gd name="connsiteX89" fmla="*/ 1480393 w 42198532"/>
              <a:gd name="connsiteY89" fmla="*/ 2656315 h 7004830"/>
              <a:gd name="connsiteX90" fmla="*/ 732704 w 42198532"/>
              <a:gd name="connsiteY90" fmla="*/ 1716349 h 7004830"/>
              <a:gd name="connsiteX91" fmla="*/ 1097873 w 42198532"/>
              <a:gd name="connsiteY91" fmla="*/ 1993923 h 7004830"/>
              <a:gd name="connsiteX92" fmla="*/ 860473 w 42198532"/>
              <a:gd name="connsiteY92" fmla="*/ 2177658 h 7004830"/>
              <a:gd name="connsiteX93" fmla="*/ 867572 w 42198532"/>
              <a:gd name="connsiteY93" fmla="*/ 2189486 h 7004830"/>
              <a:gd name="connsiteX94" fmla="*/ 1106548 w 42198532"/>
              <a:gd name="connsiteY94" fmla="*/ 2003386 h 7004830"/>
              <a:gd name="connsiteX95" fmla="*/ 1106548 w 42198532"/>
              <a:gd name="connsiteY95" fmla="*/ 2350353 h 7004830"/>
              <a:gd name="connsiteX96" fmla="*/ 1007172 w 42198532"/>
              <a:gd name="connsiteY96" fmla="*/ 2427632 h 7004830"/>
              <a:gd name="connsiteX97" fmla="*/ 1014270 w 42198532"/>
              <a:gd name="connsiteY97" fmla="*/ 2440249 h 7004830"/>
              <a:gd name="connsiteX98" fmla="*/ 1110492 w 42198532"/>
              <a:gd name="connsiteY98" fmla="*/ 2365336 h 7004830"/>
              <a:gd name="connsiteX99" fmla="*/ 1475660 w 42198532"/>
              <a:gd name="connsiteY99" fmla="*/ 2642910 h 7004830"/>
              <a:gd name="connsiteX100" fmla="*/ 1239839 w 42198532"/>
              <a:gd name="connsiteY100" fmla="*/ 2825856 h 7004830"/>
              <a:gd name="connsiteX101" fmla="*/ 1112069 w 42198532"/>
              <a:gd name="connsiteY101" fmla="*/ 2925215 h 7004830"/>
              <a:gd name="connsiteX102" fmla="*/ 746900 w 42198532"/>
              <a:gd name="connsiteY102" fmla="*/ 2647641 h 7004830"/>
              <a:gd name="connsiteX103" fmla="*/ 1013481 w 42198532"/>
              <a:gd name="connsiteY103" fmla="*/ 2440249 h 7004830"/>
              <a:gd name="connsiteX104" fmla="*/ 1006383 w 42198532"/>
              <a:gd name="connsiteY104" fmla="*/ 2427632 h 7004830"/>
              <a:gd name="connsiteX105" fmla="*/ 744534 w 42198532"/>
              <a:gd name="connsiteY105" fmla="*/ 2631081 h 7004830"/>
              <a:gd name="connsiteX106" fmla="*/ 744534 w 42198532"/>
              <a:gd name="connsiteY106" fmla="*/ 2284114 h 7004830"/>
              <a:gd name="connsiteX107" fmla="*/ 866783 w 42198532"/>
              <a:gd name="connsiteY107" fmla="*/ 2189486 h 7004830"/>
              <a:gd name="connsiteX108" fmla="*/ 860473 w 42198532"/>
              <a:gd name="connsiteY108" fmla="*/ 2178447 h 7004830"/>
              <a:gd name="connsiteX109" fmla="*/ 738225 w 42198532"/>
              <a:gd name="connsiteY109" fmla="*/ 2273074 h 7004830"/>
              <a:gd name="connsiteX110" fmla="*/ 373056 w 42198532"/>
              <a:gd name="connsiteY110" fmla="*/ 1995500 h 7004830"/>
              <a:gd name="connsiteX111" fmla="*/ 732704 w 42198532"/>
              <a:gd name="connsiteY111" fmla="*/ 1716349 h 7004830"/>
              <a:gd name="connsiteX112" fmla="*/ 1480393 w 42198532"/>
              <a:gd name="connsiteY112" fmla="*/ 1355976 h 7004830"/>
              <a:gd name="connsiteX113" fmla="*/ 1480393 w 42198532"/>
              <a:gd name="connsiteY113" fmla="*/ 1702944 h 7004830"/>
              <a:gd name="connsiteX114" fmla="*/ 1391269 w 42198532"/>
              <a:gd name="connsiteY114" fmla="*/ 1771549 h 7004830"/>
              <a:gd name="connsiteX115" fmla="*/ 1399156 w 42198532"/>
              <a:gd name="connsiteY115" fmla="*/ 1781800 h 7004830"/>
              <a:gd name="connsiteX116" fmla="*/ 1483547 w 42198532"/>
              <a:gd name="connsiteY116" fmla="*/ 1716349 h 7004830"/>
              <a:gd name="connsiteX117" fmla="*/ 1848716 w 42198532"/>
              <a:gd name="connsiteY117" fmla="*/ 1993923 h 7004830"/>
              <a:gd name="connsiteX118" fmla="*/ 1658639 w 42198532"/>
              <a:gd name="connsiteY118" fmla="*/ 2141384 h 7004830"/>
              <a:gd name="connsiteX119" fmla="*/ 1489068 w 42198532"/>
              <a:gd name="connsiteY119" fmla="*/ 2273074 h 7004830"/>
              <a:gd name="connsiteX120" fmla="*/ 1123900 w 42198532"/>
              <a:gd name="connsiteY120" fmla="*/ 1995500 h 7004830"/>
              <a:gd name="connsiteX121" fmla="*/ 1398368 w 42198532"/>
              <a:gd name="connsiteY121" fmla="*/ 1782588 h 7004830"/>
              <a:gd name="connsiteX122" fmla="*/ 1390481 w 42198532"/>
              <a:gd name="connsiteY122" fmla="*/ 1771549 h 7004830"/>
              <a:gd name="connsiteX123" fmla="*/ 1118379 w 42198532"/>
              <a:gd name="connsiteY123" fmla="*/ 1982883 h 7004830"/>
              <a:gd name="connsiteX124" fmla="*/ 1118379 w 42198532"/>
              <a:gd name="connsiteY124" fmla="*/ 1636704 h 7004830"/>
              <a:gd name="connsiteX125" fmla="*/ 1230374 w 42198532"/>
              <a:gd name="connsiteY125" fmla="*/ 1549963 h 7004830"/>
              <a:gd name="connsiteX126" fmla="*/ 1480393 w 42198532"/>
              <a:gd name="connsiteY126" fmla="*/ 1355976 h 7004830"/>
              <a:gd name="connsiteX127" fmla="*/ 1110492 w 42198532"/>
              <a:gd name="connsiteY127" fmla="*/ 1064997 h 7004830"/>
              <a:gd name="connsiteX128" fmla="*/ 1475660 w 42198532"/>
              <a:gd name="connsiteY128" fmla="*/ 1342571 h 7004830"/>
              <a:gd name="connsiteX129" fmla="*/ 1223276 w 42198532"/>
              <a:gd name="connsiteY129" fmla="*/ 1538923 h 7004830"/>
              <a:gd name="connsiteX130" fmla="*/ 1230374 w 42198532"/>
              <a:gd name="connsiteY130" fmla="*/ 1549963 h 7004830"/>
              <a:gd name="connsiteX131" fmla="*/ 1222487 w 42198532"/>
              <a:gd name="connsiteY131" fmla="*/ 1539711 h 7004830"/>
              <a:gd name="connsiteX132" fmla="*/ 1112069 w 42198532"/>
              <a:gd name="connsiteY132" fmla="*/ 1625665 h 7004830"/>
              <a:gd name="connsiteX133" fmla="*/ 746900 w 42198532"/>
              <a:gd name="connsiteY133" fmla="*/ 1348091 h 7004830"/>
              <a:gd name="connsiteX134" fmla="*/ 1110492 w 42198532"/>
              <a:gd name="connsiteY134" fmla="*/ 1064997 h 7004830"/>
              <a:gd name="connsiteX135" fmla="*/ 1488280 w 42198532"/>
              <a:gd name="connsiteY135" fmla="*/ 413645 h 7004830"/>
              <a:gd name="connsiteX136" fmla="*/ 1498533 w 42198532"/>
              <a:gd name="connsiteY136" fmla="*/ 421530 h 7004830"/>
              <a:gd name="connsiteX137" fmla="*/ 1853448 w 42198532"/>
              <a:gd name="connsiteY137" fmla="*/ 691218 h 7004830"/>
              <a:gd name="connsiteX138" fmla="*/ 1489068 w 42198532"/>
              <a:gd name="connsiteY138" fmla="*/ 973524 h 7004830"/>
              <a:gd name="connsiteX139" fmla="*/ 1123900 w 42198532"/>
              <a:gd name="connsiteY139" fmla="*/ 695950 h 7004830"/>
              <a:gd name="connsiteX140" fmla="*/ 1488280 w 42198532"/>
              <a:gd name="connsiteY140" fmla="*/ 413645 h 7004830"/>
              <a:gd name="connsiteX141" fmla="*/ 1493012 w 42198532"/>
              <a:gd name="connsiteY141" fmla="*/ 117464 h 7004830"/>
              <a:gd name="connsiteX142" fmla="*/ 42118086 w 42198532"/>
              <a:gd name="connsiteY142" fmla="*/ 0 h 7004830"/>
              <a:gd name="connsiteX143" fmla="*/ 42198532 w 42198532"/>
              <a:gd name="connsiteY143" fmla="*/ 7004830 h 7004830"/>
              <a:gd name="connsiteX144" fmla="*/ 843615 w 42198532"/>
              <a:gd name="connsiteY144" fmla="*/ 6975464 h 7004830"/>
              <a:gd name="connsiteX145" fmla="*/ 810785 w 42198532"/>
              <a:gd name="connsiteY145" fmla="*/ 6950504 h 7004830"/>
              <a:gd name="connsiteX146" fmla="*/ 746900 w 42198532"/>
              <a:gd name="connsiteY146" fmla="*/ 6901934 h 7004830"/>
              <a:gd name="connsiteX147" fmla="*/ 746900 w 42198532"/>
              <a:gd name="connsiteY147" fmla="*/ 6547081 h 7004830"/>
              <a:gd name="connsiteX148" fmla="*/ 1019002 w 42198532"/>
              <a:gd name="connsiteY148" fmla="*/ 6335746 h 7004830"/>
              <a:gd name="connsiteX149" fmla="*/ 1012693 w 42198532"/>
              <a:gd name="connsiteY149" fmla="*/ 6323918 h 7004830"/>
              <a:gd name="connsiteX150" fmla="*/ 1019791 w 42198532"/>
              <a:gd name="connsiteY150" fmla="*/ 6334957 h 7004830"/>
              <a:gd name="connsiteX151" fmla="*/ 1110492 w 42198532"/>
              <a:gd name="connsiteY151" fmla="*/ 6264775 h 7004830"/>
              <a:gd name="connsiteX152" fmla="*/ 1489068 w 42198532"/>
              <a:gd name="connsiteY152" fmla="*/ 6553389 h 7004830"/>
              <a:gd name="connsiteX153" fmla="*/ 1870800 w 42198532"/>
              <a:gd name="connsiteY153" fmla="*/ 6257678 h 7004830"/>
              <a:gd name="connsiteX154" fmla="*/ 1870800 w 42198532"/>
              <a:gd name="connsiteY154" fmla="*/ 6139394 h 7004830"/>
              <a:gd name="connsiteX155" fmla="*/ 1857392 w 42198532"/>
              <a:gd name="connsiteY155" fmla="*/ 6144914 h 7004830"/>
              <a:gd name="connsiteX156" fmla="*/ 1857392 w 42198532"/>
              <a:gd name="connsiteY156" fmla="*/ 6251370 h 7004830"/>
              <a:gd name="connsiteX157" fmla="*/ 1495378 w 42198532"/>
              <a:gd name="connsiteY157" fmla="*/ 6531309 h 7004830"/>
              <a:gd name="connsiteX158" fmla="*/ 1495378 w 42198532"/>
              <a:gd name="connsiteY158" fmla="*/ 6185131 h 7004830"/>
              <a:gd name="connsiteX159" fmla="*/ 1857392 w 42198532"/>
              <a:gd name="connsiteY159" fmla="*/ 5904403 h 7004830"/>
              <a:gd name="connsiteX160" fmla="*/ 1857392 w 42198532"/>
              <a:gd name="connsiteY160" fmla="*/ 6144125 h 7004830"/>
              <a:gd name="connsiteX161" fmla="*/ 1870800 w 42198532"/>
              <a:gd name="connsiteY161" fmla="*/ 6138605 h 7004830"/>
              <a:gd name="connsiteX162" fmla="*/ 1870800 w 42198532"/>
              <a:gd name="connsiteY162" fmla="*/ 5887843 h 7004830"/>
              <a:gd name="connsiteX163" fmla="*/ 1739875 w 42198532"/>
              <a:gd name="connsiteY163" fmla="*/ 5788484 h 7004830"/>
              <a:gd name="connsiteX164" fmla="*/ 1497744 w 42198532"/>
              <a:gd name="connsiteY164" fmla="*/ 5604749 h 7004830"/>
              <a:gd name="connsiteX165" fmla="*/ 1497744 w 42198532"/>
              <a:gd name="connsiteY165" fmla="*/ 5424957 h 7004830"/>
              <a:gd name="connsiteX166" fmla="*/ 1484336 w 42198532"/>
              <a:gd name="connsiteY166" fmla="*/ 5427322 h 7004830"/>
              <a:gd name="connsiteX167" fmla="*/ 1484336 w 42198532"/>
              <a:gd name="connsiteY167" fmla="*/ 5598440 h 7004830"/>
              <a:gd name="connsiteX168" fmla="*/ 1122322 w 42198532"/>
              <a:gd name="connsiteY168" fmla="*/ 5879169 h 7004830"/>
              <a:gd name="connsiteX169" fmla="*/ 1122322 w 42198532"/>
              <a:gd name="connsiteY169" fmla="*/ 5532990 h 7004830"/>
              <a:gd name="connsiteX170" fmla="*/ 1292682 w 42198532"/>
              <a:gd name="connsiteY170" fmla="*/ 5400511 h 7004830"/>
              <a:gd name="connsiteX171" fmla="*/ 1285583 w 42198532"/>
              <a:gd name="connsiteY171" fmla="*/ 5390260 h 7004830"/>
              <a:gd name="connsiteX172" fmla="*/ 1116013 w 42198532"/>
              <a:gd name="connsiteY172" fmla="*/ 5521161 h 7004830"/>
              <a:gd name="connsiteX173" fmla="*/ 750844 w 42198532"/>
              <a:gd name="connsiteY173" fmla="*/ 5243588 h 7004830"/>
              <a:gd name="connsiteX174" fmla="*/ 1025312 w 42198532"/>
              <a:gd name="connsiteY174" fmla="*/ 5030676 h 7004830"/>
              <a:gd name="connsiteX175" fmla="*/ 1110492 w 42198532"/>
              <a:gd name="connsiteY175" fmla="*/ 4965225 h 7004830"/>
              <a:gd name="connsiteX176" fmla="*/ 1475660 w 42198532"/>
              <a:gd name="connsiteY176" fmla="*/ 5242799 h 7004830"/>
              <a:gd name="connsiteX177" fmla="*/ 1285583 w 42198532"/>
              <a:gd name="connsiteY177" fmla="*/ 5389472 h 7004830"/>
              <a:gd name="connsiteX178" fmla="*/ 1293470 w 42198532"/>
              <a:gd name="connsiteY178" fmla="*/ 5400511 h 7004830"/>
              <a:gd name="connsiteX179" fmla="*/ 1484336 w 42198532"/>
              <a:gd name="connsiteY179" fmla="*/ 5252262 h 7004830"/>
              <a:gd name="connsiteX180" fmla="*/ 1484336 w 42198532"/>
              <a:gd name="connsiteY180" fmla="*/ 5426534 h 7004830"/>
              <a:gd name="connsiteX181" fmla="*/ 1497744 w 42198532"/>
              <a:gd name="connsiteY181" fmla="*/ 5424168 h 7004830"/>
              <a:gd name="connsiteX182" fmla="*/ 1497744 w 42198532"/>
              <a:gd name="connsiteY182" fmla="*/ 5246742 h 7004830"/>
              <a:gd name="connsiteX183" fmla="*/ 1513518 w 42198532"/>
              <a:gd name="connsiteY183" fmla="*/ 5234125 h 7004830"/>
              <a:gd name="connsiteX184" fmla="*/ 1513518 w 42198532"/>
              <a:gd name="connsiteY184" fmla="*/ 5217565 h 7004830"/>
              <a:gd name="connsiteX185" fmla="*/ 1495378 w 42198532"/>
              <a:gd name="connsiteY185" fmla="*/ 5231759 h 7004830"/>
              <a:gd name="connsiteX186" fmla="*/ 1495378 w 42198532"/>
              <a:gd name="connsiteY186" fmla="*/ 4885580 h 7004830"/>
              <a:gd name="connsiteX187" fmla="*/ 1513518 w 42198532"/>
              <a:gd name="connsiteY187" fmla="*/ 4871386 h 7004830"/>
              <a:gd name="connsiteX188" fmla="*/ 1513518 w 42198532"/>
              <a:gd name="connsiteY188" fmla="*/ 4854826 h 7004830"/>
              <a:gd name="connsiteX189" fmla="*/ 1489068 w 42198532"/>
              <a:gd name="connsiteY189" fmla="*/ 4873752 h 7004830"/>
              <a:gd name="connsiteX190" fmla="*/ 1123900 w 42198532"/>
              <a:gd name="connsiteY190" fmla="*/ 4596178 h 7004830"/>
              <a:gd name="connsiteX191" fmla="*/ 1488280 w 42198532"/>
              <a:gd name="connsiteY191" fmla="*/ 4313873 h 7004830"/>
              <a:gd name="connsiteX192" fmla="*/ 1853448 w 42198532"/>
              <a:gd name="connsiteY192" fmla="*/ 4591447 h 7004830"/>
              <a:gd name="connsiteX193" fmla="*/ 1514307 w 42198532"/>
              <a:gd name="connsiteY193" fmla="*/ 4854826 h 7004830"/>
              <a:gd name="connsiteX194" fmla="*/ 1514307 w 42198532"/>
              <a:gd name="connsiteY194" fmla="*/ 4870598 h 7004830"/>
              <a:gd name="connsiteX195" fmla="*/ 1857392 w 42198532"/>
              <a:gd name="connsiteY195" fmla="*/ 4604852 h 7004830"/>
              <a:gd name="connsiteX196" fmla="*/ 1857392 w 42198532"/>
              <a:gd name="connsiteY196" fmla="*/ 4951031 h 7004830"/>
              <a:gd name="connsiteX197" fmla="*/ 1514307 w 42198532"/>
              <a:gd name="connsiteY197" fmla="*/ 5217565 h 7004830"/>
              <a:gd name="connsiteX198" fmla="*/ 1514307 w 42198532"/>
              <a:gd name="connsiteY198" fmla="*/ 5234125 h 7004830"/>
              <a:gd name="connsiteX199" fmla="*/ 1870800 w 42198532"/>
              <a:gd name="connsiteY199" fmla="*/ 4957339 h 7004830"/>
              <a:gd name="connsiteX200" fmla="*/ 1870800 w 42198532"/>
              <a:gd name="connsiteY200" fmla="*/ 4588292 h 7004830"/>
              <a:gd name="connsiteX201" fmla="*/ 1497744 w 42198532"/>
              <a:gd name="connsiteY201" fmla="*/ 4304410 h 7004830"/>
              <a:gd name="connsiteX202" fmla="*/ 1497744 w 42198532"/>
              <a:gd name="connsiteY202" fmla="*/ 3956654 h 7004830"/>
              <a:gd name="connsiteX203" fmla="*/ 1484336 w 42198532"/>
              <a:gd name="connsiteY203" fmla="*/ 3966905 h 7004830"/>
              <a:gd name="connsiteX204" fmla="*/ 1484336 w 42198532"/>
              <a:gd name="connsiteY204" fmla="*/ 4299679 h 7004830"/>
              <a:gd name="connsiteX205" fmla="*/ 1122322 w 42198532"/>
              <a:gd name="connsiteY205" fmla="*/ 4579618 h 7004830"/>
              <a:gd name="connsiteX206" fmla="*/ 1122322 w 42198532"/>
              <a:gd name="connsiteY206" fmla="*/ 4233439 h 7004830"/>
              <a:gd name="connsiteX207" fmla="*/ 1484336 w 42198532"/>
              <a:gd name="connsiteY207" fmla="*/ 3952712 h 7004830"/>
              <a:gd name="connsiteX208" fmla="*/ 1484336 w 42198532"/>
              <a:gd name="connsiteY208" fmla="*/ 3966117 h 7004830"/>
              <a:gd name="connsiteX209" fmla="*/ 1497744 w 42198532"/>
              <a:gd name="connsiteY209" fmla="*/ 3955866 h 7004830"/>
              <a:gd name="connsiteX210" fmla="*/ 1497744 w 42198532"/>
              <a:gd name="connsiteY210" fmla="*/ 3936152 h 7004830"/>
              <a:gd name="connsiteX211" fmla="*/ 1136519 w 42198532"/>
              <a:gd name="connsiteY211" fmla="*/ 3661732 h 7004830"/>
              <a:gd name="connsiteX212" fmla="*/ 1125477 w 42198532"/>
              <a:gd name="connsiteY212" fmla="*/ 3669618 h 7004830"/>
              <a:gd name="connsiteX213" fmla="*/ 1135730 w 42198532"/>
              <a:gd name="connsiteY213" fmla="*/ 3660943 h 7004830"/>
              <a:gd name="connsiteX214" fmla="*/ 1119956 w 42198532"/>
              <a:gd name="connsiteY214" fmla="*/ 3649115 h 7004830"/>
              <a:gd name="connsiteX215" fmla="*/ 1119956 w 42198532"/>
              <a:gd name="connsiteY215" fmla="*/ 3637286 h 7004830"/>
              <a:gd name="connsiteX216" fmla="*/ 1106548 w 42198532"/>
              <a:gd name="connsiteY216" fmla="*/ 3637286 h 7004830"/>
              <a:gd name="connsiteX217" fmla="*/ 1106548 w 42198532"/>
              <a:gd name="connsiteY217" fmla="*/ 3649903 h 7004830"/>
              <a:gd name="connsiteX218" fmla="*/ 744534 w 42198532"/>
              <a:gd name="connsiteY218" fmla="*/ 3929843 h 7004830"/>
              <a:gd name="connsiteX219" fmla="*/ 744534 w 42198532"/>
              <a:gd name="connsiteY219" fmla="*/ 3612841 h 7004830"/>
              <a:gd name="connsiteX220" fmla="*/ 744534 w 42198532"/>
              <a:gd name="connsiteY220" fmla="*/ 3584453 h 7004830"/>
              <a:gd name="connsiteX221" fmla="*/ 1106548 w 42198532"/>
              <a:gd name="connsiteY221" fmla="*/ 3303725 h 7004830"/>
              <a:gd name="connsiteX222" fmla="*/ 1106548 w 42198532"/>
              <a:gd name="connsiteY222" fmla="*/ 3617573 h 7004830"/>
              <a:gd name="connsiteX223" fmla="*/ 1106548 w 42198532"/>
              <a:gd name="connsiteY223" fmla="*/ 3636498 h 7004830"/>
              <a:gd name="connsiteX224" fmla="*/ 1119956 w 42198532"/>
              <a:gd name="connsiteY224" fmla="*/ 3636498 h 7004830"/>
              <a:gd name="connsiteX225" fmla="*/ 1119956 w 42198532"/>
              <a:gd name="connsiteY225" fmla="*/ 3298205 h 7004830"/>
              <a:gd name="connsiteX226" fmla="*/ 1392847 w 42198532"/>
              <a:gd name="connsiteY226" fmla="*/ 3086870 h 7004830"/>
              <a:gd name="connsiteX227" fmla="*/ 1483547 w 42198532"/>
              <a:gd name="connsiteY227" fmla="*/ 3016688 h 7004830"/>
              <a:gd name="connsiteX228" fmla="*/ 1862913 w 42198532"/>
              <a:gd name="connsiteY228" fmla="*/ 3304513 h 7004830"/>
              <a:gd name="connsiteX229" fmla="*/ 2243855 w 42198532"/>
              <a:gd name="connsiteY229" fmla="*/ 3008803 h 7004830"/>
              <a:gd name="connsiteX230" fmla="*/ 2243855 w 42198532"/>
              <a:gd name="connsiteY230" fmla="*/ 2891307 h 7004830"/>
              <a:gd name="connsiteX231" fmla="*/ 2231236 w 42198532"/>
              <a:gd name="connsiteY231" fmla="*/ 2896827 h 7004830"/>
              <a:gd name="connsiteX232" fmla="*/ 2231236 w 42198532"/>
              <a:gd name="connsiteY232" fmla="*/ 3002494 h 7004830"/>
              <a:gd name="connsiteX233" fmla="*/ 1869222 w 42198532"/>
              <a:gd name="connsiteY233" fmla="*/ 3283222 h 7004830"/>
              <a:gd name="connsiteX234" fmla="*/ 1869222 w 42198532"/>
              <a:gd name="connsiteY234" fmla="*/ 2937043 h 7004830"/>
              <a:gd name="connsiteX235" fmla="*/ 2231236 w 42198532"/>
              <a:gd name="connsiteY235" fmla="*/ 2656315 h 7004830"/>
              <a:gd name="connsiteX236" fmla="*/ 2231236 w 42198532"/>
              <a:gd name="connsiteY236" fmla="*/ 2896038 h 7004830"/>
              <a:gd name="connsiteX237" fmla="*/ 2243855 w 42198532"/>
              <a:gd name="connsiteY237" fmla="*/ 2890518 h 7004830"/>
              <a:gd name="connsiteX238" fmla="*/ 2243855 w 42198532"/>
              <a:gd name="connsiteY238" fmla="*/ 2639755 h 7004830"/>
              <a:gd name="connsiteX239" fmla="*/ 2113720 w 42198532"/>
              <a:gd name="connsiteY239" fmla="*/ 2540397 h 7004830"/>
              <a:gd name="connsiteX240" fmla="*/ 2100312 w 42198532"/>
              <a:gd name="connsiteY240" fmla="*/ 2546705 h 7004830"/>
              <a:gd name="connsiteX241" fmla="*/ 2226503 w 42198532"/>
              <a:gd name="connsiteY241" fmla="*/ 2642910 h 7004830"/>
              <a:gd name="connsiteX242" fmla="*/ 1862124 w 42198532"/>
              <a:gd name="connsiteY242" fmla="*/ 2925215 h 7004830"/>
              <a:gd name="connsiteX243" fmla="*/ 1496955 w 42198532"/>
              <a:gd name="connsiteY243" fmla="*/ 2647641 h 7004830"/>
              <a:gd name="connsiteX244" fmla="*/ 1861335 w 42198532"/>
              <a:gd name="connsiteY244" fmla="*/ 2365336 h 7004830"/>
              <a:gd name="connsiteX245" fmla="*/ 2099523 w 42198532"/>
              <a:gd name="connsiteY245" fmla="*/ 2545916 h 7004830"/>
              <a:gd name="connsiteX246" fmla="*/ 2112931 w 42198532"/>
              <a:gd name="connsiteY246" fmla="*/ 2539608 h 7004830"/>
              <a:gd name="connsiteX247" fmla="*/ 1870800 w 42198532"/>
              <a:gd name="connsiteY247" fmla="*/ 2355873 h 7004830"/>
              <a:gd name="connsiteX248" fmla="*/ 1870800 w 42198532"/>
              <a:gd name="connsiteY248" fmla="*/ 2176869 h 7004830"/>
              <a:gd name="connsiteX249" fmla="*/ 1857392 w 42198532"/>
              <a:gd name="connsiteY249" fmla="*/ 2178447 h 7004830"/>
              <a:gd name="connsiteX250" fmla="*/ 1857392 w 42198532"/>
              <a:gd name="connsiteY250" fmla="*/ 2350353 h 7004830"/>
              <a:gd name="connsiteX251" fmla="*/ 1496167 w 42198532"/>
              <a:gd name="connsiteY251" fmla="*/ 2631081 h 7004830"/>
              <a:gd name="connsiteX252" fmla="*/ 1496167 w 42198532"/>
              <a:gd name="connsiteY252" fmla="*/ 2284114 h 7004830"/>
              <a:gd name="connsiteX253" fmla="*/ 1666526 w 42198532"/>
              <a:gd name="connsiteY253" fmla="*/ 2152424 h 7004830"/>
              <a:gd name="connsiteX254" fmla="*/ 1658639 w 42198532"/>
              <a:gd name="connsiteY254" fmla="*/ 2141384 h 7004830"/>
              <a:gd name="connsiteX255" fmla="*/ 1666526 w 42198532"/>
              <a:gd name="connsiteY255" fmla="*/ 2151636 h 7004830"/>
              <a:gd name="connsiteX256" fmla="*/ 1857392 w 42198532"/>
              <a:gd name="connsiteY256" fmla="*/ 2003386 h 7004830"/>
              <a:gd name="connsiteX257" fmla="*/ 1857392 w 42198532"/>
              <a:gd name="connsiteY257" fmla="*/ 2177658 h 7004830"/>
              <a:gd name="connsiteX258" fmla="*/ 1870800 w 42198532"/>
              <a:gd name="connsiteY258" fmla="*/ 2176081 h 7004830"/>
              <a:gd name="connsiteX259" fmla="*/ 1870800 w 42198532"/>
              <a:gd name="connsiteY259" fmla="*/ 1998654 h 7004830"/>
              <a:gd name="connsiteX260" fmla="*/ 1886574 w 42198532"/>
              <a:gd name="connsiteY260" fmla="*/ 1986037 h 7004830"/>
              <a:gd name="connsiteX261" fmla="*/ 1886574 w 42198532"/>
              <a:gd name="connsiteY261" fmla="*/ 1969478 h 7004830"/>
              <a:gd name="connsiteX262" fmla="*/ 1869222 w 42198532"/>
              <a:gd name="connsiteY262" fmla="*/ 1982883 h 7004830"/>
              <a:gd name="connsiteX263" fmla="*/ 1869222 w 42198532"/>
              <a:gd name="connsiteY263" fmla="*/ 1636704 h 7004830"/>
              <a:gd name="connsiteX264" fmla="*/ 1886574 w 42198532"/>
              <a:gd name="connsiteY264" fmla="*/ 1623299 h 7004830"/>
              <a:gd name="connsiteX265" fmla="*/ 1886574 w 42198532"/>
              <a:gd name="connsiteY265" fmla="*/ 1606739 h 7004830"/>
              <a:gd name="connsiteX266" fmla="*/ 1862124 w 42198532"/>
              <a:gd name="connsiteY266" fmla="*/ 1625665 h 7004830"/>
              <a:gd name="connsiteX267" fmla="*/ 1496955 w 42198532"/>
              <a:gd name="connsiteY267" fmla="*/ 1348091 h 7004830"/>
              <a:gd name="connsiteX268" fmla="*/ 1861335 w 42198532"/>
              <a:gd name="connsiteY268" fmla="*/ 1064997 h 7004830"/>
              <a:gd name="connsiteX269" fmla="*/ 2226503 w 42198532"/>
              <a:gd name="connsiteY269" fmla="*/ 1342571 h 7004830"/>
              <a:gd name="connsiteX270" fmla="*/ 1887362 w 42198532"/>
              <a:gd name="connsiteY270" fmla="*/ 1605951 h 7004830"/>
              <a:gd name="connsiteX271" fmla="*/ 1887362 w 42198532"/>
              <a:gd name="connsiteY271" fmla="*/ 1622510 h 7004830"/>
              <a:gd name="connsiteX272" fmla="*/ 2231236 w 42198532"/>
              <a:gd name="connsiteY272" fmla="*/ 1355976 h 7004830"/>
              <a:gd name="connsiteX273" fmla="*/ 2231236 w 42198532"/>
              <a:gd name="connsiteY273" fmla="*/ 1702944 h 7004830"/>
              <a:gd name="connsiteX274" fmla="*/ 1887362 w 42198532"/>
              <a:gd name="connsiteY274" fmla="*/ 1968689 h 7004830"/>
              <a:gd name="connsiteX275" fmla="*/ 1887362 w 42198532"/>
              <a:gd name="connsiteY275" fmla="*/ 1985249 h 7004830"/>
              <a:gd name="connsiteX276" fmla="*/ 2243855 w 42198532"/>
              <a:gd name="connsiteY276" fmla="*/ 1709252 h 7004830"/>
              <a:gd name="connsiteX277" fmla="*/ 2243855 w 42198532"/>
              <a:gd name="connsiteY277" fmla="*/ 1339416 h 7004830"/>
              <a:gd name="connsiteX278" fmla="*/ 1870800 w 42198532"/>
              <a:gd name="connsiteY278" fmla="*/ 1056323 h 7004830"/>
              <a:gd name="connsiteX279" fmla="*/ 1870800 w 42198532"/>
              <a:gd name="connsiteY279" fmla="*/ 707778 h 7004830"/>
              <a:gd name="connsiteX280" fmla="*/ 1857392 w 42198532"/>
              <a:gd name="connsiteY280" fmla="*/ 718030 h 7004830"/>
              <a:gd name="connsiteX281" fmla="*/ 1857392 w 42198532"/>
              <a:gd name="connsiteY281" fmla="*/ 1050803 h 7004830"/>
              <a:gd name="connsiteX282" fmla="*/ 1496167 w 42198532"/>
              <a:gd name="connsiteY282" fmla="*/ 1331531 h 7004830"/>
              <a:gd name="connsiteX283" fmla="*/ 1496167 w 42198532"/>
              <a:gd name="connsiteY283" fmla="*/ 985352 h 7004830"/>
              <a:gd name="connsiteX284" fmla="*/ 1857392 w 42198532"/>
              <a:gd name="connsiteY284" fmla="*/ 704624 h 7004830"/>
              <a:gd name="connsiteX285" fmla="*/ 1857392 w 42198532"/>
              <a:gd name="connsiteY285" fmla="*/ 717241 h 7004830"/>
              <a:gd name="connsiteX286" fmla="*/ 1870800 w 42198532"/>
              <a:gd name="connsiteY286" fmla="*/ 706990 h 7004830"/>
              <a:gd name="connsiteX287" fmla="*/ 1870800 w 42198532"/>
              <a:gd name="connsiteY287" fmla="*/ 688064 h 7004830"/>
              <a:gd name="connsiteX288" fmla="*/ 1509574 w 42198532"/>
              <a:gd name="connsiteY288" fmla="*/ 412856 h 7004830"/>
              <a:gd name="connsiteX289" fmla="*/ 1498533 w 42198532"/>
              <a:gd name="connsiteY289" fmla="*/ 421530 h 7004830"/>
              <a:gd name="connsiteX290" fmla="*/ 1508786 w 42198532"/>
              <a:gd name="connsiteY290" fmla="*/ 412856 h 7004830"/>
              <a:gd name="connsiteX291" fmla="*/ 1493012 w 42198532"/>
              <a:gd name="connsiteY291" fmla="*/ 401028 h 7004830"/>
              <a:gd name="connsiteX292" fmla="*/ 1493012 w 42198532"/>
              <a:gd name="connsiteY292" fmla="*/ 119417 h 7004830"/>
              <a:gd name="connsiteX293" fmla="*/ 1493012 w 42198532"/>
              <a:gd name="connsiteY293" fmla="*/ 117464 h 7004830"/>
              <a:gd name="connsiteX294" fmla="*/ 1398859 w 42198532"/>
              <a:gd name="connsiteY294" fmla="*/ 117464 h 7004830"/>
              <a:gd name="connsiteX295" fmla="*/ 1480393 w 42198532"/>
              <a:gd name="connsiteY295" fmla="*/ 117464 h 7004830"/>
              <a:gd name="connsiteX296" fmla="*/ 1480393 w 42198532"/>
              <a:gd name="connsiteY296" fmla="*/ 201868 h 7004830"/>
              <a:gd name="connsiteX297" fmla="*/ 1480393 w 42198532"/>
              <a:gd name="connsiteY297" fmla="*/ 401028 h 7004830"/>
              <a:gd name="connsiteX298" fmla="*/ 1118379 w 42198532"/>
              <a:gd name="connsiteY298" fmla="*/ 681756 h 7004830"/>
              <a:gd name="connsiteX299" fmla="*/ 1118379 w 42198532"/>
              <a:gd name="connsiteY299" fmla="*/ 335577 h 7004830"/>
              <a:gd name="connsiteX300" fmla="*/ 1379242 w 42198532"/>
              <a:gd name="connsiteY300" fmla="*/ 132719 h 7004830"/>
              <a:gd name="connsiteX301" fmla="*/ 1398859 w 42198532"/>
              <a:gd name="connsiteY301" fmla="*/ 117464 h 7004830"/>
              <a:gd name="connsiteX302" fmla="*/ 840168 w 42198532"/>
              <a:gd name="connsiteY302" fmla="*/ 117464 h 7004830"/>
              <a:gd name="connsiteX303" fmla="*/ 1377550 w 42198532"/>
              <a:gd name="connsiteY303" fmla="*/ 117464 h 7004830"/>
              <a:gd name="connsiteX304" fmla="*/ 1301753 w 42198532"/>
              <a:gd name="connsiteY304" fmla="*/ 176360 h 7004830"/>
              <a:gd name="connsiteX305" fmla="*/ 1112069 w 42198532"/>
              <a:gd name="connsiteY305" fmla="*/ 323748 h 7004830"/>
              <a:gd name="connsiteX306" fmla="*/ 857417 w 42198532"/>
              <a:gd name="connsiteY306" fmla="*/ 130551 h 7004830"/>
              <a:gd name="connsiteX307" fmla="*/ 840168 w 42198532"/>
              <a:gd name="connsiteY307" fmla="*/ 117464 h 7004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Lst>
            <a:rect l="l" t="t" r="r" b="b"/>
            <a:pathLst>
              <a:path w="42198532" h="7004830">
                <a:moveTo>
                  <a:pt x="738225" y="6911396"/>
                </a:moveTo>
                <a:lnTo>
                  <a:pt x="814828" y="6969750"/>
                </a:lnTo>
                <a:lnTo>
                  <a:pt x="822329" y="6975464"/>
                </a:lnTo>
                <a:lnTo>
                  <a:pt x="655724" y="6975464"/>
                </a:lnTo>
                <a:lnTo>
                  <a:pt x="656989" y="6974481"/>
                </a:lnTo>
                <a:lnTo>
                  <a:pt x="738225" y="6911396"/>
                </a:lnTo>
                <a:close/>
                <a:moveTo>
                  <a:pt x="733493" y="6551812"/>
                </a:moveTo>
                <a:lnTo>
                  <a:pt x="733493" y="6897991"/>
                </a:lnTo>
                <a:lnTo>
                  <a:pt x="639637" y="6970539"/>
                </a:lnTo>
                <a:cubicBezTo>
                  <a:pt x="645158" y="6972116"/>
                  <a:pt x="650679" y="6972904"/>
                  <a:pt x="656989" y="6974481"/>
                </a:cubicBezTo>
                <a:cubicBezTo>
                  <a:pt x="650679" y="6973693"/>
                  <a:pt x="644369" y="6972116"/>
                  <a:pt x="638848" y="6971327"/>
                </a:cubicBezTo>
                <a:lnTo>
                  <a:pt x="633515" y="6975464"/>
                </a:lnTo>
                <a:lnTo>
                  <a:pt x="371479" y="6975464"/>
                </a:lnTo>
                <a:lnTo>
                  <a:pt x="371479" y="6917056"/>
                </a:lnTo>
                <a:lnTo>
                  <a:pt x="371479" y="6832540"/>
                </a:lnTo>
                <a:lnTo>
                  <a:pt x="733493" y="6551812"/>
                </a:lnTo>
                <a:close/>
                <a:moveTo>
                  <a:pt x="1106548" y="5904403"/>
                </a:moveTo>
                <a:lnTo>
                  <a:pt x="1106548" y="6251370"/>
                </a:lnTo>
                <a:lnTo>
                  <a:pt x="1012693" y="6323918"/>
                </a:lnTo>
                <a:lnTo>
                  <a:pt x="744534" y="6531309"/>
                </a:lnTo>
                <a:lnTo>
                  <a:pt x="744534" y="6185131"/>
                </a:lnTo>
                <a:lnTo>
                  <a:pt x="873093" y="6085772"/>
                </a:lnTo>
                <a:lnTo>
                  <a:pt x="1106548" y="5904403"/>
                </a:lnTo>
                <a:close/>
                <a:moveTo>
                  <a:pt x="1739875" y="5788484"/>
                </a:moveTo>
                <a:lnTo>
                  <a:pt x="1726467" y="5794792"/>
                </a:lnTo>
                <a:lnTo>
                  <a:pt x="1739875" y="5788484"/>
                </a:lnTo>
                <a:close/>
                <a:moveTo>
                  <a:pt x="1488280" y="5613423"/>
                </a:moveTo>
                <a:lnTo>
                  <a:pt x="1726467" y="5794792"/>
                </a:lnTo>
                <a:lnTo>
                  <a:pt x="1853448" y="5890997"/>
                </a:lnTo>
                <a:lnTo>
                  <a:pt x="1489068" y="6174091"/>
                </a:lnTo>
                <a:lnTo>
                  <a:pt x="1123900" y="5896517"/>
                </a:lnTo>
                <a:lnTo>
                  <a:pt x="1488280" y="5613423"/>
                </a:lnTo>
                <a:close/>
                <a:moveTo>
                  <a:pt x="359648" y="4965225"/>
                </a:moveTo>
                <a:lnTo>
                  <a:pt x="724817" y="5242799"/>
                </a:lnTo>
                <a:lnTo>
                  <a:pt x="487418" y="5426534"/>
                </a:lnTo>
                <a:lnTo>
                  <a:pt x="493727" y="5437574"/>
                </a:lnTo>
                <a:lnTo>
                  <a:pt x="733493" y="5252262"/>
                </a:lnTo>
                <a:lnTo>
                  <a:pt x="733493" y="5598440"/>
                </a:lnTo>
                <a:lnTo>
                  <a:pt x="633328" y="5675720"/>
                </a:lnTo>
                <a:lnTo>
                  <a:pt x="641215" y="5688337"/>
                </a:lnTo>
                <a:lnTo>
                  <a:pt x="737436" y="5613423"/>
                </a:lnTo>
                <a:lnTo>
                  <a:pt x="1102605" y="5890997"/>
                </a:lnTo>
                <a:lnTo>
                  <a:pt x="866783" y="6073943"/>
                </a:lnTo>
                <a:lnTo>
                  <a:pt x="873093" y="6085772"/>
                </a:lnTo>
                <a:lnTo>
                  <a:pt x="865994" y="6074732"/>
                </a:lnTo>
                <a:lnTo>
                  <a:pt x="738225" y="6174091"/>
                </a:lnTo>
                <a:lnTo>
                  <a:pt x="373056" y="5896517"/>
                </a:lnTo>
                <a:lnTo>
                  <a:pt x="640426" y="5689125"/>
                </a:lnTo>
                <a:lnTo>
                  <a:pt x="633328" y="5676508"/>
                </a:lnTo>
                <a:lnTo>
                  <a:pt x="371479" y="5879169"/>
                </a:lnTo>
                <a:lnTo>
                  <a:pt x="371479" y="5532990"/>
                </a:lnTo>
                <a:lnTo>
                  <a:pt x="493727" y="5438362"/>
                </a:lnTo>
                <a:lnTo>
                  <a:pt x="486629" y="5426534"/>
                </a:lnTo>
                <a:lnTo>
                  <a:pt x="365169" y="5521161"/>
                </a:lnTo>
                <a:lnTo>
                  <a:pt x="0" y="5243588"/>
                </a:lnTo>
                <a:lnTo>
                  <a:pt x="359648" y="4965225"/>
                </a:lnTo>
                <a:close/>
                <a:moveTo>
                  <a:pt x="1106548" y="4604852"/>
                </a:moveTo>
                <a:lnTo>
                  <a:pt x="1106548" y="4951031"/>
                </a:lnTo>
                <a:lnTo>
                  <a:pt x="1018214" y="5019636"/>
                </a:lnTo>
                <a:lnTo>
                  <a:pt x="1025312" y="5030676"/>
                </a:lnTo>
                <a:lnTo>
                  <a:pt x="1017425" y="5020424"/>
                </a:lnTo>
                <a:lnTo>
                  <a:pt x="744534" y="5231759"/>
                </a:lnTo>
                <a:lnTo>
                  <a:pt x="744534" y="4885580"/>
                </a:lnTo>
                <a:lnTo>
                  <a:pt x="856530" y="4798050"/>
                </a:lnTo>
                <a:lnTo>
                  <a:pt x="849432" y="4787799"/>
                </a:lnTo>
                <a:lnTo>
                  <a:pt x="857319" y="4798050"/>
                </a:lnTo>
                <a:lnTo>
                  <a:pt x="1106548" y="4604852"/>
                </a:lnTo>
                <a:close/>
                <a:moveTo>
                  <a:pt x="737436" y="4313873"/>
                </a:moveTo>
                <a:lnTo>
                  <a:pt x="1102605" y="4591447"/>
                </a:lnTo>
                <a:lnTo>
                  <a:pt x="849432" y="4787799"/>
                </a:lnTo>
                <a:lnTo>
                  <a:pt x="738225" y="4873752"/>
                </a:lnTo>
                <a:lnTo>
                  <a:pt x="373056" y="4596178"/>
                </a:lnTo>
                <a:lnTo>
                  <a:pt x="737436" y="4313873"/>
                </a:lnTo>
                <a:close/>
                <a:moveTo>
                  <a:pt x="1115224" y="3661732"/>
                </a:moveTo>
                <a:lnTo>
                  <a:pt x="1125477" y="3669618"/>
                </a:lnTo>
                <a:lnTo>
                  <a:pt x="1480393" y="3939306"/>
                </a:lnTo>
                <a:lnTo>
                  <a:pt x="1116013" y="4222399"/>
                </a:lnTo>
                <a:lnTo>
                  <a:pt x="750844" y="3944037"/>
                </a:lnTo>
                <a:lnTo>
                  <a:pt x="1115224" y="3661732"/>
                </a:lnTo>
                <a:close/>
                <a:moveTo>
                  <a:pt x="1480393" y="2656315"/>
                </a:moveTo>
                <a:lnTo>
                  <a:pt x="1480393" y="3002494"/>
                </a:lnTo>
                <a:lnTo>
                  <a:pt x="1386537" y="3075042"/>
                </a:lnTo>
                <a:lnTo>
                  <a:pt x="1392847" y="3086870"/>
                </a:lnTo>
                <a:lnTo>
                  <a:pt x="1385748" y="3075830"/>
                </a:lnTo>
                <a:lnTo>
                  <a:pt x="1118379" y="3283222"/>
                </a:lnTo>
                <a:lnTo>
                  <a:pt x="1118379" y="2937043"/>
                </a:lnTo>
                <a:lnTo>
                  <a:pt x="1246148" y="2837685"/>
                </a:lnTo>
                <a:lnTo>
                  <a:pt x="1239839" y="2825856"/>
                </a:lnTo>
                <a:lnTo>
                  <a:pt x="1246937" y="2836896"/>
                </a:lnTo>
                <a:lnTo>
                  <a:pt x="1480393" y="2656315"/>
                </a:lnTo>
                <a:close/>
                <a:moveTo>
                  <a:pt x="732704" y="1716349"/>
                </a:moveTo>
                <a:lnTo>
                  <a:pt x="1097873" y="1993923"/>
                </a:lnTo>
                <a:lnTo>
                  <a:pt x="860473" y="2177658"/>
                </a:lnTo>
                <a:lnTo>
                  <a:pt x="867572" y="2189486"/>
                </a:lnTo>
                <a:lnTo>
                  <a:pt x="1106548" y="2003386"/>
                </a:lnTo>
                <a:lnTo>
                  <a:pt x="1106548" y="2350353"/>
                </a:lnTo>
                <a:lnTo>
                  <a:pt x="1007172" y="2427632"/>
                </a:lnTo>
                <a:lnTo>
                  <a:pt x="1014270" y="2440249"/>
                </a:lnTo>
                <a:lnTo>
                  <a:pt x="1110492" y="2365336"/>
                </a:lnTo>
                <a:lnTo>
                  <a:pt x="1475660" y="2642910"/>
                </a:lnTo>
                <a:lnTo>
                  <a:pt x="1239839" y="2825856"/>
                </a:lnTo>
                <a:lnTo>
                  <a:pt x="1112069" y="2925215"/>
                </a:lnTo>
                <a:lnTo>
                  <a:pt x="746900" y="2647641"/>
                </a:lnTo>
                <a:lnTo>
                  <a:pt x="1013481" y="2440249"/>
                </a:lnTo>
                <a:lnTo>
                  <a:pt x="1006383" y="2427632"/>
                </a:lnTo>
                <a:lnTo>
                  <a:pt x="744534" y="2631081"/>
                </a:lnTo>
                <a:lnTo>
                  <a:pt x="744534" y="2284114"/>
                </a:lnTo>
                <a:lnTo>
                  <a:pt x="866783" y="2189486"/>
                </a:lnTo>
                <a:lnTo>
                  <a:pt x="860473" y="2178447"/>
                </a:lnTo>
                <a:lnTo>
                  <a:pt x="738225" y="2273074"/>
                </a:lnTo>
                <a:lnTo>
                  <a:pt x="373056" y="1995500"/>
                </a:lnTo>
                <a:lnTo>
                  <a:pt x="732704" y="1716349"/>
                </a:lnTo>
                <a:close/>
                <a:moveTo>
                  <a:pt x="1480393" y="1355976"/>
                </a:moveTo>
                <a:lnTo>
                  <a:pt x="1480393" y="1702944"/>
                </a:lnTo>
                <a:lnTo>
                  <a:pt x="1391269" y="1771549"/>
                </a:lnTo>
                <a:lnTo>
                  <a:pt x="1399156" y="1781800"/>
                </a:lnTo>
                <a:lnTo>
                  <a:pt x="1483547" y="1716349"/>
                </a:lnTo>
                <a:lnTo>
                  <a:pt x="1848716" y="1993923"/>
                </a:lnTo>
                <a:lnTo>
                  <a:pt x="1658639" y="2141384"/>
                </a:lnTo>
                <a:lnTo>
                  <a:pt x="1489068" y="2273074"/>
                </a:lnTo>
                <a:lnTo>
                  <a:pt x="1123900" y="1995500"/>
                </a:lnTo>
                <a:lnTo>
                  <a:pt x="1398368" y="1782588"/>
                </a:lnTo>
                <a:lnTo>
                  <a:pt x="1390481" y="1771549"/>
                </a:lnTo>
                <a:lnTo>
                  <a:pt x="1118379" y="1982883"/>
                </a:lnTo>
                <a:lnTo>
                  <a:pt x="1118379" y="1636704"/>
                </a:lnTo>
                <a:lnTo>
                  <a:pt x="1230374" y="1549963"/>
                </a:lnTo>
                <a:lnTo>
                  <a:pt x="1480393" y="1355976"/>
                </a:lnTo>
                <a:close/>
                <a:moveTo>
                  <a:pt x="1110492" y="1064997"/>
                </a:moveTo>
                <a:lnTo>
                  <a:pt x="1475660" y="1342571"/>
                </a:lnTo>
                <a:lnTo>
                  <a:pt x="1223276" y="1538923"/>
                </a:lnTo>
                <a:lnTo>
                  <a:pt x="1230374" y="1549963"/>
                </a:lnTo>
                <a:lnTo>
                  <a:pt x="1222487" y="1539711"/>
                </a:lnTo>
                <a:lnTo>
                  <a:pt x="1112069" y="1625665"/>
                </a:lnTo>
                <a:lnTo>
                  <a:pt x="746900" y="1348091"/>
                </a:lnTo>
                <a:lnTo>
                  <a:pt x="1110492" y="1064997"/>
                </a:lnTo>
                <a:close/>
                <a:moveTo>
                  <a:pt x="1488280" y="413645"/>
                </a:moveTo>
                <a:lnTo>
                  <a:pt x="1498533" y="421530"/>
                </a:lnTo>
                <a:lnTo>
                  <a:pt x="1853448" y="691218"/>
                </a:lnTo>
                <a:lnTo>
                  <a:pt x="1489068" y="973524"/>
                </a:lnTo>
                <a:lnTo>
                  <a:pt x="1123900" y="695950"/>
                </a:lnTo>
                <a:lnTo>
                  <a:pt x="1488280" y="413645"/>
                </a:lnTo>
                <a:close/>
                <a:moveTo>
                  <a:pt x="1493012" y="117464"/>
                </a:moveTo>
                <a:lnTo>
                  <a:pt x="42118086" y="0"/>
                </a:lnTo>
                <a:lnTo>
                  <a:pt x="42198532" y="7004830"/>
                </a:lnTo>
                <a:lnTo>
                  <a:pt x="843615" y="6975464"/>
                </a:lnTo>
                <a:lnTo>
                  <a:pt x="810785" y="6950504"/>
                </a:lnTo>
                <a:lnTo>
                  <a:pt x="746900" y="6901934"/>
                </a:lnTo>
                <a:lnTo>
                  <a:pt x="746900" y="6547081"/>
                </a:lnTo>
                <a:lnTo>
                  <a:pt x="1019002" y="6335746"/>
                </a:lnTo>
                <a:lnTo>
                  <a:pt x="1012693" y="6323918"/>
                </a:lnTo>
                <a:lnTo>
                  <a:pt x="1019791" y="6334957"/>
                </a:lnTo>
                <a:lnTo>
                  <a:pt x="1110492" y="6264775"/>
                </a:lnTo>
                <a:lnTo>
                  <a:pt x="1489068" y="6553389"/>
                </a:lnTo>
                <a:lnTo>
                  <a:pt x="1870800" y="6257678"/>
                </a:lnTo>
                <a:lnTo>
                  <a:pt x="1870800" y="6139394"/>
                </a:lnTo>
                <a:lnTo>
                  <a:pt x="1857392" y="6144914"/>
                </a:lnTo>
                <a:lnTo>
                  <a:pt x="1857392" y="6251370"/>
                </a:lnTo>
                <a:lnTo>
                  <a:pt x="1495378" y="6531309"/>
                </a:lnTo>
                <a:lnTo>
                  <a:pt x="1495378" y="6185131"/>
                </a:lnTo>
                <a:lnTo>
                  <a:pt x="1857392" y="5904403"/>
                </a:lnTo>
                <a:lnTo>
                  <a:pt x="1857392" y="6144125"/>
                </a:lnTo>
                <a:lnTo>
                  <a:pt x="1870800" y="6138605"/>
                </a:lnTo>
                <a:lnTo>
                  <a:pt x="1870800" y="5887843"/>
                </a:lnTo>
                <a:lnTo>
                  <a:pt x="1739875" y="5788484"/>
                </a:lnTo>
                <a:lnTo>
                  <a:pt x="1497744" y="5604749"/>
                </a:lnTo>
                <a:lnTo>
                  <a:pt x="1497744" y="5424957"/>
                </a:lnTo>
                <a:lnTo>
                  <a:pt x="1484336" y="5427322"/>
                </a:lnTo>
                <a:lnTo>
                  <a:pt x="1484336" y="5598440"/>
                </a:lnTo>
                <a:lnTo>
                  <a:pt x="1122322" y="5879169"/>
                </a:lnTo>
                <a:lnTo>
                  <a:pt x="1122322" y="5532990"/>
                </a:lnTo>
                <a:lnTo>
                  <a:pt x="1292682" y="5400511"/>
                </a:lnTo>
                <a:lnTo>
                  <a:pt x="1285583" y="5390260"/>
                </a:lnTo>
                <a:lnTo>
                  <a:pt x="1116013" y="5521161"/>
                </a:lnTo>
                <a:lnTo>
                  <a:pt x="750844" y="5243588"/>
                </a:lnTo>
                <a:lnTo>
                  <a:pt x="1025312" y="5030676"/>
                </a:lnTo>
                <a:lnTo>
                  <a:pt x="1110492" y="4965225"/>
                </a:lnTo>
                <a:lnTo>
                  <a:pt x="1475660" y="5242799"/>
                </a:lnTo>
                <a:lnTo>
                  <a:pt x="1285583" y="5389472"/>
                </a:lnTo>
                <a:lnTo>
                  <a:pt x="1293470" y="5400511"/>
                </a:lnTo>
                <a:lnTo>
                  <a:pt x="1484336" y="5252262"/>
                </a:lnTo>
                <a:lnTo>
                  <a:pt x="1484336" y="5426534"/>
                </a:lnTo>
                <a:lnTo>
                  <a:pt x="1497744" y="5424168"/>
                </a:lnTo>
                <a:lnTo>
                  <a:pt x="1497744" y="5246742"/>
                </a:lnTo>
                <a:lnTo>
                  <a:pt x="1513518" y="5234125"/>
                </a:lnTo>
                <a:lnTo>
                  <a:pt x="1513518" y="5217565"/>
                </a:lnTo>
                <a:lnTo>
                  <a:pt x="1495378" y="5231759"/>
                </a:lnTo>
                <a:lnTo>
                  <a:pt x="1495378" y="4885580"/>
                </a:lnTo>
                <a:lnTo>
                  <a:pt x="1513518" y="4871386"/>
                </a:lnTo>
                <a:lnTo>
                  <a:pt x="1513518" y="4854826"/>
                </a:lnTo>
                <a:lnTo>
                  <a:pt x="1489068" y="4873752"/>
                </a:lnTo>
                <a:lnTo>
                  <a:pt x="1123900" y="4596178"/>
                </a:lnTo>
                <a:lnTo>
                  <a:pt x="1488280" y="4313873"/>
                </a:lnTo>
                <a:lnTo>
                  <a:pt x="1853448" y="4591447"/>
                </a:lnTo>
                <a:lnTo>
                  <a:pt x="1514307" y="4854826"/>
                </a:lnTo>
                <a:lnTo>
                  <a:pt x="1514307" y="4870598"/>
                </a:lnTo>
                <a:lnTo>
                  <a:pt x="1857392" y="4604852"/>
                </a:lnTo>
                <a:lnTo>
                  <a:pt x="1857392" y="4951031"/>
                </a:lnTo>
                <a:lnTo>
                  <a:pt x="1514307" y="5217565"/>
                </a:lnTo>
                <a:lnTo>
                  <a:pt x="1514307" y="5234125"/>
                </a:lnTo>
                <a:lnTo>
                  <a:pt x="1870800" y="4957339"/>
                </a:lnTo>
                <a:lnTo>
                  <a:pt x="1870800" y="4588292"/>
                </a:lnTo>
                <a:lnTo>
                  <a:pt x="1497744" y="4304410"/>
                </a:lnTo>
                <a:lnTo>
                  <a:pt x="1497744" y="3956654"/>
                </a:lnTo>
                <a:lnTo>
                  <a:pt x="1484336" y="3966905"/>
                </a:lnTo>
                <a:lnTo>
                  <a:pt x="1484336" y="4299679"/>
                </a:lnTo>
                <a:lnTo>
                  <a:pt x="1122322" y="4579618"/>
                </a:lnTo>
                <a:lnTo>
                  <a:pt x="1122322" y="4233439"/>
                </a:lnTo>
                <a:lnTo>
                  <a:pt x="1484336" y="3952712"/>
                </a:lnTo>
                <a:lnTo>
                  <a:pt x="1484336" y="3966117"/>
                </a:lnTo>
                <a:lnTo>
                  <a:pt x="1497744" y="3955866"/>
                </a:lnTo>
                <a:lnTo>
                  <a:pt x="1497744" y="3936152"/>
                </a:lnTo>
                <a:lnTo>
                  <a:pt x="1136519" y="3661732"/>
                </a:lnTo>
                <a:lnTo>
                  <a:pt x="1125477" y="3669618"/>
                </a:lnTo>
                <a:lnTo>
                  <a:pt x="1135730" y="3660943"/>
                </a:lnTo>
                <a:lnTo>
                  <a:pt x="1119956" y="3649115"/>
                </a:lnTo>
                <a:lnTo>
                  <a:pt x="1119956" y="3637286"/>
                </a:lnTo>
                <a:lnTo>
                  <a:pt x="1106548" y="3637286"/>
                </a:lnTo>
                <a:lnTo>
                  <a:pt x="1106548" y="3649903"/>
                </a:lnTo>
                <a:lnTo>
                  <a:pt x="744534" y="3929843"/>
                </a:lnTo>
                <a:lnTo>
                  <a:pt x="744534" y="3612841"/>
                </a:lnTo>
                <a:lnTo>
                  <a:pt x="744534" y="3584453"/>
                </a:lnTo>
                <a:lnTo>
                  <a:pt x="1106548" y="3303725"/>
                </a:lnTo>
                <a:lnTo>
                  <a:pt x="1106548" y="3617573"/>
                </a:lnTo>
                <a:lnTo>
                  <a:pt x="1106548" y="3636498"/>
                </a:lnTo>
                <a:lnTo>
                  <a:pt x="1119956" y="3636498"/>
                </a:lnTo>
                <a:lnTo>
                  <a:pt x="1119956" y="3298205"/>
                </a:lnTo>
                <a:lnTo>
                  <a:pt x="1392847" y="3086870"/>
                </a:lnTo>
                <a:lnTo>
                  <a:pt x="1483547" y="3016688"/>
                </a:lnTo>
                <a:lnTo>
                  <a:pt x="1862913" y="3304513"/>
                </a:lnTo>
                <a:lnTo>
                  <a:pt x="2243855" y="3008803"/>
                </a:lnTo>
                <a:lnTo>
                  <a:pt x="2243855" y="2891307"/>
                </a:lnTo>
                <a:lnTo>
                  <a:pt x="2231236" y="2896827"/>
                </a:lnTo>
                <a:lnTo>
                  <a:pt x="2231236" y="3002494"/>
                </a:lnTo>
                <a:lnTo>
                  <a:pt x="1869222" y="3283222"/>
                </a:lnTo>
                <a:lnTo>
                  <a:pt x="1869222" y="2937043"/>
                </a:lnTo>
                <a:lnTo>
                  <a:pt x="2231236" y="2656315"/>
                </a:lnTo>
                <a:lnTo>
                  <a:pt x="2231236" y="2896038"/>
                </a:lnTo>
                <a:lnTo>
                  <a:pt x="2243855" y="2890518"/>
                </a:lnTo>
                <a:lnTo>
                  <a:pt x="2243855" y="2639755"/>
                </a:lnTo>
                <a:lnTo>
                  <a:pt x="2113720" y="2540397"/>
                </a:lnTo>
                <a:lnTo>
                  <a:pt x="2100312" y="2546705"/>
                </a:lnTo>
                <a:lnTo>
                  <a:pt x="2226503" y="2642910"/>
                </a:lnTo>
                <a:lnTo>
                  <a:pt x="1862124" y="2925215"/>
                </a:lnTo>
                <a:lnTo>
                  <a:pt x="1496955" y="2647641"/>
                </a:lnTo>
                <a:lnTo>
                  <a:pt x="1861335" y="2365336"/>
                </a:lnTo>
                <a:lnTo>
                  <a:pt x="2099523" y="2545916"/>
                </a:lnTo>
                <a:lnTo>
                  <a:pt x="2112931" y="2539608"/>
                </a:lnTo>
                <a:lnTo>
                  <a:pt x="1870800" y="2355873"/>
                </a:lnTo>
                <a:lnTo>
                  <a:pt x="1870800" y="2176869"/>
                </a:lnTo>
                <a:lnTo>
                  <a:pt x="1857392" y="2178447"/>
                </a:lnTo>
                <a:lnTo>
                  <a:pt x="1857392" y="2350353"/>
                </a:lnTo>
                <a:lnTo>
                  <a:pt x="1496167" y="2631081"/>
                </a:lnTo>
                <a:lnTo>
                  <a:pt x="1496167" y="2284114"/>
                </a:lnTo>
                <a:lnTo>
                  <a:pt x="1666526" y="2152424"/>
                </a:lnTo>
                <a:lnTo>
                  <a:pt x="1658639" y="2141384"/>
                </a:lnTo>
                <a:lnTo>
                  <a:pt x="1666526" y="2151636"/>
                </a:lnTo>
                <a:lnTo>
                  <a:pt x="1857392" y="2003386"/>
                </a:lnTo>
                <a:lnTo>
                  <a:pt x="1857392" y="2177658"/>
                </a:lnTo>
                <a:lnTo>
                  <a:pt x="1870800" y="2176081"/>
                </a:lnTo>
                <a:lnTo>
                  <a:pt x="1870800" y="1998654"/>
                </a:lnTo>
                <a:lnTo>
                  <a:pt x="1886574" y="1986037"/>
                </a:lnTo>
                <a:lnTo>
                  <a:pt x="1886574" y="1969478"/>
                </a:lnTo>
                <a:lnTo>
                  <a:pt x="1869222" y="1982883"/>
                </a:lnTo>
                <a:lnTo>
                  <a:pt x="1869222" y="1636704"/>
                </a:lnTo>
                <a:lnTo>
                  <a:pt x="1886574" y="1623299"/>
                </a:lnTo>
                <a:lnTo>
                  <a:pt x="1886574" y="1606739"/>
                </a:lnTo>
                <a:lnTo>
                  <a:pt x="1862124" y="1625665"/>
                </a:lnTo>
                <a:lnTo>
                  <a:pt x="1496955" y="1348091"/>
                </a:lnTo>
                <a:lnTo>
                  <a:pt x="1861335" y="1064997"/>
                </a:lnTo>
                <a:lnTo>
                  <a:pt x="2226503" y="1342571"/>
                </a:lnTo>
                <a:lnTo>
                  <a:pt x="1887362" y="1605951"/>
                </a:lnTo>
                <a:lnTo>
                  <a:pt x="1887362" y="1622510"/>
                </a:lnTo>
                <a:lnTo>
                  <a:pt x="2231236" y="1355976"/>
                </a:lnTo>
                <a:lnTo>
                  <a:pt x="2231236" y="1702944"/>
                </a:lnTo>
                <a:lnTo>
                  <a:pt x="1887362" y="1968689"/>
                </a:lnTo>
                <a:lnTo>
                  <a:pt x="1887362" y="1985249"/>
                </a:lnTo>
                <a:lnTo>
                  <a:pt x="2243855" y="1709252"/>
                </a:lnTo>
                <a:lnTo>
                  <a:pt x="2243855" y="1339416"/>
                </a:lnTo>
                <a:lnTo>
                  <a:pt x="1870800" y="1056323"/>
                </a:lnTo>
                <a:lnTo>
                  <a:pt x="1870800" y="707778"/>
                </a:lnTo>
                <a:lnTo>
                  <a:pt x="1857392" y="718030"/>
                </a:lnTo>
                <a:lnTo>
                  <a:pt x="1857392" y="1050803"/>
                </a:lnTo>
                <a:lnTo>
                  <a:pt x="1496167" y="1331531"/>
                </a:lnTo>
                <a:lnTo>
                  <a:pt x="1496167" y="985352"/>
                </a:lnTo>
                <a:lnTo>
                  <a:pt x="1857392" y="704624"/>
                </a:lnTo>
                <a:lnTo>
                  <a:pt x="1857392" y="717241"/>
                </a:lnTo>
                <a:lnTo>
                  <a:pt x="1870800" y="706990"/>
                </a:lnTo>
                <a:lnTo>
                  <a:pt x="1870800" y="688064"/>
                </a:lnTo>
                <a:lnTo>
                  <a:pt x="1509574" y="412856"/>
                </a:lnTo>
                <a:lnTo>
                  <a:pt x="1498533" y="421530"/>
                </a:lnTo>
                <a:lnTo>
                  <a:pt x="1508786" y="412856"/>
                </a:lnTo>
                <a:lnTo>
                  <a:pt x="1493012" y="401028"/>
                </a:lnTo>
                <a:lnTo>
                  <a:pt x="1493012" y="119417"/>
                </a:lnTo>
                <a:lnTo>
                  <a:pt x="1493012" y="117464"/>
                </a:lnTo>
                <a:close/>
                <a:moveTo>
                  <a:pt x="1398859" y="117464"/>
                </a:moveTo>
                <a:lnTo>
                  <a:pt x="1480393" y="117464"/>
                </a:lnTo>
                <a:lnTo>
                  <a:pt x="1480393" y="201868"/>
                </a:lnTo>
                <a:lnTo>
                  <a:pt x="1480393" y="401028"/>
                </a:lnTo>
                <a:lnTo>
                  <a:pt x="1118379" y="681756"/>
                </a:lnTo>
                <a:lnTo>
                  <a:pt x="1118379" y="335577"/>
                </a:lnTo>
                <a:lnTo>
                  <a:pt x="1379242" y="132719"/>
                </a:lnTo>
                <a:lnTo>
                  <a:pt x="1398859" y="117464"/>
                </a:lnTo>
                <a:close/>
                <a:moveTo>
                  <a:pt x="840168" y="117464"/>
                </a:moveTo>
                <a:lnTo>
                  <a:pt x="1377550" y="117464"/>
                </a:lnTo>
                <a:lnTo>
                  <a:pt x="1301753" y="176360"/>
                </a:lnTo>
                <a:lnTo>
                  <a:pt x="1112069" y="323748"/>
                </a:lnTo>
                <a:lnTo>
                  <a:pt x="857417" y="130551"/>
                </a:lnTo>
                <a:lnTo>
                  <a:pt x="840168" y="117464"/>
                </a:lnTo>
                <a:close/>
              </a:path>
            </a:pathLst>
          </a:custGeom>
          <a:solidFill>
            <a:schemeClr val="bg1">
              <a:lumMod val="65000"/>
            </a:schemeClr>
          </a:solidFill>
        </p:spPr>
        <p:txBody>
          <a:bodyPr wrap="square" tIns="540000" rIns="540000">
            <a:noAutofit/>
          </a:bodyPr>
          <a:lstStyle>
            <a:lvl1pPr algn="r">
              <a:defRPr>
                <a:solidFill>
                  <a:schemeClr val="accent2">
                    <a:lumMod val="40000"/>
                    <a:lumOff val="60000"/>
                  </a:schemeClr>
                </a:solidFill>
              </a:defRPr>
            </a:lvl1pPr>
          </a:lstStyle>
          <a:p>
            <a:r>
              <a:rPr lang="fr-FR" dirty="0"/>
              <a:t>Insérez ou glissez votre image ici</a:t>
            </a:r>
          </a:p>
        </p:txBody>
      </p:sp>
      <p:sp>
        <p:nvSpPr>
          <p:cNvPr id="2" name="Titre 1">
            <a:extLst>
              <a:ext uri="{FF2B5EF4-FFF2-40B4-BE49-F238E27FC236}">
                <a16:creationId xmlns:a16="http://schemas.microsoft.com/office/drawing/2014/main" id="{D5AF0AE2-7DAE-3EB0-5E60-D2EFCEC2EA43}"/>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36782371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p:nvPr>
        </p:nvSpPr>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e la date 3">
            <a:extLst>
              <a:ext uri="{FF2B5EF4-FFF2-40B4-BE49-F238E27FC236}">
                <a16:creationId xmlns:a16="http://schemas.microsoft.com/office/drawing/2014/main" id="{E1C2B0A2-D20B-4AF8-11A0-04ADF7A00166}"/>
              </a:ext>
            </a:extLst>
          </p:cNvPr>
          <p:cNvSpPr>
            <a:spLocks noGrp="1"/>
          </p:cNvSpPr>
          <p:nvPr>
            <p:ph type="dt" sz="half" idx="10"/>
          </p:nvPr>
        </p:nvSpPr>
        <p:spPr/>
        <p:txBody>
          <a:bodyPr/>
          <a:lstStyle/>
          <a:p>
            <a:r>
              <a:rPr lang="fr-FR" smtClean="0"/>
              <a:t>.</a:t>
            </a:r>
            <a:endParaRPr lang="fr-FR"/>
          </a:p>
        </p:txBody>
      </p:sp>
      <p:sp>
        <p:nvSpPr>
          <p:cNvPr id="5" name="Espace réservé du pied de page 4">
            <a:extLst>
              <a:ext uri="{FF2B5EF4-FFF2-40B4-BE49-F238E27FC236}">
                <a16:creationId xmlns:a16="http://schemas.microsoft.com/office/drawing/2014/main" id="{E674BCD5-99F2-142E-3FEE-1ACCB474B9C4}"/>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8209301D-2360-8D20-B992-EE6672D60716}"/>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7" name="ZoneTexte 6">
            <a:extLst>
              <a:ext uri="{FF2B5EF4-FFF2-40B4-BE49-F238E27FC236}">
                <a16:creationId xmlns:a16="http://schemas.microsoft.com/office/drawing/2014/main" id="{31680F71-13D8-7F13-2E1C-1B43E34B35C6}"/>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et contenu</a:t>
            </a:r>
          </a:p>
        </p:txBody>
      </p:sp>
      <p:pic>
        <p:nvPicPr>
          <p:cNvPr id="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32F98917-083E-F98C-816F-48F1437B41BD}"/>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45618430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smtClean="0"/>
              <a:t>.</a:t>
            </a:r>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seul</a:t>
            </a:r>
          </a:p>
        </p:txBody>
      </p:sp>
      <p:pic>
        <p:nvPicPr>
          <p:cNvPr id="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8C593314-5853-721D-C381-C5C6DA55FA41}"/>
              </a:ext>
            </a:extLst>
          </p:cNvPr>
          <p:cNvSpPr>
            <a:spLocks noGrp="1"/>
          </p:cNvSpPr>
          <p:nvPr>
            <p:ph type="title"/>
          </p:nvPr>
        </p:nvSpPr>
        <p:spPr/>
        <p:txBody>
          <a:bodyPr/>
          <a:lstStyle/>
          <a:p>
            <a:r>
              <a:rPr lang="fr-FR" smtClean="0"/>
              <a:t>Modifiez le style du titre</a:t>
            </a:r>
            <a:endParaRPr lang="fr-FR"/>
          </a:p>
        </p:txBody>
      </p:sp>
    </p:spTree>
    <p:extLst>
      <p:ext uri="{BB962C8B-B14F-4D97-AF65-F5344CB8AC3E}">
        <p14:creationId xmlns:p14="http://schemas.microsoft.com/office/powerpoint/2010/main" val="26691722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9C14385-C06C-03C8-FC0B-6EDE0E294E52}"/>
              </a:ext>
            </a:extLst>
          </p:cNvPr>
          <p:cNvSpPr>
            <a:spLocks noGrp="1"/>
          </p:cNvSpPr>
          <p:nvPr>
            <p:ph type="dt" sz="half" idx="10"/>
          </p:nvPr>
        </p:nvSpPr>
        <p:spPr/>
        <p:txBody>
          <a:bodyPr/>
          <a:lstStyle/>
          <a:p>
            <a:r>
              <a:rPr lang="fr-FR" smtClean="0"/>
              <a:t>.</a:t>
            </a:r>
            <a:endParaRPr lang="fr-FR"/>
          </a:p>
        </p:txBody>
      </p:sp>
      <p:sp>
        <p:nvSpPr>
          <p:cNvPr id="3" name="Espace réservé du pied de page 2">
            <a:extLst>
              <a:ext uri="{FF2B5EF4-FFF2-40B4-BE49-F238E27FC236}">
                <a16:creationId xmlns:a16="http://schemas.microsoft.com/office/drawing/2014/main" id="{C5925030-DB19-61B7-32BA-FFFFADD4FAB2}"/>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4" name="Espace réservé du numéro de diapositive 3">
            <a:extLst>
              <a:ext uri="{FF2B5EF4-FFF2-40B4-BE49-F238E27FC236}">
                <a16:creationId xmlns:a16="http://schemas.microsoft.com/office/drawing/2014/main" id="{6A84369A-A294-0F2F-E84F-D0990A22CF47}"/>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5" name="ZoneTexte 4">
            <a:extLst>
              <a:ext uri="{FF2B5EF4-FFF2-40B4-BE49-F238E27FC236}">
                <a16:creationId xmlns:a16="http://schemas.microsoft.com/office/drawing/2014/main" id="{F661E88D-94E7-20B9-0926-4E18EFBC1BA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Vide</a:t>
            </a:r>
          </a:p>
        </p:txBody>
      </p:sp>
      <p:pic>
        <p:nvPicPr>
          <p:cNvPr id="7"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Tree>
    <p:extLst>
      <p:ext uri="{BB962C8B-B14F-4D97-AF65-F5344CB8AC3E}">
        <p14:creationId xmlns:p14="http://schemas.microsoft.com/office/powerpoint/2010/main" val="1183560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Intervenants">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651A86F0-4870-165D-E01B-6415309E1300}"/>
              </a:ext>
            </a:extLst>
          </p:cNvPr>
          <p:cNvSpPr/>
          <p:nvPr userDrawn="1"/>
        </p:nvSpPr>
        <p:spPr>
          <a:xfrm>
            <a:off x="11460163" y="0"/>
            <a:ext cx="731837"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Intervenants</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smtClean="0"/>
              <a:t>.</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25" name="Espace réservé du texte 8">
            <a:extLst>
              <a:ext uri="{FF2B5EF4-FFF2-40B4-BE49-F238E27FC236}">
                <a16:creationId xmlns:a16="http://schemas.microsoft.com/office/drawing/2014/main" id="{EE9D7CE3-0338-EF86-9151-9AA39188D19A}"/>
              </a:ext>
            </a:extLst>
          </p:cNvPr>
          <p:cNvSpPr>
            <a:spLocks noGrp="1"/>
          </p:cNvSpPr>
          <p:nvPr>
            <p:ph type="body" sz="quarter" idx="13" hasCustomPrompt="1"/>
          </p:nvPr>
        </p:nvSpPr>
        <p:spPr>
          <a:xfrm>
            <a:off x="407368"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7" name="Espace réservé du texte 8">
            <a:extLst>
              <a:ext uri="{FF2B5EF4-FFF2-40B4-BE49-F238E27FC236}">
                <a16:creationId xmlns:a16="http://schemas.microsoft.com/office/drawing/2014/main" id="{7E242CEA-B629-6061-3336-B00B5B03631E}"/>
              </a:ext>
            </a:extLst>
          </p:cNvPr>
          <p:cNvSpPr>
            <a:spLocks noGrp="1"/>
          </p:cNvSpPr>
          <p:nvPr>
            <p:ph type="body" sz="quarter" idx="16" hasCustomPrompt="1"/>
          </p:nvPr>
        </p:nvSpPr>
        <p:spPr>
          <a:xfrm>
            <a:off x="3327251"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9" name="Espace réservé du texte 8">
            <a:extLst>
              <a:ext uri="{FF2B5EF4-FFF2-40B4-BE49-F238E27FC236}">
                <a16:creationId xmlns:a16="http://schemas.microsoft.com/office/drawing/2014/main" id="{13577D77-6A07-A133-9442-B0E04B740BCB}"/>
              </a:ext>
            </a:extLst>
          </p:cNvPr>
          <p:cNvSpPr>
            <a:spLocks noGrp="1"/>
          </p:cNvSpPr>
          <p:nvPr>
            <p:ph type="body" sz="quarter" idx="18" hasCustomPrompt="1"/>
          </p:nvPr>
        </p:nvSpPr>
        <p:spPr>
          <a:xfrm>
            <a:off x="9167017"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31" name="Espace réservé du texte 8">
            <a:extLst>
              <a:ext uri="{FF2B5EF4-FFF2-40B4-BE49-F238E27FC236}">
                <a16:creationId xmlns:a16="http://schemas.microsoft.com/office/drawing/2014/main" id="{7647BCFB-4928-920C-2E15-C8AE4C72EBA8}"/>
              </a:ext>
            </a:extLst>
          </p:cNvPr>
          <p:cNvSpPr>
            <a:spLocks noGrp="1"/>
          </p:cNvSpPr>
          <p:nvPr>
            <p:ph type="body" sz="quarter" idx="20" hasCustomPrompt="1"/>
          </p:nvPr>
        </p:nvSpPr>
        <p:spPr>
          <a:xfrm>
            <a:off x="6247134" y="4583137"/>
            <a:ext cx="2592288" cy="909613"/>
          </a:xfrm>
        </p:spPr>
        <p:txBody>
          <a:bodyPr lIns="72000" rIns="72000">
            <a:normAutofit/>
          </a:bodyPr>
          <a:lstStyle>
            <a:lvl1pPr algn="ctr">
              <a:lnSpc>
                <a:spcPts val="2000"/>
              </a:lnSpc>
              <a:defRPr sz="1800" b="1">
                <a:solidFill>
                  <a:schemeClr val="tx2"/>
                </a:solidFill>
              </a:defRPr>
            </a:lvl1pPr>
            <a:lvl2pPr marL="0" indent="0" algn="ctr">
              <a:lnSpc>
                <a:spcPts val="2000"/>
              </a:lnSpc>
              <a:buNone/>
              <a:defRPr sz="1600" i="1"/>
            </a:lvl2pPr>
          </a:lstStyle>
          <a:p>
            <a:pPr lvl="0"/>
            <a:r>
              <a:rPr lang="fr-FR" dirty="0"/>
              <a:t>Prénom NOM</a:t>
            </a:r>
          </a:p>
          <a:p>
            <a:pPr lvl="1"/>
            <a:r>
              <a:rPr lang="fr-FR" dirty="0"/>
              <a:t>Fonctions</a:t>
            </a:r>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407368"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28" name="図プレースホルダー 9">
            <a:extLst>
              <a:ext uri="{FF2B5EF4-FFF2-40B4-BE49-F238E27FC236}">
                <a16:creationId xmlns:a16="http://schemas.microsoft.com/office/drawing/2014/main" id="{6BF72028-41E2-619A-D233-341EEFEC504D}"/>
              </a:ext>
            </a:extLst>
          </p:cNvPr>
          <p:cNvSpPr>
            <a:spLocks noGrp="1"/>
          </p:cNvSpPr>
          <p:nvPr>
            <p:ph type="pic" sz="quarter" idx="17" hasCustomPrompt="1"/>
          </p:nvPr>
        </p:nvSpPr>
        <p:spPr>
          <a:xfrm>
            <a:off x="3327251"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0" name="図プレースホルダー 9">
            <a:extLst>
              <a:ext uri="{FF2B5EF4-FFF2-40B4-BE49-F238E27FC236}">
                <a16:creationId xmlns:a16="http://schemas.microsoft.com/office/drawing/2014/main" id="{74AA3498-C08C-43F4-B6BB-AE8E3CC9E9CC}"/>
              </a:ext>
            </a:extLst>
          </p:cNvPr>
          <p:cNvSpPr>
            <a:spLocks noGrp="1"/>
          </p:cNvSpPr>
          <p:nvPr>
            <p:ph type="pic" sz="quarter" idx="19" hasCustomPrompt="1"/>
          </p:nvPr>
        </p:nvSpPr>
        <p:spPr>
          <a:xfrm>
            <a:off x="9167017"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2" name="図プレースホルダー 9">
            <a:extLst>
              <a:ext uri="{FF2B5EF4-FFF2-40B4-BE49-F238E27FC236}">
                <a16:creationId xmlns:a16="http://schemas.microsoft.com/office/drawing/2014/main" id="{1DC76755-C8C6-A984-C78A-E29A74AAF2E9}"/>
              </a:ext>
            </a:extLst>
          </p:cNvPr>
          <p:cNvSpPr>
            <a:spLocks noGrp="1"/>
          </p:cNvSpPr>
          <p:nvPr>
            <p:ph type="pic" sz="quarter" idx="21" hasCustomPrompt="1"/>
          </p:nvPr>
        </p:nvSpPr>
        <p:spPr>
          <a:xfrm>
            <a:off x="6247134" y="1819796"/>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pic>
        <p:nvPicPr>
          <p:cNvPr id="18"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B16D91DA-45B8-FD04-3A3A-E545BB21D2E8}"/>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20615921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ntervenant / CV">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53AF1D4-4843-AF3F-A326-45F38F216CA0}"/>
              </a:ext>
            </a:extLst>
          </p:cNvPr>
          <p:cNvSpPr/>
          <p:nvPr userDrawn="1"/>
        </p:nvSpPr>
        <p:spPr>
          <a:xfrm>
            <a:off x="7199086" y="0"/>
            <a:ext cx="499291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Intervenant / CV</a:t>
            </a:r>
          </a:p>
        </p:txBody>
      </p:sp>
      <p:sp>
        <p:nvSpPr>
          <p:cNvPr id="7" name="Espace réservé de la date 6">
            <a:extLst>
              <a:ext uri="{FF2B5EF4-FFF2-40B4-BE49-F238E27FC236}">
                <a16:creationId xmlns:a16="http://schemas.microsoft.com/office/drawing/2014/main" id="{AEB06F5F-32C6-8107-64D0-A34C291438F3}"/>
              </a:ext>
            </a:extLst>
          </p:cNvPr>
          <p:cNvSpPr>
            <a:spLocks noGrp="1"/>
          </p:cNvSpPr>
          <p:nvPr>
            <p:ph type="dt" sz="half" idx="10"/>
          </p:nvPr>
        </p:nvSpPr>
        <p:spPr>
          <a:xfrm>
            <a:off x="9875538" y="6343650"/>
            <a:ext cx="1016000" cy="365125"/>
          </a:xfrm>
        </p:spPr>
        <p:txBody>
          <a:bodyPr/>
          <a:lstStyle/>
          <a:p>
            <a:r>
              <a:rPr lang="fr-FR" smtClean="0"/>
              <a:t>.</a:t>
            </a:r>
            <a:endParaRPr lang="fr-FR" dirty="0"/>
          </a:p>
        </p:txBody>
      </p:sp>
      <p:sp>
        <p:nvSpPr>
          <p:cNvPr id="8" name="Espace réservé du pied de page 7">
            <a:extLst>
              <a:ext uri="{FF2B5EF4-FFF2-40B4-BE49-F238E27FC236}">
                <a16:creationId xmlns:a16="http://schemas.microsoft.com/office/drawing/2014/main" id="{B725FD7F-C465-8D65-075F-32AAF06B3F81}"/>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9" name="Espace réservé du numéro de diapositive 8">
            <a:extLst>
              <a:ext uri="{FF2B5EF4-FFF2-40B4-BE49-F238E27FC236}">
                <a16:creationId xmlns:a16="http://schemas.microsoft.com/office/drawing/2014/main" id="{8D38D448-932F-258E-2E58-CA802334900A}"/>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
        <p:nvSpPr>
          <p:cNvPr id="36" name="ZoneTexte 35">
            <a:extLst>
              <a:ext uri="{FF2B5EF4-FFF2-40B4-BE49-F238E27FC236}">
                <a16:creationId xmlns:a16="http://schemas.microsoft.com/office/drawing/2014/main" id="{C24E81A9-10CF-5234-1441-4D3B94BB47FE}"/>
              </a:ext>
            </a:extLst>
          </p:cNvPr>
          <p:cNvSpPr txBox="1"/>
          <p:nvPr userDrawn="1"/>
        </p:nvSpPr>
        <p:spPr>
          <a:xfrm>
            <a:off x="-101600" y="6858000"/>
            <a:ext cx="12192000" cy="276999"/>
          </a:xfrm>
          <a:prstGeom prst="rect">
            <a:avLst/>
          </a:prstGeom>
          <a:noFill/>
        </p:spPr>
        <p:txBody>
          <a:bodyPr wrap="square" rtlCol="0">
            <a:spAutoFit/>
          </a:bodyPr>
          <a:lstStyle/>
          <a:p>
            <a:r>
              <a:rPr lang="fr-FR" sz="1200" dirty="0">
                <a:solidFill>
                  <a:schemeClr val="bg1">
                    <a:lumMod val="50000"/>
                  </a:schemeClr>
                </a:solidFill>
              </a:rPr>
              <a:t>Astuce : Vous pouvez supprimer autant de blocs d’intervenant que vous le souhaitez</a:t>
            </a:r>
          </a:p>
        </p:txBody>
      </p:sp>
      <p:sp>
        <p:nvSpPr>
          <p:cNvPr id="14" name="Espace réservé du texte 2">
            <a:extLst>
              <a:ext uri="{FF2B5EF4-FFF2-40B4-BE49-F238E27FC236}">
                <a16:creationId xmlns:a16="http://schemas.microsoft.com/office/drawing/2014/main" id="{3AE77C0A-ACF9-C7EB-2F0B-D7114392665D}"/>
              </a:ext>
            </a:extLst>
          </p:cNvPr>
          <p:cNvSpPr>
            <a:spLocks noGrp="1"/>
          </p:cNvSpPr>
          <p:nvPr>
            <p:ph type="body" idx="1" hasCustomPrompt="1"/>
          </p:nvPr>
        </p:nvSpPr>
        <p:spPr>
          <a:xfrm>
            <a:off x="3467100" y="1541463"/>
            <a:ext cx="7993063" cy="823912"/>
          </a:xfrm>
        </p:spPr>
        <p:txBody>
          <a:bodyPr anchor="b">
            <a:normAutofit/>
          </a:bodyPr>
          <a:lstStyle>
            <a:lvl1pPr marL="0" indent="0">
              <a:spcBef>
                <a:spcPts val="0"/>
              </a:spcBef>
              <a:buNone/>
              <a:defRPr sz="2000" b="1">
                <a:solidFill>
                  <a:schemeClr val="tx2"/>
                </a:solidFill>
                <a:latin typeface="+mj-lt"/>
              </a:defRPr>
            </a:lvl1pPr>
            <a:lvl2pPr marL="0" indent="0">
              <a:spcBef>
                <a:spcPts val="0"/>
              </a:spcBef>
              <a:buNone/>
              <a:defRPr sz="1600" b="0" i="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Prénom NOM</a:t>
            </a:r>
          </a:p>
          <a:p>
            <a:pPr lvl="1"/>
            <a:r>
              <a:rPr lang="fr-FR" dirty="0"/>
              <a:t>Fonction/titre</a:t>
            </a:r>
          </a:p>
        </p:txBody>
      </p:sp>
      <p:sp>
        <p:nvSpPr>
          <p:cNvPr id="15" name="Espace réservé du texte 20">
            <a:extLst>
              <a:ext uri="{FF2B5EF4-FFF2-40B4-BE49-F238E27FC236}">
                <a16:creationId xmlns:a16="http://schemas.microsoft.com/office/drawing/2014/main" id="{BC7575DE-FB39-1529-3362-6DDB6F59CA2B}"/>
              </a:ext>
            </a:extLst>
          </p:cNvPr>
          <p:cNvSpPr>
            <a:spLocks noGrp="1"/>
          </p:cNvSpPr>
          <p:nvPr>
            <p:ph type="body" sz="quarter" idx="14"/>
          </p:nvPr>
        </p:nvSpPr>
        <p:spPr>
          <a:xfrm>
            <a:off x="3467100" y="2413000"/>
            <a:ext cx="7993063" cy="3500438"/>
          </a:xfrm>
        </p:spPr>
        <p:txBody>
          <a:bodyPr/>
          <a:lstStyle/>
          <a:p>
            <a:pPr lvl="0"/>
            <a:r>
              <a:rPr lang="fr-FR" smtClean="0"/>
              <a:t>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26" name="図プレースホルダー 9">
            <a:extLst>
              <a:ext uri="{FF2B5EF4-FFF2-40B4-BE49-F238E27FC236}">
                <a16:creationId xmlns:a16="http://schemas.microsoft.com/office/drawing/2014/main" id="{17DDD33A-87AA-3D6F-D996-3C0AE9416F93}"/>
              </a:ext>
            </a:extLst>
          </p:cNvPr>
          <p:cNvSpPr>
            <a:spLocks noGrp="1"/>
          </p:cNvSpPr>
          <p:nvPr>
            <p:ph type="pic" sz="quarter" idx="15" hasCustomPrompt="1"/>
          </p:nvPr>
        </p:nvSpPr>
        <p:spPr>
          <a:xfrm>
            <a:off x="572468" y="1457845"/>
            <a:ext cx="2575952" cy="2576175"/>
          </a:xfrm>
          <a:prstGeom prst="ellipse">
            <a:avLst/>
          </a:prstGeom>
          <a:solidFill>
            <a:schemeClr val="bg1">
              <a:lumMod val="65000"/>
            </a:schemeClr>
          </a:solidFill>
        </p:spPr>
        <p:txBody>
          <a:bodyPr>
            <a:normAutofit/>
          </a:bodyPr>
          <a:lstStyle>
            <a:lvl1pPr algn="ctr">
              <a:defRPr sz="1200">
                <a:solidFill>
                  <a:schemeClr val="accent2">
                    <a:lumMod val="40000"/>
                    <a:lumOff val="60000"/>
                  </a:schemeClr>
                </a:solidFill>
              </a:defRPr>
            </a:lvl1pPr>
          </a:lstStyle>
          <a:p>
            <a:r>
              <a:rPr lang="fr-FR" dirty="0"/>
              <a:t>Insérez un portrait ici</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09A53DC-AB4B-EC82-92B3-B8B715CDC6A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89680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ita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24" name="Image 2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Tree>
    <p:extLst>
      <p:ext uri="{BB962C8B-B14F-4D97-AF65-F5344CB8AC3E}">
        <p14:creationId xmlns:p14="http://schemas.microsoft.com/office/powerpoint/2010/main" val="10029345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tation Bleu foncé">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Bleu foncé</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CD1C80FF-3EC2-C65E-39A3-3D5B556D3A76}"/>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DD99EE02-4A21-0C84-48D4-82F813D3CEA1}"/>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42398024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tation clair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Citation claire</a:t>
            </a: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tx2"/>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930F834B-23C4-8EC1-2C21-5E1E110A7BF9}"/>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A31F7F2B-1941-1250-D680-FD079465EC46}"/>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tx1"/>
                </a:solidFill>
              </a:defRPr>
            </a:lvl1pPr>
          </a:lstStyle>
          <a:p>
            <a:r>
              <a:rPr lang="fr-FR" dirty="0"/>
              <a:t>Ici votre citation qui peut être sur plusieurs lignes ’’ </a:t>
            </a:r>
          </a:p>
        </p:txBody>
      </p:sp>
    </p:spTree>
    <p:extLst>
      <p:ext uri="{BB962C8B-B14F-4D97-AF65-F5344CB8AC3E}">
        <p14:creationId xmlns:p14="http://schemas.microsoft.com/office/powerpoint/2010/main" val="42113619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ita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Citation Gris</a:t>
            </a:r>
          </a:p>
          <a:p>
            <a:endParaRPr lang="fr-FR" sz="1200" dirty="0">
              <a:solidFill>
                <a:schemeClr val="bg1">
                  <a:lumMod val="50000"/>
                </a:schemeClr>
              </a:solidFill>
            </a:endParaRPr>
          </a:p>
        </p:txBody>
      </p:sp>
      <p:sp>
        <p:nvSpPr>
          <p:cNvPr id="13" name="ZoneTexte 12">
            <a:extLst>
              <a:ext uri="{FF2B5EF4-FFF2-40B4-BE49-F238E27FC236}">
                <a16:creationId xmlns:a16="http://schemas.microsoft.com/office/drawing/2014/main" id="{00475712-48BB-EC3B-E6C3-3284AF014AB8}"/>
              </a:ext>
            </a:extLst>
          </p:cNvPr>
          <p:cNvSpPr txBox="1"/>
          <p:nvPr userDrawn="1"/>
        </p:nvSpPr>
        <p:spPr>
          <a:xfrm>
            <a:off x="327692" y="1548040"/>
            <a:ext cx="1325468" cy="2169825"/>
          </a:xfrm>
          <a:prstGeom prst="rect">
            <a:avLst/>
          </a:prstGeom>
          <a:noFill/>
        </p:spPr>
        <p:txBody>
          <a:bodyPr wrap="square" rtlCol="0">
            <a:spAutoFit/>
          </a:bodyPr>
          <a:lstStyle/>
          <a:p>
            <a:pPr algn="r"/>
            <a:r>
              <a:rPr lang="fr-FR" sz="13500" dirty="0">
                <a:solidFill>
                  <a:schemeClr val="bg1"/>
                </a:solidFill>
                <a:latin typeface="+mj-lt"/>
              </a:rPr>
              <a:t>“</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endParaRPr lang="fr-FR" sz="1200" dirty="0">
              <a:solidFill>
                <a:schemeClr val="bg1">
                  <a:lumMod val="50000"/>
                </a:schemeClr>
              </a:solidFill>
            </a:endParaRPr>
          </a:p>
        </p:txBody>
      </p:sp>
      <p:pic>
        <p:nvPicPr>
          <p:cNvPr id="14" name="Image 13">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pic>
        <p:nvPicPr>
          <p:cNvPr id="16"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sp>
        <p:nvSpPr>
          <p:cNvPr id="8" name="Espace réservé du texte 2">
            <a:extLst>
              <a:ext uri="{FF2B5EF4-FFF2-40B4-BE49-F238E27FC236}">
                <a16:creationId xmlns:a16="http://schemas.microsoft.com/office/drawing/2014/main" id="{5E9AB1AA-33F6-3FFD-8F1A-9BB4B728DF31}"/>
              </a:ext>
            </a:extLst>
          </p:cNvPr>
          <p:cNvSpPr>
            <a:spLocks noGrp="1"/>
          </p:cNvSpPr>
          <p:nvPr>
            <p:ph type="body" idx="1" hasCustomPrompt="1"/>
          </p:nvPr>
        </p:nvSpPr>
        <p:spPr>
          <a:xfrm>
            <a:off x="1734459" y="4702629"/>
            <a:ext cx="7380000"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9" name="Titre 1">
            <a:extLst>
              <a:ext uri="{FF2B5EF4-FFF2-40B4-BE49-F238E27FC236}">
                <a16:creationId xmlns:a16="http://schemas.microsoft.com/office/drawing/2014/main" id="{1EB622B9-FCAB-DF76-D3A8-8B7A3392A585}"/>
              </a:ext>
            </a:extLst>
          </p:cNvPr>
          <p:cNvSpPr>
            <a:spLocks noGrp="1"/>
          </p:cNvSpPr>
          <p:nvPr>
            <p:ph type="title" hasCustomPrompt="1"/>
          </p:nvPr>
        </p:nvSpPr>
        <p:spPr>
          <a:xfrm>
            <a:off x="1734459" y="2171700"/>
            <a:ext cx="7380000" cy="2400300"/>
          </a:xfrm>
        </p:spPr>
        <p:txBody>
          <a:bodyPr anchor="t">
            <a:normAutofit/>
          </a:bodyPr>
          <a:lstStyle>
            <a:lvl1pPr>
              <a:defRPr sz="4000">
                <a:solidFill>
                  <a:schemeClr val="bg1"/>
                </a:solidFill>
              </a:defRPr>
            </a:lvl1pPr>
          </a:lstStyle>
          <a:p>
            <a:r>
              <a:rPr lang="fr-FR" dirty="0"/>
              <a:t>Ici votre citation qui peut être sur plusieurs lignes ’’ </a:t>
            </a:r>
          </a:p>
        </p:txBody>
      </p:sp>
    </p:spTree>
    <p:extLst>
      <p:ext uri="{BB962C8B-B14F-4D97-AF65-F5344CB8AC3E}">
        <p14:creationId xmlns:p14="http://schemas.microsoft.com/office/powerpoint/2010/main" val="2592697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re CEA lite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sp>
        <p:nvSpPr>
          <p:cNvPr id="4" name="ZoneTexte 3">
            <a:extLst>
              <a:ext uri="{FF2B5EF4-FFF2-40B4-BE49-F238E27FC236}">
                <a16:creationId xmlns:a16="http://schemas.microsoft.com/office/drawing/2014/main" id="{772B667D-CC06-7D82-8E0F-CFDA021D6AD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liten</a:t>
            </a:r>
            <a:endParaRPr lang="fr-FR" sz="1200" dirty="0">
              <a:solidFill>
                <a:schemeClr val="bg1">
                  <a:lumMod val="50000"/>
                </a:schemeClr>
              </a:solidFill>
            </a:endParaRPr>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31838" y="728663"/>
            <a:ext cx="4053600" cy="1804999"/>
          </a:xfrm>
          <a:prstGeom prst="rect">
            <a:avLst/>
          </a:prstGeom>
        </p:spPr>
      </p:pic>
      <p:sp>
        <p:nvSpPr>
          <p:cNvPr id="6" name="Rectangle 5">
            <a:extLst>
              <a:ext uri="{FF2B5EF4-FFF2-40B4-BE49-F238E27FC236}">
                <a16:creationId xmlns:a16="http://schemas.microsoft.com/office/drawing/2014/main" id="{31F5FF40-204E-79EE-35CB-85711491D064}"/>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22917706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suel citation">
    <p:spTree>
      <p:nvGrpSpPr>
        <p:cNvPr id="1" name=""/>
        <p:cNvGrpSpPr/>
        <p:nvPr/>
      </p:nvGrpSpPr>
      <p:grpSpPr>
        <a:xfrm>
          <a:off x="0" y="0"/>
          <a:ext cx="0" cy="0"/>
          <a:chOff x="0" y="0"/>
          <a:chExt cx="0" cy="0"/>
        </a:xfrm>
      </p:grpSpPr>
      <p:grpSp>
        <p:nvGrpSpPr>
          <p:cNvPr id="19" name="Groupe 18">
            <a:extLst>
              <a:ext uri="{FF2B5EF4-FFF2-40B4-BE49-F238E27FC236}">
                <a16:creationId xmlns:a16="http://schemas.microsoft.com/office/drawing/2014/main" id="{75131BF9-1179-4373-984B-3BA3810DA921}"/>
              </a:ext>
            </a:extLst>
          </p:cNvPr>
          <p:cNvGrpSpPr/>
          <p:nvPr userDrawn="1"/>
        </p:nvGrpSpPr>
        <p:grpSpPr>
          <a:xfrm>
            <a:off x="206373" y="6296024"/>
            <a:ext cx="468000" cy="468000"/>
            <a:chOff x="206373" y="6296024"/>
            <a:chExt cx="468000" cy="468000"/>
          </a:xfrm>
        </p:grpSpPr>
        <p:sp>
          <p:nvSpPr>
            <p:cNvPr id="20" name="Rectangle 19">
              <a:extLst>
                <a:ext uri="{FF2B5EF4-FFF2-40B4-BE49-F238E27FC236}">
                  <a16:creationId xmlns:a16="http://schemas.microsoft.com/office/drawing/2014/main" id="{26D7E0A0-6204-A96D-17C4-F1F3019C9994}"/>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21" name="Logo CEA">
              <a:extLst>
                <a:ext uri="{FF2B5EF4-FFF2-40B4-BE49-F238E27FC236}">
                  <a16:creationId xmlns:a16="http://schemas.microsoft.com/office/drawing/2014/main" id="{925ECDAD-C79A-E959-8415-90319293CF8E}"/>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9" name="Espace réservé pour une image  8">
            <a:extLst>
              <a:ext uri="{FF2B5EF4-FFF2-40B4-BE49-F238E27FC236}">
                <a16:creationId xmlns:a16="http://schemas.microsoft.com/office/drawing/2014/main" id="{4C4230D1-9E7A-4F15-722D-49C58B4ED767}"/>
              </a:ext>
            </a:extLst>
          </p:cNvPr>
          <p:cNvSpPr>
            <a:spLocks noGrp="1"/>
          </p:cNvSpPr>
          <p:nvPr>
            <p:ph type="pic" sz="quarter" idx="13" hasCustomPrompt="1"/>
          </p:nvPr>
        </p:nvSpPr>
        <p:spPr>
          <a:xfrm>
            <a:off x="1" y="0"/>
            <a:ext cx="12192000" cy="6858000"/>
          </a:xfrm>
          <a:custGeom>
            <a:avLst/>
            <a:gdLst>
              <a:gd name="connsiteX0" fmla="*/ 257896 w 12192000"/>
              <a:gd name="connsiteY0" fmla="*/ 6343650 h 6858000"/>
              <a:gd name="connsiteX1" fmla="*/ 257896 w 12192000"/>
              <a:gd name="connsiteY1" fmla="*/ 6707250 h 6858000"/>
              <a:gd name="connsiteX2" fmla="*/ 621496 w 12192000"/>
              <a:gd name="connsiteY2" fmla="*/ 6707250 h 6858000"/>
              <a:gd name="connsiteX3" fmla="*/ 621496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6" y="6343650"/>
                </a:moveTo>
                <a:lnTo>
                  <a:pt x="257896" y="6707250"/>
                </a:lnTo>
                <a:lnTo>
                  <a:pt x="621496" y="6707250"/>
                </a:lnTo>
                <a:lnTo>
                  <a:pt x="621496"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hasCustomPrompt="1"/>
          </p:nvPr>
        </p:nvSpPr>
        <p:spPr>
          <a:xfrm>
            <a:off x="1683658" y="4702629"/>
            <a:ext cx="8323941" cy="504372"/>
          </a:xfrm>
        </p:spPr>
        <p:txBody>
          <a:bodyPr anchor="t">
            <a:normAutofit/>
          </a:bodyPr>
          <a:lstStyle>
            <a:lvl1pPr marL="0" indent="0" algn="r">
              <a:buNone/>
              <a:defRPr sz="1800" i="1">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Ici l’auteur de la citation</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citation</a:t>
            </a:r>
          </a:p>
          <a:p>
            <a:endParaRPr lang="fr-FR" sz="1200" dirty="0">
              <a:solidFill>
                <a:schemeClr val="bg1">
                  <a:lumMod val="50000"/>
                </a:schemeClr>
              </a:solidFill>
            </a:endParaRP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1683658" y="1714500"/>
            <a:ext cx="8323941" cy="2857500"/>
          </a:xfrm>
        </p:spPr>
        <p:txBody>
          <a:bodyPr tIns="468000" anchor="b">
            <a:normAutofit/>
          </a:bodyPr>
          <a:lstStyle>
            <a:lvl1pPr marL="571500" indent="-571500">
              <a:buSzPct val="200000"/>
              <a:buFont typeface="Arial Black" panose="020B0A04020102020204" pitchFamily="34" charset="0"/>
              <a:buChar char="“"/>
              <a:defRPr sz="4000">
                <a:solidFill>
                  <a:schemeClr val="bg1"/>
                </a:solidFill>
              </a:defRPr>
            </a:lvl1pPr>
          </a:lstStyle>
          <a:p>
            <a:r>
              <a:rPr lang="fr-FR" dirty="0"/>
              <a:t>Ici votre citation qui peut être sur plusieurs lignes ’’ </a:t>
            </a: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:Pour fermer les guillemets de fin de citation ajoutez 2 apostrophes à la fin de votre texte (touche [4] du clavier)</a:t>
            </a:r>
          </a:p>
          <a:p>
            <a:r>
              <a:rPr lang="fr-FR" sz="1200" dirty="0">
                <a:solidFill>
                  <a:schemeClr val="bg1">
                    <a:lumMod val="50000"/>
                  </a:schemeClr>
                </a:solidFill>
              </a:rPr>
              <a:t>Astuce :Après avoir insérez votre image, placez celle-ci en arrière plan : Clic droit + « Arrière plan »</a:t>
            </a:r>
          </a:p>
          <a:p>
            <a:r>
              <a:rPr lang="fr-FR" sz="1200" dirty="0">
                <a:solidFill>
                  <a:schemeClr val="bg1">
                    <a:lumMod val="50000"/>
                  </a:schemeClr>
                </a:solidFill>
              </a:rPr>
              <a:t>Astuce :Après avoir insérez votre image, adaptez si besoin la couleur du texte en fonction de celle-ci</a:t>
            </a:r>
          </a:p>
        </p:txBody>
      </p:sp>
    </p:spTree>
    <p:extLst>
      <p:ext uri="{BB962C8B-B14F-4D97-AF65-F5344CB8AC3E}">
        <p14:creationId xmlns:p14="http://schemas.microsoft.com/office/powerpoint/2010/main" val="27875902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suel pleine pa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74F437C1-0C37-DF8E-EF64-2BA107BEFB2F}"/>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19AF48E4-0EE8-3CC7-27AA-1591F5F46EA9}"/>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3" name="Logo CEA">
              <a:extLst>
                <a:ext uri="{FF2B5EF4-FFF2-40B4-BE49-F238E27FC236}">
                  <a16:creationId xmlns:a16="http://schemas.microsoft.com/office/drawing/2014/main" id="{DFA7C964-126E-3D36-7408-04B6C0889C8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7" name="Espace réservé pour une image  6">
            <a:extLst>
              <a:ext uri="{FF2B5EF4-FFF2-40B4-BE49-F238E27FC236}">
                <a16:creationId xmlns:a16="http://schemas.microsoft.com/office/drawing/2014/main" id="{C5DB15CE-1737-19C7-773E-184AB58648CC}"/>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872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Tree>
    <p:extLst>
      <p:ext uri="{BB962C8B-B14F-4D97-AF65-F5344CB8AC3E}">
        <p14:creationId xmlns:p14="http://schemas.microsoft.com/office/powerpoint/2010/main" val="33464277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suel pleine page + texte">
    <p:spTree>
      <p:nvGrpSpPr>
        <p:cNvPr id="1" name=""/>
        <p:cNvGrpSpPr/>
        <p:nvPr/>
      </p:nvGrpSpPr>
      <p:grpSpPr>
        <a:xfrm>
          <a:off x="0" y="0"/>
          <a:ext cx="0" cy="0"/>
          <a:chOff x="0" y="0"/>
          <a:chExt cx="0" cy="0"/>
        </a:xfrm>
      </p:grpSpPr>
      <p:grpSp>
        <p:nvGrpSpPr>
          <p:cNvPr id="10" name="Groupe 9">
            <a:extLst>
              <a:ext uri="{FF2B5EF4-FFF2-40B4-BE49-F238E27FC236}">
                <a16:creationId xmlns:a16="http://schemas.microsoft.com/office/drawing/2014/main" id="{E2FB537C-FD4D-0AEC-C133-0DAF4636E2B9}"/>
              </a:ext>
            </a:extLst>
          </p:cNvPr>
          <p:cNvGrpSpPr/>
          <p:nvPr userDrawn="1"/>
        </p:nvGrpSpPr>
        <p:grpSpPr>
          <a:xfrm>
            <a:off x="206373" y="6296024"/>
            <a:ext cx="468000" cy="468000"/>
            <a:chOff x="206373" y="6296024"/>
            <a:chExt cx="468000" cy="468000"/>
          </a:xfrm>
        </p:grpSpPr>
        <p:sp>
          <p:nvSpPr>
            <p:cNvPr id="12" name="Rectangle 11">
              <a:extLst>
                <a:ext uri="{FF2B5EF4-FFF2-40B4-BE49-F238E27FC236}">
                  <a16:creationId xmlns:a16="http://schemas.microsoft.com/office/drawing/2014/main" id="{D16ABDD6-A390-2C6E-2047-D4A9A9710027}"/>
                </a:ext>
              </a:extLst>
            </p:cNvPr>
            <p:cNvSpPr/>
            <p:nvPr userDrawn="1"/>
          </p:nvSpPr>
          <p:spPr>
            <a:xfrm>
              <a:off x="206373" y="6296024"/>
              <a:ext cx="468000" cy="46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44000" tIns="108000" rIns="144000" bIns="144000" rtlCol="0" anchor="ctr">
              <a:spAutoFit/>
            </a:bodyPr>
            <a:lstStyle/>
            <a:p>
              <a:pPr algn="ctr"/>
              <a:endParaRPr lang="fr-FR" dirty="0"/>
            </a:p>
          </p:txBody>
        </p:sp>
        <p:pic>
          <p:nvPicPr>
            <p:cNvPr id="17" name="Logo CEA">
              <a:extLst>
                <a:ext uri="{FF2B5EF4-FFF2-40B4-BE49-F238E27FC236}">
                  <a16:creationId xmlns:a16="http://schemas.microsoft.com/office/drawing/2014/main" id="{B331915A-1A76-4EF6-2A1C-75D200A8FEE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grpSp>
      <p:sp>
        <p:nvSpPr>
          <p:cNvPr id="8" name="Espace réservé pour une image  7">
            <a:extLst>
              <a:ext uri="{FF2B5EF4-FFF2-40B4-BE49-F238E27FC236}">
                <a16:creationId xmlns:a16="http://schemas.microsoft.com/office/drawing/2014/main" id="{BB2888C6-4081-3327-01C0-D9EA23523CDB}"/>
              </a:ext>
            </a:extLst>
          </p:cNvPr>
          <p:cNvSpPr>
            <a:spLocks noGrp="1"/>
          </p:cNvSpPr>
          <p:nvPr>
            <p:ph type="pic" sz="quarter" idx="13" hasCustomPrompt="1"/>
          </p:nvPr>
        </p:nvSpPr>
        <p:spPr>
          <a:xfrm>
            <a:off x="0" y="0"/>
            <a:ext cx="12192000" cy="6858000"/>
          </a:xfrm>
          <a:custGeom>
            <a:avLst/>
            <a:gdLst>
              <a:gd name="connsiteX0" fmla="*/ 257897 w 12192000"/>
              <a:gd name="connsiteY0" fmla="*/ 6343650 h 6858000"/>
              <a:gd name="connsiteX1" fmla="*/ 257897 w 12192000"/>
              <a:gd name="connsiteY1" fmla="*/ 6707250 h 6858000"/>
              <a:gd name="connsiteX2" fmla="*/ 621497 w 12192000"/>
              <a:gd name="connsiteY2" fmla="*/ 6707250 h 6858000"/>
              <a:gd name="connsiteX3" fmla="*/ 621497 w 12192000"/>
              <a:gd name="connsiteY3" fmla="*/ 6343650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257897" y="6343650"/>
                </a:moveTo>
                <a:lnTo>
                  <a:pt x="257897" y="6707250"/>
                </a:lnTo>
                <a:lnTo>
                  <a:pt x="621497" y="6707250"/>
                </a:lnTo>
                <a:lnTo>
                  <a:pt x="621497" y="6343650"/>
                </a:lnTo>
                <a:close/>
                <a:moveTo>
                  <a:pt x="0" y="0"/>
                </a:moveTo>
                <a:lnTo>
                  <a:pt x="12192000" y="0"/>
                </a:lnTo>
                <a:lnTo>
                  <a:pt x="12192000" y="6858000"/>
                </a:lnTo>
                <a:lnTo>
                  <a:pt x="0" y="6858000"/>
                </a:lnTo>
                <a:close/>
              </a:path>
            </a:pathLst>
          </a:custGeom>
          <a:solidFill>
            <a:schemeClr val="bg1">
              <a:lumMod val="65000"/>
            </a:schemeClr>
          </a:solidFill>
        </p:spPr>
        <p:txBody>
          <a:bodyPr wrap="square" tIns="1260000">
            <a:noAutofit/>
          </a:bodyPr>
          <a:lstStyle>
            <a:lvl1pPr algn="ctr">
              <a:defRPr>
                <a:solidFill>
                  <a:schemeClr val="accent2">
                    <a:lumMod val="40000"/>
                    <a:lumOff val="60000"/>
                  </a:schemeClr>
                </a:solidFill>
              </a:defRPr>
            </a:lvl1pPr>
          </a:lstStyle>
          <a:p>
            <a:r>
              <a:rPr lang="fr-FR" dirty="0"/>
              <a:t>Insérez ou glissez votre image ici, puis placez votre image en arrière plan</a:t>
            </a:r>
          </a:p>
          <a:p>
            <a:endParaRPr lang="fr-FR" dirty="0"/>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tx2"/>
                </a:solidFill>
              </a:defRPr>
            </a:lvl1pPr>
          </a:lstStyle>
          <a:p>
            <a:fld id="{0CBC77A0-1F4E-42FF-9FFC-F45C3A64AF90}" type="slidenum">
              <a:rPr lang="fr-FR" smtClean="0"/>
              <a:pPr/>
              <a:t>‹N°›</a:t>
            </a:fld>
            <a:endParaRPr lang="fr-FR" dirty="0"/>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Visuel pleine page + texte</a:t>
            </a:r>
          </a:p>
          <a:p>
            <a:endParaRPr lang="fr-FR" sz="1200" dirty="0">
              <a:solidFill>
                <a:schemeClr val="bg1">
                  <a:lumMod val="50000"/>
                </a:schemeClr>
              </a:solidFill>
            </a:endParaRPr>
          </a:p>
        </p:txBody>
      </p:sp>
      <p:sp>
        <p:nvSpPr>
          <p:cNvPr id="15" name="ZoneTexte 14">
            <a:extLst>
              <a:ext uri="{FF2B5EF4-FFF2-40B4-BE49-F238E27FC236}">
                <a16:creationId xmlns:a16="http://schemas.microsoft.com/office/drawing/2014/main" id="{19AF9AF5-2FC3-0945-F0DB-EE6D50A5F6C8}"/>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:Après avoir insérez votre image, placez celle-ci en arrière plan : Clic droit + « Arrière plan »</a:t>
            </a:r>
          </a:p>
          <a:p>
            <a:endParaRPr lang="fr-FR" sz="1200" dirty="0">
              <a:solidFill>
                <a:schemeClr val="bg1">
                  <a:lumMod val="50000"/>
                </a:schemeClr>
              </a:solidFill>
            </a:endParaRPr>
          </a:p>
        </p:txBody>
      </p:sp>
      <p:sp>
        <p:nvSpPr>
          <p:cNvPr id="13" name="Espace réservé du texte 12">
            <a:extLst>
              <a:ext uri="{FF2B5EF4-FFF2-40B4-BE49-F238E27FC236}">
                <a16:creationId xmlns:a16="http://schemas.microsoft.com/office/drawing/2014/main" id="{4DB704B1-C9AF-2DEE-2915-BA6F9894D57C}"/>
              </a:ext>
            </a:extLst>
          </p:cNvPr>
          <p:cNvSpPr>
            <a:spLocks noGrp="1"/>
          </p:cNvSpPr>
          <p:nvPr>
            <p:ph type="body" sz="quarter" idx="15" hasCustomPrompt="1"/>
          </p:nvPr>
        </p:nvSpPr>
        <p:spPr>
          <a:xfrm>
            <a:off x="618477" y="1640114"/>
            <a:ext cx="11573522" cy="3439886"/>
          </a:xfrm>
          <a:custGeom>
            <a:avLst/>
            <a:gdLst>
              <a:gd name="connsiteX0" fmla="*/ 388580 w 11573522"/>
              <a:gd name="connsiteY0" fmla="*/ 2811978 h 3439886"/>
              <a:gd name="connsiteX1" fmla="*/ 266084 w 11573522"/>
              <a:gd name="connsiteY1" fmla="*/ 2905253 h 3439886"/>
              <a:gd name="connsiteX2" fmla="*/ 200780 w 11573522"/>
              <a:gd name="connsiteY2" fmla="*/ 2954731 h 3439886"/>
              <a:gd name="connsiteX3" fmla="*/ 388175 w 11573522"/>
              <a:gd name="connsiteY3" fmla="*/ 3100322 h 3439886"/>
              <a:gd name="connsiteX4" fmla="*/ 575977 w 11573522"/>
              <a:gd name="connsiteY4" fmla="*/ 2957569 h 3439886"/>
              <a:gd name="connsiteX5" fmla="*/ 388580 w 11573522"/>
              <a:gd name="connsiteY5" fmla="*/ 2811978 h 3439886"/>
              <a:gd name="connsiteX6" fmla="*/ 386147 w 11573522"/>
              <a:gd name="connsiteY6" fmla="*/ 0 h 3439886"/>
              <a:gd name="connsiteX7" fmla="*/ 392637 w 11573522"/>
              <a:gd name="connsiteY7" fmla="*/ 0 h 3439886"/>
              <a:gd name="connsiteX8" fmla="*/ 392637 w 11573522"/>
              <a:gd name="connsiteY8" fmla="*/ 28893 h 3439886"/>
              <a:gd name="connsiteX9" fmla="*/ 392637 w 11573522"/>
              <a:gd name="connsiteY9" fmla="*/ 131318 h 3439886"/>
              <a:gd name="connsiteX10" fmla="*/ 578816 w 11573522"/>
              <a:gd name="connsiteY10" fmla="*/ 275693 h 3439886"/>
              <a:gd name="connsiteX11" fmla="*/ 578816 w 11573522"/>
              <a:gd name="connsiteY11" fmla="*/ 97658 h 3439886"/>
              <a:gd name="connsiteX12" fmla="*/ 462924 w 11573522"/>
              <a:gd name="connsiteY12" fmla="*/ 7536 h 3439886"/>
              <a:gd name="connsiteX13" fmla="*/ 453234 w 11573522"/>
              <a:gd name="connsiteY13" fmla="*/ 0 h 3439886"/>
              <a:gd name="connsiteX14" fmla="*/ 464209 w 11573522"/>
              <a:gd name="connsiteY14" fmla="*/ 0 h 3439886"/>
              <a:gd name="connsiteX15" fmla="*/ 484510 w 11573522"/>
              <a:gd name="connsiteY15" fmla="*/ 15775 h 3439886"/>
              <a:gd name="connsiteX16" fmla="*/ 582061 w 11573522"/>
              <a:gd name="connsiteY16" fmla="*/ 91574 h 3439886"/>
              <a:gd name="connsiteX17" fmla="*/ 695192 w 11573522"/>
              <a:gd name="connsiteY17" fmla="*/ 5744 h 3439886"/>
              <a:gd name="connsiteX18" fmla="*/ 702764 w 11573522"/>
              <a:gd name="connsiteY18" fmla="*/ 0 h 3439886"/>
              <a:gd name="connsiteX19" fmla="*/ 2758098 w 11573522"/>
              <a:gd name="connsiteY19" fmla="*/ 0 h 3439886"/>
              <a:gd name="connsiteX20" fmla="*/ 2764588 w 11573522"/>
              <a:gd name="connsiteY20" fmla="*/ 0 h 3439886"/>
              <a:gd name="connsiteX21" fmla="*/ 2825185 w 11573522"/>
              <a:gd name="connsiteY21" fmla="*/ 0 h 3439886"/>
              <a:gd name="connsiteX22" fmla="*/ 2836160 w 11573522"/>
              <a:gd name="connsiteY22" fmla="*/ 0 h 3439886"/>
              <a:gd name="connsiteX23" fmla="*/ 3074715 w 11573522"/>
              <a:gd name="connsiteY23" fmla="*/ 0 h 3439886"/>
              <a:gd name="connsiteX24" fmla="*/ 9201571 w 11573522"/>
              <a:gd name="connsiteY24" fmla="*/ 0 h 3439886"/>
              <a:gd name="connsiteX25" fmla="*/ 11573522 w 11573522"/>
              <a:gd name="connsiteY25" fmla="*/ 0 h 3439886"/>
              <a:gd name="connsiteX26" fmla="*/ 11573522 w 11573522"/>
              <a:gd name="connsiteY26" fmla="*/ 3439886 h 3439886"/>
              <a:gd name="connsiteX27" fmla="*/ 962936 w 11573522"/>
              <a:gd name="connsiteY27" fmla="*/ 3439886 h 3439886"/>
              <a:gd name="connsiteX28" fmla="*/ 962936 w 11573522"/>
              <a:gd name="connsiteY28" fmla="*/ 3439632 h 3439886"/>
              <a:gd name="connsiteX29" fmla="*/ 962936 w 11573522"/>
              <a:gd name="connsiteY29" fmla="*/ 3438953 h 3439886"/>
              <a:gd name="connsiteX30" fmla="*/ 776757 w 11573522"/>
              <a:gd name="connsiteY30" fmla="*/ 3294579 h 3439886"/>
              <a:gd name="connsiteX31" fmla="*/ 776757 w 11573522"/>
              <a:gd name="connsiteY31" fmla="*/ 3429148 h 3439886"/>
              <a:gd name="connsiteX32" fmla="*/ 776757 w 11573522"/>
              <a:gd name="connsiteY32" fmla="*/ 3439886 h 3439886"/>
              <a:gd name="connsiteX33" fmla="*/ 769862 w 11573522"/>
              <a:gd name="connsiteY33" fmla="*/ 3439886 h 3439886"/>
              <a:gd name="connsiteX34" fmla="*/ 769862 w 11573522"/>
              <a:gd name="connsiteY34" fmla="*/ 3414403 h 3439886"/>
              <a:gd name="connsiteX35" fmla="*/ 769862 w 11573522"/>
              <a:gd name="connsiteY35" fmla="*/ 3292145 h 3439886"/>
              <a:gd name="connsiteX36" fmla="*/ 629924 w 11573522"/>
              <a:gd name="connsiteY36" fmla="*/ 3183458 h 3439886"/>
              <a:gd name="connsiteX37" fmla="*/ 633168 w 11573522"/>
              <a:gd name="connsiteY37" fmla="*/ 3177375 h 3439886"/>
              <a:gd name="connsiteX38" fmla="*/ 771079 w 11573522"/>
              <a:gd name="connsiteY38" fmla="*/ 3284034 h 3439886"/>
              <a:gd name="connsiteX39" fmla="*/ 771079 w 11573522"/>
              <a:gd name="connsiteY39" fmla="*/ 3105999 h 3439886"/>
              <a:gd name="connsiteX40" fmla="*/ 704963 w 11573522"/>
              <a:gd name="connsiteY40" fmla="*/ 3054900 h 3439886"/>
              <a:gd name="connsiteX41" fmla="*/ 708614 w 11573522"/>
              <a:gd name="connsiteY41" fmla="*/ 3049222 h 3439886"/>
              <a:gd name="connsiteX42" fmla="*/ 774323 w 11573522"/>
              <a:gd name="connsiteY42" fmla="*/ 3100322 h 3439886"/>
              <a:gd name="connsiteX43" fmla="*/ 962125 w 11573522"/>
              <a:gd name="connsiteY43" fmla="*/ 2957569 h 3439886"/>
              <a:gd name="connsiteX44" fmla="*/ 824621 w 11573522"/>
              <a:gd name="connsiteY44" fmla="*/ 2850911 h 3439886"/>
              <a:gd name="connsiteX45" fmla="*/ 828271 w 11573522"/>
              <a:gd name="connsiteY45" fmla="*/ 2844422 h 3439886"/>
              <a:gd name="connsiteX46" fmla="*/ 962936 w 11573522"/>
              <a:gd name="connsiteY46" fmla="*/ 2948647 h 3439886"/>
              <a:gd name="connsiteX47" fmla="*/ 962936 w 11573522"/>
              <a:gd name="connsiteY47" fmla="*/ 2770612 h 3439886"/>
              <a:gd name="connsiteX48" fmla="*/ 900065 w 11573522"/>
              <a:gd name="connsiteY48" fmla="*/ 2721947 h 3439886"/>
              <a:gd name="connsiteX49" fmla="*/ 903716 w 11573522"/>
              <a:gd name="connsiteY49" fmla="*/ 2715864 h 3439886"/>
              <a:gd name="connsiteX50" fmla="*/ 966181 w 11573522"/>
              <a:gd name="connsiteY50" fmla="*/ 2764529 h 3439886"/>
              <a:gd name="connsiteX51" fmla="*/ 1153982 w 11573522"/>
              <a:gd name="connsiteY51" fmla="*/ 2621777 h 3439886"/>
              <a:gd name="connsiteX52" fmla="*/ 969021 w 11573522"/>
              <a:gd name="connsiteY52" fmla="*/ 2478619 h 3439886"/>
              <a:gd name="connsiteX53" fmla="*/ 781219 w 11573522"/>
              <a:gd name="connsiteY53" fmla="*/ 2621371 h 3439886"/>
              <a:gd name="connsiteX54" fmla="*/ 903310 w 11573522"/>
              <a:gd name="connsiteY54" fmla="*/ 2715864 h 3439886"/>
              <a:gd name="connsiteX55" fmla="*/ 900065 w 11573522"/>
              <a:gd name="connsiteY55" fmla="*/ 2721542 h 3439886"/>
              <a:gd name="connsiteX56" fmla="*/ 776757 w 11573522"/>
              <a:gd name="connsiteY56" fmla="*/ 2626238 h 3439886"/>
              <a:gd name="connsiteX57" fmla="*/ 776757 w 11573522"/>
              <a:gd name="connsiteY57" fmla="*/ 2804273 h 3439886"/>
              <a:gd name="connsiteX58" fmla="*/ 828271 w 11573522"/>
              <a:gd name="connsiteY58" fmla="*/ 2844017 h 3439886"/>
              <a:gd name="connsiteX59" fmla="*/ 824215 w 11573522"/>
              <a:gd name="connsiteY59" fmla="*/ 2850506 h 3439886"/>
              <a:gd name="connsiteX60" fmla="*/ 774729 w 11573522"/>
              <a:gd name="connsiteY60" fmla="*/ 2811978 h 3439886"/>
              <a:gd name="connsiteX61" fmla="*/ 586928 w 11573522"/>
              <a:gd name="connsiteY61" fmla="*/ 2954731 h 3439886"/>
              <a:gd name="connsiteX62" fmla="*/ 708208 w 11573522"/>
              <a:gd name="connsiteY62" fmla="*/ 3048817 h 3439886"/>
              <a:gd name="connsiteX63" fmla="*/ 704963 w 11573522"/>
              <a:gd name="connsiteY63" fmla="*/ 3054900 h 3439886"/>
              <a:gd name="connsiteX64" fmla="*/ 584900 w 11573522"/>
              <a:gd name="connsiteY64" fmla="*/ 2961625 h 3439886"/>
              <a:gd name="connsiteX65" fmla="*/ 584900 w 11573522"/>
              <a:gd name="connsiteY65" fmla="*/ 3140065 h 3439886"/>
              <a:gd name="connsiteX66" fmla="*/ 633168 w 11573522"/>
              <a:gd name="connsiteY66" fmla="*/ 3177375 h 3439886"/>
              <a:gd name="connsiteX67" fmla="*/ 629518 w 11573522"/>
              <a:gd name="connsiteY67" fmla="*/ 3183052 h 3439886"/>
              <a:gd name="connsiteX68" fmla="*/ 582872 w 11573522"/>
              <a:gd name="connsiteY68" fmla="*/ 3146960 h 3439886"/>
              <a:gd name="connsiteX69" fmla="*/ 388175 w 11573522"/>
              <a:gd name="connsiteY69" fmla="*/ 3295390 h 3439886"/>
              <a:gd name="connsiteX70" fmla="*/ 191856 w 11573522"/>
              <a:gd name="connsiteY70" fmla="*/ 3143310 h 3439886"/>
              <a:gd name="connsiteX71" fmla="*/ 191856 w 11573522"/>
              <a:gd name="connsiteY71" fmla="*/ 3082477 h 3439886"/>
              <a:gd name="connsiteX72" fmla="*/ 198752 w 11573522"/>
              <a:gd name="connsiteY72" fmla="*/ 3085316 h 3439886"/>
              <a:gd name="connsiteX73" fmla="*/ 198752 w 11573522"/>
              <a:gd name="connsiteY73" fmla="*/ 3140065 h 3439886"/>
              <a:gd name="connsiteX74" fmla="*/ 384930 w 11573522"/>
              <a:gd name="connsiteY74" fmla="*/ 3284034 h 3439886"/>
              <a:gd name="connsiteX75" fmla="*/ 384930 w 11573522"/>
              <a:gd name="connsiteY75" fmla="*/ 3105999 h 3439886"/>
              <a:gd name="connsiteX76" fmla="*/ 198752 w 11573522"/>
              <a:gd name="connsiteY76" fmla="*/ 2961625 h 3439886"/>
              <a:gd name="connsiteX77" fmla="*/ 198752 w 11573522"/>
              <a:gd name="connsiteY77" fmla="*/ 3084911 h 3439886"/>
              <a:gd name="connsiteX78" fmla="*/ 191856 w 11573522"/>
              <a:gd name="connsiteY78" fmla="*/ 3082072 h 3439886"/>
              <a:gd name="connsiteX79" fmla="*/ 191856 w 11573522"/>
              <a:gd name="connsiteY79" fmla="*/ 2953108 h 3439886"/>
              <a:gd name="connsiteX80" fmla="*/ 259189 w 11573522"/>
              <a:gd name="connsiteY80" fmla="*/ 2902009 h 3439886"/>
              <a:gd name="connsiteX81" fmla="*/ 383713 w 11573522"/>
              <a:gd name="connsiteY81" fmla="*/ 2807517 h 3439886"/>
              <a:gd name="connsiteX82" fmla="*/ 383713 w 11573522"/>
              <a:gd name="connsiteY82" fmla="*/ 2715053 h 3439886"/>
              <a:gd name="connsiteX83" fmla="*/ 390609 w 11573522"/>
              <a:gd name="connsiteY83" fmla="*/ 2716269 h 3439886"/>
              <a:gd name="connsiteX84" fmla="*/ 390609 w 11573522"/>
              <a:gd name="connsiteY84" fmla="*/ 2804273 h 3439886"/>
              <a:gd name="connsiteX85" fmla="*/ 576788 w 11573522"/>
              <a:gd name="connsiteY85" fmla="*/ 2948647 h 3439886"/>
              <a:gd name="connsiteX86" fmla="*/ 576788 w 11573522"/>
              <a:gd name="connsiteY86" fmla="*/ 2770612 h 3439886"/>
              <a:gd name="connsiteX87" fmla="*/ 489174 w 11573522"/>
              <a:gd name="connsiteY87" fmla="*/ 2702481 h 3439886"/>
              <a:gd name="connsiteX88" fmla="*/ 492825 w 11573522"/>
              <a:gd name="connsiteY88" fmla="*/ 2697209 h 3439886"/>
              <a:gd name="connsiteX89" fmla="*/ 580033 w 11573522"/>
              <a:gd name="connsiteY89" fmla="*/ 2764529 h 3439886"/>
              <a:gd name="connsiteX90" fmla="*/ 767834 w 11573522"/>
              <a:gd name="connsiteY90" fmla="*/ 2621777 h 3439886"/>
              <a:gd name="connsiteX91" fmla="*/ 626679 w 11573522"/>
              <a:gd name="connsiteY91" fmla="*/ 2512280 h 3439886"/>
              <a:gd name="connsiteX92" fmla="*/ 630735 w 11573522"/>
              <a:gd name="connsiteY92" fmla="*/ 2507007 h 3439886"/>
              <a:gd name="connsiteX93" fmla="*/ 771079 w 11573522"/>
              <a:gd name="connsiteY93" fmla="*/ 2615693 h 3439886"/>
              <a:gd name="connsiteX94" fmla="*/ 771079 w 11573522"/>
              <a:gd name="connsiteY94" fmla="*/ 2437659 h 3439886"/>
              <a:gd name="connsiteX95" fmla="*/ 713481 w 11573522"/>
              <a:gd name="connsiteY95" fmla="*/ 2392644 h 3439886"/>
              <a:gd name="connsiteX96" fmla="*/ 717131 w 11573522"/>
              <a:gd name="connsiteY96" fmla="*/ 2387372 h 3439886"/>
              <a:gd name="connsiteX97" fmla="*/ 774323 w 11573522"/>
              <a:gd name="connsiteY97" fmla="*/ 2431576 h 3439886"/>
              <a:gd name="connsiteX98" fmla="*/ 962125 w 11573522"/>
              <a:gd name="connsiteY98" fmla="*/ 2288824 h 3439886"/>
              <a:gd name="connsiteX99" fmla="*/ 774729 w 11573522"/>
              <a:gd name="connsiteY99" fmla="*/ 2143638 h 3439886"/>
              <a:gd name="connsiteX100" fmla="*/ 586928 w 11573522"/>
              <a:gd name="connsiteY100" fmla="*/ 2286391 h 3439886"/>
              <a:gd name="connsiteX101" fmla="*/ 717131 w 11573522"/>
              <a:gd name="connsiteY101" fmla="*/ 2387372 h 3439886"/>
              <a:gd name="connsiteX102" fmla="*/ 713075 w 11573522"/>
              <a:gd name="connsiteY102" fmla="*/ 2392644 h 3439886"/>
              <a:gd name="connsiteX103" fmla="*/ 584900 w 11573522"/>
              <a:gd name="connsiteY103" fmla="*/ 2293285 h 3439886"/>
              <a:gd name="connsiteX104" fmla="*/ 584900 w 11573522"/>
              <a:gd name="connsiteY104" fmla="*/ 2471319 h 3439886"/>
              <a:gd name="connsiteX105" fmla="*/ 630329 w 11573522"/>
              <a:gd name="connsiteY105" fmla="*/ 2506602 h 3439886"/>
              <a:gd name="connsiteX106" fmla="*/ 626679 w 11573522"/>
              <a:gd name="connsiteY106" fmla="*/ 2512280 h 3439886"/>
              <a:gd name="connsiteX107" fmla="*/ 582872 w 11573522"/>
              <a:gd name="connsiteY107" fmla="*/ 2478619 h 3439886"/>
              <a:gd name="connsiteX108" fmla="*/ 395071 w 11573522"/>
              <a:gd name="connsiteY108" fmla="*/ 2621371 h 3439886"/>
              <a:gd name="connsiteX109" fmla="*/ 492825 w 11573522"/>
              <a:gd name="connsiteY109" fmla="*/ 2696804 h 3439886"/>
              <a:gd name="connsiteX110" fmla="*/ 488769 w 11573522"/>
              <a:gd name="connsiteY110" fmla="*/ 2702481 h 3439886"/>
              <a:gd name="connsiteX111" fmla="*/ 390609 w 11573522"/>
              <a:gd name="connsiteY111" fmla="*/ 2626238 h 3439886"/>
              <a:gd name="connsiteX112" fmla="*/ 390609 w 11573522"/>
              <a:gd name="connsiteY112" fmla="*/ 2715864 h 3439886"/>
              <a:gd name="connsiteX113" fmla="*/ 383713 w 11573522"/>
              <a:gd name="connsiteY113" fmla="*/ 2714647 h 3439886"/>
              <a:gd name="connsiteX114" fmla="*/ 383713 w 11573522"/>
              <a:gd name="connsiteY114" fmla="*/ 2623399 h 3439886"/>
              <a:gd name="connsiteX115" fmla="*/ 375601 w 11573522"/>
              <a:gd name="connsiteY115" fmla="*/ 2616910 h 3439886"/>
              <a:gd name="connsiteX116" fmla="*/ 375601 w 11573522"/>
              <a:gd name="connsiteY116" fmla="*/ 2608394 h 3439886"/>
              <a:gd name="connsiteX117" fmla="*/ 384930 w 11573522"/>
              <a:gd name="connsiteY117" fmla="*/ 2615693 h 3439886"/>
              <a:gd name="connsiteX118" fmla="*/ 384930 w 11573522"/>
              <a:gd name="connsiteY118" fmla="*/ 2437659 h 3439886"/>
              <a:gd name="connsiteX119" fmla="*/ 375601 w 11573522"/>
              <a:gd name="connsiteY119" fmla="*/ 2430360 h 3439886"/>
              <a:gd name="connsiteX120" fmla="*/ 375601 w 11573522"/>
              <a:gd name="connsiteY120" fmla="*/ 2421843 h 3439886"/>
              <a:gd name="connsiteX121" fmla="*/ 388175 w 11573522"/>
              <a:gd name="connsiteY121" fmla="*/ 2431576 h 3439886"/>
              <a:gd name="connsiteX122" fmla="*/ 575977 w 11573522"/>
              <a:gd name="connsiteY122" fmla="*/ 2288824 h 3439886"/>
              <a:gd name="connsiteX123" fmla="*/ 388580 w 11573522"/>
              <a:gd name="connsiteY123" fmla="*/ 2143638 h 3439886"/>
              <a:gd name="connsiteX124" fmla="*/ 200780 w 11573522"/>
              <a:gd name="connsiteY124" fmla="*/ 2286391 h 3439886"/>
              <a:gd name="connsiteX125" fmla="*/ 375195 w 11573522"/>
              <a:gd name="connsiteY125" fmla="*/ 2421843 h 3439886"/>
              <a:gd name="connsiteX126" fmla="*/ 375195 w 11573522"/>
              <a:gd name="connsiteY126" fmla="*/ 2429954 h 3439886"/>
              <a:gd name="connsiteX127" fmla="*/ 198752 w 11573522"/>
              <a:gd name="connsiteY127" fmla="*/ 2293285 h 3439886"/>
              <a:gd name="connsiteX128" fmla="*/ 198752 w 11573522"/>
              <a:gd name="connsiteY128" fmla="*/ 2471319 h 3439886"/>
              <a:gd name="connsiteX129" fmla="*/ 375195 w 11573522"/>
              <a:gd name="connsiteY129" fmla="*/ 2608394 h 3439886"/>
              <a:gd name="connsiteX130" fmla="*/ 375195 w 11573522"/>
              <a:gd name="connsiteY130" fmla="*/ 2616910 h 3439886"/>
              <a:gd name="connsiteX131" fmla="*/ 191856 w 11573522"/>
              <a:gd name="connsiteY131" fmla="*/ 2474563 h 3439886"/>
              <a:gd name="connsiteX132" fmla="*/ 191856 w 11573522"/>
              <a:gd name="connsiteY132" fmla="*/ 2284768 h 3439886"/>
              <a:gd name="connsiteX133" fmla="*/ 383713 w 11573522"/>
              <a:gd name="connsiteY133" fmla="*/ 2138772 h 3439886"/>
              <a:gd name="connsiteX134" fmla="*/ 383713 w 11573522"/>
              <a:gd name="connsiteY134" fmla="*/ 1959926 h 3439886"/>
              <a:gd name="connsiteX135" fmla="*/ 390609 w 11573522"/>
              <a:gd name="connsiteY135" fmla="*/ 1965198 h 3439886"/>
              <a:gd name="connsiteX136" fmla="*/ 390609 w 11573522"/>
              <a:gd name="connsiteY136" fmla="*/ 2136339 h 3439886"/>
              <a:gd name="connsiteX137" fmla="*/ 576788 w 11573522"/>
              <a:gd name="connsiteY137" fmla="*/ 2280307 h 3439886"/>
              <a:gd name="connsiteX138" fmla="*/ 576788 w 11573522"/>
              <a:gd name="connsiteY138" fmla="*/ 2102272 h 3439886"/>
              <a:gd name="connsiteX139" fmla="*/ 390609 w 11573522"/>
              <a:gd name="connsiteY139" fmla="*/ 1957898 h 3439886"/>
              <a:gd name="connsiteX140" fmla="*/ 390609 w 11573522"/>
              <a:gd name="connsiteY140" fmla="*/ 1964792 h 3439886"/>
              <a:gd name="connsiteX141" fmla="*/ 383713 w 11573522"/>
              <a:gd name="connsiteY141" fmla="*/ 1959520 h 3439886"/>
              <a:gd name="connsiteX142" fmla="*/ 383713 w 11573522"/>
              <a:gd name="connsiteY142" fmla="*/ 1949382 h 3439886"/>
              <a:gd name="connsiteX143" fmla="*/ 569487 w 11573522"/>
              <a:gd name="connsiteY143" fmla="*/ 1808251 h 3439886"/>
              <a:gd name="connsiteX144" fmla="*/ 575166 w 11573522"/>
              <a:gd name="connsiteY144" fmla="*/ 1812307 h 3439886"/>
              <a:gd name="connsiteX145" fmla="*/ 392637 w 11573522"/>
              <a:gd name="connsiteY145" fmla="*/ 1951004 h 3439886"/>
              <a:gd name="connsiteX146" fmla="*/ 580033 w 11573522"/>
              <a:gd name="connsiteY146" fmla="*/ 2096594 h 3439886"/>
              <a:gd name="connsiteX147" fmla="*/ 767834 w 11573522"/>
              <a:gd name="connsiteY147" fmla="*/ 1953437 h 3439886"/>
              <a:gd name="connsiteX148" fmla="*/ 580438 w 11573522"/>
              <a:gd name="connsiteY148" fmla="*/ 1808251 h 3439886"/>
              <a:gd name="connsiteX149" fmla="*/ 575166 w 11573522"/>
              <a:gd name="connsiteY149" fmla="*/ 1812307 h 3439886"/>
              <a:gd name="connsiteX150" fmla="*/ 569893 w 11573522"/>
              <a:gd name="connsiteY150" fmla="*/ 1807846 h 3439886"/>
              <a:gd name="connsiteX151" fmla="*/ 578005 w 11573522"/>
              <a:gd name="connsiteY151" fmla="*/ 1801763 h 3439886"/>
              <a:gd name="connsiteX152" fmla="*/ 578005 w 11573522"/>
              <a:gd name="connsiteY152" fmla="*/ 1795679 h 3439886"/>
              <a:gd name="connsiteX153" fmla="*/ 584900 w 11573522"/>
              <a:gd name="connsiteY153" fmla="*/ 1795679 h 3439886"/>
              <a:gd name="connsiteX154" fmla="*/ 584900 w 11573522"/>
              <a:gd name="connsiteY154" fmla="*/ 1802168 h 3439886"/>
              <a:gd name="connsiteX155" fmla="*/ 771079 w 11573522"/>
              <a:gd name="connsiteY155" fmla="*/ 1946137 h 3439886"/>
              <a:gd name="connsiteX156" fmla="*/ 771079 w 11573522"/>
              <a:gd name="connsiteY156" fmla="*/ 1783107 h 3439886"/>
              <a:gd name="connsiteX157" fmla="*/ 771079 w 11573522"/>
              <a:gd name="connsiteY157" fmla="*/ 1768508 h 3439886"/>
              <a:gd name="connsiteX158" fmla="*/ 584900 w 11573522"/>
              <a:gd name="connsiteY158" fmla="*/ 1624133 h 3439886"/>
              <a:gd name="connsiteX159" fmla="*/ 584900 w 11573522"/>
              <a:gd name="connsiteY159" fmla="*/ 1785541 h 3439886"/>
              <a:gd name="connsiteX160" fmla="*/ 584900 w 11573522"/>
              <a:gd name="connsiteY160" fmla="*/ 1795274 h 3439886"/>
              <a:gd name="connsiteX161" fmla="*/ 578005 w 11573522"/>
              <a:gd name="connsiteY161" fmla="*/ 1795274 h 3439886"/>
              <a:gd name="connsiteX162" fmla="*/ 578005 w 11573522"/>
              <a:gd name="connsiteY162" fmla="*/ 1621294 h 3439886"/>
              <a:gd name="connsiteX163" fmla="*/ 437661 w 11573522"/>
              <a:gd name="connsiteY163" fmla="*/ 1512608 h 3439886"/>
              <a:gd name="connsiteX164" fmla="*/ 441312 w 11573522"/>
              <a:gd name="connsiteY164" fmla="*/ 1506930 h 3439886"/>
              <a:gd name="connsiteX165" fmla="*/ 578816 w 11573522"/>
              <a:gd name="connsiteY165" fmla="*/ 1613589 h 3439886"/>
              <a:gd name="connsiteX166" fmla="*/ 578816 w 11573522"/>
              <a:gd name="connsiteY166" fmla="*/ 1435555 h 3439886"/>
              <a:gd name="connsiteX167" fmla="*/ 513106 w 11573522"/>
              <a:gd name="connsiteY167" fmla="*/ 1384456 h 3439886"/>
              <a:gd name="connsiteX168" fmla="*/ 516350 w 11573522"/>
              <a:gd name="connsiteY168" fmla="*/ 1378372 h 3439886"/>
              <a:gd name="connsiteX169" fmla="*/ 582061 w 11573522"/>
              <a:gd name="connsiteY169" fmla="*/ 1429472 h 3439886"/>
              <a:gd name="connsiteX170" fmla="*/ 769862 w 11573522"/>
              <a:gd name="connsiteY170" fmla="*/ 1286719 h 3439886"/>
              <a:gd name="connsiteX171" fmla="*/ 632763 w 11573522"/>
              <a:gd name="connsiteY171" fmla="*/ 1180060 h 3439886"/>
              <a:gd name="connsiteX172" fmla="*/ 636413 w 11573522"/>
              <a:gd name="connsiteY172" fmla="*/ 1173571 h 3439886"/>
              <a:gd name="connsiteX173" fmla="*/ 771079 w 11573522"/>
              <a:gd name="connsiteY173" fmla="*/ 1278203 h 3439886"/>
              <a:gd name="connsiteX174" fmla="*/ 771079 w 11573522"/>
              <a:gd name="connsiteY174" fmla="*/ 1099762 h 3439886"/>
              <a:gd name="connsiteX175" fmla="*/ 708208 w 11573522"/>
              <a:gd name="connsiteY175" fmla="*/ 1051096 h 3439886"/>
              <a:gd name="connsiteX176" fmla="*/ 711453 w 11573522"/>
              <a:gd name="connsiteY176" fmla="*/ 1045419 h 3439886"/>
              <a:gd name="connsiteX177" fmla="*/ 774323 w 11573522"/>
              <a:gd name="connsiteY177" fmla="*/ 1094085 h 3439886"/>
              <a:gd name="connsiteX178" fmla="*/ 962125 w 11573522"/>
              <a:gd name="connsiteY178" fmla="*/ 951332 h 3439886"/>
              <a:gd name="connsiteX179" fmla="*/ 777163 w 11573522"/>
              <a:gd name="connsiteY179" fmla="*/ 807769 h 3439886"/>
              <a:gd name="connsiteX180" fmla="*/ 589362 w 11573522"/>
              <a:gd name="connsiteY180" fmla="*/ 950521 h 3439886"/>
              <a:gd name="connsiteX181" fmla="*/ 711453 w 11573522"/>
              <a:gd name="connsiteY181" fmla="*/ 1045013 h 3439886"/>
              <a:gd name="connsiteX182" fmla="*/ 707802 w 11573522"/>
              <a:gd name="connsiteY182" fmla="*/ 1051096 h 3439886"/>
              <a:gd name="connsiteX183" fmla="*/ 584900 w 11573522"/>
              <a:gd name="connsiteY183" fmla="*/ 955388 h 3439886"/>
              <a:gd name="connsiteX184" fmla="*/ 584900 w 11573522"/>
              <a:gd name="connsiteY184" fmla="*/ 1133828 h 3439886"/>
              <a:gd name="connsiteX185" fmla="*/ 636008 w 11573522"/>
              <a:gd name="connsiteY185" fmla="*/ 1173571 h 3439886"/>
              <a:gd name="connsiteX186" fmla="*/ 632357 w 11573522"/>
              <a:gd name="connsiteY186" fmla="*/ 1180060 h 3439886"/>
              <a:gd name="connsiteX187" fmla="*/ 582872 w 11573522"/>
              <a:gd name="connsiteY187" fmla="*/ 1141534 h 3439886"/>
              <a:gd name="connsiteX188" fmla="*/ 395071 w 11573522"/>
              <a:gd name="connsiteY188" fmla="*/ 1284286 h 3439886"/>
              <a:gd name="connsiteX189" fmla="*/ 516350 w 11573522"/>
              <a:gd name="connsiteY189" fmla="*/ 1378372 h 3439886"/>
              <a:gd name="connsiteX190" fmla="*/ 512700 w 11573522"/>
              <a:gd name="connsiteY190" fmla="*/ 1384050 h 3439886"/>
              <a:gd name="connsiteX191" fmla="*/ 392637 w 11573522"/>
              <a:gd name="connsiteY191" fmla="*/ 1291180 h 3439886"/>
              <a:gd name="connsiteX192" fmla="*/ 392637 w 11573522"/>
              <a:gd name="connsiteY192" fmla="*/ 1469214 h 3439886"/>
              <a:gd name="connsiteX193" fmla="*/ 440906 w 11573522"/>
              <a:gd name="connsiteY193" fmla="*/ 1506525 h 3439886"/>
              <a:gd name="connsiteX194" fmla="*/ 437661 w 11573522"/>
              <a:gd name="connsiteY194" fmla="*/ 1512608 h 3439886"/>
              <a:gd name="connsiteX195" fmla="*/ 391015 w 11573522"/>
              <a:gd name="connsiteY195" fmla="*/ 1476514 h 3439886"/>
              <a:gd name="connsiteX196" fmla="*/ 195912 w 11573522"/>
              <a:gd name="connsiteY196" fmla="*/ 1624539 h 3439886"/>
              <a:gd name="connsiteX197" fmla="*/ 0 w 11573522"/>
              <a:gd name="connsiteY197" fmla="*/ 1472459 h 3439886"/>
              <a:gd name="connsiteX198" fmla="*/ 0 w 11573522"/>
              <a:gd name="connsiteY198" fmla="*/ 1412033 h 3439886"/>
              <a:gd name="connsiteX199" fmla="*/ 6490 w 11573522"/>
              <a:gd name="connsiteY199" fmla="*/ 1414872 h 3439886"/>
              <a:gd name="connsiteX200" fmla="*/ 6490 w 11573522"/>
              <a:gd name="connsiteY200" fmla="*/ 1469214 h 3439886"/>
              <a:gd name="connsiteX201" fmla="*/ 192668 w 11573522"/>
              <a:gd name="connsiteY201" fmla="*/ 1613589 h 3439886"/>
              <a:gd name="connsiteX202" fmla="*/ 192668 w 11573522"/>
              <a:gd name="connsiteY202" fmla="*/ 1435555 h 3439886"/>
              <a:gd name="connsiteX203" fmla="*/ 6490 w 11573522"/>
              <a:gd name="connsiteY203" fmla="*/ 1291180 h 3439886"/>
              <a:gd name="connsiteX204" fmla="*/ 6490 w 11573522"/>
              <a:gd name="connsiteY204" fmla="*/ 1414466 h 3439886"/>
              <a:gd name="connsiteX205" fmla="*/ 0 w 11573522"/>
              <a:gd name="connsiteY205" fmla="*/ 1411627 h 3439886"/>
              <a:gd name="connsiteX206" fmla="*/ 0 w 11573522"/>
              <a:gd name="connsiteY206" fmla="*/ 1282664 h 3439886"/>
              <a:gd name="connsiteX207" fmla="*/ 66926 w 11573522"/>
              <a:gd name="connsiteY207" fmla="*/ 1231565 h 3439886"/>
              <a:gd name="connsiteX208" fmla="*/ 73821 w 11573522"/>
              <a:gd name="connsiteY208" fmla="*/ 1234809 h 3439886"/>
              <a:gd name="connsiteX209" fmla="*/ 8924 w 11573522"/>
              <a:gd name="connsiteY209" fmla="*/ 1284286 h 3439886"/>
              <a:gd name="connsiteX210" fmla="*/ 196318 w 11573522"/>
              <a:gd name="connsiteY210" fmla="*/ 1429472 h 3439886"/>
              <a:gd name="connsiteX211" fmla="*/ 384119 w 11573522"/>
              <a:gd name="connsiteY211" fmla="*/ 1286719 h 3439886"/>
              <a:gd name="connsiteX212" fmla="*/ 196724 w 11573522"/>
              <a:gd name="connsiteY212" fmla="*/ 1141534 h 3439886"/>
              <a:gd name="connsiteX213" fmla="*/ 74227 w 11573522"/>
              <a:gd name="connsiteY213" fmla="*/ 1234403 h 3439886"/>
              <a:gd name="connsiteX214" fmla="*/ 67332 w 11573522"/>
              <a:gd name="connsiteY214" fmla="*/ 1231159 h 3439886"/>
              <a:gd name="connsiteX215" fmla="*/ 191856 w 11573522"/>
              <a:gd name="connsiteY215" fmla="*/ 1136667 h 3439886"/>
              <a:gd name="connsiteX216" fmla="*/ 191856 w 11573522"/>
              <a:gd name="connsiteY216" fmla="*/ 1044607 h 3439886"/>
              <a:gd name="connsiteX217" fmla="*/ 198752 w 11573522"/>
              <a:gd name="connsiteY217" fmla="*/ 1045419 h 3439886"/>
              <a:gd name="connsiteX218" fmla="*/ 198752 w 11573522"/>
              <a:gd name="connsiteY218" fmla="*/ 1133828 h 3439886"/>
              <a:gd name="connsiteX219" fmla="*/ 384524 w 11573522"/>
              <a:gd name="connsiteY219" fmla="*/ 1278203 h 3439886"/>
              <a:gd name="connsiteX220" fmla="*/ 384524 w 11573522"/>
              <a:gd name="connsiteY220" fmla="*/ 1099762 h 3439886"/>
              <a:gd name="connsiteX221" fmla="*/ 296912 w 11573522"/>
              <a:gd name="connsiteY221" fmla="*/ 1032037 h 3439886"/>
              <a:gd name="connsiteX222" fmla="*/ 300968 w 11573522"/>
              <a:gd name="connsiteY222" fmla="*/ 1026359 h 3439886"/>
              <a:gd name="connsiteX223" fmla="*/ 388175 w 11573522"/>
              <a:gd name="connsiteY223" fmla="*/ 1094085 h 3439886"/>
              <a:gd name="connsiteX224" fmla="*/ 575977 w 11573522"/>
              <a:gd name="connsiteY224" fmla="*/ 951332 h 3439886"/>
              <a:gd name="connsiteX225" fmla="*/ 434822 w 11573522"/>
              <a:gd name="connsiteY225" fmla="*/ 841835 h 3439886"/>
              <a:gd name="connsiteX226" fmla="*/ 438878 w 11573522"/>
              <a:gd name="connsiteY226" fmla="*/ 836158 h 3439886"/>
              <a:gd name="connsiteX227" fmla="*/ 578816 w 11573522"/>
              <a:gd name="connsiteY227" fmla="*/ 944843 h 3439886"/>
              <a:gd name="connsiteX228" fmla="*/ 578816 w 11573522"/>
              <a:gd name="connsiteY228" fmla="*/ 766808 h 3439886"/>
              <a:gd name="connsiteX229" fmla="*/ 521218 w 11573522"/>
              <a:gd name="connsiteY229" fmla="*/ 722199 h 3439886"/>
              <a:gd name="connsiteX230" fmla="*/ 525274 w 11573522"/>
              <a:gd name="connsiteY230" fmla="*/ 716927 h 3439886"/>
              <a:gd name="connsiteX231" fmla="*/ 582061 w 11573522"/>
              <a:gd name="connsiteY231" fmla="*/ 761131 h 3439886"/>
              <a:gd name="connsiteX232" fmla="*/ 769862 w 11573522"/>
              <a:gd name="connsiteY232" fmla="*/ 618379 h 3439886"/>
              <a:gd name="connsiteX233" fmla="*/ 582872 w 11573522"/>
              <a:gd name="connsiteY233" fmla="*/ 472787 h 3439886"/>
              <a:gd name="connsiteX234" fmla="*/ 395071 w 11573522"/>
              <a:gd name="connsiteY234" fmla="*/ 615540 h 3439886"/>
              <a:gd name="connsiteX235" fmla="*/ 524868 w 11573522"/>
              <a:gd name="connsiteY235" fmla="*/ 716521 h 3439886"/>
              <a:gd name="connsiteX236" fmla="*/ 521218 w 11573522"/>
              <a:gd name="connsiteY236" fmla="*/ 722199 h 3439886"/>
              <a:gd name="connsiteX237" fmla="*/ 392637 w 11573522"/>
              <a:gd name="connsiteY237" fmla="*/ 622434 h 3439886"/>
              <a:gd name="connsiteX238" fmla="*/ 392637 w 11573522"/>
              <a:gd name="connsiteY238" fmla="*/ 800875 h 3439886"/>
              <a:gd name="connsiteX239" fmla="*/ 438472 w 11573522"/>
              <a:gd name="connsiteY239" fmla="*/ 836158 h 3439886"/>
              <a:gd name="connsiteX240" fmla="*/ 434416 w 11573522"/>
              <a:gd name="connsiteY240" fmla="*/ 841430 h 3439886"/>
              <a:gd name="connsiteX241" fmla="*/ 391015 w 11573522"/>
              <a:gd name="connsiteY241" fmla="*/ 807769 h 3439886"/>
              <a:gd name="connsiteX242" fmla="*/ 203214 w 11573522"/>
              <a:gd name="connsiteY242" fmla="*/ 950521 h 3439886"/>
              <a:gd name="connsiteX243" fmla="*/ 300968 w 11573522"/>
              <a:gd name="connsiteY243" fmla="*/ 1026359 h 3439886"/>
              <a:gd name="connsiteX244" fmla="*/ 296912 w 11573522"/>
              <a:gd name="connsiteY244" fmla="*/ 1031630 h 3439886"/>
              <a:gd name="connsiteX245" fmla="*/ 198752 w 11573522"/>
              <a:gd name="connsiteY245" fmla="*/ 955388 h 3439886"/>
              <a:gd name="connsiteX246" fmla="*/ 198752 w 11573522"/>
              <a:gd name="connsiteY246" fmla="*/ 1045013 h 3439886"/>
              <a:gd name="connsiteX247" fmla="*/ 191856 w 11573522"/>
              <a:gd name="connsiteY247" fmla="*/ 1044202 h 3439886"/>
              <a:gd name="connsiteX248" fmla="*/ 191856 w 11573522"/>
              <a:gd name="connsiteY248" fmla="*/ 952954 h 3439886"/>
              <a:gd name="connsiteX249" fmla="*/ 183744 w 11573522"/>
              <a:gd name="connsiteY249" fmla="*/ 946465 h 3439886"/>
              <a:gd name="connsiteX250" fmla="*/ 183744 w 11573522"/>
              <a:gd name="connsiteY250" fmla="*/ 937949 h 3439886"/>
              <a:gd name="connsiteX251" fmla="*/ 192668 w 11573522"/>
              <a:gd name="connsiteY251" fmla="*/ 944843 h 3439886"/>
              <a:gd name="connsiteX252" fmla="*/ 192668 w 11573522"/>
              <a:gd name="connsiteY252" fmla="*/ 766808 h 3439886"/>
              <a:gd name="connsiteX253" fmla="*/ 183744 w 11573522"/>
              <a:gd name="connsiteY253" fmla="*/ 759914 h 3439886"/>
              <a:gd name="connsiteX254" fmla="*/ 183744 w 11573522"/>
              <a:gd name="connsiteY254" fmla="*/ 751398 h 3439886"/>
              <a:gd name="connsiteX255" fmla="*/ 196318 w 11573522"/>
              <a:gd name="connsiteY255" fmla="*/ 761131 h 3439886"/>
              <a:gd name="connsiteX256" fmla="*/ 384119 w 11573522"/>
              <a:gd name="connsiteY256" fmla="*/ 618379 h 3439886"/>
              <a:gd name="connsiteX257" fmla="*/ 196724 w 11573522"/>
              <a:gd name="connsiteY257" fmla="*/ 472787 h 3439886"/>
              <a:gd name="connsiteX258" fmla="*/ 8924 w 11573522"/>
              <a:gd name="connsiteY258" fmla="*/ 615540 h 3439886"/>
              <a:gd name="connsiteX259" fmla="*/ 183339 w 11573522"/>
              <a:gd name="connsiteY259" fmla="*/ 750992 h 3439886"/>
              <a:gd name="connsiteX260" fmla="*/ 183339 w 11573522"/>
              <a:gd name="connsiteY260" fmla="*/ 759508 h 3439886"/>
              <a:gd name="connsiteX261" fmla="*/ 6490 w 11573522"/>
              <a:gd name="connsiteY261" fmla="*/ 622434 h 3439886"/>
              <a:gd name="connsiteX262" fmla="*/ 6490 w 11573522"/>
              <a:gd name="connsiteY262" fmla="*/ 800875 h 3439886"/>
              <a:gd name="connsiteX263" fmla="*/ 183339 w 11573522"/>
              <a:gd name="connsiteY263" fmla="*/ 937544 h 3439886"/>
              <a:gd name="connsiteX264" fmla="*/ 183339 w 11573522"/>
              <a:gd name="connsiteY264" fmla="*/ 946060 h 3439886"/>
              <a:gd name="connsiteX265" fmla="*/ 0 w 11573522"/>
              <a:gd name="connsiteY265" fmla="*/ 804119 h 3439886"/>
              <a:gd name="connsiteX266" fmla="*/ 0 w 11573522"/>
              <a:gd name="connsiteY266" fmla="*/ 613917 h 3439886"/>
              <a:gd name="connsiteX267" fmla="*/ 191856 w 11573522"/>
              <a:gd name="connsiteY267" fmla="*/ 468327 h 3439886"/>
              <a:gd name="connsiteX268" fmla="*/ 191856 w 11573522"/>
              <a:gd name="connsiteY268" fmla="*/ 289076 h 3439886"/>
              <a:gd name="connsiteX269" fmla="*/ 198752 w 11573522"/>
              <a:gd name="connsiteY269" fmla="*/ 294348 h 3439886"/>
              <a:gd name="connsiteX270" fmla="*/ 198752 w 11573522"/>
              <a:gd name="connsiteY270" fmla="*/ 465488 h 3439886"/>
              <a:gd name="connsiteX271" fmla="*/ 384524 w 11573522"/>
              <a:gd name="connsiteY271" fmla="*/ 609862 h 3439886"/>
              <a:gd name="connsiteX272" fmla="*/ 384524 w 11573522"/>
              <a:gd name="connsiteY272" fmla="*/ 431828 h 3439886"/>
              <a:gd name="connsiteX273" fmla="*/ 198752 w 11573522"/>
              <a:gd name="connsiteY273" fmla="*/ 287453 h 3439886"/>
              <a:gd name="connsiteX274" fmla="*/ 198752 w 11573522"/>
              <a:gd name="connsiteY274" fmla="*/ 293942 h 3439886"/>
              <a:gd name="connsiteX275" fmla="*/ 191856 w 11573522"/>
              <a:gd name="connsiteY275" fmla="*/ 288670 h 3439886"/>
              <a:gd name="connsiteX276" fmla="*/ 191856 w 11573522"/>
              <a:gd name="connsiteY276" fmla="*/ 278937 h 3439886"/>
              <a:gd name="connsiteX277" fmla="*/ 377629 w 11573522"/>
              <a:gd name="connsiteY277" fmla="*/ 137401 h 3439886"/>
              <a:gd name="connsiteX278" fmla="*/ 383308 w 11573522"/>
              <a:gd name="connsiteY278" fmla="*/ 141862 h 3439886"/>
              <a:gd name="connsiteX279" fmla="*/ 200780 w 11573522"/>
              <a:gd name="connsiteY279" fmla="*/ 280559 h 3439886"/>
              <a:gd name="connsiteX280" fmla="*/ 388175 w 11573522"/>
              <a:gd name="connsiteY280" fmla="*/ 425745 h 3439886"/>
              <a:gd name="connsiteX281" fmla="*/ 575977 w 11573522"/>
              <a:gd name="connsiteY281" fmla="*/ 282993 h 3439886"/>
              <a:gd name="connsiteX282" fmla="*/ 388580 w 11573522"/>
              <a:gd name="connsiteY282" fmla="*/ 137807 h 3439886"/>
              <a:gd name="connsiteX283" fmla="*/ 383308 w 11573522"/>
              <a:gd name="connsiteY283" fmla="*/ 141862 h 3439886"/>
              <a:gd name="connsiteX284" fmla="*/ 378035 w 11573522"/>
              <a:gd name="connsiteY284" fmla="*/ 137401 h 3439886"/>
              <a:gd name="connsiteX285" fmla="*/ 386147 w 11573522"/>
              <a:gd name="connsiteY285" fmla="*/ 131318 h 3439886"/>
              <a:gd name="connsiteX286" fmla="*/ 386147 w 11573522"/>
              <a:gd name="connsiteY286" fmla="*/ 1350 h 3439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Lst>
            <a:rect l="l" t="t" r="r" b="b"/>
            <a:pathLst>
              <a:path w="11573522" h="3439886">
                <a:moveTo>
                  <a:pt x="388580" y="2811978"/>
                </a:moveTo>
                <a:cubicBezTo>
                  <a:pt x="266084" y="2905253"/>
                  <a:pt x="266084" y="2905253"/>
                  <a:pt x="266084" y="2905253"/>
                </a:cubicBezTo>
                <a:cubicBezTo>
                  <a:pt x="200780" y="2954731"/>
                  <a:pt x="200780" y="2954731"/>
                  <a:pt x="200780" y="2954731"/>
                </a:cubicBezTo>
                <a:cubicBezTo>
                  <a:pt x="388175" y="3100322"/>
                  <a:pt x="388175" y="3100322"/>
                  <a:pt x="388175" y="3100322"/>
                </a:cubicBezTo>
                <a:cubicBezTo>
                  <a:pt x="575977" y="2957569"/>
                  <a:pt x="575977" y="2957569"/>
                  <a:pt x="575977" y="2957569"/>
                </a:cubicBezTo>
                <a:cubicBezTo>
                  <a:pt x="388580" y="2811978"/>
                  <a:pt x="388580" y="2811978"/>
                  <a:pt x="388580" y="2811978"/>
                </a:cubicBezTo>
                <a:close/>
                <a:moveTo>
                  <a:pt x="386147" y="0"/>
                </a:moveTo>
                <a:lnTo>
                  <a:pt x="392637" y="0"/>
                </a:lnTo>
                <a:lnTo>
                  <a:pt x="392637" y="28893"/>
                </a:lnTo>
                <a:cubicBezTo>
                  <a:pt x="392637" y="131318"/>
                  <a:pt x="392637" y="131318"/>
                  <a:pt x="392637" y="131318"/>
                </a:cubicBezTo>
                <a:cubicBezTo>
                  <a:pt x="578816" y="275693"/>
                  <a:pt x="578816" y="275693"/>
                  <a:pt x="578816" y="275693"/>
                </a:cubicBezTo>
                <a:cubicBezTo>
                  <a:pt x="578816" y="97658"/>
                  <a:pt x="578816" y="97658"/>
                  <a:pt x="578816" y="97658"/>
                </a:cubicBezTo>
                <a:cubicBezTo>
                  <a:pt x="521320" y="52946"/>
                  <a:pt x="485384" y="25001"/>
                  <a:pt x="462924" y="7536"/>
                </a:cubicBezTo>
                <a:lnTo>
                  <a:pt x="453234" y="0"/>
                </a:lnTo>
                <a:lnTo>
                  <a:pt x="464209" y="0"/>
                </a:lnTo>
                <a:lnTo>
                  <a:pt x="484510" y="15775"/>
                </a:lnTo>
                <a:cubicBezTo>
                  <a:pt x="582061" y="91574"/>
                  <a:pt x="582061" y="91574"/>
                  <a:pt x="582061" y="91574"/>
                </a:cubicBezTo>
                <a:cubicBezTo>
                  <a:pt x="638188" y="48992"/>
                  <a:pt x="673267" y="22378"/>
                  <a:pt x="695192" y="5744"/>
                </a:cubicBezTo>
                <a:lnTo>
                  <a:pt x="702764" y="0"/>
                </a:lnTo>
                <a:lnTo>
                  <a:pt x="2758098" y="0"/>
                </a:lnTo>
                <a:lnTo>
                  <a:pt x="2764588" y="0"/>
                </a:lnTo>
                <a:lnTo>
                  <a:pt x="2825185" y="0"/>
                </a:lnTo>
                <a:lnTo>
                  <a:pt x="2836160" y="0"/>
                </a:lnTo>
                <a:lnTo>
                  <a:pt x="3074715" y="0"/>
                </a:lnTo>
                <a:lnTo>
                  <a:pt x="9201571" y="0"/>
                </a:lnTo>
                <a:lnTo>
                  <a:pt x="11573522" y="0"/>
                </a:lnTo>
                <a:lnTo>
                  <a:pt x="11573522" y="3439886"/>
                </a:lnTo>
                <a:lnTo>
                  <a:pt x="962936" y="3439886"/>
                </a:lnTo>
                <a:lnTo>
                  <a:pt x="962936" y="3439632"/>
                </a:lnTo>
                <a:cubicBezTo>
                  <a:pt x="962936" y="3438953"/>
                  <a:pt x="962936" y="3438953"/>
                  <a:pt x="962936" y="3438953"/>
                </a:cubicBezTo>
                <a:cubicBezTo>
                  <a:pt x="776757" y="3294579"/>
                  <a:pt x="776757" y="3294579"/>
                  <a:pt x="776757" y="3294579"/>
                </a:cubicBezTo>
                <a:cubicBezTo>
                  <a:pt x="776757" y="3361342"/>
                  <a:pt x="776757" y="3403069"/>
                  <a:pt x="776757" y="3429148"/>
                </a:cubicBezTo>
                <a:lnTo>
                  <a:pt x="776757" y="3439886"/>
                </a:lnTo>
                <a:lnTo>
                  <a:pt x="769862" y="3439886"/>
                </a:lnTo>
                <a:lnTo>
                  <a:pt x="769862" y="3414403"/>
                </a:lnTo>
                <a:cubicBezTo>
                  <a:pt x="769862" y="3292145"/>
                  <a:pt x="769862" y="3292145"/>
                  <a:pt x="769862" y="3292145"/>
                </a:cubicBezTo>
                <a:cubicBezTo>
                  <a:pt x="629924" y="3183458"/>
                  <a:pt x="629924" y="3183458"/>
                  <a:pt x="629924" y="3183458"/>
                </a:cubicBezTo>
                <a:cubicBezTo>
                  <a:pt x="633168" y="3177375"/>
                  <a:pt x="633168" y="3177375"/>
                  <a:pt x="633168" y="3177375"/>
                </a:cubicBezTo>
                <a:cubicBezTo>
                  <a:pt x="771079" y="3284034"/>
                  <a:pt x="771079" y="3284034"/>
                  <a:pt x="771079" y="3284034"/>
                </a:cubicBezTo>
                <a:cubicBezTo>
                  <a:pt x="771079" y="3105999"/>
                  <a:pt x="771079" y="3105999"/>
                  <a:pt x="771079" y="3105999"/>
                </a:cubicBezTo>
                <a:cubicBezTo>
                  <a:pt x="704963" y="3054900"/>
                  <a:pt x="704963" y="3054900"/>
                  <a:pt x="704963" y="3054900"/>
                </a:cubicBezTo>
                <a:cubicBezTo>
                  <a:pt x="708614" y="3049222"/>
                  <a:pt x="708614" y="3049222"/>
                  <a:pt x="708614" y="3049222"/>
                </a:cubicBezTo>
                <a:cubicBezTo>
                  <a:pt x="774323" y="3100322"/>
                  <a:pt x="774323" y="3100322"/>
                  <a:pt x="774323" y="3100322"/>
                </a:cubicBezTo>
                <a:cubicBezTo>
                  <a:pt x="962125" y="2957569"/>
                  <a:pt x="962125" y="2957569"/>
                  <a:pt x="962125" y="2957569"/>
                </a:cubicBezTo>
                <a:cubicBezTo>
                  <a:pt x="824621" y="2850911"/>
                  <a:pt x="824621" y="2850911"/>
                  <a:pt x="824621" y="2850911"/>
                </a:cubicBezTo>
                <a:cubicBezTo>
                  <a:pt x="828271" y="2844422"/>
                  <a:pt x="828271" y="2844422"/>
                  <a:pt x="828271" y="2844422"/>
                </a:cubicBezTo>
                <a:cubicBezTo>
                  <a:pt x="962936" y="2948647"/>
                  <a:pt x="962936" y="2948647"/>
                  <a:pt x="962936" y="2948647"/>
                </a:cubicBezTo>
                <a:cubicBezTo>
                  <a:pt x="962936" y="2770612"/>
                  <a:pt x="962936" y="2770612"/>
                  <a:pt x="962936" y="2770612"/>
                </a:cubicBezTo>
                <a:cubicBezTo>
                  <a:pt x="900065" y="2721947"/>
                  <a:pt x="900065" y="2721947"/>
                  <a:pt x="900065" y="2721947"/>
                </a:cubicBezTo>
                <a:cubicBezTo>
                  <a:pt x="903716" y="2715864"/>
                  <a:pt x="903716" y="2715864"/>
                  <a:pt x="903716" y="2715864"/>
                </a:cubicBezTo>
                <a:cubicBezTo>
                  <a:pt x="966181" y="2764529"/>
                  <a:pt x="966181" y="2764529"/>
                  <a:pt x="966181" y="2764529"/>
                </a:cubicBezTo>
                <a:cubicBezTo>
                  <a:pt x="1153982" y="2621777"/>
                  <a:pt x="1153982" y="2621777"/>
                  <a:pt x="1153982" y="2621777"/>
                </a:cubicBezTo>
                <a:cubicBezTo>
                  <a:pt x="969021" y="2478619"/>
                  <a:pt x="969021" y="2478619"/>
                  <a:pt x="969021" y="2478619"/>
                </a:cubicBezTo>
                <a:cubicBezTo>
                  <a:pt x="781219" y="2621371"/>
                  <a:pt x="781219" y="2621371"/>
                  <a:pt x="781219" y="2621371"/>
                </a:cubicBezTo>
                <a:cubicBezTo>
                  <a:pt x="903310" y="2715864"/>
                  <a:pt x="903310" y="2715864"/>
                  <a:pt x="903310" y="2715864"/>
                </a:cubicBezTo>
                <a:cubicBezTo>
                  <a:pt x="900065" y="2721542"/>
                  <a:pt x="900065" y="2721542"/>
                  <a:pt x="900065" y="2721542"/>
                </a:cubicBezTo>
                <a:cubicBezTo>
                  <a:pt x="776757" y="2626238"/>
                  <a:pt x="776757" y="2626238"/>
                  <a:pt x="776757" y="2626238"/>
                </a:cubicBezTo>
                <a:cubicBezTo>
                  <a:pt x="776757" y="2804273"/>
                  <a:pt x="776757" y="2804273"/>
                  <a:pt x="776757" y="2804273"/>
                </a:cubicBezTo>
                <a:cubicBezTo>
                  <a:pt x="828271" y="2844017"/>
                  <a:pt x="828271" y="2844017"/>
                  <a:pt x="828271" y="2844017"/>
                </a:cubicBezTo>
                <a:cubicBezTo>
                  <a:pt x="824215" y="2850506"/>
                  <a:pt x="824215" y="2850506"/>
                  <a:pt x="824215" y="2850506"/>
                </a:cubicBezTo>
                <a:cubicBezTo>
                  <a:pt x="774729" y="2811978"/>
                  <a:pt x="774729" y="2811978"/>
                  <a:pt x="774729" y="2811978"/>
                </a:cubicBezTo>
                <a:cubicBezTo>
                  <a:pt x="586928" y="2954731"/>
                  <a:pt x="586928" y="2954731"/>
                  <a:pt x="586928" y="2954731"/>
                </a:cubicBezTo>
                <a:cubicBezTo>
                  <a:pt x="708208" y="3048817"/>
                  <a:pt x="708208" y="3048817"/>
                  <a:pt x="708208" y="3048817"/>
                </a:cubicBezTo>
                <a:cubicBezTo>
                  <a:pt x="704963" y="3054900"/>
                  <a:pt x="704963" y="3054900"/>
                  <a:pt x="704963" y="3054900"/>
                </a:cubicBezTo>
                <a:cubicBezTo>
                  <a:pt x="584900" y="2961625"/>
                  <a:pt x="584900" y="2961625"/>
                  <a:pt x="584900" y="2961625"/>
                </a:cubicBezTo>
                <a:cubicBezTo>
                  <a:pt x="584900" y="3140065"/>
                  <a:pt x="584900" y="3140065"/>
                  <a:pt x="584900" y="3140065"/>
                </a:cubicBezTo>
                <a:cubicBezTo>
                  <a:pt x="633168" y="3177375"/>
                  <a:pt x="633168" y="3177375"/>
                  <a:pt x="633168" y="3177375"/>
                </a:cubicBezTo>
                <a:cubicBezTo>
                  <a:pt x="629518" y="3183052"/>
                  <a:pt x="629518" y="3183052"/>
                  <a:pt x="629518" y="3183052"/>
                </a:cubicBezTo>
                <a:cubicBezTo>
                  <a:pt x="582872" y="3146960"/>
                  <a:pt x="582872" y="3146960"/>
                  <a:pt x="582872" y="3146960"/>
                </a:cubicBezTo>
                <a:cubicBezTo>
                  <a:pt x="388175" y="3295390"/>
                  <a:pt x="388175" y="3295390"/>
                  <a:pt x="388175" y="3295390"/>
                </a:cubicBezTo>
                <a:cubicBezTo>
                  <a:pt x="191856" y="3143310"/>
                  <a:pt x="191856" y="3143310"/>
                  <a:pt x="191856" y="3143310"/>
                </a:cubicBezTo>
                <a:cubicBezTo>
                  <a:pt x="191856" y="3082477"/>
                  <a:pt x="191856" y="3082477"/>
                  <a:pt x="191856" y="3082477"/>
                </a:cubicBezTo>
                <a:cubicBezTo>
                  <a:pt x="198752" y="3085316"/>
                  <a:pt x="198752" y="3085316"/>
                  <a:pt x="198752" y="3085316"/>
                </a:cubicBezTo>
                <a:cubicBezTo>
                  <a:pt x="198752" y="3140065"/>
                  <a:pt x="198752" y="3140065"/>
                  <a:pt x="198752" y="3140065"/>
                </a:cubicBezTo>
                <a:cubicBezTo>
                  <a:pt x="384930" y="3284034"/>
                  <a:pt x="384930" y="3284034"/>
                  <a:pt x="384930" y="3284034"/>
                </a:cubicBezTo>
                <a:cubicBezTo>
                  <a:pt x="384930" y="3105999"/>
                  <a:pt x="384930" y="3105999"/>
                  <a:pt x="384930" y="3105999"/>
                </a:cubicBezTo>
                <a:cubicBezTo>
                  <a:pt x="198752" y="2961625"/>
                  <a:pt x="198752" y="2961625"/>
                  <a:pt x="198752" y="2961625"/>
                </a:cubicBezTo>
                <a:cubicBezTo>
                  <a:pt x="198752" y="3084911"/>
                  <a:pt x="198752" y="3084911"/>
                  <a:pt x="198752" y="3084911"/>
                </a:cubicBezTo>
                <a:cubicBezTo>
                  <a:pt x="191856" y="3082072"/>
                  <a:pt x="191856" y="3082072"/>
                  <a:pt x="191856" y="3082072"/>
                </a:cubicBezTo>
                <a:cubicBezTo>
                  <a:pt x="191856" y="2953108"/>
                  <a:pt x="191856" y="2953108"/>
                  <a:pt x="191856" y="2953108"/>
                </a:cubicBezTo>
                <a:cubicBezTo>
                  <a:pt x="259189" y="2902009"/>
                  <a:pt x="259189" y="2902009"/>
                  <a:pt x="259189" y="2902009"/>
                </a:cubicBezTo>
                <a:cubicBezTo>
                  <a:pt x="383713" y="2807517"/>
                  <a:pt x="383713" y="2807517"/>
                  <a:pt x="383713" y="2807517"/>
                </a:cubicBezTo>
                <a:cubicBezTo>
                  <a:pt x="383713" y="2715053"/>
                  <a:pt x="383713" y="2715053"/>
                  <a:pt x="383713" y="2715053"/>
                </a:cubicBezTo>
                <a:cubicBezTo>
                  <a:pt x="390609" y="2716269"/>
                  <a:pt x="390609" y="2716269"/>
                  <a:pt x="390609" y="2716269"/>
                </a:cubicBezTo>
                <a:cubicBezTo>
                  <a:pt x="390609" y="2804273"/>
                  <a:pt x="390609" y="2804273"/>
                  <a:pt x="390609" y="2804273"/>
                </a:cubicBezTo>
                <a:cubicBezTo>
                  <a:pt x="576788" y="2948647"/>
                  <a:pt x="576788" y="2948647"/>
                  <a:pt x="576788" y="2948647"/>
                </a:cubicBezTo>
                <a:cubicBezTo>
                  <a:pt x="576788" y="2770612"/>
                  <a:pt x="576788" y="2770612"/>
                  <a:pt x="576788" y="2770612"/>
                </a:cubicBezTo>
                <a:cubicBezTo>
                  <a:pt x="489174" y="2702481"/>
                  <a:pt x="489174" y="2702481"/>
                  <a:pt x="489174" y="2702481"/>
                </a:cubicBezTo>
                <a:cubicBezTo>
                  <a:pt x="492825" y="2697209"/>
                  <a:pt x="492825" y="2697209"/>
                  <a:pt x="492825" y="2697209"/>
                </a:cubicBezTo>
                <a:cubicBezTo>
                  <a:pt x="580033" y="2764529"/>
                  <a:pt x="580033" y="2764529"/>
                  <a:pt x="580033" y="2764529"/>
                </a:cubicBezTo>
                <a:cubicBezTo>
                  <a:pt x="767834" y="2621777"/>
                  <a:pt x="767834" y="2621777"/>
                  <a:pt x="767834" y="2621777"/>
                </a:cubicBezTo>
                <a:cubicBezTo>
                  <a:pt x="626679" y="2512280"/>
                  <a:pt x="626679" y="2512280"/>
                  <a:pt x="626679" y="2512280"/>
                </a:cubicBezTo>
                <a:cubicBezTo>
                  <a:pt x="630735" y="2507007"/>
                  <a:pt x="630735" y="2507007"/>
                  <a:pt x="630735" y="2507007"/>
                </a:cubicBezTo>
                <a:cubicBezTo>
                  <a:pt x="771079" y="2615693"/>
                  <a:pt x="771079" y="2615693"/>
                  <a:pt x="771079" y="2615693"/>
                </a:cubicBezTo>
                <a:cubicBezTo>
                  <a:pt x="771079" y="2437659"/>
                  <a:pt x="771079" y="2437659"/>
                  <a:pt x="771079" y="2437659"/>
                </a:cubicBezTo>
                <a:cubicBezTo>
                  <a:pt x="713481" y="2392644"/>
                  <a:pt x="713481" y="2392644"/>
                  <a:pt x="713481" y="2392644"/>
                </a:cubicBezTo>
                <a:cubicBezTo>
                  <a:pt x="717131" y="2387372"/>
                  <a:pt x="717131" y="2387372"/>
                  <a:pt x="717131" y="2387372"/>
                </a:cubicBezTo>
                <a:cubicBezTo>
                  <a:pt x="774323" y="2431576"/>
                  <a:pt x="774323" y="2431576"/>
                  <a:pt x="774323" y="2431576"/>
                </a:cubicBezTo>
                <a:cubicBezTo>
                  <a:pt x="962125" y="2288824"/>
                  <a:pt x="962125" y="2288824"/>
                  <a:pt x="962125" y="2288824"/>
                </a:cubicBezTo>
                <a:cubicBezTo>
                  <a:pt x="774729" y="2143638"/>
                  <a:pt x="774729" y="2143638"/>
                  <a:pt x="774729" y="2143638"/>
                </a:cubicBezTo>
                <a:cubicBezTo>
                  <a:pt x="586928" y="2286391"/>
                  <a:pt x="586928" y="2286391"/>
                  <a:pt x="586928" y="2286391"/>
                </a:cubicBezTo>
                <a:cubicBezTo>
                  <a:pt x="717131" y="2387372"/>
                  <a:pt x="717131" y="2387372"/>
                  <a:pt x="717131" y="2387372"/>
                </a:cubicBezTo>
                <a:cubicBezTo>
                  <a:pt x="713075" y="2392644"/>
                  <a:pt x="713075" y="2392644"/>
                  <a:pt x="713075" y="2392644"/>
                </a:cubicBezTo>
                <a:cubicBezTo>
                  <a:pt x="584900" y="2293285"/>
                  <a:pt x="584900" y="2293285"/>
                  <a:pt x="584900" y="2293285"/>
                </a:cubicBezTo>
                <a:cubicBezTo>
                  <a:pt x="584900" y="2471319"/>
                  <a:pt x="584900" y="2471319"/>
                  <a:pt x="584900" y="2471319"/>
                </a:cubicBezTo>
                <a:cubicBezTo>
                  <a:pt x="630329" y="2506602"/>
                  <a:pt x="630329" y="2506602"/>
                  <a:pt x="630329" y="2506602"/>
                </a:cubicBezTo>
                <a:cubicBezTo>
                  <a:pt x="626679" y="2512280"/>
                  <a:pt x="626679" y="2512280"/>
                  <a:pt x="626679" y="2512280"/>
                </a:cubicBezTo>
                <a:cubicBezTo>
                  <a:pt x="582872" y="2478619"/>
                  <a:pt x="582872" y="2478619"/>
                  <a:pt x="582872" y="2478619"/>
                </a:cubicBezTo>
                <a:cubicBezTo>
                  <a:pt x="395071" y="2621371"/>
                  <a:pt x="395071" y="2621371"/>
                  <a:pt x="395071" y="2621371"/>
                </a:cubicBezTo>
                <a:cubicBezTo>
                  <a:pt x="492825" y="2696804"/>
                  <a:pt x="492825" y="2696804"/>
                  <a:pt x="492825" y="2696804"/>
                </a:cubicBezTo>
                <a:cubicBezTo>
                  <a:pt x="488769" y="2702481"/>
                  <a:pt x="488769" y="2702481"/>
                  <a:pt x="488769" y="2702481"/>
                </a:cubicBezTo>
                <a:cubicBezTo>
                  <a:pt x="390609" y="2626238"/>
                  <a:pt x="390609" y="2626238"/>
                  <a:pt x="390609" y="2626238"/>
                </a:cubicBezTo>
                <a:cubicBezTo>
                  <a:pt x="390609" y="2715864"/>
                  <a:pt x="390609" y="2715864"/>
                  <a:pt x="390609" y="2715864"/>
                </a:cubicBezTo>
                <a:cubicBezTo>
                  <a:pt x="383713" y="2714647"/>
                  <a:pt x="383713" y="2714647"/>
                  <a:pt x="383713" y="2714647"/>
                </a:cubicBezTo>
                <a:cubicBezTo>
                  <a:pt x="383713" y="2623399"/>
                  <a:pt x="383713" y="2623399"/>
                  <a:pt x="383713" y="2623399"/>
                </a:cubicBezTo>
                <a:cubicBezTo>
                  <a:pt x="375601" y="2616910"/>
                  <a:pt x="375601" y="2616910"/>
                  <a:pt x="375601" y="2616910"/>
                </a:cubicBezTo>
                <a:cubicBezTo>
                  <a:pt x="375601" y="2608394"/>
                  <a:pt x="375601" y="2608394"/>
                  <a:pt x="375601" y="2608394"/>
                </a:cubicBezTo>
                <a:cubicBezTo>
                  <a:pt x="384930" y="2615693"/>
                  <a:pt x="384930" y="2615693"/>
                  <a:pt x="384930" y="2615693"/>
                </a:cubicBezTo>
                <a:cubicBezTo>
                  <a:pt x="384930" y="2437659"/>
                  <a:pt x="384930" y="2437659"/>
                  <a:pt x="384930" y="2437659"/>
                </a:cubicBezTo>
                <a:cubicBezTo>
                  <a:pt x="375601" y="2430360"/>
                  <a:pt x="375601" y="2430360"/>
                  <a:pt x="375601" y="2430360"/>
                </a:cubicBezTo>
                <a:cubicBezTo>
                  <a:pt x="375601" y="2421843"/>
                  <a:pt x="375601" y="2421843"/>
                  <a:pt x="375601" y="2421843"/>
                </a:cubicBezTo>
                <a:cubicBezTo>
                  <a:pt x="388175" y="2431576"/>
                  <a:pt x="388175" y="2431576"/>
                  <a:pt x="388175" y="2431576"/>
                </a:cubicBezTo>
                <a:cubicBezTo>
                  <a:pt x="575977" y="2288824"/>
                  <a:pt x="575977" y="2288824"/>
                  <a:pt x="575977" y="2288824"/>
                </a:cubicBezTo>
                <a:cubicBezTo>
                  <a:pt x="388580" y="2143638"/>
                  <a:pt x="388580" y="2143638"/>
                  <a:pt x="388580" y="2143638"/>
                </a:cubicBezTo>
                <a:cubicBezTo>
                  <a:pt x="200780" y="2286391"/>
                  <a:pt x="200780" y="2286391"/>
                  <a:pt x="200780" y="2286391"/>
                </a:cubicBezTo>
                <a:cubicBezTo>
                  <a:pt x="375195" y="2421843"/>
                  <a:pt x="375195" y="2421843"/>
                  <a:pt x="375195" y="2421843"/>
                </a:cubicBezTo>
                <a:cubicBezTo>
                  <a:pt x="375195" y="2429954"/>
                  <a:pt x="375195" y="2429954"/>
                  <a:pt x="375195" y="2429954"/>
                </a:cubicBezTo>
                <a:cubicBezTo>
                  <a:pt x="198752" y="2293285"/>
                  <a:pt x="198752" y="2293285"/>
                  <a:pt x="198752" y="2293285"/>
                </a:cubicBezTo>
                <a:cubicBezTo>
                  <a:pt x="198752" y="2471319"/>
                  <a:pt x="198752" y="2471319"/>
                  <a:pt x="198752" y="2471319"/>
                </a:cubicBezTo>
                <a:cubicBezTo>
                  <a:pt x="375195" y="2608394"/>
                  <a:pt x="375195" y="2608394"/>
                  <a:pt x="375195" y="2608394"/>
                </a:cubicBezTo>
                <a:cubicBezTo>
                  <a:pt x="375195" y="2616910"/>
                  <a:pt x="375195" y="2616910"/>
                  <a:pt x="375195" y="2616910"/>
                </a:cubicBezTo>
                <a:cubicBezTo>
                  <a:pt x="191856" y="2474563"/>
                  <a:pt x="191856" y="2474563"/>
                  <a:pt x="191856" y="2474563"/>
                </a:cubicBezTo>
                <a:cubicBezTo>
                  <a:pt x="191856" y="2284768"/>
                  <a:pt x="191856" y="2284768"/>
                  <a:pt x="191856" y="2284768"/>
                </a:cubicBezTo>
                <a:cubicBezTo>
                  <a:pt x="383713" y="2138772"/>
                  <a:pt x="383713" y="2138772"/>
                  <a:pt x="383713" y="2138772"/>
                </a:cubicBezTo>
                <a:cubicBezTo>
                  <a:pt x="383713" y="1959926"/>
                  <a:pt x="383713" y="1959926"/>
                  <a:pt x="383713" y="1959926"/>
                </a:cubicBezTo>
                <a:cubicBezTo>
                  <a:pt x="390609" y="1965198"/>
                  <a:pt x="390609" y="1965198"/>
                  <a:pt x="390609" y="1965198"/>
                </a:cubicBezTo>
                <a:cubicBezTo>
                  <a:pt x="390609" y="2136339"/>
                  <a:pt x="390609" y="2136339"/>
                  <a:pt x="390609" y="2136339"/>
                </a:cubicBezTo>
                <a:cubicBezTo>
                  <a:pt x="576788" y="2280307"/>
                  <a:pt x="576788" y="2280307"/>
                  <a:pt x="576788" y="2280307"/>
                </a:cubicBezTo>
                <a:cubicBezTo>
                  <a:pt x="576788" y="2102272"/>
                  <a:pt x="576788" y="2102272"/>
                  <a:pt x="576788" y="2102272"/>
                </a:cubicBezTo>
                <a:cubicBezTo>
                  <a:pt x="390609" y="1957898"/>
                  <a:pt x="390609" y="1957898"/>
                  <a:pt x="390609" y="1957898"/>
                </a:cubicBezTo>
                <a:cubicBezTo>
                  <a:pt x="390609" y="1964792"/>
                  <a:pt x="390609" y="1964792"/>
                  <a:pt x="390609" y="1964792"/>
                </a:cubicBezTo>
                <a:cubicBezTo>
                  <a:pt x="383713" y="1959520"/>
                  <a:pt x="383713" y="1959520"/>
                  <a:pt x="383713" y="1959520"/>
                </a:cubicBezTo>
                <a:cubicBezTo>
                  <a:pt x="383713" y="1949382"/>
                  <a:pt x="383713" y="1949382"/>
                  <a:pt x="383713" y="1949382"/>
                </a:cubicBezTo>
                <a:cubicBezTo>
                  <a:pt x="569487" y="1808251"/>
                  <a:pt x="569487" y="1808251"/>
                  <a:pt x="569487" y="1808251"/>
                </a:cubicBezTo>
                <a:cubicBezTo>
                  <a:pt x="575166" y="1812307"/>
                  <a:pt x="575166" y="1812307"/>
                  <a:pt x="575166" y="1812307"/>
                </a:cubicBezTo>
                <a:cubicBezTo>
                  <a:pt x="392637" y="1951004"/>
                  <a:pt x="392637" y="1951004"/>
                  <a:pt x="392637" y="1951004"/>
                </a:cubicBezTo>
                <a:cubicBezTo>
                  <a:pt x="580033" y="2096594"/>
                  <a:pt x="580033" y="2096594"/>
                  <a:pt x="580033" y="2096594"/>
                </a:cubicBezTo>
                <a:cubicBezTo>
                  <a:pt x="767834" y="1953437"/>
                  <a:pt x="767834" y="1953437"/>
                  <a:pt x="767834" y="1953437"/>
                </a:cubicBezTo>
                <a:cubicBezTo>
                  <a:pt x="580438" y="1808251"/>
                  <a:pt x="580438" y="1808251"/>
                  <a:pt x="580438" y="1808251"/>
                </a:cubicBezTo>
                <a:cubicBezTo>
                  <a:pt x="575166" y="1812307"/>
                  <a:pt x="575166" y="1812307"/>
                  <a:pt x="575166" y="1812307"/>
                </a:cubicBezTo>
                <a:cubicBezTo>
                  <a:pt x="569893" y="1807846"/>
                  <a:pt x="569893" y="1807846"/>
                  <a:pt x="569893" y="1807846"/>
                </a:cubicBezTo>
                <a:cubicBezTo>
                  <a:pt x="578005" y="1801763"/>
                  <a:pt x="578005" y="1801763"/>
                  <a:pt x="578005" y="1801763"/>
                </a:cubicBezTo>
                <a:cubicBezTo>
                  <a:pt x="578005" y="1795679"/>
                  <a:pt x="578005" y="1795679"/>
                  <a:pt x="578005" y="1795679"/>
                </a:cubicBezTo>
                <a:cubicBezTo>
                  <a:pt x="584900" y="1795679"/>
                  <a:pt x="584900" y="1795679"/>
                  <a:pt x="584900" y="1795679"/>
                </a:cubicBezTo>
                <a:cubicBezTo>
                  <a:pt x="584900" y="1802168"/>
                  <a:pt x="584900" y="1802168"/>
                  <a:pt x="584900" y="1802168"/>
                </a:cubicBezTo>
                <a:cubicBezTo>
                  <a:pt x="771079" y="1946137"/>
                  <a:pt x="771079" y="1946137"/>
                  <a:pt x="771079" y="1946137"/>
                </a:cubicBezTo>
                <a:cubicBezTo>
                  <a:pt x="771079" y="1783107"/>
                  <a:pt x="771079" y="1783107"/>
                  <a:pt x="771079" y="1783107"/>
                </a:cubicBezTo>
                <a:cubicBezTo>
                  <a:pt x="771079" y="1768508"/>
                  <a:pt x="771079" y="1768508"/>
                  <a:pt x="771079" y="1768508"/>
                </a:cubicBezTo>
                <a:cubicBezTo>
                  <a:pt x="584900" y="1624133"/>
                  <a:pt x="584900" y="1624133"/>
                  <a:pt x="584900" y="1624133"/>
                </a:cubicBezTo>
                <a:cubicBezTo>
                  <a:pt x="584900" y="1785541"/>
                  <a:pt x="584900" y="1785541"/>
                  <a:pt x="584900" y="1785541"/>
                </a:cubicBezTo>
                <a:cubicBezTo>
                  <a:pt x="584900" y="1795274"/>
                  <a:pt x="584900" y="1795274"/>
                  <a:pt x="584900" y="1795274"/>
                </a:cubicBezTo>
                <a:cubicBezTo>
                  <a:pt x="578005" y="1795274"/>
                  <a:pt x="578005" y="1795274"/>
                  <a:pt x="578005" y="1795274"/>
                </a:cubicBezTo>
                <a:cubicBezTo>
                  <a:pt x="578005" y="1621294"/>
                  <a:pt x="578005" y="1621294"/>
                  <a:pt x="578005" y="1621294"/>
                </a:cubicBezTo>
                <a:cubicBezTo>
                  <a:pt x="437661" y="1512608"/>
                  <a:pt x="437661" y="1512608"/>
                  <a:pt x="437661" y="1512608"/>
                </a:cubicBezTo>
                <a:cubicBezTo>
                  <a:pt x="441312" y="1506930"/>
                  <a:pt x="441312" y="1506930"/>
                  <a:pt x="441312" y="1506930"/>
                </a:cubicBezTo>
                <a:cubicBezTo>
                  <a:pt x="578816" y="1613589"/>
                  <a:pt x="578816" y="1613589"/>
                  <a:pt x="578816" y="1613589"/>
                </a:cubicBezTo>
                <a:cubicBezTo>
                  <a:pt x="578816" y="1435555"/>
                  <a:pt x="578816" y="1435555"/>
                  <a:pt x="578816" y="1435555"/>
                </a:cubicBezTo>
                <a:cubicBezTo>
                  <a:pt x="513106" y="1384456"/>
                  <a:pt x="513106" y="1384456"/>
                  <a:pt x="513106" y="1384456"/>
                </a:cubicBezTo>
                <a:cubicBezTo>
                  <a:pt x="516350" y="1378372"/>
                  <a:pt x="516350" y="1378372"/>
                  <a:pt x="516350" y="1378372"/>
                </a:cubicBezTo>
                <a:cubicBezTo>
                  <a:pt x="582061" y="1429472"/>
                  <a:pt x="582061" y="1429472"/>
                  <a:pt x="582061" y="1429472"/>
                </a:cubicBezTo>
                <a:cubicBezTo>
                  <a:pt x="769862" y="1286719"/>
                  <a:pt x="769862" y="1286719"/>
                  <a:pt x="769862" y="1286719"/>
                </a:cubicBezTo>
                <a:cubicBezTo>
                  <a:pt x="632763" y="1180060"/>
                  <a:pt x="632763" y="1180060"/>
                  <a:pt x="632763" y="1180060"/>
                </a:cubicBezTo>
                <a:cubicBezTo>
                  <a:pt x="636413" y="1173571"/>
                  <a:pt x="636413" y="1173571"/>
                  <a:pt x="636413" y="1173571"/>
                </a:cubicBezTo>
                <a:cubicBezTo>
                  <a:pt x="771079" y="1278203"/>
                  <a:pt x="771079" y="1278203"/>
                  <a:pt x="771079" y="1278203"/>
                </a:cubicBezTo>
                <a:cubicBezTo>
                  <a:pt x="771079" y="1099762"/>
                  <a:pt x="771079" y="1099762"/>
                  <a:pt x="771079" y="1099762"/>
                </a:cubicBezTo>
                <a:cubicBezTo>
                  <a:pt x="708208" y="1051096"/>
                  <a:pt x="708208" y="1051096"/>
                  <a:pt x="708208" y="1051096"/>
                </a:cubicBezTo>
                <a:cubicBezTo>
                  <a:pt x="711453" y="1045419"/>
                  <a:pt x="711453" y="1045419"/>
                  <a:pt x="711453" y="1045419"/>
                </a:cubicBezTo>
                <a:cubicBezTo>
                  <a:pt x="774323" y="1094085"/>
                  <a:pt x="774323" y="1094085"/>
                  <a:pt x="774323" y="1094085"/>
                </a:cubicBezTo>
                <a:cubicBezTo>
                  <a:pt x="962125" y="951332"/>
                  <a:pt x="962125" y="951332"/>
                  <a:pt x="962125" y="951332"/>
                </a:cubicBezTo>
                <a:cubicBezTo>
                  <a:pt x="777163" y="807769"/>
                  <a:pt x="777163" y="807769"/>
                  <a:pt x="777163" y="807769"/>
                </a:cubicBezTo>
                <a:cubicBezTo>
                  <a:pt x="589362" y="950521"/>
                  <a:pt x="589362" y="950521"/>
                  <a:pt x="589362" y="950521"/>
                </a:cubicBezTo>
                <a:cubicBezTo>
                  <a:pt x="711453" y="1045013"/>
                  <a:pt x="711453" y="1045013"/>
                  <a:pt x="711453" y="1045013"/>
                </a:cubicBezTo>
                <a:cubicBezTo>
                  <a:pt x="707802" y="1051096"/>
                  <a:pt x="707802" y="1051096"/>
                  <a:pt x="707802" y="1051096"/>
                </a:cubicBezTo>
                <a:cubicBezTo>
                  <a:pt x="584900" y="955388"/>
                  <a:pt x="584900" y="955388"/>
                  <a:pt x="584900" y="955388"/>
                </a:cubicBezTo>
                <a:cubicBezTo>
                  <a:pt x="584900" y="1133828"/>
                  <a:pt x="584900" y="1133828"/>
                  <a:pt x="584900" y="1133828"/>
                </a:cubicBezTo>
                <a:cubicBezTo>
                  <a:pt x="636008" y="1173571"/>
                  <a:pt x="636008" y="1173571"/>
                  <a:pt x="636008" y="1173571"/>
                </a:cubicBezTo>
                <a:cubicBezTo>
                  <a:pt x="632357" y="1180060"/>
                  <a:pt x="632357" y="1180060"/>
                  <a:pt x="632357" y="1180060"/>
                </a:cubicBezTo>
                <a:cubicBezTo>
                  <a:pt x="582872" y="1141534"/>
                  <a:pt x="582872" y="1141534"/>
                  <a:pt x="582872" y="1141534"/>
                </a:cubicBezTo>
                <a:cubicBezTo>
                  <a:pt x="395071" y="1284286"/>
                  <a:pt x="395071" y="1284286"/>
                  <a:pt x="395071" y="1284286"/>
                </a:cubicBezTo>
                <a:cubicBezTo>
                  <a:pt x="516350" y="1378372"/>
                  <a:pt x="516350" y="1378372"/>
                  <a:pt x="516350" y="1378372"/>
                </a:cubicBezTo>
                <a:cubicBezTo>
                  <a:pt x="512700" y="1384050"/>
                  <a:pt x="512700" y="1384050"/>
                  <a:pt x="512700" y="1384050"/>
                </a:cubicBezTo>
                <a:cubicBezTo>
                  <a:pt x="392637" y="1291180"/>
                  <a:pt x="392637" y="1291180"/>
                  <a:pt x="392637" y="1291180"/>
                </a:cubicBezTo>
                <a:cubicBezTo>
                  <a:pt x="392637" y="1469214"/>
                  <a:pt x="392637" y="1469214"/>
                  <a:pt x="392637" y="1469214"/>
                </a:cubicBezTo>
                <a:cubicBezTo>
                  <a:pt x="440906" y="1506525"/>
                  <a:pt x="440906" y="1506525"/>
                  <a:pt x="440906" y="1506525"/>
                </a:cubicBezTo>
                <a:cubicBezTo>
                  <a:pt x="437661" y="1512608"/>
                  <a:pt x="437661" y="1512608"/>
                  <a:pt x="437661" y="1512608"/>
                </a:cubicBezTo>
                <a:cubicBezTo>
                  <a:pt x="391015" y="1476514"/>
                  <a:pt x="391015" y="1476514"/>
                  <a:pt x="391015" y="1476514"/>
                </a:cubicBezTo>
                <a:cubicBezTo>
                  <a:pt x="195912" y="1624539"/>
                  <a:pt x="195912" y="1624539"/>
                  <a:pt x="195912" y="1624539"/>
                </a:cubicBezTo>
                <a:cubicBezTo>
                  <a:pt x="0" y="1472459"/>
                  <a:pt x="0" y="1472459"/>
                  <a:pt x="0" y="1472459"/>
                </a:cubicBezTo>
                <a:cubicBezTo>
                  <a:pt x="0" y="1412033"/>
                  <a:pt x="0" y="1412033"/>
                  <a:pt x="0" y="1412033"/>
                </a:cubicBezTo>
                <a:cubicBezTo>
                  <a:pt x="6490" y="1414872"/>
                  <a:pt x="6490" y="1414872"/>
                  <a:pt x="6490" y="1414872"/>
                </a:cubicBezTo>
                <a:cubicBezTo>
                  <a:pt x="6490" y="1469214"/>
                  <a:pt x="6490" y="1469214"/>
                  <a:pt x="6490" y="1469214"/>
                </a:cubicBezTo>
                <a:cubicBezTo>
                  <a:pt x="192668" y="1613589"/>
                  <a:pt x="192668" y="1613589"/>
                  <a:pt x="192668" y="1613589"/>
                </a:cubicBezTo>
                <a:cubicBezTo>
                  <a:pt x="192668" y="1435555"/>
                  <a:pt x="192668" y="1435555"/>
                  <a:pt x="192668" y="1435555"/>
                </a:cubicBezTo>
                <a:cubicBezTo>
                  <a:pt x="6490" y="1291180"/>
                  <a:pt x="6490" y="1291180"/>
                  <a:pt x="6490" y="1291180"/>
                </a:cubicBezTo>
                <a:cubicBezTo>
                  <a:pt x="6490" y="1414466"/>
                  <a:pt x="6490" y="1414466"/>
                  <a:pt x="6490" y="1414466"/>
                </a:cubicBezTo>
                <a:cubicBezTo>
                  <a:pt x="0" y="1411627"/>
                  <a:pt x="0" y="1411627"/>
                  <a:pt x="0" y="1411627"/>
                </a:cubicBezTo>
                <a:cubicBezTo>
                  <a:pt x="0" y="1282664"/>
                  <a:pt x="0" y="1282664"/>
                  <a:pt x="0" y="1282664"/>
                </a:cubicBezTo>
                <a:cubicBezTo>
                  <a:pt x="66926" y="1231565"/>
                  <a:pt x="66926" y="1231565"/>
                  <a:pt x="66926" y="1231565"/>
                </a:cubicBezTo>
                <a:cubicBezTo>
                  <a:pt x="73821" y="1234809"/>
                  <a:pt x="73821" y="1234809"/>
                  <a:pt x="73821" y="1234809"/>
                </a:cubicBezTo>
                <a:cubicBezTo>
                  <a:pt x="8924" y="1284286"/>
                  <a:pt x="8924" y="1284286"/>
                  <a:pt x="8924" y="1284286"/>
                </a:cubicBezTo>
                <a:cubicBezTo>
                  <a:pt x="196318" y="1429472"/>
                  <a:pt x="196318" y="1429472"/>
                  <a:pt x="196318" y="1429472"/>
                </a:cubicBezTo>
                <a:cubicBezTo>
                  <a:pt x="384119" y="1286719"/>
                  <a:pt x="384119" y="1286719"/>
                  <a:pt x="384119" y="1286719"/>
                </a:cubicBezTo>
                <a:cubicBezTo>
                  <a:pt x="196724" y="1141534"/>
                  <a:pt x="196724" y="1141534"/>
                  <a:pt x="196724" y="1141534"/>
                </a:cubicBezTo>
                <a:cubicBezTo>
                  <a:pt x="74227" y="1234403"/>
                  <a:pt x="74227" y="1234403"/>
                  <a:pt x="74227" y="1234403"/>
                </a:cubicBezTo>
                <a:cubicBezTo>
                  <a:pt x="67332" y="1231159"/>
                  <a:pt x="67332" y="1231159"/>
                  <a:pt x="67332" y="1231159"/>
                </a:cubicBezTo>
                <a:cubicBezTo>
                  <a:pt x="191856" y="1136667"/>
                  <a:pt x="191856" y="1136667"/>
                  <a:pt x="191856" y="1136667"/>
                </a:cubicBezTo>
                <a:cubicBezTo>
                  <a:pt x="191856" y="1044607"/>
                  <a:pt x="191856" y="1044607"/>
                  <a:pt x="191856" y="1044607"/>
                </a:cubicBezTo>
                <a:cubicBezTo>
                  <a:pt x="198752" y="1045419"/>
                  <a:pt x="198752" y="1045419"/>
                  <a:pt x="198752" y="1045419"/>
                </a:cubicBezTo>
                <a:cubicBezTo>
                  <a:pt x="198752" y="1133828"/>
                  <a:pt x="198752" y="1133828"/>
                  <a:pt x="198752" y="1133828"/>
                </a:cubicBezTo>
                <a:cubicBezTo>
                  <a:pt x="384524" y="1278203"/>
                  <a:pt x="384524" y="1278203"/>
                  <a:pt x="384524" y="1278203"/>
                </a:cubicBezTo>
                <a:cubicBezTo>
                  <a:pt x="384524" y="1099762"/>
                  <a:pt x="384524" y="1099762"/>
                  <a:pt x="384524" y="1099762"/>
                </a:cubicBezTo>
                <a:cubicBezTo>
                  <a:pt x="296912" y="1032037"/>
                  <a:pt x="296912" y="1032037"/>
                  <a:pt x="296912" y="1032037"/>
                </a:cubicBezTo>
                <a:cubicBezTo>
                  <a:pt x="300968" y="1026359"/>
                  <a:pt x="300968" y="1026359"/>
                  <a:pt x="300968" y="1026359"/>
                </a:cubicBezTo>
                <a:cubicBezTo>
                  <a:pt x="388175" y="1094085"/>
                  <a:pt x="388175" y="1094085"/>
                  <a:pt x="388175" y="1094085"/>
                </a:cubicBezTo>
                <a:cubicBezTo>
                  <a:pt x="575977" y="951332"/>
                  <a:pt x="575977" y="951332"/>
                  <a:pt x="575977" y="951332"/>
                </a:cubicBezTo>
                <a:cubicBezTo>
                  <a:pt x="434822" y="841835"/>
                  <a:pt x="434822" y="841835"/>
                  <a:pt x="434822" y="841835"/>
                </a:cubicBezTo>
                <a:cubicBezTo>
                  <a:pt x="438878" y="836158"/>
                  <a:pt x="438878" y="836158"/>
                  <a:pt x="438878" y="836158"/>
                </a:cubicBezTo>
                <a:cubicBezTo>
                  <a:pt x="578816" y="944843"/>
                  <a:pt x="578816" y="944843"/>
                  <a:pt x="578816" y="944843"/>
                </a:cubicBezTo>
                <a:cubicBezTo>
                  <a:pt x="578816" y="766808"/>
                  <a:pt x="578816" y="766808"/>
                  <a:pt x="578816" y="766808"/>
                </a:cubicBezTo>
                <a:cubicBezTo>
                  <a:pt x="521218" y="722199"/>
                  <a:pt x="521218" y="722199"/>
                  <a:pt x="521218" y="722199"/>
                </a:cubicBezTo>
                <a:cubicBezTo>
                  <a:pt x="525274" y="716927"/>
                  <a:pt x="525274" y="716927"/>
                  <a:pt x="525274" y="716927"/>
                </a:cubicBezTo>
                <a:cubicBezTo>
                  <a:pt x="582061" y="761131"/>
                  <a:pt x="582061" y="761131"/>
                  <a:pt x="582061" y="761131"/>
                </a:cubicBezTo>
                <a:cubicBezTo>
                  <a:pt x="769862" y="618379"/>
                  <a:pt x="769862" y="618379"/>
                  <a:pt x="769862" y="618379"/>
                </a:cubicBezTo>
                <a:cubicBezTo>
                  <a:pt x="582872" y="472787"/>
                  <a:pt x="582872" y="472787"/>
                  <a:pt x="582872" y="472787"/>
                </a:cubicBezTo>
                <a:cubicBezTo>
                  <a:pt x="395071" y="615540"/>
                  <a:pt x="395071" y="615540"/>
                  <a:pt x="395071" y="615540"/>
                </a:cubicBezTo>
                <a:cubicBezTo>
                  <a:pt x="524868" y="716521"/>
                  <a:pt x="524868" y="716521"/>
                  <a:pt x="524868" y="716521"/>
                </a:cubicBezTo>
                <a:cubicBezTo>
                  <a:pt x="521218" y="722199"/>
                  <a:pt x="521218" y="722199"/>
                  <a:pt x="521218" y="722199"/>
                </a:cubicBezTo>
                <a:cubicBezTo>
                  <a:pt x="392637" y="622434"/>
                  <a:pt x="392637" y="622434"/>
                  <a:pt x="392637" y="622434"/>
                </a:cubicBezTo>
                <a:cubicBezTo>
                  <a:pt x="392637" y="800875"/>
                  <a:pt x="392637" y="800875"/>
                  <a:pt x="392637" y="800875"/>
                </a:cubicBezTo>
                <a:cubicBezTo>
                  <a:pt x="438472" y="836158"/>
                  <a:pt x="438472" y="836158"/>
                  <a:pt x="438472" y="836158"/>
                </a:cubicBezTo>
                <a:cubicBezTo>
                  <a:pt x="434416" y="841430"/>
                  <a:pt x="434416" y="841430"/>
                  <a:pt x="434416" y="841430"/>
                </a:cubicBezTo>
                <a:cubicBezTo>
                  <a:pt x="391015" y="807769"/>
                  <a:pt x="391015" y="807769"/>
                  <a:pt x="391015" y="807769"/>
                </a:cubicBezTo>
                <a:cubicBezTo>
                  <a:pt x="203214" y="950521"/>
                  <a:pt x="203214" y="950521"/>
                  <a:pt x="203214" y="950521"/>
                </a:cubicBezTo>
                <a:cubicBezTo>
                  <a:pt x="300968" y="1026359"/>
                  <a:pt x="300968" y="1026359"/>
                  <a:pt x="300968" y="1026359"/>
                </a:cubicBezTo>
                <a:cubicBezTo>
                  <a:pt x="296912" y="1031630"/>
                  <a:pt x="296912" y="1031630"/>
                  <a:pt x="296912" y="1031630"/>
                </a:cubicBezTo>
                <a:cubicBezTo>
                  <a:pt x="198752" y="955388"/>
                  <a:pt x="198752" y="955388"/>
                  <a:pt x="198752" y="955388"/>
                </a:cubicBezTo>
                <a:cubicBezTo>
                  <a:pt x="198752" y="1045013"/>
                  <a:pt x="198752" y="1045013"/>
                  <a:pt x="198752" y="1045013"/>
                </a:cubicBezTo>
                <a:cubicBezTo>
                  <a:pt x="191856" y="1044202"/>
                  <a:pt x="191856" y="1044202"/>
                  <a:pt x="191856" y="1044202"/>
                </a:cubicBezTo>
                <a:cubicBezTo>
                  <a:pt x="191856" y="952954"/>
                  <a:pt x="191856" y="952954"/>
                  <a:pt x="191856" y="952954"/>
                </a:cubicBezTo>
                <a:cubicBezTo>
                  <a:pt x="183744" y="946465"/>
                  <a:pt x="183744" y="946465"/>
                  <a:pt x="183744" y="946465"/>
                </a:cubicBezTo>
                <a:cubicBezTo>
                  <a:pt x="183744" y="937949"/>
                  <a:pt x="183744" y="937949"/>
                  <a:pt x="183744" y="937949"/>
                </a:cubicBezTo>
                <a:cubicBezTo>
                  <a:pt x="192668" y="944843"/>
                  <a:pt x="192668" y="944843"/>
                  <a:pt x="192668" y="944843"/>
                </a:cubicBezTo>
                <a:cubicBezTo>
                  <a:pt x="192668" y="766808"/>
                  <a:pt x="192668" y="766808"/>
                  <a:pt x="192668" y="766808"/>
                </a:cubicBezTo>
                <a:cubicBezTo>
                  <a:pt x="183744" y="759914"/>
                  <a:pt x="183744" y="759914"/>
                  <a:pt x="183744" y="759914"/>
                </a:cubicBezTo>
                <a:cubicBezTo>
                  <a:pt x="183744" y="751398"/>
                  <a:pt x="183744" y="751398"/>
                  <a:pt x="183744" y="751398"/>
                </a:cubicBezTo>
                <a:cubicBezTo>
                  <a:pt x="196318" y="761131"/>
                  <a:pt x="196318" y="761131"/>
                  <a:pt x="196318" y="761131"/>
                </a:cubicBezTo>
                <a:cubicBezTo>
                  <a:pt x="384119" y="618379"/>
                  <a:pt x="384119" y="618379"/>
                  <a:pt x="384119" y="618379"/>
                </a:cubicBezTo>
                <a:cubicBezTo>
                  <a:pt x="196724" y="472787"/>
                  <a:pt x="196724" y="472787"/>
                  <a:pt x="196724" y="472787"/>
                </a:cubicBezTo>
                <a:cubicBezTo>
                  <a:pt x="8924" y="615540"/>
                  <a:pt x="8924" y="615540"/>
                  <a:pt x="8924" y="615540"/>
                </a:cubicBezTo>
                <a:cubicBezTo>
                  <a:pt x="183339" y="750992"/>
                  <a:pt x="183339" y="750992"/>
                  <a:pt x="183339" y="750992"/>
                </a:cubicBezTo>
                <a:cubicBezTo>
                  <a:pt x="183339" y="759508"/>
                  <a:pt x="183339" y="759508"/>
                  <a:pt x="183339" y="759508"/>
                </a:cubicBezTo>
                <a:cubicBezTo>
                  <a:pt x="6490" y="622434"/>
                  <a:pt x="6490" y="622434"/>
                  <a:pt x="6490" y="622434"/>
                </a:cubicBezTo>
                <a:cubicBezTo>
                  <a:pt x="6490" y="800875"/>
                  <a:pt x="6490" y="800875"/>
                  <a:pt x="6490" y="800875"/>
                </a:cubicBezTo>
                <a:lnTo>
                  <a:pt x="183339" y="937544"/>
                </a:lnTo>
                <a:cubicBezTo>
                  <a:pt x="183339" y="946060"/>
                  <a:pt x="183339" y="946060"/>
                  <a:pt x="183339" y="946060"/>
                </a:cubicBezTo>
                <a:cubicBezTo>
                  <a:pt x="0" y="804119"/>
                  <a:pt x="0" y="804119"/>
                  <a:pt x="0" y="804119"/>
                </a:cubicBezTo>
                <a:cubicBezTo>
                  <a:pt x="0" y="613917"/>
                  <a:pt x="0" y="613917"/>
                  <a:pt x="0" y="613917"/>
                </a:cubicBezTo>
                <a:cubicBezTo>
                  <a:pt x="191856" y="468327"/>
                  <a:pt x="191856" y="468327"/>
                  <a:pt x="191856" y="468327"/>
                </a:cubicBezTo>
                <a:cubicBezTo>
                  <a:pt x="191856" y="289076"/>
                  <a:pt x="191856" y="289076"/>
                  <a:pt x="191856" y="289076"/>
                </a:cubicBezTo>
                <a:cubicBezTo>
                  <a:pt x="198752" y="294348"/>
                  <a:pt x="198752" y="294348"/>
                  <a:pt x="198752" y="294348"/>
                </a:cubicBezTo>
                <a:cubicBezTo>
                  <a:pt x="198752" y="465488"/>
                  <a:pt x="198752" y="465488"/>
                  <a:pt x="198752" y="465488"/>
                </a:cubicBezTo>
                <a:cubicBezTo>
                  <a:pt x="384524" y="609862"/>
                  <a:pt x="384524" y="609862"/>
                  <a:pt x="384524" y="609862"/>
                </a:cubicBezTo>
                <a:cubicBezTo>
                  <a:pt x="384524" y="431828"/>
                  <a:pt x="384524" y="431828"/>
                  <a:pt x="384524" y="431828"/>
                </a:cubicBezTo>
                <a:cubicBezTo>
                  <a:pt x="198752" y="287453"/>
                  <a:pt x="198752" y="287453"/>
                  <a:pt x="198752" y="287453"/>
                </a:cubicBezTo>
                <a:cubicBezTo>
                  <a:pt x="198752" y="293942"/>
                  <a:pt x="198752" y="293942"/>
                  <a:pt x="198752" y="293942"/>
                </a:cubicBezTo>
                <a:cubicBezTo>
                  <a:pt x="191856" y="288670"/>
                  <a:pt x="191856" y="288670"/>
                  <a:pt x="191856" y="288670"/>
                </a:cubicBezTo>
                <a:cubicBezTo>
                  <a:pt x="191856" y="278937"/>
                  <a:pt x="191856" y="278937"/>
                  <a:pt x="191856" y="278937"/>
                </a:cubicBezTo>
                <a:cubicBezTo>
                  <a:pt x="377629" y="137401"/>
                  <a:pt x="377629" y="137401"/>
                  <a:pt x="377629" y="137401"/>
                </a:cubicBezTo>
                <a:cubicBezTo>
                  <a:pt x="383308" y="141862"/>
                  <a:pt x="383308" y="141862"/>
                  <a:pt x="383308" y="141862"/>
                </a:cubicBezTo>
                <a:cubicBezTo>
                  <a:pt x="200780" y="280559"/>
                  <a:pt x="200780" y="280559"/>
                  <a:pt x="200780" y="280559"/>
                </a:cubicBezTo>
                <a:cubicBezTo>
                  <a:pt x="388175" y="425745"/>
                  <a:pt x="388175" y="425745"/>
                  <a:pt x="388175" y="425745"/>
                </a:cubicBezTo>
                <a:cubicBezTo>
                  <a:pt x="575977" y="282993"/>
                  <a:pt x="575977" y="282993"/>
                  <a:pt x="575977" y="282993"/>
                </a:cubicBezTo>
                <a:cubicBezTo>
                  <a:pt x="388580" y="137807"/>
                  <a:pt x="388580" y="137807"/>
                  <a:pt x="388580" y="137807"/>
                </a:cubicBezTo>
                <a:cubicBezTo>
                  <a:pt x="383308" y="141862"/>
                  <a:pt x="383308" y="141862"/>
                  <a:pt x="383308" y="141862"/>
                </a:cubicBezTo>
                <a:cubicBezTo>
                  <a:pt x="378035" y="137401"/>
                  <a:pt x="378035" y="137401"/>
                  <a:pt x="378035" y="137401"/>
                </a:cubicBezTo>
                <a:cubicBezTo>
                  <a:pt x="386147" y="131318"/>
                  <a:pt x="386147" y="131318"/>
                  <a:pt x="386147" y="131318"/>
                </a:cubicBezTo>
                <a:cubicBezTo>
                  <a:pt x="386147" y="59650"/>
                  <a:pt x="386147" y="21577"/>
                  <a:pt x="386147" y="1350"/>
                </a:cubicBezTo>
                <a:close/>
              </a:path>
            </a:pathLst>
          </a:custGeom>
          <a:gradFill flip="none" rotWithShape="1">
            <a:gsLst>
              <a:gs pos="7000">
                <a:schemeClr val="bg1"/>
              </a:gs>
              <a:gs pos="26000">
                <a:schemeClr val="bg1">
                  <a:alpha val="80000"/>
                </a:schemeClr>
              </a:gs>
            </a:gsLst>
            <a:lin ang="0" scaled="1"/>
            <a:tileRect/>
          </a:gradFill>
        </p:spPr>
        <p:txBody>
          <a:bodyPr wrap="square" lIns="2160000" rIns="756000" anchor="ctr">
            <a:noAutofit/>
          </a:bodyPr>
          <a:lstStyle>
            <a:lvl1pPr>
              <a:defRPr/>
            </a:lvl1pPr>
          </a:lstStyle>
          <a:p>
            <a:pPr lvl="0"/>
            <a:r>
              <a:rPr lang="fr-FR" dirty="0"/>
              <a:t>Cliquez pour modifier les styles du texte du masque  </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Titre 13">
            <a:extLst>
              <a:ext uri="{FF2B5EF4-FFF2-40B4-BE49-F238E27FC236}">
                <a16:creationId xmlns:a16="http://schemas.microsoft.com/office/drawing/2014/main" id="{B62CD770-3131-7686-5D22-0AC580D9B1B1}"/>
              </a:ext>
            </a:extLst>
          </p:cNvPr>
          <p:cNvSpPr>
            <a:spLocks noGrp="1"/>
          </p:cNvSpPr>
          <p:nvPr>
            <p:ph type="title"/>
          </p:nvPr>
        </p:nvSpPr>
        <p:spPr/>
        <p:txBody>
          <a:bodyPr/>
          <a:lstStyle>
            <a:lvl1pPr>
              <a:defRPr>
                <a:solidFill>
                  <a:schemeClr val="bg1"/>
                </a:solidFill>
              </a:defRPr>
            </a:lvl1pPr>
          </a:lstStyle>
          <a:p>
            <a:r>
              <a:rPr lang="fr-FR" smtClean="0"/>
              <a:t>Modifiez le style du titre</a:t>
            </a:r>
            <a:endParaRPr lang="fr-FR" dirty="0"/>
          </a:p>
        </p:txBody>
      </p:sp>
    </p:spTree>
    <p:extLst>
      <p:ext uri="{BB962C8B-B14F-4D97-AF65-F5344CB8AC3E}">
        <p14:creationId xmlns:p14="http://schemas.microsoft.com/office/powerpoint/2010/main" val="41272509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rocess">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smtClean="0"/>
              <a:t>.</a:t>
            </a:r>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Process</a:t>
            </a:r>
          </a:p>
        </p:txBody>
      </p:sp>
      <p:sp>
        <p:nvSpPr>
          <p:cNvPr id="12" name="Espace réservé du texte 11">
            <a:extLst>
              <a:ext uri="{FF2B5EF4-FFF2-40B4-BE49-F238E27FC236}">
                <a16:creationId xmlns:a16="http://schemas.microsoft.com/office/drawing/2014/main" id="{D8A6D559-B5F2-C10A-5216-55551821C047}"/>
              </a:ext>
            </a:extLst>
          </p:cNvPr>
          <p:cNvSpPr>
            <a:spLocks noGrp="1" noChangeAspect="1"/>
          </p:cNvSpPr>
          <p:nvPr>
            <p:ph type="body" sz="quarter" idx="13" hasCustomPrompt="1"/>
          </p:nvPr>
        </p:nvSpPr>
        <p:spPr>
          <a:xfrm>
            <a:off x="909039" y="1866901"/>
            <a:ext cx="1409699" cy="1409700"/>
          </a:xfrm>
          <a:solidFill>
            <a:srgbClr val="000000"/>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15" name="Espace réservé du texte 14">
            <a:extLst>
              <a:ext uri="{FF2B5EF4-FFF2-40B4-BE49-F238E27FC236}">
                <a16:creationId xmlns:a16="http://schemas.microsoft.com/office/drawing/2014/main" id="{7A89DC66-E329-2BA7-093B-F605D23EBEA2}"/>
              </a:ext>
            </a:extLst>
          </p:cNvPr>
          <p:cNvSpPr>
            <a:spLocks noGrp="1"/>
          </p:cNvSpPr>
          <p:nvPr>
            <p:ph type="body" sz="quarter" idx="14" hasCustomPrompt="1"/>
          </p:nvPr>
        </p:nvSpPr>
        <p:spPr>
          <a:xfrm>
            <a:off x="623888"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2" name="Espace réservé du texte 11">
            <a:extLst>
              <a:ext uri="{FF2B5EF4-FFF2-40B4-BE49-F238E27FC236}">
                <a16:creationId xmlns:a16="http://schemas.microsoft.com/office/drawing/2014/main" id="{6EBAB840-A288-E4AE-DD2B-ABD52849168F}"/>
              </a:ext>
            </a:extLst>
          </p:cNvPr>
          <p:cNvSpPr>
            <a:spLocks noGrp="1" noChangeAspect="1"/>
          </p:cNvSpPr>
          <p:nvPr>
            <p:ph type="body" sz="quarter" idx="15" hasCustomPrompt="1"/>
          </p:nvPr>
        </p:nvSpPr>
        <p:spPr>
          <a:xfrm>
            <a:off x="3123108"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3" name="Espace réservé du texte 14">
            <a:extLst>
              <a:ext uri="{FF2B5EF4-FFF2-40B4-BE49-F238E27FC236}">
                <a16:creationId xmlns:a16="http://schemas.microsoft.com/office/drawing/2014/main" id="{3E9C6ABE-0C15-ECEA-4B26-53769D8EAC57}"/>
              </a:ext>
            </a:extLst>
          </p:cNvPr>
          <p:cNvSpPr>
            <a:spLocks noGrp="1"/>
          </p:cNvSpPr>
          <p:nvPr>
            <p:ph type="body" sz="quarter" idx="16" hasCustomPrompt="1"/>
          </p:nvPr>
        </p:nvSpPr>
        <p:spPr>
          <a:xfrm>
            <a:off x="2837957"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dirty="0"/>
              <a:t>Modifier les styles du texte du masque</a:t>
            </a:r>
          </a:p>
        </p:txBody>
      </p:sp>
      <p:sp>
        <p:nvSpPr>
          <p:cNvPr id="24" name="Espace réservé du texte 11">
            <a:extLst>
              <a:ext uri="{FF2B5EF4-FFF2-40B4-BE49-F238E27FC236}">
                <a16:creationId xmlns:a16="http://schemas.microsoft.com/office/drawing/2014/main" id="{24B29917-CE4F-A965-FAA6-E3B453333B7E}"/>
              </a:ext>
            </a:extLst>
          </p:cNvPr>
          <p:cNvSpPr>
            <a:spLocks noGrp="1" noChangeAspect="1"/>
          </p:cNvSpPr>
          <p:nvPr>
            <p:ph type="body" sz="quarter" idx="17" hasCustomPrompt="1"/>
          </p:nvPr>
        </p:nvSpPr>
        <p:spPr>
          <a:xfrm>
            <a:off x="5337177"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5" name="Espace réservé du texte 14">
            <a:extLst>
              <a:ext uri="{FF2B5EF4-FFF2-40B4-BE49-F238E27FC236}">
                <a16:creationId xmlns:a16="http://schemas.microsoft.com/office/drawing/2014/main" id="{6F1352A1-512B-F388-3483-16D51BDD2D42}"/>
              </a:ext>
            </a:extLst>
          </p:cNvPr>
          <p:cNvSpPr>
            <a:spLocks noGrp="1"/>
          </p:cNvSpPr>
          <p:nvPr>
            <p:ph type="body" sz="quarter" idx="18" hasCustomPrompt="1"/>
          </p:nvPr>
        </p:nvSpPr>
        <p:spPr>
          <a:xfrm>
            <a:off x="5052026"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6" name="Espace réservé du texte 11">
            <a:extLst>
              <a:ext uri="{FF2B5EF4-FFF2-40B4-BE49-F238E27FC236}">
                <a16:creationId xmlns:a16="http://schemas.microsoft.com/office/drawing/2014/main" id="{C4BAD260-C56B-B79F-C093-46D3C16BCC87}"/>
              </a:ext>
            </a:extLst>
          </p:cNvPr>
          <p:cNvSpPr>
            <a:spLocks noGrp="1" noChangeAspect="1"/>
          </p:cNvSpPr>
          <p:nvPr>
            <p:ph type="body" sz="quarter" idx="19" hasCustomPrompt="1"/>
          </p:nvPr>
        </p:nvSpPr>
        <p:spPr>
          <a:xfrm>
            <a:off x="7551246"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7" name="Espace réservé du texte 14">
            <a:extLst>
              <a:ext uri="{FF2B5EF4-FFF2-40B4-BE49-F238E27FC236}">
                <a16:creationId xmlns:a16="http://schemas.microsoft.com/office/drawing/2014/main" id="{E3294DD8-C0C7-7FF7-2AF0-2A6B1C786177}"/>
              </a:ext>
            </a:extLst>
          </p:cNvPr>
          <p:cNvSpPr>
            <a:spLocks noGrp="1"/>
          </p:cNvSpPr>
          <p:nvPr>
            <p:ph type="body" sz="quarter" idx="20" hasCustomPrompt="1"/>
          </p:nvPr>
        </p:nvSpPr>
        <p:spPr>
          <a:xfrm>
            <a:off x="7266095"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28" name="Espace réservé du texte 11">
            <a:extLst>
              <a:ext uri="{FF2B5EF4-FFF2-40B4-BE49-F238E27FC236}">
                <a16:creationId xmlns:a16="http://schemas.microsoft.com/office/drawing/2014/main" id="{043259EC-B8D8-255D-A2B2-B6984873CA66}"/>
              </a:ext>
            </a:extLst>
          </p:cNvPr>
          <p:cNvSpPr>
            <a:spLocks noGrp="1" noChangeAspect="1"/>
          </p:cNvSpPr>
          <p:nvPr>
            <p:ph type="body" sz="quarter" idx="21" hasCustomPrompt="1"/>
          </p:nvPr>
        </p:nvSpPr>
        <p:spPr>
          <a:xfrm>
            <a:off x="9765314" y="1866901"/>
            <a:ext cx="1409699" cy="14097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29" name="Espace réservé du texte 14">
            <a:extLst>
              <a:ext uri="{FF2B5EF4-FFF2-40B4-BE49-F238E27FC236}">
                <a16:creationId xmlns:a16="http://schemas.microsoft.com/office/drawing/2014/main" id="{24D806FB-89F5-15B1-42D4-FB45DB6CC61B}"/>
              </a:ext>
            </a:extLst>
          </p:cNvPr>
          <p:cNvSpPr>
            <a:spLocks noGrp="1"/>
          </p:cNvSpPr>
          <p:nvPr>
            <p:ph type="body" sz="quarter" idx="22" hasCustomPrompt="1"/>
          </p:nvPr>
        </p:nvSpPr>
        <p:spPr>
          <a:xfrm>
            <a:off x="9480163" y="3527424"/>
            <a:ext cx="1980000" cy="2386013"/>
          </a:xfrm>
        </p:spPr>
        <p:txBody>
          <a:bodyPr lIns="0" rIns="0"/>
          <a:lstStyle>
            <a:lvl1pPr algn="ctr">
              <a:defRPr/>
            </a:lvl1pPr>
            <a:lvl2pPr algn="l">
              <a:defRPr/>
            </a:lvl2pPr>
            <a:lvl3pPr algn="l">
              <a:defRPr/>
            </a:lvl3pPr>
            <a:lvl4pPr algn="l">
              <a:defRPr/>
            </a:lvl4pPr>
            <a:lvl5pPr algn="l">
              <a:defRPr/>
            </a:lvl5pPr>
          </a:lstStyle>
          <a:p>
            <a:pPr lvl="0"/>
            <a:r>
              <a:rPr lang="fr-FR"/>
              <a:t>Modifier les styles du texte du masque</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0501BFA8-B9A9-BC60-9090-AC04B424FC41}"/>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4001606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Process 2">
    <p:spTree>
      <p:nvGrpSpPr>
        <p:cNvPr id="1" name=""/>
        <p:cNvGrpSpPr/>
        <p:nvPr/>
      </p:nvGrpSpPr>
      <p:grpSpPr>
        <a:xfrm>
          <a:off x="0" y="0"/>
          <a:ext cx="0" cy="0"/>
          <a:chOff x="0" y="0"/>
          <a:chExt cx="0" cy="0"/>
        </a:xfrm>
      </p:grpSpPr>
      <p:sp>
        <p:nvSpPr>
          <p:cNvPr id="3" name="Espace réservé de la date 2">
            <a:extLst>
              <a:ext uri="{FF2B5EF4-FFF2-40B4-BE49-F238E27FC236}">
                <a16:creationId xmlns:a16="http://schemas.microsoft.com/office/drawing/2014/main" id="{C234029E-78B3-568C-831F-68645DF6BD30}"/>
              </a:ext>
            </a:extLst>
          </p:cNvPr>
          <p:cNvSpPr>
            <a:spLocks noGrp="1"/>
          </p:cNvSpPr>
          <p:nvPr>
            <p:ph type="dt" sz="half" idx="10"/>
          </p:nvPr>
        </p:nvSpPr>
        <p:spPr/>
        <p:txBody>
          <a:bodyPr/>
          <a:lstStyle/>
          <a:p>
            <a:r>
              <a:rPr lang="fr-FR" smtClean="0"/>
              <a:t>.</a:t>
            </a:r>
            <a:endParaRPr lang="fr-FR"/>
          </a:p>
        </p:txBody>
      </p:sp>
      <p:sp>
        <p:nvSpPr>
          <p:cNvPr id="4" name="Espace réservé du pied de page 3">
            <a:extLst>
              <a:ext uri="{FF2B5EF4-FFF2-40B4-BE49-F238E27FC236}">
                <a16:creationId xmlns:a16="http://schemas.microsoft.com/office/drawing/2014/main" id="{92E4E404-6902-1F6E-82F5-8793054624DE}"/>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5" name="Espace réservé du numéro de diapositive 4">
            <a:extLst>
              <a:ext uri="{FF2B5EF4-FFF2-40B4-BE49-F238E27FC236}">
                <a16:creationId xmlns:a16="http://schemas.microsoft.com/office/drawing/2014/main" id="{D3998557-AF65-5C65-FBD8-13E2BC977D78}"/>
              </a:ext>
            </a:extLst>
          </p:cNvPr>
          <p:cNvSpPr>
            <a:spLocks noGrp="1"/>
          </p:cNvSpPr>
          <p:nvPr>
            <p:ph type="sldNum" sz="quarter" idx="12"/>
          </p:nvPr>
        </p:nvSpPr>
        <p:spPr/>
        <p:txBody>
          <a:bodyPr/>
          <a:lstStyle/>
          <a:p>
            <a:fld id="{0CBC77A0-1F4E-42FF-9FFC-F45C3A64AF90}" type="slidenum">
              <a:rPr lang="fr-FR" smtClean="0"/>
              <a:t>‹N°›</a:t>
            </a:fld>
            <a:endParaRPr lang="fr-FR"/>
          </a:p>
        </p:txBody>
      </p:sp>
      <p:sp>
        <p:nvSpPr>
          <p:cNvPr id="6" name="ZoneTexte 5">
            <a:extLst>
              <a:ext uri="{FF2B5EF4-FFF2-40B4-BE49-F238E27FC236}">
                <a16:creationId xmlns:a16="http://schemas.microsoft.com/office/drawing/2014/main" id="{1FD8FB8A-BB4D-ADF0-708B-34954439AF19}"/>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Process 2</a:t>
            </a:r>
          </a:p>
          <a:p>
            <a:endParaRPr lang="fr-FR" sz="1200" dirty="0">
              <a:solidFill>
                <a:schemeClr val="bg1">
                  <a:lumMod val="50000"/>
                </a:schemeClr>
              </a:solidFill>
            </a:endParaRPr>
          </a:p>
        </p:txBody>
      </p:sp>
      <p:sp>
        <p:nvSpPr>
          <p:cNvPr id="9" name="Espace réservé du texte 8">
            <a:extLst>
              <a:ext uri="{FF2B5EF4-FFF2-40B4-BE49-F238E27FC236}">
                <a16:creationId xmlns:a16="http://schemas.microsoft.com/office/drawing/2014/main" id="{80E4F447-1473-CEC3-0C4B-859E1566BDE9}"/>
              </a:ext>
            </a:extLst>
          </p:cNvPr>
          <p:cNvSpPr>
            <a:spLocks noGrp="1" noChangeAspect="1"/>
          </p:cNvSpPr>
          <p:nvPr>
            <p:ph type="body" sz="quarter" idx="13" hasCustomPrompt="1"/>
          </p:nvPr>
        </p:nvSpPr>
        <p:spPr>
          <a:xfrm>
            <a:off x="7318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1"/>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0" name="ZoneTexte 29">
            <a:extLst>
              <a:ext uri="{FF2B5EF4-FFF2-40B4-BE49-F238E27FC236}">
                <a16:creationId xmlns:a16="http://schemas.microsoft.com/office/drawing/2014/main" id="{58DC98BA-7572-A388-C6B4-862306EE47DA}"/>
              </a:ext>
            </a:extLst>
          </p:cNvPr>
          <p:cNvSpPr txBox="1"/>
          <p:nvPr userDrawn="1"/>
        </p:nvSpPr>
        <p:spPr>
          <a:xfrm>
            <a:off x="-101600" y="6858000"/>
            <a:ext cx="12192000" cy="646331"/>
          </a:xfrm>
          <a:prstGeom prst="rect">
            <a:avLst/>
          </a:prstGeom>
          <a:noFill/>
        </p:spPr>
        <p:txBody>
          <a:bodyPr wrap="square" rtlCol="0">
            <a:spAutoFit/>
          </a:bodyPr>
          <a:lstStyle/>
          <a:p>
            <a:r>
              <a:rPr lang="fr-FR" sz="1200" dirty="0">
                <a:solidFill>
                  <a:schemeClr val="bg1">
                    <a:lumMod val="50000"/>
                  </a:schemeClr>
                </a:solidFill>
              </a:rPr>
              <a:t>Astuce : 2 niveaux de textes sont utilisés dans le carré de couleur, le 2</a:t>
            </a:r>
            <a:r>
              <a:rPr lang="fr-FR" sz="1200" baseline="30000" dirty="0">
                <a:solidFill>
                  <a:schemeClr val="bg1">
                    <a:lumMod val="50000"/>
                  </a:schemeClr>
                </a:solidFill>
              </a:rPr>
              <a:t>ème</a:t>
            </a:r>
            <a:r>
              <a:rPr lang="fr-FR" sz="1200" dirty="0">
                <a:solidFill>
                  <a:schemeClr val="bg1">
                    <a:lumMod val="50000"/>
                  </a:schemeClr>
                </a:solidFill>
              </a:rPr>
              <a:t> niveau est réservé au chiffre</a:t>
            </a:r>
          </a:p>
          <a:p>
            <a:r>
              <a:rPr lang="fr-FR" sz="1200" dirty="0">
                <a:solidFill>
                  <a:schemeClr val="bg1">
                    <a:lumMod val="50000"/>
                  </a:schemeClr>
                </a:solidFill>
              </a:rPr>
              <a:t>Astuce : A tout moment vous pouvez changer la couleur de 1 ou plusieurs carré(s) : « Format de la forme » / « Remplissage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solidFill>
                  <a:schemeClr val="bg1">
                    <a:lumMod val="50000"/>
                  </a:schemeClr>
                </a:solidFill>
              </a:rPr>
              <a:t>Astuce : A tout moment vous pouvez supprimer ou dupliquer une des étapes</a:t>
            </a:r>
          </a:p>
        </p:txBody>
      </p:sp>
      <p:sp>
        <p:nvSpPr>
          <p:cNvPr id="20" name="Espace réservé du texte 14">
            <a:extLst>
              <a:ext uri="{FF2B5EF4-FFF2-40B4-BE49-F238E27FC236}">
                <a16:creationId xmlns:a16="http://schemas.microsoft.com/office/drawing/2014/main" id="{7F676C8B-EE69-3CAC-C9F6-BFDEFD05279B}"/>
              </a:ext>
            </a:extLst>
          </p:cNvPr>
          <p:cNvSpPr>
            <a:spLocks noGrp="1"/>
          </p:cNvSpPr>
          <p:nvPr>
            <p:ph type="body" sz="quarter" idx="14"/>
          </p:nvPr>
        </p:nvSpPr>
        <p:spPr>
          <a:xfrm>
            <a:off x="6735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21" name="Espace réservé du texte 14">
            <a:extLst>
              <a:ext uri="{FF2B5EF4-FFF2-40B4-BE49-F238E27FC236}">
                <a16:creationId xmlns:a16="http://schemas.microsoft.com/office/drawing/2014/main" id="{89215B80-BD0F-D77B-4046-84DBB6530C88}"/>
              </a:ext>
            </a:extLst>
          </p:cNvPr>
          <p:cNvSpPr>
            <a:spLocks noGrp="1"/>
          </p:cNvSpPr>
          <p:nvPr>
            <p:ph type="body" sz="quarter" idx="16"/>
          </p:nvPr>
        </p:nvSpPr>
        <p:spPr>
          <a:xfrm>
            <a:off x="2850698"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1" name="Espace réservé du texte 14">
            <a:extLst>
              <a:ext uri="{FF2B5EF4-FFF2-40B4-BE49-F238E27FC236}">
                <a16:creationId xmlns:a16="http://schemas.microsoft.com/office/drawing/2014/main" id="{50E15DEA-ADB9-4EAD-9B8B-400BF2AF4FDA}"/>
              </a:ext>
            </a:extLst>
          </p:cNvPr>
          <p:cNvSpPr>
            <a:spLocks noGrp="1"/>
          </p:cNvSpPr>
          <p:nvPr>
            <p:ph type="body" sz="quarter" idx="18"/>
          </p:nvPr>
        </p:nvSpPr>
        <p:spPr>
          <a:xfrm>
            <a:off x="50423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2" name="Espace réservé du texte 14">
            <a:extLst>
              <a:ext uri="{FF2B5EF4-FFF2-40B4-BE49-F238E27FC236}">
                <a16:creationId xmlns:a16="http://schemas.microsoft.com/office/drawing/2014/main" id="{31D594DF-B2F9-BDEA-68CF-C1C92B869ADF}"/>
              </a:ext>
            </a:extLst>
          </p:cNvPr>
          <p:cNvSpPr>
            <a:spLocks noGrp="1"/>
          </p:cNvSpPr>
          <p:nvPr>
            <p:ph type="body" sz="quarter" idx="20"/>
          </p:nvPr>
        </p:nvSpPr>
        <p:spPr>
          <a:xfrm>
            <a:off x="7161440"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3" name="Espace réservé du texte 14">
            <a:extLst>
              <a:ext uri="{FF2B5EF4-FFF2-40B4-BE49-F238E27FC236}">
                <a16:creationId xmlns:a16="http://schemas.microsoft.com/office/drawing/2014/main" id="{4EB8106A-BAE6-87F6-A881-562ED8FA4143}"/>
              </a:ext>
            </a:extLst>
          </p:cNvPr>
          <p:cNvSpPr>
            <a:spLocks noGrp="1"/>
          </p:cNvSpPr>
          <p:nvPr>
            <p:ph type="body" sz="quarter" idx="22"/>
          </p:nvPr>
        </p:nvSpPr>
        <p:spPr>
          <a:xfrm>
            <a:off x="9386855" y="3527424"/>
            <a:ext cx="1980000" cy="2386013"/>
          </a:xfrm>
        </p:spPr>
        <p:txBody>
          <a:bodyPr/>
          <a:lstStyle>
            <a:lvl1pPr algn="l">
              <a:defRPr/>
            </a:lvl1pPr>
            <a:lvl2pPr algn="l">
              <a:defRPr/>
            </a:lvl2pPr>
            <a:lvl3pPr algn="l">
              <a:defRPr/>
            </a:lvl3pPr>
            <a:lvl4pPr algn="l">
              <a:defRPr/>
            </a:lvl4pPr>
            <a:lvl5pPr algn="l">
              <a:defRPr/>
            </a:lvl5pPr>
          </a:lstStyle>
          <a:p>
            <a:pPr lvl="0"/>
            <a:r>
              <a:rPr lang="fr-FR" smtClean="0"/>
              <a:t>Modifier les styles du texte du masque</a:t>
            </a:r>
          </a:p>
        </p:txBody>
      </p:sp>
      <p:sp>
        <p:nvSpPr>
          <p:cNvPr id="34" name="Espace réservé du texte 33">
            <a:extLst>
              <a:ext uri="{FF2B5EF4-FFF2-40B4-BE49-F238E27FC236}">
                <a16:creationId xmlns:a16="http://schemas.microsoft.com/office/drawing/2014/main" id="{6FA8E9A1-911D-DD9D-7A76-ADDB4C2E4317}"/>
              </a:ext>
            </a:extLst>
          </p:cNvPr>
          <p:cNvSpPr>
            <a:spLocks noGrp="1" noChangeAspect="1"/>
          </p:cNvSpPr>
          <p:nvPr>
            <p:ph type="body" sz="quarter" idx="23" hasCustomPrompt="1"/>
          </p:nvPr>
        </p:nvSpPr>
        <p:spPr>
          <a:xfrm>
            <a:off x="2908981"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5" name="Espace réservé du texte 34">
            <a:extLst>
              <a:ext uri="{FF2B5EF4-FFF2-40B4-BE49-F238E27FC236}">
                <a16:creationId xmlns:a16="http://schemas.microsoft.com/office/drawing/2014/main" id="{89C62950-23F5-0C27-DBF0-B851B616C800}"/>
              </a:ext>
            </a:extLst>
          </p:cNvPr>
          <p:cNvSpPr>
            <a:spLocks noGrp="1" noChangeAspect="1"/>
          </p:cNvSpPr>
          <p:nvPr>
            <p:ph type="body" sz="quarter" idx="24" hasCustomPrompt="1"/>
          </p:nvPr>
        </p:nvSpPr>
        <p:spPr>
          <a:xfrm>
            <a:off x="5100638"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6" name="Espace réservé du texte 35">
            <a:extLst>
              <a:ext uri="{FF2B5EF4-FFF2-40B4-BE49-F238E27FC236}">
                <a16:creationId xmlns:a16="http://schemas.microsoft.com/office/drawing/2014/main" id="{ABF9A6B1-3BC9-0F8E-8148-B1CF03BB61CA}"/>
              </a:ext>
            </a:extLst>
          </p:cNvPr>
          <p:cNvSpPr>
            <a:spLocks noGrp="1" noChangeAspect="1"/>
          </p:cNvSpPr>
          <p:nvPr>
            <p:ph type="body" sz="quarter" idx="25" hasCustomPrompt="1"/>
          </p:nvPr>
        </p:nvSpPr>
        <p:spPr>
          <a:xfrm>
            <a:off x="7219723" y="1583490"/>
            <a:ext cx="2160000" cy="1651398"/>
          </a:xfrm>
          <a:custGeom>
            <a:avLst/>
            <a:gdLst>
              <a:gd name="connsiteX0" fmla="*/ 0 w 1843864"/>
              <a:gd name="connsiteY0" fmla="*/ 0 h 1409700"/>
              <a:gd name="connsiteX1" fmla="*/ 1409699 w 1843864"/>
              <a:gd name="connsiteY1" fmla="*/ 0 h 1409700"/>
              <a:gd name="connsiteX2" fmla="*/ 1409699 w 1843864"/>
              <a:gd name="connsiteY2" fmla="*/ 471941 h 1409700"/>
              <a:gd name="connsiteX3" fmla="*/ 1535357 w 1843864"/>
              <a:gd name="connsiteY3" fmla="*/ 471941 h 1409700"/>
              <a:gd name="connsiteX4" fmla="*/ 1535357 w 1843864"/>
              <a:gd name="connsiteY4" fmla="*/ 239032 h 1409700"/>
              <a:gd name="connsiteX5" fmla="*/ 1843864 w 1843864"/>
              <a:gd name="connsiteY5" fmla="*/ 704851 h 1409700"/>
              <a:gd name="connsiteX6" fmla="*/ 1535357 w 1843864"/>
              <a:gd name="connsiteY6" fmla="*/ 1170669 h 1409700"/>
              <a:gd name="connsiteX7" fmla="*/ 1535357 w 1843864"/>
              <a:gd name="connsiteY7" fmla="*/ 937760 h 1409700"/>
              <a:gd name="connsiteX8" fmla="*/ 1409699 w 1843864"/>
              <a:gd name="connsiteY8" fmla="*/ 937760 h 1409700"/>
              <a:gd name="connsiteX9" fmla="*/ 1409699 w 1843864"/>
              <a:gd name="connsiteY9" fmla="*/ 1409700 h 1409700"/>
              <a:gd name="connsiteX10" fmla="*/ 0 w 1843864"/>
              <a:gd name="connsiteY10" fmla="*/ 1409700 h 1409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3864" h="1409700">
                <a:moveTo>
                  <a:pt x="0" y="0"/>
                </a:moveTo>
                <a:lnTo>
                  <a:pt x="1409699" y="0"/>
                </a:lnTo>
                <a:lnTo>
                  <a:pt x="1409699" y="471941"/>
                </a:lnTo>
                <a:lnTo>
                  <a:pt x="1535357" y="471941"/>
                </a:lnTo>
                <a:lnTo>
                  <a:pt x="1535357" y="239032"/>
                </a:lnTo>
                <a:lnTo>
                  <a:pt x="1843864" y="704851"/>
                </a:lnTo>
                <a:lnTo>
                  <a:pt x="1535357" y="1170669"/>
                </a:lnTo>
                <a:lnTo>
                  <a:pt x="1535357" y="937760"/>
                </a:lnTo>
                <a:lnTo>
                  <a:pt x="1409699" y="937760"/>
                </a:lnTo>
                <a:lnTo>
                  <a:pt x="1409699" y="1409700"/>
                </a:lnTo>
                <a:lnTo>
                  <a:pt x="0" y="1409700"/>
                </a:lnTo>
                <a:close/>
              </a:path>
            </a:pathLst>
          </a:custGeom>
          <a:solidFill>
            <a:schemeClr val="tx2"/>
          </a:solidFill>
        </p:spPr>
        <p:txBody>
          <a:bodyPr wrap="square" lIns="36000" tIns="36000" rIns="468000" bIns="36000" anchor="ctr">
            <a:no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sp>
        <p:nvSpPr>
          <p:cNvPr id="38" name="Espace réservé du texte 11">
            <a:extLst>
              <a:ext uri="{FF2B5EF4-FFF2-40B4-BE49-F238E27FC236}">
                <a16:creationId xmlns:a16="http://schemas.microsoft.com/office/drawing/2014/main" id="{97EC53BB-3B6C-3AF7-68E1-48C8465AC201}"/>
              </a:ext>
            </a:extLst>
          </p:cNvPr>
          <p:cNvSpPr>
            <a:spLocks noGrp="1" noChangeAspect="1"/>
          </p:cNvSpPr>
          <p:nvPr>
            <p:ph type="body" sz="quarter" idx="21" hasCustomPrompt="1"/>
          </p:nvPr>
        </p:nvSpPr>
        <p:spPr>
          <a:xfrm>
            <a:off x="9386855" y="1583490"/>
            <a:ext cx="1652399" cy="1652400"/>
          </a:xfrm>
          <a:solidFill>
            <a:schemeClr val="tx2"/>
          </a:solidFill>
        </p:spPr>
        <p:txBody>
          <a:bodyPr lIns="36000" tIns="36000" rIns="36000" bIns="36000" anchor="ctr">
            <a:normAutofit/>
          </a:bodyPr>
          <a:lstStyle>
            <a:lvl1pPr algn="ctr">
              <a:lnSpc>
                <a:spcPct val="90000"/>
              </a:lnSpc>
              <a:defRPr sz="1400">
                <a:solidFill>
                  <a:schemeClr val="bg1"/>
                </a:solidFill>
              </a:defRPr>
            </a:lvl1pPr>
            <a:lvl2pPr marL="0" indent="0" algn="ctr">
              <a:lnSpc>
                <a:spcPct val="90000"/>
              </a:lnSpc>
              <a:buNone/>
              <a:defRPr sz="4000" b="1">
                <a:solidFill>
                  <a:schemeClr val="bg1"/>
                </a:solidFill>
                <a:latin typeface="+mj-lt"/>
              </a:defRPr>
            </a:lvl2pPr>
          </a:lstStyle>
          <a:p>
            <a:pPr lvl="0"/>
            <a:r>
              <a:rPr lang="fr-FR" dirty="0"/>
              <a:t>Item</a:t>
            </a:r>
          </a:p>
          <a:p>
            <a:pPr lvl="1"/>
            <a:r>
              <a:rPr lang="fr-FR" dirty="0"/>
              <a:t>0</a:t>
            </a:r>
          </a:p>
        </p:txBody>
      </p:sp>
      <p:pic>
        <p:nvPicPr>
          <p:cNvPr id="19" name="PATTERN CARRE DECAL">
            <a:extLst>
              <a:ext uri="{FF2B5EF4-FFF2-40B4-BE49-F238E27FC236}">
                <a16:creationId xmlns:a16="http://schemas.microsoft.com/office/drawing/2014/main" id="{0BAAE597-7E43-80FB-78E3-011B878772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7494" t="76060" r="18770" b="-33262"/>
          <a:stretch/>
        </p:blipFill>
        <p:spPr>
          <a:xfrm>
            <a:off x="9626600" y="-1"/>
            <a:ext cx="2565400" cy="1515209"/>
          </a:xfrm>
          <a:prstGeom prst="rect">
            <a:avLst/>
          </a:prstGeom>
        </p:spPr>
      </p:pic>
      <p:sp>
        <p:nvSpPr>
          <p:cNvPr id="2" name="Titre 1">
            <a:extLst>
              <a:ext uri="{FF2B5EF4-FFF2-40B4-BE49-F238E27FC236}">
                <a16:creationId xmlns:a16="http://schemas.microsoft.com/office/drawing/2014/main" id="{7D2C0AC3-31B7-69C8-1880-96C477E56349}"/>
              </a:ext>
            </a:extLst>
          </p:cNvPr>
          <p:cNvSpPr>
            <a:spLocks noGrp="1"/>
          </p:cNvSpPr>
          <p:nvPr>
            <p:ph type="title"/>
          </p:nvPr>
        </p:nvSpPr>
        <p:spPr/>
        <p:txBody>
          <a:bodyPr/>
          <a:lstStyle>
            <a:lvl1pPr>
              <a:defRPr>
                <a:solidFill>
                  <a:schemeClr val="tx1"/>
                </a:solidFill>
              </a:defRPr>
            </a:lvl1pPr>
          </a:lstStyle>
          <a:p>
            <a:r>
              <a:rPr lang="fr-FR" smtClean="0"/>
              <a:t>Modifiez le style du titre</a:t>
            </a:r>
            <a:endParaRPr lang="fr-FR"/>
          </a:p>
        </p:txBody>
      </p:sp>
    </p:spTree>
    <p:extLst>
      <p:ext uri="{BB962C8B-B14F-4D97-AF65-F5344CB8AC3E}">
        <p14:creationId xmlns:p14="http://schemas.microsoft.com/office/powerpoint/2010/main" val="140832456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FI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pic>
        <p:nvPicPr>
          <p:cNvPr id="16"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spTree>
    <p:extLst>
      <p:ext uri="{BB962C8B-B14F-4D97-AF65-F5344CB8AC3E}">
        <p14:creationId xmlns:p14="http://schemas.microsoft.com/office/powerpoint/2010/main" val="392329686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FIN CEA LITEN">
    <p:spTree>
      <p:nvGrpSpPr>
        <p:cNvPr id="1" name=""/>
        <p:cNvGrpSpPr/>
        <p:nvPr/>
      </p:nvGrpSpPr>
      <p:grpSpPr>
        <a:xfrm>
          <a:off x="0" y="0"/>
          <a:ext cx="0" cy="0"/>
          <a:chOff x="0" y="0"/>
          <a:chExt cx="0" cy="0"/>
        </a:xfrm>
      </p:grpSpPr>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tx1"/>
                </a:solidFill>
              </a:defRPr>
            </a:lvl1pPr>
          </a:lstStyle>
          <a:p>
            <a:r>
              <a:rPr lang="fr-FR" dirty="0"/>
              <a:t>Merci</a:t>
            </a:r>
          </a:p>
        </p:txBody>
      </p:sp>
      <p:sp>
        <p:nvSpPr>
          <p:cNvPr id="8" name="Espace réservé du texte 4"/>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pic>
        <p:nvPicPr>
          <p:cNvPr id="9"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
        <p:nvSpPr>
          <p:cNvPr id="5" name="Espace réservé du texte 4">
            <a:extLst>
              <a:ext uri="{FF2B5EF4-FFF2-40B4-BE49-F238E27FC236}">
                <a16:creationId xmlns:a16="http://schemas.microsoft.com/office/drawing/2014/main" id="{0A3E8B46-58E5-AAA0-387D-4D0B3F7256B2}"/>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lvl1pPr>
          </a:lstStyle>
          <a:p>
            <a:pPr lvl="0"/>
            <a:r>
              <a:rPr lang="fr-FR" dirty="0"/>
              <a:t>Contact + coordonnées</a:t>
            </a:r>
          </a:p>
        </p:txBody>
      </p:sp>
      <p:sp>
        <p:nvSpPr>
          <p:cNvPr id="6" name="Espace réservé du texte 4">
            <a:extLst>
              <a:ext uri="{FF2B5EF4-FFF2-40B4-BE49-F238E27FC236}">
                <a16:creationId xmlns:a16="http://schemas.microsoft.com/office/drawing/2014/main" id="{64A62886-21D9-96B1-E41B-BFA9B096844D}"/>
              </a:ext>
            </a:extLst>
          </p:cNvPr>
          <p:cNvSpPr>
            <a:spLocks noGrp="1"/>
          </p:cNvSpPr>
          <p:nvPr>
            <p:ph type="body" sz="quarter" idx="17" hasCustomPrompt="1"/>
          </p:nvPr>
        </p:nvSpPr>
        <p:spPr>
          <a:xfrm>
            <a:off x="742949" y="5892800"/>
            <a:ext cx="6578600" cy="558800"/>
          </a:xfrm>
        </p:spPr>
        <p:txBody>
          <a:bodyPr>
            <a:normAutofit/>
          </a:bodyPr>
          <a:lstStyle>
            <a:lvl1pPr>
              <a:defRPr sz="1200" i="1"/>
            </a:lvl1pPr>
          </a:lstStyle>
          <a:p>
            <a:pPr lvl="0"/>
            <a:r>
              <a:rPr lang="fr-FR" dirty="0"/>
              <a:t>Emplacement logotypes financeurs/partenaires</a:t>
            </a:r>
          </a:p>
        </p:txBody>
      </p:sp>
      <p:pic>
        <p:nvPicPr>
          <p:cNvPr id="4" name="Image 3"/>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742949" y="741231"/>
            <a:ext cx="4029633" cy="1791032"/>
          </a:xfrm>
          <a:prstGeom prst="rect">
            <a:avLst/>
          </a:prstGeom>
        </p:spPr>
      </p:pic>
    </p:spTree>
    <p:extLst>
      <p:ext uri="{BB962C8B-B14F-4D97-AF65-F5344CB8AC3E}">
        <p14:creationId xmlns:p14="http://schemas.microsoft.com/office/powerpoint/2010/main" val="12412897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FI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FIN Gris</a:t>
            </a:r>
          </a:p>
        </p:txBody>
      </p:sp>
      <p:sp>
        <p:nvSpPr>
          <p:cNvPr id="2" name="Titre 1">
            <a:extLst>
              <a:ext uri="{FF2B5EF4-FFF2-40B4-BE49-F238E27FC236}">
                <a16:creationId xmlns:a16="http://schemas.microsoft.com/office/drawing/2014/main" id="{21EC821E-CA1A-6C83-0786-AF12C1B34DCC}"/>
              </a:ext>
            </a:extLst>
          </p:cNvPr>
          <p:cNvSpPr>
            <a:spLocks noGrp="1"/>
          </p:cNvSpPr>
          <p:nvPr>
            <p:ph type="title" hasCustomPrompt="1"/>
          </p:nvPr>
        </p:nvSpPr>
        <p:spPr>
          <a:xfrm>
            <a:off x="731837" y="3449638"/>
            <a:ext cx="2425700" cy="703262"/>
          </a:xfrm>
        </p:spPr>
        <p:txBody>
          <a:bodyPr anchor="t">
            <a:normAutofit/>
          </a:bodyPr>
          <a:lstStyle>
            <a:lvl1pPr algn="l">
              <a:defRPr sz="4000">
                <a:solidFill>
                  <a:schemeClr val="bg1"/>
                </a:solidFill>
              </a:defRPr>
            </a:lvl1pPr>
          </a:lstStyle>
          <a:p>
            <a:r>
              <a:rPr lang="fr-FR" dirty="0"/>
              <a:t>Merci</a:t>
            </a:r>
          </a:p>
        </p:txBody>
      </p:sp>
      <p:pic>
        <p:nvPicPr>
          <p:cNvPr id="15" name="Logo CEA">
            <a:extLst>
              <a:ext uri="{FF2B5EF4-FFF2-40B4-BE49-F238E27FC236}">
                <a16:creationId xmlns:a16="http://schemas.microsoft.com/office/drawing/2014/main" id="{1051C7ED-2FE9-229E-F0BD-000C6D22DECA}"/>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31838" y="728663"/>
            <a:ext cx="1803600" cy="1803600"/>
          </a:xfrm>
          <a:prstGeom prst="rect">
            <a:avLst/>
          </a:prstGeom>
        </p:spPr>
      </p:pic>
      <p:pic>
        <p:nvPicPr>
          <p:cNvPr id="9" name="Image 8">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3" name="Espace réservé du texte 4">
            <a:extLst>
              <a:ext uri="{FF2B5EF4-FFF2-40B4-BE49-F238E27FC236}">
                <a16:creationId xmlns:a16="http://schemas.microsoft.com/office/drawing/2014/main" id="{0D902288-F09E-3DF3-4FA0-8680492FC7E7}"/>
              </a:ext>
            </a:extLst>
          </p:cNvPr>
          <p:cNvSpPr>
            <a:spLocks noGrp="1"/>
          </p:cNvSpPr>
          <p:nvPr>
            <p:ph type="body" sz="quarter" idx="14" hasCustomPrompt="1"/>
          </p:nvPr>
        </p:nvSpPr>
        <p:spPr>
          <a:xfrm>
            <a:off x="731838" y="4568370"/>
            <a:ext cx="6564312" cy="480060"/>
          </a:xfrm>
        </p:spPr>
        <p:txBody>
          <a:bodyPr>
            <a:normAutofit/>
          </a:bodyPr>
          <a:lstStyle>
            <a:lvl1pPr marL="0" marR="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sz="1400" b="1" baseline="0">
                <a:solidFill>
                  <a:schemeClr val="bg1"/>
                </a:solidFill>
              </a:defRPr>
            </a:lvl1pPr>
          </a:lstStyle>
          <a:p>
            <a:pPr marL="0" marR="0" lvl="0" indent="0" algn="l" defTabSz="914400" rtl="0" eaLnBrk="1" fontAlgn="auto" latinLnBrk="0" hangingPunct="1">
              <a:lnSpc>
                <a:spcPct val="100000"/>
              </a:lnSpc>
              <a:spcBef>
                <a:spcPts val="1200"/>
              </a:spcBef>
              <a:spcAft>
                <a:spcPts val="0"/>
              </a:spcAft>
              <a:buClr>
                <a:schemeClr val="tx2"/>
              </a:buClr>
              <a:buSzPct val="90000"/>
              <a:buFont typeface="Arial" panose="020B0604020202020204" pitchFamily="34" charset="0"/>
              <a:buNone/>
              <a:tabLst/>
              <a:defRPr/>
            </a:pPr>
            <a:r>
              <a:rPr lang="fr-FR" b="1" dirty="0"/>
              <a:t>CRÉDITS PHOTO</a:t>
            </a:r>
          </a:p>
        </p:txBody>
      </p:sp>
      <p:sp>
        <p:nvSpPr>
          <p:cNvPr id="8" name="Espace réservé du texte 4">
            <a:extLst>
              <a:ext uri="{FF2B5EF4-FFF2-40B4-BE49-F238E27FC236}">
                <a16:creationId xmlns:a16="http://schemas.microsoft.com/office/drawing/2014/main" id="{81B85C49-3012-97FD-C776-3C7299B5E487}"/>
              </a:ext>
            </a:extLst>
          </p:cNvPr>
          <p:cNvSpPr>
            <a:spLocks noGrp="1"/>
          </p:cNvSpPr>
          <p:nvPr>
            <p:ph type="body" sz="quarter" idx="16" hasCustomPrompt="1"/>
          </p:nvPr>
        </p:nvSpPr>
        <p:spPr>
          <a:xfrm>
            <a:off x="8458200" y="4508500"/>
            <a:ext cx="3001963" cy="1930400"/>
          </a:xfrm>
        </p:spPr>
        <p:txBody>
          <a:bodyPr>
            <a:normAutofit/>
          </a:bodyPr>
          <a:lstStyle>
            <a:lvl1pPr>
              <a:spcBef>
                <a:spcPts val="600"/>
              </a:spcBef>
              <a:defRPr sz="1400">
                <a:solidFill>
                  <a:schemeClr val="bg1"/>
                </a:solidFill>
              </a:defRPr>
            </a:lvl1pPr>
          </a:lstStyle>
          <a:p>
            <a:pPr lvl="0"/>
            <a:r>
              <a:rPr lang="fr-FR" dirty="0"/>
              <a:t>Contact + coordonnées</a:t>
            </a:r>
          </a:p>
        </p:txBody>
      </p:sp>
      <p:sp>
        <p:nvSpPr>
          <p:cNvPr id="10" name="Espace réservé du texte 4">
            <a:extLst>
              <a:ext uri="{FF2B5EF4-FFF2-40B4-BE49-F238E27FC236}">
                <a16:creationId xmlns:a16="http://schemas.microsoft.com/office/drawing/2014/main" id="{DFC68CDA-E659-1835-4722-CB92A2FFFEFE}"/>
              </a:ext>
            </a:extLst>
          </p:cNvPr>
          <p:cNvSpPr>
            <a:spLocks noGrp="1"/>
          </p:cNvSpPr>
          <p:nvPr>
            <p:ph type="body" sz="quarter" idx="17" hasCustomPrompt="1"/>
          </p:nvPr>
        </p:nvSpPr>
        <p:spPr>
          <a:xfrm>
            <a:off x="742949" y="5892800"/>
            <a:ext cx="6578600" cy="558800"/>
          </a:xfrm>
        </p:spPr>
        <p:txBody>
          <a:bodyPr>
            <a:normAutofit/>
          </a:bodyPr>
          <a:lstStyle>
            <a:lvl1pP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0514183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Contac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Contact</a:t>
            </a:r>
          </a:p>
        </p:txBody>
      </p:sp>
      <p:sp>
        <p:nvSpPr>
          <p:cNvPr id="9" name="Espace réservé du texte 8">
            <a:extLst>
              <a:ext uri="{FF2B5EF4-FFF2-40B4-BE49-F238E27FC236}">
                <a16:creationId xmlns:a16="http://schemas.microsoft.com/office/drawing/2014/main" id="{373F48AE-496F-F02F-5148-8492F7C6166A}"/>
              </a:ext>
            </a:extLst>
          </p:cNvPr>
          <p:cNvSpPr>
            <a:spLocks noGrp="1"/>
          </p:cNvSpPr>
          <p:nvPr>
            <p:ph type="body" sz="quarter" idx="10" hasCustomPrompt="1"/>
          </p:nvPr>
        </p:nvSpPr>
        <p:spPr>
          <a:xfrm>
            <a:off x="731838" y="5105625"/>
            <a:ext cx="4651374" cy="1510845"/>
          </a:xfrm>
        </p:spPr>
        <p:txBody>
          <a:bodyPr anchor="t">
            <a:noAutofit/>
          </a:bodyPr>
          <a:lstStyle>
            <a:lvl1pPr marL="0" indent="0">
              <a:lnSpc>
                <a:spcPct val="120000"/>
              </a:lnSpc>
              <a:spcBef>
                <a:spcPts val="0"/>
              </a:spcBef>
              <a:spcAft>
                <a:spcPts val="600"/>
              </a:spcAft>
              <a:buNone/>
              <a:defRPr sz="1600" b="1">
                <a:solidFill>
                  <a:schemeClr val="bg1"/>
                </a:solidFill>
              </a:defRPr>
            </a:lvl1pPr>
            <a:lvl2pPr marL="0" indent="0">
              <a:lnSpc>
                <a:spcPct val="100000"/>
              </a:lnSpc>
              <a:spcBef>
                <a:spcPts val="0"/>
              </a:spcBef>
              <a:spcAft>
                <a:spcPts val="600"/>
              </a:spcAft>
              <a:buNone/>
              <a:defRPr sz="1600">
                <a:solidFill>
                  <a:schemeClr val="bg1"/>
                </a:solidFill>
              </a:defRPr>
            </a:lvl2pPr>
            <a:lvl3pPr marL="180975" indent="-180975">
              <a:lnSpc>
                <a:spcPct val="100000"/>
              </a:lnSpc>
              <a:spcBef>
                <a:spcPts val="0"/>
              </a:spcBef>
              <a:spcAft>
                <a:spcPts val="600"/>
              </a:spcAft>
              <a:defRPr sz="1600">
                <a:solidFill>
                  <a:schemeClr val="bg1"/>
                </a:solidFill>
              </a:defRPr>
            </a:lvl3pPr>
            <a:lvl4pPr marL="357188" indent="-176213">
              <a:lnSpc>
                <a:spcPct val="100000"/>
              </a:lnSpc>
              <a:spcBef>
                <a:spcPts val="0"/>
              </a:spcBef>
              <a:spcAft>
                <a:spcPts val="0"/>
              </a:spcAft>
              <a:defRPr sz="1600">
                <a:solidFill>
                  <a:schemeClr val="bg1"/>
                </a:solidFill>
              </a:defRPr>
            </a:lvl4pPr>
            <a:lvl5pPr marL="538163" indent="-180975">
              <a:lnSpc>
                <a:spcPct val="120000"/>
              </a:lnSpc>
              <a:spcBef>
                <a:spcPts val="0"/>
              </a:spcBef>
              <a:spcAft>
                <a:spcPts val="600"/>
              </a:spcAft>
              <a:defRPr sz="1600">
                <a:solidFill>
                  <a:schemeClr val="bg1"/>
                </a:solidFill>
              </a:defRPr>
            </a:lvl5pPr>
          </a:lstStyle>
          <a:p>
            <a:pPr lvl="0"/>
            <a:r>
              <a:rPr lang="fr-FR" dirty="0"/>
              <a:t>Prénom NOM</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14" name="ZoneTexte 13">
            <a:extLst>
              <a:ext uri="{FF2B5EF4-FFF2-40B4-BE49-F238E27FC236}">
                <a16:creationId xmlns:a16="http://schemas.microsoft.com/office/drawing/2014/main" id="{4E103F96-5E5B-60F7-F077-8E6E1ABD9DF4}"/>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 Prénom NOM = 1</a:t>
            </a:r>
            <a:r>
              <a:rPr lang="fr-FR" sz="1200" baseline="30000" dirty="0">
                <a:solidFill>
                  <a:schemeClr val="bg1">
                    <a:lumMod val="50000"/>
                  </a:schemeClr>
                </a:solidFill>
              </a:rPr>
              <a:t>er</a:t>
            </a:r>
            <a:r>
              <a:rPr lang="fr-FR" sz="1200" dirty="0">
                <a:solidFill>
                  <a:schemeClr val="bg1">
                    <a:lumMod val="50000"/>
                  </a:schemeClr>
                </a:solidFill>
              </a:rPr>
              <a:t> niveau  -  Email / Tél, = 2</a:t>
            </a:r>
            <a:r>
              <a:rPr lang="fr-FR" sz="1200" baseline="30000" dirty="0">
                <a:solidFill>
                  <a:schemeClr val="bg1">
                    <a:lumMod val="50000"/>
                  </a:schemeClr>
                </a:solidFill>
              </a:rPr>
              <a:t>ème</a:t>
            </a:r>
            <a:r>
              <a:rPr lang="fr-FR" sz="1200" dirty="0">
                <a:solidFill>
                  <a:schemeClr val="bg1">
                    <a:lumMod val="50000"/>
                  </a:schemeClr>
                </a:solidFill>
              </a:rPr>
              <a:t> niveau</a:t>
            </a:r>
          </a:p>
          <a:p>
            <a:endParaRPr lang="fr-FR" sz="1200" dirty="0">
              <a:solidFill>
                <a:schemeClr val="bg1">
                  <a:lumMod val="50000"/>
                </a:schemeClr>
              </a:solidFill>
            </a:endParaRP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731838" y="726066"/>
            <a:ext cx="1806198" cy="1806198"/>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pic>
        <p:nvPicPr>
          <p:cNvPr id="16" name="Image 15">
            <a:extLst>
              <a:ext uri="{FF2B5EF4-FFF2-40B4-BE49-F238E27FC236}">
                <a16:creationId xmlns:a16="http://schemas.microsoft.com/office/drawing/2014/main" id="{2E000BD1-941E-96DB-8740-6C7D2BD0EE7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9791" r="39816"/>
          <a:stretch/>
        </p:blipFill>
        <p:spPr>
          <a:xfrm>
            <a:off x="9369599" y="0"/>
            <a:ext cx="2822401" cy="2475345"/>
          </a:xfrm>
          <a:prstGeom prst="rect">
            <a:avLst/>
          </a:prstGeom>
        </p:spPr>
      </p:pic>
      <p:sp>
        <p:nvSpPr>
          <p:cNvPr id="2" name="Espace réservé du texte 4">
            <a:extLst>
              <a:ext uri="{FF2B5EF4-FFF2-40B4-BE49-F238E27FC236}">
                <a16:creationId xmlns:a16="http://schemas.microsoft.com/office/drawing/2014/main" id="{22219D0D-87E0-357C-56D2-13A29A891F48}"/>
              </a:ext>
            </a:extLst>
          </p:cNvPr>
          <p:cNvSpPr>
            <a:spLocks noGrp="1"/>
          </p:cNvSpPr>
          <p:nvPr>
            <p:ph type="body" sz="quarter" idx="17" hasCustomPrompt="1"/>
          </p:nvPr>
        </p:nvSpPr>
        <p:spPr>
          <a:xfrm>
            <a:off x="8102600" y="5892800"/>
            <a:ext cx="3357563" cy="558800"/>
          </a:xfrm>
        </p:spPr>
        <p:txBody>
          <a:bodyPr rIns="0">
            <a:normAutofit/>
          </a:bodyPr>
          <a:lstStyle>
            <a:lvl1pPr algn="r">
              <a:defRPr sz="1200" i="1">
                <a:solidFill>
                  <a:schemeClr val="bg1"/>
                </a:solidFill>
              </a:defRPr>
            </a:lvl1pPr>
          </a:lstStyle>
          <a:p>
            <a:pPr lvl="0"/>
            <a:r>
              <a:rPr lang="fr-FR" dirty="0"/>
              <a:t>Emplacement logotypes financeurs/partenaires</a:t>
            </a:r>
          </a:p>
        </p:txBody>
      </p:sp>
    </p:spTree>
    <p:extLst>
      <p:ext uri="{BB962C8B-B14F-4D97-AF65-F5344CB8AC3E}">
        <p14:creationId xmlns:p14="http://schemas.microsoft.com/office/powerpoint/2010/main" val="4267038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re CEA isa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7B68EE-BDE5-1E9D-059B-83B50A6ACD18}"/>
              </a:ext>
            </a:extLst>
          </p:cNvPr>
          <p:cNvSpPr>
            <a:spLocks noGrp="1"/>
          </p:cNvSpPr>
          <p:nvPr>
            <p:ph type="ctrTitle"/>
          </p:nvPr>
        </p:nvSpPr>
        <p:spPr>
          <a:xfrm>
            <a:off x="731838" y="2654299"/>
            <a:ext cx="5294312" cy="1587501"/>
          </a:xfrm>
        </p:spPr>
        <p:txBody>
          <a:bodyPr anchor="b">
            <a:normAutofit/>
          </a:bodyPr>
          <a:lstStyle>
            <a:lvl1pPr algn="l">
              <a:defRPr sz="2800">
                <a:solidFill>
                  <a:schemeClr val="tx1"/>
                </a:solidFill>
              </a:defRPr>
            </a:lvl1pPr>
          </a:lstStyle>
          <a:p>
            <a:r>
              <a:rPr lang="fr-FR" smtClean="0"/>
              <a:t>Modifiez le style du titre</a:t>
            </a:r>
            <a:endParaRPr lang="fr-FR" dirty="0"/>
          </a:p>
        </p:txBody>
      </p:sp>
      <p:sp>
        <p:nvSpPr>
          <p:cNvPr id="3" name="Sous-titre 2">
            <a:extLst>
              <a:ext uri="{FF2B5EF4-FFF2-40B4-BE49-F238E27FC236}">
                <a16:creationId xmlns:a16="http://schemas.microsoft.com/office/drawing/2014/main" id="{34801059-2D37-8D44-42C0-ED46DE3A8FD1}"/>
              </a:ext>
            </a:extLst>
          </p:cNvPr>
          <p:cNvSpPr>
            <a:spLocks noGrp="1"/>
          </p:cNvSpPr>
          <p:nvPr>
            <p:ph type="subTitle" idx="1"/>
          </p:nvPr>
        </p:nvSpPr>
        <p:spPr>
          <a:xfrm>
            <a:off x="731838" y="4262438"/>
            <a:ext cx="5294312"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smtClean="0"/>
              <a:t>Modifier le style des sous-titres du masque</a:t>
            </a:r>
            <a:endParaRPr lang="fr-FR" dirty="0"/>
          </a:p>
        </p:txBody>
      </p:sp>
      <p:pic>
        <p:nvPicPr>
          <p:cNvPr id="5" name="Logo CEA liten">
            <a:extLst>
              <a:ext uri="{FF2B5EF4-FFF2-40B4-BE49-F238E27FC236}">
                <a16:creationId xmlns:a16="http://schemas.microsoft.com/office/drawing/2014/main" id="{59C151D8-9F2F-A121-360A-4DC7F82C413E}"/>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731838" y="728663"/>
            <a:ext cx="4053599" cy="1804999"/>
          </a:xfrm>
          <a:prstGeom prst="rect">
            <a:avLst/>
          </a:prstGeom>
        </p:spPr>
      </p:pic>
      <p:sp>
        <p:nvSpPr>
          <p:cNvPr id="6" name="ZoneTexte 5">
            <a:extLst>
              <a:ext uri="{FF2B5EF4-FFF2-40B4-BE49-F238E27FC236}">
                <a16:creationId xmlns:a16="http://schemas.microsoft.com/office/drawing/2014/main" id="{810AE585-3E8A-32F0-6876-68FBB4218CF7}"/>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CEA </a:t>
            </a:r>
            <a:r>
              <a:rPr lang="fr-FR" sz="1200" dirty="0" err="1">
                <a:solidFill>
                  <a:schemeClr val="bg1">
                    <a:lumMod val="50000"/>
                  </a:schemeClr>
                </a:solidFill>
              </a:rPr>
              <a:t>isas</a:t>
            </a:r>
            <a:endParaRPr lang="fr-FR" sz="1200" dirty="0">
              <a:solidFill>
                <a:schemeClr val="bg1">
                  <a:lumMod val="50000"/>
                </a:schemeClr>
              </a:solidFill>
            </a:endParaRPr>
          </a:p>
        </p:txBody>
      </p:sp>
      <p:sp>
        <p:nvSpPr>
          <p:cNvPr id="4" name="Rectangle 3">
            <a:extLst>
              <a:ext uri="{FF2B5EF4-FFF2-40B4-BE49-F238E27FC236}">
                <a16:creationId xmlns:a16="http://schemas.microsoft.com/office/drawing/2014/main" id="{D710377C-96DE-1F86-CAD9-8510009CBC0B}"/>
              </a:ext>
            </a:extLst>
          </p:cNvPr>
          <p:cNvSpPr/>
          <p:nvPr userDrawn="1"/>
        </p:nvSpPr>
        <p:spPr>
          <a:xfrm>
            <a:off x="11182350" y="0"/>
            <a:ext cx="10096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a:p>
        </p:txBody>
      </p:sp>
      <p:pic>
        <p:nvPicPr>
          <p:cNvPr id="11" name="PATTERN CARRE DECAL">
            <a:extLst>
              <a:ext uri="{FF2B5EF4-FFF2-40B4-BE49-F238E27FC236}">
                <a16:creationId xmlns:a16="http://schemas.microsoft.com/office/drawing/2014/main" id="{B904F070-A99F-1AC0-845C-9E05CE6DF32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t="19705" r="39861" b="-1"/>
          <a:stretch/>
        </p:blipFill>
        <p:spPr>
          <a:xfrm>
            <a:off x="9406296" y="-1"/>
            <a:ext cx="2785704" cy="2447637"/>
          </a:xfrm>
          <a:prstGeom prst="rect">
            <a:avLst/>
          </a:prstGeom>
        </p:spPr>
      </p:pic>
    </p:spTree>
    <p:extLst>
      <p:ext uri="{BB962C8B-B14F-4D97-AF65-F5344CB8AC3E}">
        <p14:creationId xmlns:p14="http://schemas.microsoft.com/office/powerpoint/2010/main" val="617054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2FBAC49-4802-3440-8107-C65AE7ADA05A}"/>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fr-FR"/>
          </a:p>
        </p:txBody>
      </p:sp>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31838" y="1381125"/>
            <a:ext cx="8329612" cy="4795838"/>
          </a:xfrm>
        </p:spPr>
        <p:txBody>
          <a:bodyPr lIns="0"/>
          <a:lstStyle>
            <a:lvl1pPr marL="358775" indent="-358775">
              <a:spcBef>
                <a:spcPts val="1800"/>
              </a:spcBef>
              <a:buClr>
                <a:schemeClr val="bg1"/>
              </a:buClr>
              <a:buSzPct val="100000"/>
              <a:buFont typeface="+mj-lt"/>
              <a:buAutoNum type="arabicPeriod"/>
              <a:defRPr>
                <a:solidFill>
                  <a:schemeClr val="bg1"/>
                </a:solidFill>
                <a:latin typeface="+mj-lt"/>
              </a:defRPr>
            </a:lvl1pPr>
            <a:lvl2pPr marL="358775" indent="0">
              <a:buFontTx/>
              <a:buNone/>
              <a:defRPr sz="14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Sommaire</a:t>
            </a:r>
          </a:p>
        </p:txBody>
      </p:sp>
      <p:grpSp>
        <p:nvGrpSpPr>
          <p:cNvPr id="1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1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9"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0"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1"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2"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3"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2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91440" bIns="45720" rtlCol="0" anchor="t">
            <a:normAutofit/>
          </a:bodyPr>
          <a:lstStyle>
            <a:lvl1pPr>
              <a:defRPr>
                <a:solidFill>
                  <a:schemeClr val="bg1"/>
                </a:solidFill>
              </a:defRPr>
            </a:lvl1pPr>
          </a:lstStyle>
          <a:p>
            <a:r>
              <a:rPr lang="fr-FR" smtClean="0"/>
              <a:t>Modifiez le style du titre</a:t>
            </a:r>
            <a:endParaRPr lang="fr-FR" dirty="0"/>
          </a:p>
        </p:txBody>
      </p:sp>
      <p:pic>
        <p:nvPicPr>
          <p:cNvPr id="12" name="Image 11">
            <a:extLst>
              <a:ext uri="{FF2B5EF4-FFF2-40B4-BE49-F238E27FC236}">
                <a16:creationId xmlns:a16="http://schemas.microsoft.com/office/drawing/2014/main" id="{B717F4D1-D2E3-F44D-BEED-84560474205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53" b="2802"/>
          <a:stretch/>
        </p:blipFill>
        <p:spPr>
          <a:xfrm>
            <a:off x="11647944" y="-1"/>
            <a:ext cx="544056" cy="6858001"/>
          </a:xfrm>
          <a:prstGeom prst="rect">
            <a:avLst/>
          </a:prstGeom>
        </p:spPr>
      </p:pic>
      <p:sp>
        <p:nvSpPr>
          <p:cNvPr id="14" name="Espace réservé de la date 13">
            <a:extLst>
              <a:ext uri="{FF2B5EF4-FFF2-40B4-BE49-F238E27FC236}">
                <a16:creationId xmlns:a16="http://schemas.microsoft.com/office/drawing/2014/main" id="{914C3EDF-84FF-56C5-6EEE-62348DC5ADF3}"/>
              </a:ext>
            </a:extLst>
          </p:cNvPr>
          <p:cNvSpPr>
            <a:spLocks noGrp="1"/>
          </p:cNvSpPr>
          <p:nvPr>
            <p:ph type="dt" sz="half" idx="10"/>
          </p:nvPr>
        </p:nvSpPr>
        <p:spPr/>
        <p:txBody>
          <a:bodyPr/>
          <a:lstStyle>
            <a:lvl1pPr>
              <a:defRPr>
                <a:solidFill>
                  <a:schemeClr val="bg1"/>
                </a:solidFill>
              </a:defRPr>
            </a:lvl1pPr>
          </a:lstStyle>
          <a:p>
            <a:r>
              <a:rPr lang="fr-FR" smtClean="0"/>
              <a:t>.</a:t>
            </a:r>
            <a:endParaRPr lang="fr-FR" dirty="0"/>
          </a:p>
        </p:txBody>
      </p:sp>
      <p:sp>
        <p:nvSpPr>
          <p:cNvPr id="15" name="Espace réservé du pied de page 14">
            <a:extLst>
              <a:ext uri="{FF2B5EF4-FFF2-40B4-BE49-F238E27FC236}">
                <a16:creationId xmlns:a16="http://schemas.microsoft.com/office/drawing/2014/main" id="{CA229E7D-5925-577A-6E99-3E009A5C15FB}"/>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dirty="0"/>
          </a:p>
        </p:txBody>
      </p:sp>
      <p:sp>
        <p:nvSpPr>
          <p:cNvPr id="25" name="Espace réservé du numéro de diapositive 24">
            <a:extLst>
              <a:ext uri="{FF2B5EF4-FFF2-40B4-BE49-F238E27FC236}">
                <a16:creationId xmlns:a16="http://schemas.microsoft.com/office/drawing/2014/main" id="{E0039A2A-B2A3-3003-AC28-98B9483723BF}"/>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112158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light">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BD2E413D-76E6-5233-CF73-FD49BCAF474D}"/>
              </a:ext>
            </a:extLst>
          </p:cNvPr>
          <p:cNvSpPr>
            <a:spLocks noGrp="1"/>
          </p:cNvSpPr>
          <p:nvPr>
            <p:ph idx="1" hasCustomPrompt="1"/>
          </p:nvPr>
        </p:nvSpPr>
        <p:spPr>
          <a:xfrm>
            <a:off x="727076" y="1765299"/>
            <a:ext cx="8659812" cy="4148139"/>
          </a:xfrm>
        </p:spPr>
        <p:txBody>
          <a:bodyPr lIns="0" numCol="2" spcCol="360000"/>
          <a:lstStyle>
            <a:lvl1pPr marL="358775" indent="-358775">
              <a:spcBef>
                <a:spcPts val="1800"/>
              </a:spcBef>
              <a:buClr>
                <a:schemeClr val="tx2"/>
              </a:buClr>
              <a:buSzPct val="100000"/>
              <a:buFont typeface="+mj-lt"/>
              <a:buAutoNum type="arabicPeriod"/>
              <a:defRPr>
                <a:solidFill>
                  <a:schemeClr val="tx1"/>
                </a:solidFill>
                <a:latin typeface="+mj-lt"/>
              </a:defRPr>
            </a:lvl1pPr>
            <a:lvl2pPr marL="358775" indent="0">
              <a:buFontTx/>
              <a:buNone/>
              <a:defRPr sz="1400">
                <a:solidFill>
                  <a:schemeClr val="tx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fr-FR"/>
              <a:t>Modifier les styles du texte du masque</a:t>
            </a:r>
          </a:p>
          <a:p>
            <a:pPr lvl="1"/>
            <a:r>
              <a:rPr lang="fr-FR"/>
              <a:t>Deuxième niveau</a:t>
            </a:r>
          </a:p>
        </p:txBody>
      </p:sp>
      <p:sp>
        <p:nvSpPr>
          <p:cNvPr id="7" name="ZoneTexte 6">
            <a:extLst>
              <a:ext uri="{FF2B5EF4-FFF2-40B4-BE49-F238E27FC236}">
                <a16:creationId xmlns:a16="http://schemas.microsoft.com/office/drawing/2014/main" id="{4585063C-DA94-C737-8964-5690FC880710}"/>
              </a:ext>
            </a:extLst>
          </p:cNvPr>
          <p:cNvSpPr txBox="1"/>
          <p:nvPr userDrawn="1"/>
        </p:nvSpPr>
        <p:spPr>
          <a:xfrm>
            <a:off x="-101600" y="-276999"/>
            <a:ext cx="12192000" cy="461665"/>
          </a:xfrm>
          <a:prstGeom prst="rect">
            <a:avLst/>
          </a:prstGeom>
          <a:noFill/>
        </p:spPr>
        <p:txBody>
          <a:bodyPr wrap="square" rtlCol="0">
            <a:spAutoFit/>
          </a:bodyPr>
          <a:lstStyle/>
          <a:p>
            <a:r>
              <a:rPr lang="fr-FR" sz="1200" dirty="0">
                <a:solidFill>
                  <a:schemeClr val="bg1">
                    <a:lumMod val="50000"/>
                  </a:schemeClr>
                </a:solidFill>
              </a:rPr>
              <a:t>Disposition : Sommaire light</a:t>
            </a:r>
          </a:p>
          <a:p>
            <a:endParaRPr lang="fr-FR" sz="1200" dirty="0">
              <a:solidFill>
                <a:schemeClr val="bg1">
                  <a:lumMod val="50000"/>
                </a:schemeClr>
              </a:solidFill>
            </a:endParaRPr>
          </a:p>
        </p:txBody>
      </p:sp>
      <p:sp>
        <p:nvSpPr>
          <p:cNvPr id="2" name="ZoneTexte 1">
            <a:extLst>
              <a:ext uri="{FF2B5EF4-FFF2-40B4-BE49-F238E27FC236}">
                <a16:creationId xmlns:a16="http://schemas.microsoft.com/office/drawing/2014/main" id="{A21E7187-2172-D725-E095-C0FCE93238AE}"/>
              </a:ext>
            </a:extLst>
          </p:cNvPr>
          <p:cNvSpPr txBox="1"/>
          <p:nvPr userDrawn="1"/>
        </p:nvSpPr>
        <p:spPr>
          <a:xfrm>
            <a:off x="-101600" y="6858000"/>
            <a:ext cx="12192000" cy="461665"/>
          </a:xfrm>
          <a:prstGeom prst="rect">
            <a:avLst/>
          </a:prstGeom>
          <a:noFill/>
        </p:spPr>
        <p:txBody>
          <a:bodyPr wrap="square" rtlCol="0">
            <a:spAutoFit/>
          </a:bodyPr>
          <a:lstStyle/>
          <a:p>
            <a:r>
              <a:rPr lang="fr-FR" sz="1200" dirty="0">
                <a:solidFill>
                  <a:schemeClr val="bg1">
                    <a:lumMod val="50000"/>
                  </a:schemeClr>
                </a:solidFill>
              </a:rPr>
              <a:t>Astuce :Ce sommaire est sur deux colonnes, pour passer sur une colonne : Clic droit sur la zone de texte + « Format de la forme » / « Options de texte » / « Colonnes » = 1 </a:t>
            </a:r>
          </a:p>
          <a:p>
            <a:endParaRPr lang="fr-FR" sz="1200" dirty="0">
              <a:solidFill>
                <a:schemeClr val="bg1">
                  <a:lumMod val="50000"/>
                </a:schemeClr>
              </a:solidFill>
            </a:endParaRPr>
          </a:p>
        </p:txBody>
      </p:sp>
      <p:sp>
        <p:nvSpPr>
          <p:cNvPr id="14"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27076" y="314036"/>
            <a:ext cx="10733087" cy="871827"/>
          </a:xfrm>
          <a:prstGeom prst="rect">
            <a:avLst/>
          </a:prstGeom>
        </p:spPr>
        <p:txBody>
          <a:bodyPr vert="horz" lIns="0" tIns="45720" rIns="91440" bIns="45720" rtlCol="0" anchor="t">
            <a:normAutofit/>
          </a:bodyPr>
          <a:lstStyle/>
          <a:p>
            <a:r>
              <a:rPr lang="fr-FR" smtClean="0"/>
              <a:t>Modifiez le style du titre</a:t>
            </a:r>
            <a:endParaRPr lang="fr-FR" dirty="0"/>
          </a:p>
        </p:txBody>
      </p:sp>
      <p:pic>
        <p:nvPicPr>
          <p:cNvPr id="11" name="Image 10">
            <a:extLst>
              <a:ext uri="{FF2B5EF4-FFF2-40B4-BE49-F238E27FC236}">
                <a16:creationId xmlns:a16="http://schemas.microsoft.com/office/drawing/2014/main" id="{8B329AAF-3546-DCEA-619B-466FB9B5443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3666" r="82842" b="2802"/>
          <a:stretch/>
        </p:blipFill>
        <p:spPr>
          <a:xfrm>
            <a:off x="11647944" y="0"/>
            <a:ext cx="544056" cy="6858000"/>
          </a:xfrm>
          <a:prstGeom prst="rect">
            <a:avLst/>
          </a:prstGeom>
        </p:spPr>
      </p:pic>
      <p:sp>
        <p:nvSpPr>
          <p:cNvPr id="12" name="Espace réservé de la date 11">
            <a:extLst>
              <a:ext uri="{FF2B5EF4-FFF2-40B4-BE49-F238E27FC236}">
                <a16:creationId xmlns:a16="http://schemas.microsoft.com/office/drawing/2014/main" id="{AB8B2ECB-EC50-E1E8-3A70-D0DF5B546EB4}"/>
              </a:ext>
            </a:extLst>
          </p:cNvPr>
          <p:cNvSpPr>
            <a:spLocks noGrp="1"/>
          </p:cNvSpPr>
          <p:nvPr>
            <p:ph type="dt" sz="half" idx="10"/>
          </p:nvPr>
        </p:nvSpPr>
        <p:spPr/>
        <p:txBody>
          <a:bodyPr/>
          <a:lstStyle/>
          <a:p>
            <a:r>
              <a:rPr lang="fr-FR" smtClean="0"/>
              <a:t>.</a:t>
            </a:r>
            <a:endParaRPr lang="fr-FR" dirty="0"/>
          </a:p>
        </p:txBody>
      </p:sp>
      <p:sp>
        <p:nvSpPr>
          <p:cNvPr id="15" name="Espace réservé du pied de page 14">
            <a:extLst>
              <a:ext uri="{FF2B5EF4-FFF2-40B4-BE49-F238E27FC236}">
                <a16:creationId xmlns:a16="http://schemas.microsoft.com/office/drawing/2014/main" id="{38548604-3796-63A0-C437-28EAB17AD603}"/>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16" name="Espace réservé du numéro de diapositive 15">
            <a:extLst>
              <a:ext uri="{FF2B5EF4-FFF2-40B4-BE49-F238E27FC236}">
                <a16:creationId xmlns:a16="http://schemas.microsoft.com/office/drawing/2014/main" id="{43A448DB-A450-22D2-9A30-CE94EAFD7623}"/>
              </a:ext>
            </a:extLst>
          </p:cNvPr>
          <p:cNvSpPr>
            <a:spLocks noGrp="1"/>
          </p:cNvSpPr>
          <p:nvPr>
            <p:ph type="sldNum" sz="quarter" idx="12"/>
          </p:nvPr>
        </p:nvSpPr>
        <p:spPr/>
        <p:txBody>
          <a:bodyPr/>
          <a:lstStyle/>
          <a:p>
            <a:fld id="{0CBC77A0-1F4E-42FF-9FFC-F45C3A64AF90}" type="slidenum">
              <a:rPr lang="fr-FR" smtClean="0"/>
              <a:pPr/>
              <a:t>‹N°›</a:t>
            </a:fld>
            <a:endParaRPr lang="fr-FR" dirty="0"/>
          </a:p>
        </p:txBody>
      </p:sp>
    </p:spTree>
    <p:extLst>
      <p:ext uri="{BB962C8B-B14F-4D97-AF65-F5344CB8AC3E}">
        <p14:creationId xmlns:p14="http://schemas.microsoft.com/office/powerpoint/2010/main" val="654312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Titre 1">
            <a:extLst>
              <a:ext uri="{FF2B5EF4-FFF2-40B4-BE49-F238E27FC236}">
                <a16:creationId xmlns:a16="http://schemas.microsoft.com/office/drawing/2014/main" id="{2C297F72-9AE9-FCA1-E35C-172594739B42}"/>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3" name="Espace réservé du texte 2">
            <a:extLst>
              <a:ext uri="{FF2B5EF4-FFF2-40B4-BE49-F238E27FC236}">
                <a16:creationId xmlns:a16="http://schemas.microsoft.com/office/drawing/2014/main" id="{5E8D3273-E080-F9CC-63A9-0032F5C40FC7}"/>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4" name="Espace réservé du texte 2">
            <a:extLst>
              <a:ext uri="{FF2B5EF4-FFF2-40B4-BE49-F238E27FC236}">
                <a16:creationId xmlns:a16="http://schemas.microsoft.com/office/drawing/2014/main" id="{CE5019BD-FEE2-4904-8DD7-C35C97AA3BF4}"/>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bg1"/>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a:t>
            </a:r>
          </a:p>
        </p:txBody>
      </p:sp>
      <p:pic>
        <p:nvPicPr>
          <p:cNvPr id="26"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grpSp>
        <p:nvGrpSpPr>
          <p:cNvPr id="27" name="Group 12">
            <a:extLst>
              <a:ext uri="{FF2B5EF4-FFF2-40B4-BE49-F238E27FC236}">
                <a16:creationId xmlns:a16="http://schemas.microsoft.com/office/drawing/2014/main" id="{DFC7A27D-F544-3847-F87B-0DF45C44C0D3}"/>
              </a:ext>
            </a:extLst>
          </p:cNvPr>
          <p:cNvGrpSpPr>
            <a:grpSpLocks noChangeAspect="1"/>
          </p:cNvGrpSpPr>
          <p:nvPr userDrawn="1"/>
        </p:nvGrpSpPr>
        <p:grpSpPr bwMode="auto">
          <a:xfrm>
            <a:off x="266859" y="6343650"/>
            <a:ext cx="316707" cy="316707"/>
            <a:chOff x="461" y="3861"/>
            <a:chExt cx="304" cy="304"/>
          </a:xfrm>
        </p:grpSpPr>
        <p:sp>
          <p:nvSpPr>
            <p:cNvPr id="28" name="AutoShape 11">
              <a:extLst>
                <a:ext uri="{FF2B5EF4-FFF2-40B4-BE49-F238E27FC236}">
                  <a16:creationId xmlns:a16="http://schemas.microsoft.com/office/drawing/2014/main" id="{C581EC54-E4C7-2B85-765F-226E90ED37F9}"/>
                </a:ext>
              </a:extLst>
            </p:cNvPr>
            <p:cNvSpPr>
              <a:spLocks noChangeAspect="1" noChangeArrowheads="1" noTextEdit="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Rectangle 13">
              <a:extLst>
                <a:ext uri="{FF2B5EF4-FFF2-40B4-BE49-F238E27FC236}">
                  <a16:creationId xmlns:a16="http://schemas.microsoft.com/office/drawing/2014/main" id="{024FFC00-E238-123D-8547-D317547D5C21}"/>
                </a:ext>
              </a:extLst>
            </p:cNvPr>
            <p:cNvSpPr>
              <a:spLocks noChangeArrowheads="1"/>
            </p:cNvSpPr>
            <p:nvPr userDrawn="1"/>
          </p:nvSpPr>
          <p:spPr bwMode="auto">
            <a:xfrm>
              <a:off x="461" y="3861"/>
              <a:ext cx="304" cy="30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1" name="Rectangle 14">
              <a:extLst>
                <a:ext uri="{FF2B5EF4-FFF2-40B4-BE49-F238E27FC236}">
                  <a16:creationId xmlns:a16="http://schemas.microsoft.com/office/drawing/2014/main" id="{26FC7AA9-98AE-CF10-6510-FBB15BB6F6AD}"/>
                </a:ext>
              </a:extLst>
            </p:cNvPr>
            <p:cNvSpPr>
              <a:spLocks noChangeArrowheads="1"/>
            </p:cNvSpPr>
            <p:nvPr userDrawn="1"/>
          </p:nvSpPr>
          <p:spPr bwMode="auto">
            <a:xfrm>
              <a:off x="461" y="3861"/>
              <a:ext cx="304"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3" name="Freeform 15">
              <a:extLst>
                <a:ext uri="{FF2B5EF4-FFF2-40B4-BE49-F238E27FC236}">
                  <a16:creationId xmlns:a16="http://schemas.microsoft.com/office/drawing/2014/main" id="{485E328D-5058-4023-75AE-4DF8C1BAEBCA}"/>
                </a:ext>
              </a:extLst>
            </p:cNvPr>
            <p:cNvSpPr>
              <a:spLocks noEditPoints="1"/>
            </p:cNvSpPr>
            <p:nvPr userDrawn="1"/>
          </p:nvSpPr>
          <p:spPr bwMode="auto">
            <a:xfrm>
              <a:off x="518" y="3962"/>
              <a:ext cx="189" cy="72"/>
            </a:xfrm>
            <a:custGeom>
              <a:avLst/>
              <a:gdLst>
                <a:gd name="T0" fmla="*/ 498 w 498"/>
                <a:gd name="T1" fmla="*/ 96 h 190"/>
                <a:gd name="T2" fmla="*/ 415 w 498"/>
                <a:gd name="T3" fmla="*/ 0 h 190"/>
                <a:gd name="T4" fmla="*/ 350 w 498"/>
                <a:gd name="T5" fmla="*/ 13 h 190"/>
                <a:gd name="T6" fmla="*/ 348 w 498"/>
                <a:gd name="T7" fmla="*/ 37 h 190"/>
                <a:gd name="T8" fmla="*/ 413 w 498"/>
                <a:gd name="T9" fmla="*/ 21 h 190"/>
                <a:gd name="T10" fmla="*/ 463 w 498"/>
                <a:gd name="T11" fmla="*/ 43 h 190"/>
                <a:gd name="T12" fmla="*/ 335 w 498"/>
                <a:gd name="T13" fmla="*/ 141 h 190"/>
                <a:gd name="T14" fmla="*/ 252 w 498"/>
                <a:gd name="T15" fmla="*/ 169 h 190"/>
                <a:gd name="T16" fmla="*/ 199 w 498"/>
                <a:gd name="T17" fmla="*/ 147 h 190"/>
                <a:gd name="T18" fmla="*/ 320 w 498"/>
                <a:gd name="T19" fmla="*/ 34 h 190"/>
                <a:gd name="T20" fmla="*/ 251 w 498"/>
                <a:gd name="T21" fmla="*/ 0 h 190"/>
                <a:gd name="T22" fmla="*/ 188 w 498"/>
                <a:gd name="T23" fmla="*/ 24 h 190"/>
                <a:gd name="T24" fmla="*/ 165 w 498"/>
                <a:gd name="T25" fmla="*/ 98 h 190"/>
                <a:gd name="T26" fmla="*/ 173 w 498"/>
                <a:gd name="T27" fmla="*/ 140 h 190"/>
                <a:gd name="T28" fmla="*/ 85 w 498"/>
                <a:gd name="T29" fmla="*/ 169 h 190"/>
                <a:gd name="T30" fmla="*/ 19 w 498"/>
                <a:gd name="T31" fmla="*/ 95 h 190"/>
                <a:gd name="T32" fmla="*/ 85 w 498"/>
                <a:gd name="T33" fmla="*/ 21 h 190"/>
                <a:gd name="T34" fmla="*/ 150 w 498"/>
                <a:gd name="T35" fmla="*/ 37 h 190"/>
                <a:gd name="T36" fmla="*/ 148 w 498"/>
                <a:gd name="T37" fmla="*/ 13 h 190"/>
                <a:gd name="T38" fmla="*/ 87 w 498"/>
                <a:gd name="T39" fmla="*/ 0 h 190"/>
                <a:gd name="T40" fmla="*/ 0 w 498"/>
                <a:gd name="T41" fmla="*/ 95 h 190"/>
                <a:gd name="T42" fmla="*/ 86 w 498"/>
                <a:gd name="T43" fmla="*/ 190 h 190"/>
                <a:gd name="T44" fmla="*/ 182 w 498"/>
                <a:gd name="T45" fmla="*/ 159 h 190"/>
                <a:gd name="T46" fmla="*/ 251 w 498"/>
                <a:gd name="T47" fmla="*/ 190 h 190"/>
                <a:gd name="T48" fmla="*/ 338 w 498"/>
                <a:gd name="T49" fmla="*/ 164 h 190"/>
                <a:gd name="T50" fmla="*/ 411 w 498"/>
                <a:gd name="T51" fmla="*/ 190 h 190"/>
                <a:gd name="T52" fmla="*/ 477 w 498"/>
                <a:gd name="T53" fmla="*/ 163 h 190"/>
                <a:gd name="T54" fmla="*/ 478 w 498"/>
                <a:gd name="T55" fmla="*/ 185 h 190"/>
                <a:gd name="T56" fmla="*/ 498 w 498"/>
                <a:gd name="T57" fmla="*/ 189 h 190"/>
                <a:gd name="T58" fmla="*/ 498 w 498"/>
                <a:gd name="T59" fmla="*/ 96 h 190"/>
                <a:gd name="T60" fmla="*/ 184 w 498"/>
                <a:gd name="T61" fmla="*/ 107 h 190"/>
                <a:gd name="T62" fmla="*/ 201 w 498"/>
                <a:gd name="T63" fmla="*/ 39 h 190"/>
                <a:gd name="T64" fmla="*/ 251 w 498"/>
                <a:gd name="T65" fmla="*/ 19 h 190"/>
                <a:gd name="T66" fmla="*/ 297 w 498"/>
                <a:gd name="T67" fmla="*/ 37 h 190"/>
                <a:gd name="T68" fmla="*/ 261 w 498"/>
                <a:gd name="T69" fmla="*/ 78 h 190"/>
                <a:gd name="T70" fmla="*/ 190 w 498"/>
                <a:gd name="T71" fmla="*/ 128 h 190"/>
                <a:gd name="T72" fmla="*/ 184 w 498"/>
                <a:gd name="T73" fmla="*/ 107 h 190"/>
                <a:gd name="T74" fmla="*/ 462 w 498"/>
                <a:gd name="T75" fmla="*/ 151 h 190"/>
                <a:gd name="T76" fmla="*/ 411 w 498"/>
                <a:gd name="T77" fmla="*/ 170 h 190"/>
                <a:gd name="T78" fmla="*/ 356 w 498"/>
                <a:gd name="T79" fmla="*/ 151 h 190"/>
                <a:gd name="T80" fmla="*/ 472 w 498"/>
                <a:gd name="T81" fmla="*/ 60 h 190"/>
                <a:gd name="T82" fmla="*/ 479 w 498"/>
                <a:gd name="T83" fmla="*/ 83 h 190"/>
                <a:gd name="T84" fmla="*/ 462 w 498"/>
                <a:gd name="T85" fmla="*/ 151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8" h="190">
                  <a:moveTo>
                    <a:pt x="498" y="96"/>
                  </a:moveTo>
                  <a:cubicBezTo>
                    <a:pt x="498" y="6"/>
                    <a:pt x="430" y="0"/>
                    <a:pt x="415" y="0"/>
                  </a:cubicBezTo>
                  <a:cubicBezTo>
                    <a:pt x="393" y="0"/>
                    <a:pt x="372" y="4"/>
                    <a:pt x="350" y="13"/>
                  </a:cubicBezTo>
                  <a:cubicBezTo>
                    <a:pt x="348" y="37"/>
                    <a:pt x="348" y="37"/>
                    <a:pt x="348" y="37"/>
                  </a:cubicBezTo>
                  <a:cubicBezTo>
                    <a:pt x="357" y="33"/>
                    <a:pt x="385" y="21"/>
                    <a:pt x="413" y="21"/>
                  </a:cubicBezTo>
                  <a:cubicBezTo>
                    <a:pt x="435" y="21"/>
                    <a:pt x="452" y="28"/>
                    <a:pt x="463" y="43"/>
                  </a:cubicBezTo>
                  <a:cubicBezTo>
                    <a:pt x="387" y="82"/>
                    <a:pt x="342" y="114"/>
                    <a:pt x="335" y="141"/>
                  </a:cubicBezTo>
                  <a:cubicBezTo>
                    <a:pt x="316" y="154"/>
                    <a:pt x="282" y="169"/>
                    <a:pt x="252" y="169"/>
                  </a:cubicBezTo>
                  <a:cubicBezTo>
                    <a:pt x="219" y="169"/>
                    <a:pt x="205" y="155"/>
                    <a:pt x="199" y="147"/>
                  </a:cubicBezTo>
                  <a:cubicBezTo>
                    <a:pt x="282" y="91"/>
                    <a:pt x="325" y="59"/>
                    <a:pt x="320" y="34"/>
                  </a:cubicBezTo>
                  <a:cubicBezTo>
                    <a:pt x="315" y="11"/>
                    <a:pt x="281" y="0"/>
                    <a:pt x="251" y="0"/>
                  </a:cubicBezTo>
                  <a:cubicBezTo>
                    <a:pt x="219" y="0"/>
                    <a:pt x="198" y="13"/>
                    <a:pt x="188" y="24"/>
                  </a:cubicBezTo>
                  <a:cubicBezTo>
                    <a:pt x="172" y="41"/>
                    <a:pt x="164" y="66"/>
                    <a:pt x="165" y="98"/>
                  </a:cubicBezTo>
                  <a:cubicBezTo>
                    <a:pt x="165" y="112"/>
                    <a:pt x="168" y="127"/>
                    <a:pt x="173" y="140"/>
                  </a:cubicBezTo>
                  <a:cubicBezTo>
                    <a:pt x="160" y="148"/>
                    <a:pt x="125" y="169"/>
                    <a:pt x="85" y="169"/>
                  </a:cubicBezTo>
                  <a:cubicBezTo>
                    <a:pt x="38" y="169"/>
                    <a:pt x="19" y="132"/>
                    <a:pt x="19" y="95"/>
                  </a:cubicBezTo>
                  <a:cubicBezTo>
                    <a:pt x="19" y="59"/>
                    <a:pt x="37" y="21"/>
                    <a:pt x="85" y="21"/>
                  </a:cubicBezTo>
                  <a:cubicBezTo>
                    <a:pt x="113" y="21"/>
                    <a:pt x="140" y="32"/>
                    <a:pt x="150" y="37"/>
                  </a:cubicBezTo>
                  <a:cubicBezTo>
                    <a:pt x="148" y="13"/>
                    <a:pt x="148" y="13"/>
                    <a:pt x="148" y="13"/>
                  </a:cubicBezTo>
                  <a:cubicBezTo>
                    <a:pt x="130" y="6"/>
                    <a:pt x="107" y="0"/>
                    <a:pt x="87" y="0"/>
                  </a:cubicBezTo>
                  <a:cubicBezTo>
                    <a:pt x="7" y="0"/>
                    <a:pt x="0" y="67"/>
                    <a:pt x="0" y="95"/>
                  </a:cubicBezTo>
                  <a:cubicBezTo>
                    <a:pt x="0" y="122"/>
                    <a:pt x="7" y="190"/>
                    <a:pt x="86" y="190"/>
                  </a:cubicBezTo>
                  <a:cubicBezTo>
                    <a:pt x="134" y="190"/>
                    <a:pt x="175" y="164"/>
                    <a:pt x="182" y="159"/>
                  </a:cubicBezTo>
                  <a:cubicBezTo>
                    <a:pt x="187" y="168"/>
                    <a:pt x="208" y="190"/>
                    <a:pt x="251" y="190"/>
                  </a:cubicBezTo>
                  <a:cubicBezTo>
                    <a:pt x="286" y="190"/>
                    <a:pt x="325" y="173"/>
                    <a:pt x="338" y="164"/>
                  </a:cubicBezTo>
                  <a:cubicBezTo>
                    <a:pt x="346" y="175"/>
                    <a:pt x="362" y="190"/>
                    <a:pt x="411" y="190"/>
                  </a:cubicBezTo>
                  <a:cubicBezTo>
                    <a:pt x="444" y="190"/>
                    <a:pt x="464" y="179"/>
                    <a:pt x="477" y="163"/>
                  </a:cubicBezTo>
                  <a:cubicBezTo>
                    <a:pt x="477" y="171"/>
                    <a:pt x="478" y="179"/>
                    <a:pt x="478" y="185"/>
                  </a:cubicBezTo>
                  <a:cubicBezTo>
                    <a:pt x="498" y="189"/>
                    <a:pt x="498" y="189"/>
                    <a:pt x="498" y="189"/>
                  </a:cubicBezTo>
                  <a:cubicBezTo>
                    <a:pt x="497" y="168"/>
                    <a:pt x="498" y="97"/>
                    <a:pt x="498" y="96"/>
                  </a:cubicBezTo>
                  <a:moveTo>
                    <a:pt x="184" y="107"/>
                  </a:moveTo>
                  <a:cubicBezTo>
                    <a:pt x="184" y="107"/>
                    <a:pt x="178" y="65"/>
                    <a:pt x="201" y="39"/>
                  </a:cubicBezTo>
                  <a:cubicBezTo>
                    <a:pt x="212" y="26"/>
                    <a:pt x="229" y="19"/>
                    <a:pt x="251" y="19"/>
                  </a:cubicBezTo>
                  <a:cubicBezTo>
                    <a:pt x="275" y="19"/>
                    <a:pt x="295" y="28"/>
                    <a:pt x="297" y="37"/>
                  </a:cubicBezTo>
                  <a:cubicBezTo>
                    <a:pt x="299" y="44"/>
                    <a:pt x="292" y="53"/>
                    <a:pt x="261" y="78"/>
                  </a:cubicBezTo>
                  <a:cubicBezTo>
                    <a:pt x="261" y="78"/>
                    <a:pt x="230" y="105"/>
                    <a:pt x="190" y="128"/>
                  </a:cubicBezTo>
                  <a:cubicBezTo>
                    <a:pt x="187" y="122"/>
                    <a:pt x="185" y="115"/>
                    <a:pt x="184" y="107"/>
                  </a:cubicBezTo>
                  <a:moveTo>
                    <a:pt x="462" y="151"/>
                  </a:moveTo>
                  <a:cubicBezTo>
                    <a:pt x="450" y="164"/>
                    <a:pt x="433" y="170"/>
                    <a:pt x="411" y="170"/>
                  </a:cubicBezTo>
                  <a:cubicBezTo>
                    <a:pt x="361" y="170"/>
                    <a:pt x="356" y="151"/>
                    <a:pt x="356" y="151"/>
                  </a:cubicBezTo>
                  <a:cubicBezTo>
                    <a:pt x="350" y="140"/>
                    <a:pt x="367" y="116"/>
                    <a:pt x="472" y="60"/>
                  </a:cubicBezTo>
                  <a:cubicBezTo>
                    <a:pt x="475" y="67"/>
                    <a:pt x="477" y="75"/>
                    <a:pt x="479" y="83"/>
                  </a:cubicBezTo>
                  <a:cubicBezTo>
                    <a:pt x="479" y="83"/>
                    <a:pt x="484" y="125"/>
                    <a:pt x="462" y="151"/>
                  </a:cubicBezTo>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4" name="Rectangle 16">
              <a:extLst>
                <a:ext uri="{FF2B5EF4-FFF2-40B4-BE49-F238E27FC236}">
                  <a16:creationId xmlns:a16="http://schemas.microsoft.com/office/drawing/2014/main" id="{B32124BB-315A-4642-3185-D0F09F05E9F3}"/>
                </a:ext>
              </a:extLst>
            </p:cNvPr>
            <p:cNvSpPr>
              <a:spLocks noChangeArrowheads="1"/>
            </p:cNvSpPr>
            <p:nvPr userDrawn="1"/>
          </p:nvSpPr>
          <p:spPr bwMode="auto">
            <a:xfrm>
              <a:off x="526" y="4057"/>
              <a:ext cx="174" cy="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Rectangle 17">
              <a:extLst>
                <a:ext uri="{FF2B5EF4-FFF2-40B4-BE49-F238E27FC236}">
                  <a16:creationId xmlns:a16="http://schemas.microsoft.com/office/drawing/2014/main" id="{283D2C2C-F437-0747-2745-E4E3B6D20760}"/>
                </a:ext>
              </a:extLst>
            </p:cNvPr>
            <p:cNvSpPr>
              <a:spLocks noChangeArrowheads="1"/>
            </p:cNvSpPr>
            <p:nvPr userDrawn="1"/>
          </p:nvSpPr>
          <p:spPr bwMode="auto">
            <a:xfrm>
              <a:off x="526" y="4057"/>
              <a:ext cx="174" cy="8"/>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26054300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re de section ligh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5675086" y="0"/>
            <a:ext cx="65169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2"/>
              </a:solidFill>
            </a:endParaRP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light</a:t>
            </a:r>
          </a:p>
        </p:txBody>
      </p:sp>
      <p:pic>
        <p:nvPicPr>
          <p:cNvPr id="8" name="PATTERN 14">
            <a:extLst>
              <a:ext uri="{FF2B5EF4-FFF2-40B4-BE49-F238E27FC236}">
                <a16:creationId xmlns:a16="http://schemas.microsoft.com/office/drawing/2014/main" id="{2582F57D-4CEF-BB5A-C74F-450386FD8EE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065" t="80145" r="2860" b="-12214"/>
          <a:stretch/>
        </p:blipFill>
        <p:spPr>
          <a:xfrm>
            <a:off x="0" y="0"/>
            <a:ext cx="12192001" cy="974400"/>
          </a:xfrm>
          <a:prstGeom prst="rect">
            <a:avLst/>
          </a:prstGeom>
        </p:spPr>
      </p:pic>
      <p:sp>
        <p:nvSpPr>
          <p:cNvPr id="9" name="Espace réservé de la date 8">
            <a:extLst>
              <a:ext uri="{FF2B5EF4-FFF2-40B4-BE49-F238E27FC236}">
                <a16:creationId xmlns:a16="http://schemas.microsoft.com/office/drawing/2014/main" id="{4B8F1117-0C05-E4A8-4E70-E7172B08AAB0}"/>
              </a:ext>
            </a:extLst>
          </p:cNvPr>
          <p:cNvSpPr>
            <a:spLocks noGrp="1"/>
          </p:cNvSpPr>
          <p:nvPr>
            <p:ph type="dt" sz="half" idx="14"/>
          </p:nvPr>
        </p:nvSpPr>
        <p:spPr/>
        <p:txBody>
          <a:bodyPr/>
          <a:lstStyle/>
          <a:p>
            <a:r>
              <a:rPr lang="fr-FR" smtClean="0"/>
              <a:t>.</a:t>
            </a:r>
            <a:endParaRPr lang="fr-FR" dirty="0"/>
          </a:p>
        </p:txBody>
      </p:sp>
      <p:sp>
        <p:nvSpPr>
          <p:cNvPr id="10" name="Espace réservé du pied de page 9">
            <a:extLst>
              <a:ext uri="{FF2B5EF4-FFF2-40B4-BE49-F238E27FC236}">
                <a16:creationId xmlns:a16="http://schemas.microsoft.com/office/drawing/2014/main" id="{ABB4C71F-0E19-B583-5B43-59128B9CB247}"/>
              </a:ext>
            </a:extLst>
          </p:cNvPr>
          <p:cNvSpPr>
            <a:spLocks noGrp="1"/>
          </p:cNvSpPr>
          <p:nvPr>
            <p:ph type="ftr" sz="quarter" idx="15"/>
          </p:nvPr>
        </p:nvSpPr>
        <p:spPr/>
        <p:txBody>
          <a:bodyPr/>
          <a:lstStyle/>
          <a:p>
            <a:r>
              <a:rPr lang="en-US" smtClean="0"/>
              <a:t>24th IEEE Real Time Conference, ICISE, Quy Nhon, Vietnam, 22-26 April 2024</a:t>
            </a:r>
            <a:endParaRPr lang="fr-FR" dirty="0"/>
          </a:p>
        </p:txBody>
      </p:sp>
      <p:sp>
        <p:nvSpPr>
          <p:cNvPr id="11" name="Espace réservé du numéro de diapositive 10">
            <a:extLst>
              <a:ext uri="{FF2B5EF4-FFF2-40B4-BE49-F238E27FC236}">
                <a16:creationId xmlns:a16="http://schemas.microsoft.com/office/drawing/2014/main" id="{3035A95C-D228-2D25-8FE9-AE69EC817782}"/>
              </a:ext>
            </a:extLst>
          </p:cNvPr>
          <p:cNvSpPr>
            <a:spLocks noGrp="1"/>
          </p:cNvSpPr>
          <p:nvPr>
            <p:ph type="sldNum" sz="quarter" idx="16"/>
          </p:nvPr>
        </p:nvSpPr>
        <p:spPr/>
        <p:txBody>
          <a:bodyPr/>
          <a:lstStyle/>
          <a:p>
            <a:fld id="{0CBC77A0-1F4E-42FF-9FFC-F45C3A64AF90}" type="slidenum">
              <a:rPr lang="fr-FR" smtClean="0"/>
              <a:pPr/>
              <a:t>‹N°›</a:t>
            </a:fld>
            <a:endParaRPr lang="fr-FR" dirty="0"/>
          </a:p>
        </p:txBody>
      </p:sp>
      <p:sp>
        <p:nvSpPr>
          <p:cNvPr id="4" name="Titre 1">
            <a:extLst>
              <a:ext uri="{FF2B5EF4-FFF2-40B4-BE49-F238E27FC236}">
                <a16:creationId xmlns:a16="http://schemas.microsoft.com/office/drawing/2014/main" id="{F8613F5A-9984-C727-F600-CCBEDD585800}"/>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tx1"/>
                </a:solidFill>
              </a:defRPr>
            </a:lvl1pPr>
          </a:lstStyle>
          <a:p>
            <a:r>
              <a:rPr lang="fr-FR" dirty="0"/>
              <a:t>Titre de la partie</a:t>
            </a:r>
          </a:p>
        </p:txBody>
      </p:sp>
      <p:sp>
        <p:nvSpPr>
          <p:cNvPr id="5" name="Espace réservé du texte 2">
            <a:extLst>
              <a:ext uri="{FF2B5EF4-FFF2-40B4-BE49-F238E27FC236}">
                <a16:creationId xmlns:a16="http://schemas.microsoft.com/office/drawing/2014/main" id="{E05DBD74-1959-0025-2022-DD6D5BC564E2}"/>
              </a:ext>
            </a:extLst>
          </p:cNvPr>
          <p:cNvSpPr>
            <a:spLocks noGrp="1"/>
          </p:cNvSpPr>
          <p:nvPr>
            <p:ph type="body" idx="1"/>
          </p:nvPr>
        </p:nvSpPr>
        <p:spPr>
          <a:xfrm>
            <a:off x="3771900" y="4702628"/>
            <a:ext cx="7688263" cy="1387021"/>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6" name="Espace réservé du texte 2">
            <a:extLst>
              <a:ext uri="{FF2B5EF4-FFF2-40B4-BE49-F238E27FC236}">
                <a16:creationId xmlns:a16="http://schemas.microsoft.com/office/drawing/2014/main" id="{BD0683F2-0083-B473-85FA-BF21CA1AA74F}"/>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2195646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de section Gri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E2B122C-7C32-00D5-5677-35CC8ABC8223}"/>
              </a:ext>
            </a:extLst>
          </p:cNvPr>
          <p:cNvSpPr/>
          <p:nvPr userDrawn="1"/>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Espace réservé de la date 3">
            <a:extLst>
              <a:ext uri="{FF2B5EF4-FFF2-40B4-BE49-F238E27FC236}">
                <a16:creationId xmlns:a16="http://schemas.microsoft.com/office/drawing/2014/main" id="{E1D6D37F-6A1E-3B66-26C8-C0F17D653E9C}"/>
              </a:ext>
            </a:extLst>
          </p:cNvPr>
          <p:cNvSpPr>
            <a:spLocks noGrp="1"/>
          </p:cNvSpPr>
          <p:nvPr>
            <p:ph type="dt" sz="half" idx="10"/>
          </p:nvPr>
        </p:nvSpPr>
        <p:spPr/>
        <p:txBody>
          <a:bodyPr/>
          <a:lstStyle>
            <a:lvl1pPr>
              <a:defRPr>
                <a:solidFill>
                  <a:schemeClr val="bg1"/>
                </a:solidFill>
              </a:defRPr>
            </a:lvl1pPr>
          </a:lstStyle>
          <a:p>
            <a:r>
              <a:rPr lang="fr-FR" smtClean="0"/>
              <a:t>.</a:t>
            </a:r>
            <a:endParaRPr lang="fr-FR"/>
          </a:p>
        </p:txBody>
      </p:sp>
      <p:sp>
        <p:nvSpPr>
          <p:cNvPr id="5" name="Espace réservé du pied de page 4">
            <a:extLst>
              <a:ext uri="{FF2B5EF4-FFF2-40B4-BE49-F238E27FC236}">
                <a16:creationId xmlns:a16="http://schemas.microsoft.com/office/drawing/2014/main" id="{ACD2F82D-AC61-B9F7-103B-D5B5DE390A6A}"/>
              </a:ext>
            </a:extLst>
          </p:cNvPr>
          <p:cNvSpPr>
            <a:spLocks noGrp="1"/>
          </p:cNvSpPr>
          <p:nvPr>
            <p:ph type="ftr" sz="quarter" idx="11"/>
          </p:nvPr>
        </p:nvSpPr>
        <p:spPr/>
        <p:txBody>
          <a:bodyPr/>
          <a:lstStyle>
            <a:lvl1pPr>
              <a:defRPr>
                <a:solidFill>
                  <a:schemeClr val="bg1"/>
                </a:solidFill>
              </a:defRPr>
            </a:lvl1pPr>
          </a:lstStyle>
          <a:p>
            <a:r>
              <a:rPr lang="en-US" smtClean="0"/>
              <a:t>24th IEEE Real Time Conference, ICISE, Quy Nhon, Vietnam, 22-26 April 2024</a:t>
            </a:r>
            <a:endParaRPr lang="fr-FR"/>
          </a:p>
        </p:txBody>
      </p:sp>
      <p:sp>
        <p:nvSpPr>
          <p:cNvPr id="6" name="Espace réservé du numéro de diapositive 5">
            <a:extLst>
              <a:ext uri="{FF2B5EF4-FFF2-40B4-BE49-F238E27FC236}">
                <a16:creationId xmlns:a16="http://schemas.microsoft.com/office/drawing/2014/main" id="{38DBE8A5-A5C2-8825-ACF1-34BE5DCD04B0}"/>
              </a:ext>
            </a:extLst>
          </p:cNvPr>
          <p:cNvSpPr>
            <a:spLocks noGrp="1"/>
          </p:cNvSpPr>
          <p:nvPr>
            <p:ph type="sldNum" sz="quarter" idx="12"/>
          </p:nvPr>
        </p:nvSpPr>
        <p:spPr/>
        <p:txBody>
          <a:bodyPr/>
          <a:lstStyle>
            <a:lvl1pPr>
              <a:defRPr>
                <a:solidFill>
                  <a:schemeClr val="bg1"/>
                </a:solidFill>
              </a:defRPr>
            </a:lvl1pPr>
          </a:lstStyle>
          <a:p>
            <a:fld id="{0CBC77A0-1F4E-42FF-9FFC-F45C3A64AF90}" type="slidenum">
              <a:rPr lang="fr-FR" smtClean="0"/>
              <a:pPr/>
              <a:t>‹N°›</a:t>
            </a:fld>
            <a:endParaRPr lang="fr-FR"/>
          </a:p>
        </p:txBody>
      </p:sp>
      <p:sp>
        <p:nvSpPr>
          <p:cNvPr id="25" name="Rectangle 24">
            <a:extLst>
              <a:ext uri="{FF2B5EF4-FFF2-40B4-BE49-F238E27FC236}">
                <a16:creationId xmlns:a16="http://schemas.microsoft.com/office/drawing/2014/main" id="{2E988CD6-F875-5F20-CB25-53D3006C5582}"/>
              </a:ext>
            </a:extLst>
          </p:cNvPr>
          <p:cNvSpPr/>
          <p:nvPr userDrawn="1"/>
        </p:nvSpPr>
        <p:spPr>
          <a:xfrm>
            <a:off x="3151189" y="3987800"/>
            <a:ext cx="349250" cy="34925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BC10BA36-642C-D18A-73B5-1652743A0484}"/>
              </a:ext>
            </a:extLst>
          </p:cNvPr>
          <p:cNvSpPr txBox="1"/>
          <p:nvPr userDrawn="1"/>
        </p:nvSpPr>
        <p:spPr>
          <a:xfrm>
            <a:off x="-101600" y="-276999"/>
            <a:ext cx="12192000" cy="276999"/>
          </a:xfrm>
          <a:prstGeom prst="rect">
            <a:avLst/>
          </a:prstGeom>
          <a:noFill/>
        </p:spPr>
        <p:txBody>
          <a:bodyPr wrap="square" rtlCol="0">
            <a:spAutoFit/>
          </a:bodyPr>
          <a:lstStyle/>
          <a:p>
            <a:r>
              <a:rPr lang="fr-FR" sz="1200" dirty="0">
                <a:solidFill>
                  <a:schemeClr val="bg1">
                    <a:lumMod val="50000"/>
                  </a:schemeClr>
                </a:solidFill>
              </a:rPr>
              <a:t>Disposition : Titre de section Gris</a:t>
            </a:r>
          </a:p>
        </p:txBody>
      </p:sp>
      <p:pic>
        <p:nvPicPr>
          <p:cNvPr id="14"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5" name="PATTERN 14">
            <a:extLst>
              <a:ext uri="{FF2B5EF4-FFF2-40B4-BE49-F238E27FC236}">
                <a16:creationId xmlns:a16="http://schemas.microsoft.com/office/drawing/2014/main" id="{A9F2846A-9310-83E8-0175-AEDB4CD521B5}"/>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l="1642" t="81597" r="4284" b="-1066"/>
          <a:stretch/>
        </p:blipFill>
        <p:spPr>
          <a:xfrm>
            <a:off x="0" y="0"/>
            <a:ext cx="12192001" cy="591852"/>
          </a:xfrm>
          <a:prstGeom prst="rect">
            <a:avLst/>
          </a:prstGeom>
        </p:spPr>
      </p:pic>
      <p:sp>
        <p:nvSpPr>
          <p:cNvPr id="8" name="Titre 1">
            <a:extLst>
              <a:ext uri="{FF2B5EF4-FFF2-40B4-BE49-F238E27FC236}">
                <a16:creationId xmlns:a16="http://schemas.microsoft.com/office/drawing/2014/main" id="{4805F626-181E-BCC6-1382-C547F81E4E7B}"/>
              </a:ext>
            </a:extLst>
          </p:cNvPr>
          <p:cNvSpPr>
            <a:spLocks noGrp="1"/>
          </p:cNvSpPr>
          <p:nvPr>
            <p:ph type="title" hasCustomPrompt="1"/>
          </p:nvPr>
        </p:nvSpPr>
        <p:spPr>
          <a:xfrm>
            <a:off x="3771900" y="2171700"/>
            <a:ext cx="7688263" cy="2390775"/>
          </a:xfrm>
        </p:spPr>
        <p:txBody>
          <a:bodyPr anchor="b">
            <a:normAutofit/>
          </a:bodyPr>
          <a:lstStyle>
            <a:lvl1pPr>
              <a:defRPr sz="5400">
                <a:solidFill>
                  <a:schemeClr val="bg1"/>
                </a:solidFill>
              </a:defRPr>
            </a:lvl1pPr>
          </a:lstStyle>
          <a:p>
            <a:r>
              <a:rPr lang="fr-FR" dirty="0"/>
              <a:t>Titre de la partie</a:t>
            </a:r>
          </a:p>
        </p:txBody>
      </p:sp>
      <p:sp>
        <p:nvSpPr>
          <p:cNvPr id="9" name="Espace réservé du texte 2">
            <a:extLst>
              <a:ext uri="{FF2B5EF4-FFF2-40B4-BE49-F238E27FC236}">
                <a16:creationId xmlns:a16="http://schemas.microsoft.com/office/drawing/2014/main" id="{CF5C4E32-AAC2-242C-F6B9-3F8CFBDB1B6A}"/>
              </a:ext>
            </a:extLst>
          </p:cNvPr>
          <p:cNvSpPr>
            <a:spLocks noGrp="1"/>
          </p:cNvSpPr>
          <p:nvPr>
            <p:ph type="body" idx="1"/>
          </p:nvPr>
        </p:nvSpPr>
        <p:spPr>
          <a:xfrm>
            <a:off x="3771900" y="4702628"/>
            <a:ext cx="7688263" cy="1387021"/>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smtClean="0"/>
              <a:t>Modifier les styles du texte du masque</a:t>
            </a:r>
          </a:p>
        </p:txBody>
      </p:sp>
      <p:sp>
        <p:nvSpPr>
          <p:cNvPr id="10" name="Espace réservé du texte 2">
            <a:extLst>
              <a:ext uri="{FF2B5EF4-FFF2-40B4-BE49-F238E27FC236}">
                <a16:creationId xmlns:a16="http://schemas.microsoft.com/office/drawing/2014/main" id="{28AA9B25-BFB9-155C-3383-B48A6E03F6A7}"/>
              </a:ext>
            </a:extLst>
          </p:cNvPr>
          <p:cNvSpPr>
            <a:spLocks noGrp="1"/>
          </p:cNvSpPr>
          <p:nvPr>
            <p:ph type="body" idx="13" hasCustomPrompt="1"/>
          </p:nvPr>
        </p:nvSpPr>
        <p:spPr>
          <a:xfrm>
            <a:off x="522288" y="2159000"/>
            <a:ext cx="2546350" cy="2673350"/>
          </a:xfrm>
        </p:spPr>
        <p:txBody>
          <a:bodyPr anchor="b">
            <a:noAutofit/>
          </a:bodyPr>
          <a:lstStyle>
            <a:lvl1pPr marL="0" indent="0" algn="r">
              <a:buNone/>
              <a:defRPr sz="13500">
                <a:solidFill>
                  <a:schemeClr val="tx2"/>
                </a:solidFill>
                <a:latin typeface="+mj-lt"/>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a:t>
            </a:r>
          </a:p>
        </p:txBody>
      </p:sp>
    </p:spTree>
    <p:extLst>
      <p:ext uri="{BB962C8B-B14F-4D97-AF65-F5344CB8AC3E}">
        <p14:creationId xmlns:p14="http://schemas.microsoft.com/office/powerpoint/2010/main" val="48602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1502D9F9-80C2-D30F-8D8B-9F5A494EF69D}"/>
              </a:ext>
            </a:extLst>
          </p:cNvPr>
          <p:cNvSpPr>
            <a:spLocks noGrp="1"/>
          </p:cNvSpPr>
          <p:nvPr>
            <p:ph type="title"/>
          </p:nvPr>
        </p:nvSpPr>
        <p:spPr>
          <a:xfrm>
            <a:off x="731838" y="314036"/>
            <a:ext cx="10728325" cy="871827"/>
          </a:xfrm>
          <a:prstGeom prst="rect">
            <a:avLst/>
          </a:prstGeom>
        </p:spPr>
        <p:txBody>
          <a:bodyPr vert="horz" lIns="0" tIns="45720" rIns="0" bIns="45720" rtlCol="0" anchor="t">
            <a:normAutofit/>
          </a:bodyPr>
          <a:lstStyle/>
          <a:p>
            <a:r>
              <a:rPr lang="fr-FR" dirty="0"/>
              <a:t>Modifiez le style du titre</a:t>
            </a:r>
          </a:p>
        </p:txBody>
      </p:sp>
      <p:sp>
        <p:nvSpPr>
          <p:cNvPr id="3" name="Espace réservé du texte 2">
            <a:extLst>
              <a:ext uri="{FF2B5EF4-FFF2-40B4-BE49-F238E27FC236}">
                <a16:creationId xmlns:a16="http://schemas.microsoft.com/office/drawing/2014/main" id="{8E62F5FE-77B2-23B0-C532-AEB2E287C5B6}"/>
              </a:ext>
            </a:extLst>
          </p:cNvPr>
          <p:cNvSpPr>
            <a:spLocks noGrp="1"/>
          </p:cNvSpPr>
          <p:nvPr>
            <p:ph type="body" idx="1"/>
          </p:nvPr>
        </p:nvSpPr>
        <p:spPr>
          <a:xfrm>
            <a:off x="731838" y="1381125"/>
            <a:ext cx="10728325" cy="4532313"/>
          </a:xfrm>
          <a:prstGeom prst="rect">
            <a:avLst/>
          </a:prstGeom>
        </p:spPr>
        <p:txBody>
          <a:bodyPr vert="horz" lIns="0" tIns="45720" rIns="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4" name="Espace réservé de la date 3">
            <a:extLst>
              <a:ext uri="{FF2B5EF4-FFF2-40B4-BE49-F238E27FC236}">
                <a16:creationId xmlns:a16="http://schemas.microsoft.com/office/drawing/2014/main" id="{39023659-435A-02ED-1399-865530A10F2A}"/>
              </a:ext>
            </a:extLst>
          </p:cNvPr>
          <p:cNvSpPr>
            <a:spLocks noGrp="1"/>
          </p:cNvSpPr>
          <p:nvPr>
            <p:ph type="dt" sz="half" idx="2"/>
          </p:nvPr>
        </p:nvSpPr>
        <p:spPr>
          <a:xfrm>
            <a:off x="9626600" y="6343650"/>
            <a:ext cx="10160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fr-FR" smtClean="0"/>
              <a:t>.</a:t>
            </a:r>
            <a:endParaRPr lang="fr-FR" dirty="0"/>
          </a:p>
        </p:txBody>
      </p:sp>
      <p:sp>
        <p:nvSpPr>
          <p:cNvPr id="5" name="Espace réservé du pied de page 4">
            <a:extLst>
              <a:ext uri="{FF2B5EF4-FFF2-40B4-BE49-F238E27FC236}">
                <a16:creationId xmlns:a16="http://schemas.microsoft.com/office/drawing/2014/main" id="{75C35D0C-47E7-5C23-F3E1-F607F10E2CE5}"/>
              </a:ext>
            </a:extLst>
          </p:cNvPr>
          <p:cNvSpPr>
            <a:spLocks noGrp="1"/>
          </p:cNvSpPr>
          <p:nvPr>
            <p:ph type="ftr" sz="quarter" idx="3"/>
          </p:nvPr>
        </p:nvSpPr>
        <p:spPr>
          <a:xfrm>
            <a:off x="736600" y="6343650"/>
            <a:ext cx="8839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24th IEEE Real Time Conference, ICISE, Quy Nhon, Vietnam, 22-26 April 2024</a:t>
            </a:r>
            <a:endParaRPr lang="fr-FR" dirty="0"/>
          </a:p>
        </p:txBody>
      </p:sp>
      <p:sp>
        <p:nvSpPr>
          <p:cNvPr id="6" name="Espace réservé du numéro de diapositive 5">
            <a:extLst>
              <a:ext uri="{FF2B5EF4-FFF2-40B4-BE49-F238E27FC236}">
                <a16:creationId xmlns:a16="http://schemas.microsoft.com/office/drawing/2014/main" id="{4D08E43D-0343-547B-3EBE-C6B616E5AC34}"/>
              </a:ext>
            </a:extLst>
          </p:cNvPr>
          <p:cNvSpPr>
            <a:spLocks noGrp="1"/>
          </p:cNvSpPr>
          <p:nvPr>
            <p:ph type="sldNum" sz="quarter" idx="4"/>
          </p:nvPr>
        </p:nvSpPr>
        <p:spPr>
          <a:xfrm>
            <a:off x="10999334" y="6343650"/>
            <a:ext cx="693738" cy="365125"/>
          </a:xfrm>
          <a:prstGeom prst="rect">
            <a:avLst/>
          </a:prstGeom>
        </p:spPr>
        <p:txBody>
          <a:bodyPr vert="horz" lIns="91440" tIns="45720" rIns="91440" bIns="45720" rtlCol="0" anchor="ctr"/>
          <a:lstStyle>
            <a:lvl1pPr algn="r">
              <a:defRPr sz="1200" b="1">
                <a:solidFill>
                  <a:schemeClr val="tx2"/>
                </a:solidFill>
                <a:latin typeface="+mn-lt"/>
              </a:defRPr>
            </a:lvl1pPr>
          </a:lstStyle>
          <a:p>
            <a:fld id="{0CBC77A0-1F4E-42FF-9FFC-F45C3A64AF90}" type="slidenum">
              <a:rPr lang="fr-FR" smtClean="0"/>
              <a:pPr/>
              <a:t>‹N°›</a:t>
            </a:fld>
            <a:endParaRPr lang="fr-FR" dirty="0"/>
          </a:p>
        </p:txBody>
      </p:sp>
      <p:pic>
        <p:nvPicPr>
          <p:cNvPr id="7" name="Logo CEA">
            <a:extLst>
              <a:ext uri="{FF2B5EF4-FFF2-40B4-BE49-F238E27FC236}">
                <a16:creationId xmlns:a16="http://schemas.microsoft.com/office/drawing/2014/main" id="{87F05716-C695-E053-1C8E-FF8171756741}"/>
              </a:ext>
            </a:extLst>
          </p:cNvPr>
          <p:cNvPicPr>
            <a:picLocks noChangeAspect="1"/>
          </p:cNvPicPr>
          <p:nvPr userDrawn="1"/>
        </p:nvPicPr>
        <p:blipFill>
          <a:blip r:embed="rId40" cstate="screen">
            <a:extLst>
              <a:ext uri="{28A0092B-C50C-407E-A947-70E740481C1C}">
                <a14:useLocalDpi xmlns:a14="http://schemas.microsoft.com/office/drawing/2010/main"/>
              </a:ext>
            </a:extLst>
          </a:blip>
          <a:stretch>
            <a:fillRect/>
          </a:stretch>
        </p:blipFill>
        <p:spPr>
          <a:xfrm>
            <a:off x="257897" y="6343650"/>
            <a:ext cx="365991" cy="365991"/>
          </a:xfrm>
          <a:prstGeom prst="rect">
            <a:avLst/>
          </a:prstGeom>
        </p:spPr>
      </p:pic>
      <p:pic>
        <p:nvPicPr>
          <p:cNvPr id="10" name="PATTERN CARRE DECAL" hidden="1">
            <a:extLst>
              <a:ext uri="{FF2B5EF4-FFF2-40B4-BE49-F238E27FC236}">
                <a16:creationId xmlns:a16="http://schemas.microsoft.com/office/drawing/2014/main" id="{57B8022F-6BAC-B272-714C-3051A2DF826F}"/>
              </a:ext>
            </a:extLst>
          </p:cNvPr>
          <p:cNvPicPr>
            <a:picLocks noChangeAspect="1"/>
          </p:cNvPicPr>
          <p:nvPr userDrawn="1"/>
        </p:nvPicPr>
        <p:blipFill rotWithShape="1">
          <a:blip r:embed="rId41" cstate="screen">
            <a:duotone>
              <a:prstClr val="black"/>
              <a:srgbClr val="D9C3A5">
                <a:tint val="50000"/>
                <a:satMod val="180000"/>
              </a:srgbClr>
            </a:duotone>
            <a:extLst>
              <a:ext uri="{28A0092B-C50C-407E-A947-70E740481C1C}">
                <a14:useLocalDpi xmlns:a14="http://schemas.microsoft.com/office/drawing/2010/main"/>
              </a:ext>
            </a:extLst>
          </a:blip>
          <a:srcRect t="19705" r="39861" b="-1"/>
          <a:stretch/>
        </p:blipFill>
        <p:spPr>
          <a:xfrm>
            <a:off x="7446433" y="-1"/>
            <a:ext cx="4745567" cy="4169655"/>
          </a:xfrm>
          <a:prstGeom prst="rect">
            <a:avLst/>
          </a:prstGeom>
        </p:spPr>
      </p:pic>
    </p:spTree>
    <p:extLst>
      <p:ext uri="{BB962C8B-B14F-4D97-AF65-F5344CB8AC3E}">
        <p14:creationId xmlns:p14="http://schemas.microsoft.com/office/powerpoint/2010/main" val="256438653"/>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60" r:id="rId3"/>
    <p:sldLayoutId id="2147483661" r:id="rId4"/>
    <p:sldLayoutId id="2147483664" r:id="rId5"/>
    <p:sldLayoutId id="2147483665" r:id="rId6"/>
    <p:sldLayoutId id="2147483651" r:id="rId7"/>
    <p:sldLayoutId id="2147483683" r:id="rId8"/>
    <p:sldLayoutId id="2147483678" r:id="rId9"/>
    <p:sldLayoutId id="2147483676" r:id="rId10"/>
    <p:sldLayoutId id="2147483650" r:id="rId11"/>
    <p:sldLayoutId id="2147483666" r:id="rId12"/>
    <p:sldLayoutId id="2147483669" r:id="rId13"/>
    <p:sldLayoutId id="2147483653" r:id="rId14"/>
    <p:sldLayoutId id="2147483685" r:id="rId15"/>
    <p:sldLayoutId id="2147483684" r:id="rId16"/>
    <p:sldLayoutId id="2147483671" r:id="rId17"/>
    <p:sldLayoutId id="2147483690" r:id="rId18"/>
    <p:sldLayoutId id="2147483672" r:id="rId19"/>
    <p:sldLayoutId id="2147483687" r:id="rId20"/>
    <p:sldLayoutId id="2147483686" r:id="rId21"/>
    <p:sldLayoutId id="2147483654" r:id="rId22"/>
    <p:sldLayoutId id="2147483655" r:id="rId23"/>
    <p:sldLayoutId id="2147483691" r:id="rId24"/>
    <p:sldLayoutId id="2147483692" r:id="rId25"/>
    <p:sldLayoutId id="2147483667" r:id="rId26"/>
    <p:sldLayoutId id="2147483673" r:id="rId27"/>
    <p:sldLayoutId id="2147483674" r:id="rId28"/>
    <p:sldLayoutId id="2147483675" r:id="rId29"/>
    <p:sldLayoutId id="2147483681" r:id="rId30"/>
    <p:sldLayoutId id="2147483682" r:id="rId31"/>
    <p:sldLayoutId id="2147483693" r:id="rId32"/>
    <p:sldLayoutId id="2147483688" r:id="rId33"/>
    <p:sldLayoutId id="2147483689" r:id="rId34"/>
    <p:sldLayoutId id="2147483662" r:id="rId35"/>
    <p:sldLayoutId id="2147483695" r:id="rId36"/>
    <p:sldLayoutId id="2147483694" r:id="rId37"/>
    <p:sldLayoutId id="2147483668" r:id="rId38"/>
  </p:sldLayoutIdLst>
  <p:hf hdr="0"/>
  <p:txStyles>
    <p:titleStyle>
      <a:lvl1pPr algn="l" defTabSz="914400" rtl="0" eaLnBrk="1" latinLnBrk="0" hangingPunct="1">
        <a:lnSpc>
          <a:spcPct val="90000"/>
        </a:lnSpc>
        <a:spcBef>
          <a:spcPct val="0"/>
        </a:spcBef>
        <a:buNone/>
        <a:defRPr sz="32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459" userDrawn="1">
          <p15:clr>
            <a:srgbClr val="F26B43"/>
          </p15:clr>
        </p15:guide>
        <p15:guide id="2" orient="horz" pos="3861" userDrawn="1">
          <p15:clr>
            <a:srgbClr val="F26B43"/>
          </p15:clr>
        </p15:guide>
        <p15:guide id="3" pos="461" userDrawn="1">
          <p15:clr>
            <a:srgbClr val="F26B43"/>
          </p15:clr>
        </p15:guide>
        <p15:guide id="4" pos="7219" userDrawn="1">
          <p15:clr>
            <a:srgbClr val="F26B43"/>
          </p15:clr>
        </p15:guide>
        <p15:guide id="7" orient="horz" pos="372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hyperlink" Target="mailto:emmanuel.molina-gonzalez@cea.fr" TargetMode="External"/><Relationship Id="rId2" Type="http://schemas.openxmlformats.org/officeDocument/2006/relationships/hyperlink" Target="mailto:denis.calvet@cea.fr"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1.xml"/><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1.xml"/><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829F44-1983-5C84-836C-29E0780A2BD4}"/>
              </a:ext>
            </a:extLst>
          </p:cNvPr>
          <p:cNvSpPr>
            <a:spLocks noGrp="1"/>
          </p:cNvSpPr>
          <p:nvPr>
            <p:ph type="ctrTitle"/>
          </p:nvPr>
        </p:nvSpPr>
        <p:spPr>
          <a:xfrm>
            <a:off x="731837" y="2654299"/>
            <a:ext cx="8869363" cy="1587501"/>
          </a:xfrm>
        </p:spPr>
        <p:txBody>
          <a:bodyPr anchor="ctr" anchorCtr="0">
            <a:normAutofit/>
          </a:bodyPr>
          <a:lstStyle/>
          <a:p>
            <a:r>
              <a:rPr lang="en-US" dirty="0"/>
              <a:t>Development and </a:t>
            </a:r>
            <a:r>
              <a:rPr lang="en-US" dirty="0" smtClean="0"/>
              <a:t>Test </a:t>
            </a:r>
            <a:r>
              <a:rPr lang="en-US" dirty="0"/>
              <a:t>of a 48-optical </a:t>
            </a:r>
            <a:r>
              <a:rPr lang="en-US" dirty="0" smtClean="0"/>
              <a:t>Ports High Precision Clock Distributor Board</a:t>
            </a:r>
            <a:endParaRPr lang="fr-FR" dirty="0"/>
          </a:p>
        </p:txBody>
      </p:sp>
      <p:sp>
        <p:nvSpPr>
          <p:cNvPr id="3" name="Sous-titre 2">
            <a:extLst>
              <a:ext uri="{FF2B5EF4-FFF2-40B4-BE49-F238E27FC236}">
                <a16:creationId xmlns:a16="http://schemas.microsoft.com/office/drawing/2014/main" id="{1237B58D-9A96-1DE6-DF53-DC32490889DF}"/>
              </a:ext>
            </a:extLst>
          </p:cNvPr>
          <p:cNvSpPr>
            <a:spLocks noGrp="1"/>
          </p:cNvSpPr>
          <p:nvPr>
            <p:ph type="subTitle" idx="1"/>
          </p:nvPr>
        </p:nvSpPr>
        <p:spPr/>
        <p:txBody>
          <a:bodyPr>
            <a:normAutofit lnSpcReduction="10000"/>
          </a:bodyPr>
          <a:lstStyle/>
          <a:p>
            <a:r>
              <a:rPr lang="fr-FR" dirty="0" smtClean="0"/>
              <a:t>D. Calvet, </a:t>
            </a:r>
            <a:r>
              <a:rPr lang="it-IT" dirty="0" smtClean="0"/>
              <a:t>E</a:t>
            </a:r>
            <a:r>
              <a:rPr lang="it-IT" dirty="0"/>
              <a:t>. Molina,</a:t>
            </a:r>
          </a:p>
          <a:p>
            <a:r>
              <a:rPr lang="it-IT" dirty="0" smtClean="0"/>
              <a:t>Irfu, CEA Paris-Saclay, France</a:t>
            </a:r>
            <a:endParaRPr lang="it-IT" dirty="0"/>
          </a:p>
          <a:p>
            <a:r>
              <a:rPr lang="it-IT" dirty="0" smtClean="0">
                <a:hlinkClick r:id="rId2"/>
              </a:rPr>
              <a:t>denis.calvet@cea.fr</a:t>
            </a:r>
            <a:endParaRPr lang="it-IT" dirty="0" smtClean="0"/>
          </a:p>
          <a:p>
            <a:r>
              <a:rPr lang="it-IT" dirty="0" smtClean="0">
                <a:hlinkClick r:id="rId3"/>
              </a:rPr>
              <a:t>emmanuel.molina-gonzalez@cea.fr</a:t>
            </a:r>
            <a:endParaRPr lang="it-IT" dirty="0" smtClean="0"/>
          </a:p>
          <a:p>
            <a:endParaRPr lang="it-IT" dirty="0" smtClean="0"/>
          </a:p>
        </p:txBody>
      </p:sp>
    </p:spTree>
    <p:extLst>
      <p:ext uri="{BB962C8B-B14F-4D97-AF65-F5344CB8AC3E}">
        <p14:creationId xmlns:p14="http://schemas.microsoft.com/office/powerpoint/2010/main" val="4591290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10</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Clock </a:t>
            </a:r>
            <a:r>
              <a:rPr lang="en-US" dirty="0" err="1" smtClean="0"/>
              <a:t>Fanout</a:t>
            </a:r>
            <a:r>
              <a:rPr lang="en-US" dirty="0" smtClean="0"/>
              <a:t> Phase Regulation with ODELAYE3</a:t>
            </a:r>
            <a:endParaRPr lang="en-US" dirty="0"/>
          </a:p>
        </p:txBody>
      </p:sp>
      <p:sp>
        <p:nvSpPr>
          <p:cNvPr id="14" name="Espace réservé du contenu 6">
            <a:extLst>
              <a:ext uri="{FF2B5EF4-FFF2-40B4-BE49-F238E27FC236}">
                <a16:creationId xmlns:a16="http://schemas.microsoft.com/office/drawing/2014/main" id="{69904E05-C7BF-272F-1F49-76572513FD57}"/>
              </a:ext>
            </a:extLst>
          </p:cNvPr>
          <p:cNvSpPr txBox="1">
            <a:spLocks/>
          </p:cNvSpPr>
          <p:nvPr/>
        </p:nvSpPr>
        <p:spPr>
          <a:xfrm>
            <a:off x="278822" y="999241"/>
            <a:ext cx="4800847" cy="1627674"/>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Demonstrator set for 125 MHz clock fanout</a:t>
            </a:r>
          </a:p>
          <a:p>
            <a:pPr lvl="1"/>
            <a:r>
              <a:rPr lang="da-DK" dirty="0" smtClean="0"/>
              <a:t>1 TX port drives 150 m SM fiber + 1:8 optical splitter looped-back to 8 RX ports</a:t>
            </a:r>
          </a:p>
          <a:p>
            <a:pPr lvl="1"/>
            <a:r>
              <a:rPr lang="da-DK" dirty="0" smtClean="0"/>
              <a:t>All hardware placed </a:t>
            </a:r>
            <a:r>
              <a:rPr lang="da-DK" dirty="0"/>
              <a:t>in a climatic chamber set </a:t>
            </a:r>
            <a:r>
              <a:rPr lang="da-DK" dirty="0" smtClean="0"/>
              <a:t>at 0°C </a:t>
            </a:r>
            <a:r>
              <a:rPr lang="da-DK" dirty="0"/>
              <a:t>to 30°C in 4 steps of </a:t>
            </a:r>
            <a:r>
              <a:rPr lang="da-DK" dirty="0" smtClean="0"/>
              <a:t>10°C</a:t>
            </a:r>
            <a:endParaRPr lang="da-DK" dirty="0"/>
          </a:p>
        </p:txBody>
      </p:sp>
      <p:pic>
        <p:nvPicPr>
          <p:cNvPr id="15" name="Image 14"/>
          <p:cNvPicPr>
            <a:picLocks noChangeAspect="1"/>
          </p:cNvPicPr>
          <p:nvPr/>
        </p:nvPicPr>
        <p:blipFill rotWithShape="1">
          <a:blip r:embed="rId2">
            <a:extLst>
              <a:ext uri="{28A0092B-C50C-407E-A947-70E740481C1C}">
                <a14:useLocalDpi xmlns:a14="http://schemas.microsoft.com/office/drawing/2010/main" val="0"/>
              </a:ext>
            </a:extLst>
          </a:blip>
          <a:srcRect l="28995" t="35319" r="14252" b="7471"/>
          <a:stretch/>
        </p:blipFill>
        <p:spPr>
          <a:xfrm>
            <a:off x="5156200" y="1240282"/>
            <a:ext cx="6919274" cy="3921550"/>
          </a:xfrm>
          <a:prstGeom prst="rect">
            <a:avLst/>
          </a:prstGeom>
        </p:spPr>
      </p:pic>
      <p:pic>
        <p:nvPicPr>
          <p:cNvPr id="16" name="Image 15"/>
          <p:cNvPicPr>
            <a:picLocks noChangeAspect="1"/>
          </p:cNvPicPr>
          <p:nvPr/>
        </p:nvPicPr>
        <p:blipFill rotWithShape="1">
          <a:blip r:embed="rId3">
            <a:extLst>
              <a:ext uri="{28A0092B-C50C-407E-A947-70E740481C1C}">
                <a14:useLocalDpi xmlns:a14="http://schemas.microsoft.com/office/drawing/2010/main" val="0"/>
              </a:ext>
            </a:extLst>
          </a:blip>
          <a:srcRect l="29072" t="40407" r="14175" b="7608"/>
          <a:stretch/>
        </p:blipFill>
        <p:spPr>
          <a:xfrm>
            <a:off x="206085" y="2651979"/>
            <a:ext cx="4873584" cy="2509853"/>
          </a:xfrm>
          <a:prstGeom prst="rect">
            <a:avLst/>
          </a:prstGeom>
        </p:spPr>
      </p:pic>
      <p:sp>
        <p:nvSpPr>
          <p:cNvPr id="17" name="Rectangle 16"/>
          <p:cNvSpPr/>
          <p:nvPr/>
        </p:nvSpPr>
        <p:spPr>
          <a:xfrm>
            <a:off x="731838" y="5186896"/>
            <a:ext cx="416405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0070C0"/>
                </a:solidFill>
              </a:rPr>
              <a:t>Measured clock distributor board temperature</a:t>
            </a:r>
          </a:p>
        </p:txBody>
      </p:sp>
      <p:sp>
        <p:nvSpPr>
          <p:cNvPr id="18" name="Rectangle 17"/>
          <p:cNvSpPr/>
          <p:nvPr/>
        </p:nvSpPr>
        <p:spPr>
          <a:xfrm>
            <a:off x="5156200" y="5175391"/>
            <a:ext cx="6919274" cy="3110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a:solidFill>
                  <a:srgbClr val="0070C0"/>
                </a:solidFill>
              </a:rPr>
              <a:t>P</a:t>
            </a:r>
            <a:r>
              <a:rPr lang="en-US" sz="1600" i="1" dirty="0" smtClean="0">
                <a:solidFill>
                  <a:srgbClr val="0070C0"/>
                </a:solidFill>
              </a:rPr>
              <a:t>hase 125 MHz reference to 8 clocks looped backed (DDMTD method)</a:t>
            </a:r>
          </a:p>
        </p:txBody>
      </p:sp>
      <p:sp>
        <p:nvSpPr>
          <p:cNvPr id="19" name="Rectangle 18"/>
          <p:cNvSpPr/>
          <p:nvPr/>
        </p:nvSpPr>
        <p:spPr>
          <a:xfrm>
            <a:off x="6228000" y="4572000"/>
            <a:ext cx="216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FF0000"/>
                </a:solidFill>
              </a:rPr>
              <a:t>Phase regulation OFF</a:t>
            </a:r>
          </a:p>
        </p:txBody>
      </p:sp>
      <p:sp>
        <p:nvSpPr>
          <p:cNvPr id="20" name="Rectangle 19"/>
          <p:cNvSpPr/>
          <p:nvPr/>
        </p:nvSpPr>
        <p:spPr>
          <a:xfrm>
            <a:off x="9360000" y="4572000"/>
            <a:ext cx="208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FF0000"/>
                </a:solidFill>
              </a:rPr>
              <a:t>Phase regulation ON</a:t>
            </a:r>
          </a:p>
        </p:txBody>
      </p:sp>
      <p:cxnSp>
        <p:nvCxnSpPr>
          <p:cNvPr id="22" name="Connecteur droit avec flèche 21"/>
          <p:cNvCxnSpPr/>
          <p:nvPr/>
        </p:nvCxnSpPr>
        <p:spPr>
          <a:xfrm>
            <a:off x="5652000" y="4572000"/>
            <a:ext cx="3205113" cy="0"/>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Connecteur droit avec flèche 22"/>
          <p:cNvCxnSpPr/>
          <p:nvPr/>
        </p:nvCxnSpPr>
        <p:spPr>
          <a:xfrm>
            <a:off x="8892000" y="4572000"/>
            <a:ext cx="2880000" cy="0"/>
          </a:xfrm>
          <a:prstGeom prst="straightConnector1">
            <a:avLst/>
          </a:prstGeom>
          <a:ln w="127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Espace réservé du contenu 6">
            <a:extLst>
              <a:ext uri="{FF2B5EF4-FFF2-40B4-BE49-F238E27FC236}">
                <a16:creationId xmlns:a16="http://schemas.microsoft.com/office/drawing/2014/main" id="{69904E05-C7BF-272F-1F49-76572513FD57}"/>
              </a:ext>
            </a:extLst>
          </p:cNvPr>
          <p:cNvSpPr txBox="1">
            <a:spLocks/>
          </p:cNvSpPr>
          <p:nvPr/>
        </p:nvSpPr>
        <p:spPr>
          <a:xfrm>
            <a:off x="525490" y="5564033"/>
            <a:ext cx="11050625" cy="676511"/>
          </a:xfrm>
          <a:prstGeom prst="rect">
            <a:avLst/>
          </a:prstGeom>
        </p:spPr>
        <p:txBody>
          <a:bodyPr vert="horz" lIns="0" tIns="45720" rIns="0" bIns="45720" rtlCol="0">
            <a:normAutofit lnSpcReduction="1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Designed a corrector on embedded processor tuning ODELAYE3 to stabilize distributed clock phase drift</a:t>
            </a:r>
          </a:p>
          <a:p>
            <a:pPr lvl="1"/>
            <a:r>
              <a:rPr lang="da-DK" dirty="0" smtClean="0"/>
              <a:t>For 30°C variations: delay variations ~1.2 ns without regulation and ~6 ps with regulation</a:t>
            </a:r>
          </a:p>
        </p:txBody>
      </p:sp>
    </p:spTree>
    <p:extLst>
      <p:ext uri="{BB962C8B-B14F-4D97-AF65-F5344CB8AC3E}">
        <p14:creationId xmlns:p14="http://schemas.microsoft.com/office/powerpoint/2010/main" val="2627595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1310325"/>
            <a:ext cx="10728325" cy="1150309"/>
          </a:xfrm>
        </p:spPr>
        <p:txBody>
          <a:bodyPr>
            <a:normAutofit/>
          </a:bodyPr>
          <a:lstStyle/>
          <a:p>
            <a:pPr lvl="1"/>
            <a:r>
              <a:rPr lang="da-DK" dirty="0" smtClean="0"/>
              <a:t>Previous tests use loop-back </a:t>
            </a:r>
            <a:r>
              <a:rPr lang="da-DK" b="1" i="1" dirty="0" smtClean="0"/>
              <a:t>clock</a:t>
            </a:r>
            <a:r>
              <a:rPr lang="da-DK" dirty="0" smtClean="0"/>
              <a:t> on RX port to measure phase difference with the reference. But recovered clock not provided by serial data receiver made from ordinary FPGA input pins.</a:t>
            </a:r>
          </a:p>
          <a:p>
            <a:pPr marL="0" lvl="1" indent="0">
              <a:buNone/>
            </a:pPr>
            <a:r>
              <a:rPr lang="da-DK" dirty="0" smtClean="0">
                <a:solidFill>
                  <a:srgbClr val="FF0000"/>
                </a:solidFill>
              </a:rPr>
              <a:t>How an ordinary FPGA input pair can simultaneously receive serial data and monitor echo clock phase?</a:t>
            </a:r>
            <a:endParaRPr lang="da-DK" dirty="0">
              <a:solidFill>
                <a:srgbClr val="FF0000"/>
              </a:solidFill>
            </a:endParaRP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11</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a:xfrm>
            <a:off x="731838" y="314036"/>
            <a:ext cx="10728325" cy="994592"/>
          </a:xfrm>
        </p:spPr>
        <p:txBody>
          <a:bodyPr>
            <a:normAutofit/>
          </a:bodyPr>
          <a:lstStyle/>
          <a:p>
            <a:r>
              <a:rPr lang="en-US" dirty="0" smtClean="0"/>
              <a:t>Simultaneous Serial Data Reception and Clock Round-trip </a:t>
            </a:r>
            <a:r>
              <a:rPr lang="en-US" dirty="0"/>
              <a:t>M</a:t>
            </a:r>
            <a:r>
              <a:rPr lang="en-US" dirty="0" smtClean="0"/>
              <a:t>onitoring on FPGA Ordinary Inputs</a:t>
            </a:r>
            <a:endParaRPr lang="en-US" dirty="0"/>
          </a:p>
        </p:txBody>
      </p:sp>
      <p:pic>
        <p:nvPicPr>
          <p:cNvPr id="3" name="Image 2"/>
          <p:cNvPicPr>
            <a:picLocks noChangeAspect="1"/>
          </p:cNvPicPr>
          <p:nvPr/>
        </p:nvPicPr>
        <p:blipFill>
          <a:blip r:embed="rId2"/>
          <a:stretch>
            <a:fillRect/>
          </a:stretch>
        </p:blipFill>
        <p:spPr>
          <a:xfrm>
            <a:off x="1374334" y="2453444"/>
            <a:ext cx="3664220" cy="1383024"/>
          </a:xfrm>
          <a:prstGeom prst="rect">
            <a:avLst/>
          </a:prstGeom>
        </p:spPr>
      </p:pic>
      <p:cxnSp>
        <p:nvCxnSpPr>
          <p:cNvPr id="296" name="Connecteur droit 295"/>
          <p:cNvCxnSpPr/>
          <p:nvPr/>
        </p:nvCxnSpPr>
        <p:spPr>
          <a:xfrm flipV="1">
            <a:off x="3996615" y="396091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grpSp>
        <p:nvGrpSpPr>
          <p:cNvPr id="279" name="Groupe 278"/>
          <p:cNvGrpSpPr/>
          <p:nvPr/>
        </p:nvGrpSpPr>
        <p:grpSpPr>
          <a:xfrm>
            <a:off x="972000" y="4536916"/>
            <a:ext cx="684615" cy="360000"/>
            <a:chOff x="5939385" y="3816001"/>
            <a:chExt cx="684615" cy="360000"/>
          </a:xfrm>
        </p:grpSpPr>
        <p:cxnSp>
          <p:nvCxnSpPr>
            <p:cNvPr id="123" name="Connecteur droit 122"/>
            <p:cNvCxnSpPr/>
            <p:nvPr/>
          </p:nvCxnSpPr>
          <p:spPr>
            <a:xfrm>
              <a:off x="5939385" y="4176001"/>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4" name="Connecteur droit 123"/>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5" name="Connecteur droit 124"/>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26" name="Connecteur droit 125"/>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207" name="Connecteur droit 206"/>
          <p:cNvCxnSpPr/>
          <p:nvPr/>
        </p:nvCxnSpPr>
        <p:spPr>
          <a:xfrm flipV="1">
            <a:off x="1188615" y="396091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09" name="Connecteur droit 208"/>
          <p:cNvCxnSpPr/>
          <p:nvPr/>
        </p:nvCxnSpPr>
        <p:spPr>
          <a:xfrm>
            <a:off x="1006688" y="5472915"/>
            <a:ext cx="2988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0" name="Connecteur droit 209"/>
          <p:cNvCxnSpPr/>
          <p:nvPr/>
        </p:nvCxnSpPr>
        <p:spPr>
          <a:xfrm flipH="1" flipV="1">
            <a:off x="3996000" y="5112915"/>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1" name="Connecteur droit 210"/>
          <p:cNvCxnSpPr/>
          <p:nvPr/>
        </p:nvCxnSpPr>
        <p:spPr>
          <a:xfrm>
            <a:off x="3996000" y="5112915"/>
            <a:ext cx="2808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2" name="Connecteur droit 211"/>
          <p:cNvCxnSpPr/>
          <p:nvPr/>
        </p:nvCxnSpPr>
        <p:spPr>
          <a:xfrm flipH="1" flipV="1">
            <a:off x="6804000" y="5112915"/>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13" name="Connecteur droit 212"/>
          <p:cNvCxnSpPr/>
          <p:nvPr/>
        </p:nvCxnSpPr>
        <p:spPr>
          <a:xfrm flipV="1">
            <a:off x="2124615" y="396091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290" name="Connecteur droit 289"/>
          <p:cNvCxnSpPr/>
          <p:nvPr/>
        </p:nvCxnSpPr>
        <p:spPr>
          <a:xfrm flipV="1">
            <a:off x="3060615" y="396091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02" name="Connecteur droit 301"/>
          <p:cNvCxnSpPr/>
          <p:nvPr/>
        </p:nvCxnSpPr>
        <p:spPr>
          <a:xfrm flipV="1">
            <a:off x="4932615" y="3960907"/>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308" name="Connecteur droit 307"/>
          <p:cNvCxnSpPr/>
          <p:nvPr/>
        </p:nvCxnSpPr>
        <p:spPr>
          <a:xfrm flipV="1">
            <a:off x="5868615" y="3960907"/>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grpSp>
        <p:nvGrpSpPr>
          <p:cNvPr id="353" name="Groupe 352"/>
          <p:cNvGrpSpPr/>
          <p:nvPr/>
        </p:nvGrpSpPr>
        <p:grpSpPr>
          <a:xfrm>
            <a:off x="1656471" y="4536915"/>
            <a:ext cx="936000" cy="360000"/>
            <a:chOff x="5688000" y="3816001"/>
            <a:chExt cx="936000" cy="360000"/>
          </a:xfrm>
        </p:grpSpPr>
        <p:cxnSp>
          <p:nvCxnSpPr>
            <p:cNvPr id="354" name="Connecteur droit 353"/>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5" name="Connecteur droit 354"/>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6" name="Connecteur droit 355"/>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57" name="Connecteur droit 356"/>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02" name="Groupe 401"/>
          <p:cNvGrpSpPr/>
          <p:nvPr/>
        </p:nvGrpSpPr>
        <p:grpSpPr>
          <a:xfrm>
            <a:off x="2592615" y="4536915"/>
            <a:ext cx="936000" cy="360000"/>
            <a:chOff x="5688000" y="3816001"/>
            <a:chExt cx="936000" cy="360000"/>
          </a:xfrm>
        </p:grpSpPr>
        <p:cxnSp>
          <p:nvCxnSpPr>
            <p:cNvPr id="403" name="Connecteur droit 402"/>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4" name="Connecteur droit 403"/>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5" name="Connecteur droit 404"/>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6" name="Connecteur droit 405"/>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07" name="Groupe 406"/>
          <p:cNvGrpSpPr/>
          <p:nvPr/>
        </p:nvGrpSpPr>
        <p:grpSpPr>
          <a:xfrm>
            <a:off x="3528614" y="4536915"/>
            <a:ext cx="936000" cy="360000"/>
            <a:chOff x="5688000" y="3816001"/>
            <a:chExt cx="936000" cy="360000"/>
          </a:xfrm>
        </p:grpSpPr>
        <p:cxnSp>
          <p:nvCxnSpPr>
            <p:cNvPr id="408" name="Connecteur droit 407"/>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09" name="Connecteur droit 408"/>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0" name="Connecteur droit 409"/>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1" name="Connecteur droit 410"/>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12" name="Groupe 411"/>
          <p:cNvGrpSpPr/>
          <p:nvPr/>
        </p:nvGrpSpPr>
        <p:grpSpPr>
          <a:xfrm>
            <a:off x="4464613" y="4535444"/>
            <a:ext cx="936000" cy="360000"/>
            <a:chOff x="5688000" y="3816001"/>
            <a:chExt cx="936000" cy="360000"/>
          </a:xfrm>
        </p:grpSpPr>
        <p:cxnSp>
          <p:nvCxnSpPr>
            <p:cNvPr id="413" name="Connecteur droit 412"/>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4" name="Connecteur droit 413"/>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5" name="Connecteur droit 414"/>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6" name="Connecteur droit 415"/>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417" name="Groupe 416"/>
          <p:cNvGrpSpPr/>
          <p:nvPr/>
        </p:nvGrpSpPr>
        <p:grpSpPr>
          <a:xfrm>
            <a:off x="5401336" y="4536915"/>
            <a:ext cx="936000" cy="360000"/>
            <a:chOff x="5688000" y="3816001"/>
            <a:chExt cx="936000" cy="360000"/>
          </a:xfrm>
        </p:grpSpPr>
        <p:cxnSp>
          <p:nvCxnSpPr>
            <p:cNvPr id="418" name="Connecteur droit 417"/>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19" name="Connecteur droit 418"/>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0" name="Connecteur droit 419"/>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21" name="Connecteur droit 420"/>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52" name="Groupe 551"/>
          <p:cNvGrpSpPr/>
          <p:nvPr/>
        </p:nvGrpSpPr>
        <p:grpSpPr>
          <a:xfrm>
            <a:off x="1152615" y="3960857"/>
            <a:ext cx="1728963" cy="360058"/>
            <a:chOff x="1152615" y="4320000"/>
            <a:chExt cx="1728963" cy="360058"/>
          </a:xfrm>
        </p:grpSpPr>
        <p:grpSp>
          <p:nvGrpSpPr>
            <p:cNvPr id="336" name="Groupe 335"/>
            <p:cNvGrpSpPr/>
            <p:nvPr/>
          </p:nvGrpSpPr>
          <p:grpSpPr>
            <a:xfrm>
              <a:off x="2017578" y="4320050"/>
              <a:ext cx="864000" cy="360008"/>
              <a:chOff x="5868000" y="3239992"/>
              <a:chExt cx="864000" cy="360008"/>
            </a:xfrm>
          </p:grpSpPr>
          <p:cxnSp>
            <p:nvCxnSpPr>
              <p:cNvPr id="10" name="Connecteur droit 9"/>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0" name="Connecteur droit 329"/>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1" name="Connecteur droit 330"/>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2" name="Connecteur droit 331"/>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3" name="Connecteur droit 332"/>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4" name="Connecteur droit 333"/>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5" name="Connecteur droit 334"/>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433" name="Groupe 432"/>
            <p:cNvGrpSpPr/>
            <p:nvPr/>
          </p:nvGrpSpPr>
          <p:grpSpPr>
            <a:xfrm>
              <a:off x="1152615" y="4320000"/>
              <a:ext cx="864000" cy="360008"/>
              <a:chOff x="5868000" y="3239992"/>
              <a:chExt cx="864000" cy="360008"/>
            </a:xfrm>
          </p:grpSpPr>
          <p:cxnSp>
            <p:nvCxnSpPr>
              <p:cNvPr id="434" name="Connecteur droit 433"/>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5" name="Connecteur droit 434"/>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6" name="Connecteur droit 435"/>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7" name="Connecteur droit 436"/>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38" name="Connecteur droit 437"/>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9" name="Connecteur droit 438"/>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0" name="Connecteur droit 439"/>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1" name="Connecteur droit 440"/>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42" name="Connecteur droit 441"/>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443" name="Connecteur droit 442"/>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501" name="Groupe 500"/>
          <p:cNvGrpSpPr/>
          <p:nvPr/>
        </p:nvGrpSpPr>
        <p:grpSpPr>
          <a:xfrm>
            <a:off x="6336615" y="4535444"/>
            <a:ext cx="936000" cy="360000"/>
            <a:chOff x="5688000" y="3816001"/>
            <a:chExt cx="936000" cy="360000"/>
          </a:xfrm>
        </p:grpSpPr>
        <p:cxnSp>
          <p:nvCxnSpPr>
            <p:cNvPr id="502" name="Connecteur droit 501"/>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3" name="Connecteur droit 502"/>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4" name="Connecteur droit 503"/>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5" name="Connecteur droit 504"/>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06" name="Groupe 505"/>
          <p:cNvGrpSpPr/>
          <p:nvPr/>
        </p:nvGrpSpPr>
        <p:grpSpPr>
          <a:xfrm>
            <a:off x="7271893" y="4535444"/>
            <a:ext cx="936000" cy="360000"/>
            <a:chOff x="5688000" y="3816001"/>
            <a:chExt cx="936000" cy="360000"/>
          </a:xfrm>
        </p:grpSpPr>
        <p:cxnSp>
          <p:nvCxnSpPr>
            <p:cNvPr id="507" name="Connecteur droit 506"/>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8" name="Connecteur droit 507"/>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09" name="Connecteur droit 508"/>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0" name="Connecteur droit 509"/>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11" name="Groupe 510"/>
          <p:cNvGrpSpPr/>
          <p:nvPr/>
        </p:nvGrpSpPr>
        <p:grpSpPr>
          <a:xfrm>
            <a:off x="8207170" y="4535435"/>
            <a:ext cx="936000" cy="360000"/>
            <a:chOff x="5688000" y="3816001"/>
            <a:chExt cx="936000" cy="360000"/>
          </a:xfrm>
        </p:grpSpPr>
        <p:cxnSp>
          <p:nvCxnSpPr>
            <p:cNvPr id="512" name="Connecteur droit 511"/>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3" name="Connecteur droit 512"/>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4" name="Connecteur droit 513"/>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5" name="Connecteur droit 514"/>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16" name="Groupe 515"/>
          <p:cNvGrpSpPr/>
          <p:nvPr/>
        </p:nvGrpSpPr>
        <p:grpSpPr>
          <a:xfrm>
            <a:off x="9144413" y="4535435"/>
            <a:ext cx="936000" cy="360000"/>
            <a:chOff x="5688000" y="3816001"/>
            <a:chExt cx="936000" cy="360000"/>
          </a:xfrm>
        </p:grpSpPr>
        <p:cxnSp>
          <p:nvCxnSpPr>
            <p:cNvPr id="517" name="Connecteur droit 516"/>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8" name="Connecteur droit 517"/>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19" name="Connecteur droit 518"/>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0" name="Connecteur droit 519"/>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521" name="Groupe 520"/>
          <p:cNvGrpSpPr/>
          <p:nvPr/>
        </p:nvGrpSpPr>
        <p:grpSpPr>
          <a:xfrm>
            <a:off x="10080000" y="4535426"/>
            <a:ext cx="936000" cy="360000"/>
            <a:chOff x="5688000" y="3816001"/>
            <a:chExt cx="936000" cy="360000"/>
          </a:xfrm>
        </p:grpSpPr>
        <p:cxnSp>
          <p:nvCxnSpPr>
            <p:cNvPr id="522" name="Connecteur droit 521"/>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3" name="Connecteur droit 522"/>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4" name="Connecteur droit 523"/>
            <p:cNvCxnSpPr/>
            <p:nvPr/>
          </p:nvCxnSpPr>
          <p:spPr>
            <a:xfrm>
              <a:off x="6156000" y="381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25" name="Connecteur droit 524"/>
            <p:cNvCxnSpPr/>
            <p:nvPr/>
          </p:nvCxnSpPr>
          <p:spPr>
            <a:xfrm flipH="1" flipV="1">
              <a:off x="6624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526" name="Connecteur droit 525"/>
          <p:cNvCxnSpPr/>
          <p:nvPr/>
        </p:nvCxnSpPr>
        <p:spPr>
          <a:xfrm flipV="1">
            <a:off x="6804615" y="396082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27" name="Connecteur droit 526"/>
          <p:cNvCxnSpPr/>
          <p:nvPr/>
        </p:nvCxnSpPr>
        <p:spPr>
          <a:xfrm flipV="1">
            <a:off x="7738421" y="396082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28" name="Connecteur droit 527"/>
          <p:cNvCxnSpPr/>
          <p:nvPr/>
        </p:nvCxnSpPr>
        <p:spPr>
          <a:xfrm flipV="1">
            <a:off x="8675170" y="396082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29" name="Connecteur droit 528"/>
          <p:cNvCxnSpPr/>
          <p:nvPr/>
        </p:nvCxnSpPr>
        <p:spPr>
          <a:xfrm flipV="1">
            <a:off x="9612413" y="396082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30" name="Connecteur droit 529"/>
          <p:cNvCxnSpPr/>
          <p:nvPr/>
        </p:nvCxnSpPr>
        <p:spPr>
          <a:xfrm flipV="1">
            <a:off x="10548000" y="3960857"/>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grpSp>
        <p:nvGrpSpPr>
          <p:cNvPr id="531" name="Groupe 530"/>
          <p:cNvGrpSpPr/>
          <p:nvPr/>
        </p:nvGrpSpPr>
        <p:grpSpPr>
          <a:xfrm>
            <a:off x="11016000" y="4535426"/>
            <a:ext cx="684000" cy="360000"/>
            <a:chOff x="5688000" y="3816001"/>
            <a:chExt cx="684000" cy="360000"/>
          </a:xfrm>
        </p:grpSpPr>
        <p:cxnSp>
          <p:nvCxnSpPr>
            <p:cNvPr id="532" name="Connecteur droit 531"/>
            <p:cNvCxnSpPr/>
            <p:nvPr/>
          </p:nvCxnSpPr>
          <p:spPr>
            <a:xfrm>
              <a:off x="5688000" y="4176001"/>
              <a:ext cx="46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3" name="Connecteur droit 532"/>
            <p:cNvCxnSpPr/>
            <p:nvPr/>
          </p:nvCxnSpPr>
          <p:spPr>
            <a:xfrm flipH="1" flipV="1">
              <a:off x="6156000" y="3816001"/>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4" name="Connecteur droit 533"/>
            <p:cNvCxnSpPr/>
            <p:nvPr/>
          </p:nvCxnSpPr>
          <p:spPr>
            <a:xfrm>
              <a:off x="6156000" y="3816001"/>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cxnSp>
        <p:nvCxnSpPr>
          <p:cNvPr id="536" name="Connecteur droit 535"/>
          <p:cNvCxnSpPr/>
          <p:nvPr/>
        </p:nvCxnSpPr>
        <p:spPr>
          <a:xfrm flipV="1">
            <a:off x="11484000" y="3960825"/>
            <a:ext cx="0" cy="1404000"/>
          </a:xfrm>
          <a:prstGeom prst="line">
            <a:avLst/>
          </a:prstGeom>
          <a:ln w="12700">
            <a:solidFill>
              <a:srgbClr val="00B0F0"/>
            </a:solidFill>
            <a:prstDash val="dash"/>
          </a:ln>
        </p:spPr>
        <p:style>
          <a:lnRef idx="1">
            <a:schemeClr val="accent1"/>
          </a:lnRef>
          <a:fillRef idx="0">
            <a:schemeClr val="accent1"/>
          </a:fillRef>
          <a:effectRef idx="0">
            <a:schemeClr val="accent1"/>
          </a:effectRef>
          <a:fontRef idx="minor">
            <a:schemeClr val="tx1"/>
          </a:fontRef>
        </p:style>
      </p:cxnSp>
      <p:cxnSp>
        <p:nvCxnSpPr>
          <p:cNvPr id="537" name="Connecteur droit 536"/>
          <p:cNvCxnSpPr/>
          <p:nvPr/>
        </p:nvCxnSpPr>
        <p:spPr>
          <a:xfrm>
            <a:off x="6804000" y="5472857"/>
            <a:ext cx="93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8" name="Connecteur droit 537"/>
          <p:cNvCxnSpPr/>
          <p:nvPr/>
        </p:nvCxnSpPr>
        <p:spPr>
          <a:xfrm flipH="1" flipV="1">
            <a:off x="7740000" y="5112915"/>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39" name="Connecteur droit 538"/>
          <p:cNvCxnSpPr/>
          <p:nvPr/>
        </p:nvCxnSpPr>
        <p:spPr>
          <a:xfrm>
            <a:off x="7738421" y="5112915"/>
            <a:ext cx="93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0" name="Connecteur droit 539"/>
          <p:cNvCxnSpPr/>
          <p:nvPr/>
        </p:nvCxnSpPr>
        <p:spPr>
          <a:xfrm>
            <a:off x="8674421" y="5472857"/>
            <a:ext cx="93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1" name="Connecteur droit 540"/>
          <p:cNvCxnSpPr/>
          <p:nvPr/>
        </p:nvCxnSpPr>
        <p:spPr>
          <a:xfrm>
            <a:off x="9612000" y="5112915"/>
            <a:ext cx="93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42" name="Connecteur droit 541"/>
          <p:cNvCxnSpPr/>
          <p:nvPr/>
        </p:nvCxnSpPr>
        <p:spPr>
          <a:xfrm flipH="1" flipV="1">
            <a:off x="8674421" y="5112915"/>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3" name="Connecteur droit 542"/>
          <p:cNvCxnSpPr/>
          <p:nvPr/>
        </p:nvCxnSpPr>
        <p:spPr>
          <a:xfrm flipH="1" flipV="1">
            <a:off x="9612000" y="5112915"/>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4" name="Connecteur droit 543"/>
          <p:cNvCxnSpPr/>
          <p:nvPr/>
        </p:nvCxnSpPr>
        <p:spPr>
          <a:xfrm flipH="1" flipV="1">
            <a:off x="10548000" y="5112857"/>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45" name="Connecteur droit 544"/>
          <p:cNvCxnSpPr/>
          <p:nvPr/>
        </p:nvCxnSpPr>
        <p:spPr>
          <a:xfrm>
            <a:off x="6804000" y="5111215"/>
            <a:ext cx="93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6" name="Connecteur droit 545"/>
          <p:cNvCxnSpPr/>
          <p:nvPr/>
        </p:nvCxnSpPr>
        <p:spPr>
          <a:xfrm>
            <a:off x="7740000" y="5472857"/>
            <a:ext cx="93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7" name="Connecteur droit 546"/>
          <p:cNvCxnSpPr/>
          <p:nvPr/>
        </p:nvCxnSpPr>
        <p:spPr>
          <a:xfrm>
            <a:off x="8674421" y="5111215"/>
            <a:ext cx="93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48" name="Connecteur droit 547"/>
          <p:cNvCxnSpPr/>
          <p:nvPr/>
        </p:nvCxnSpPr>
        <p:spPr>
          <a:xfrm>
            <a:off x="10548433" y="5472857"/>
            <a:ext cx="93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49" name="Connecteur droit 548"/>
          <p:cNvCxnSpPr/>
          <p:nvPr/>
        </p:nvCxnSpPr>
        <p:spPr>
          <a:xfrm>
            <a:off x="9612000" y="5472857"/>
            <a:ext cx="93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0" name="Connecteur droit 549"/>
          <p:cNvCxnSpPr/>
          <p:nvPr/>
        </p:nvCxnSpPr>
        <p:spPr>
          <a:xfrm>
            <a:off x="11484000" y="5111215"/>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51" name="Connecteur droit 550"/>
          <p:cNvCxnSpPr/>
          <p:nvPr/>
        </p:nvCxnSpPr>
        <p:spPr>
          <a:xfrm>
            <a:off x="10548000" y="5111215"/>
            <a:ext cx="93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553" name="Groupe 552"/>
          <p:cNvGrpSpPr/>
          <p:nvPr/>
        </p:nvGrpSpPr>
        <p:grpSpPr>
          <a:xfrm>
            <a:off x="2880000" y="3960825"/>
            <a:ext cx="1728963" cy="360058"/>
            <a:chOff x="1152615" y="4320000"/>
            <a:chExt cx="1728963" cy="360058"/>
          </a:xfrm>
        </p:grpSpPr>
        <p:grpSp>
          <p:nvGrpSpPr>
            <p:cNvPr id="554" name="Groupe 553"/>
            <p:cNvGrpSpPr/>
            <p:nvPr/>
          </p:nvGrpSpPr>
          <p:grpSpPr>
            <a:xfrm>
              <a:off x="2017578" y="4320050"/>
              <a:ext cx="864000" cy="360008"/>
              <a:chOff x="5868000" y="3239992"/>
              <a:chExt cx="864000" cy="360008"/>
            </a:xfrm>
          </p:grpSpPr>
          <p:cxnSp>
            <p:nvCxnSpPr>
              <p:cNvPr id="566" name="Connecteur droit 565"/>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7" name="Connecteur droit 566"/>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8" name="Connecteur droit 567"/>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9" name="Connecteur droit 568"/>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0" name="Connecteur droit 569"/>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1" name="Connecteur droit 570"/>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2" name="Connecteur droit 571"/>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3" name="Connecteur droit 572"/>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4" name="Connecteur droit 573"/>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5" name="Connecteur droit 574"/>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555" name="Groupe 554"/>
            <p:cNvGrpSpPr/>
            <p:nvPr/>
          </p:nvGrpSpPr>
          <p:grpSpPr>
            <a:xfrm>
              <a:off x="1152615" y="4320000"/>
              <a:ext cx="864000" cy="360008"/>
              <a:chOff x="5868000" y="3239992"/>
              <a:chExt cx="864000" cy="360008"/>
            </a:xfrm>
          </p:grpSpPr>
          <p:cxnSp>
            <p:nvCxnSpPr>
              <p:cNvPr id="556" name="Connecteur droit 555"/>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7" name="Connecteur droit 556"/>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8" name="Connecteur droit 557"/>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59" name="Connecteur droit 558"/>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0" name="Connecteur droit 559"/>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61" name="Connecteur droit 560"/>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2" name="Connecteur droit 561"/>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3" name="Connecteur droit 562"/>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64" name="Connecteur droit 563"/>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65" name="Connecteur droit 564"/>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576" name="Groupe 575"/>
          <p:cNvGrpSpPr/>
          <p:nvPr/>
        </p:nvGrpSpPr>
        <p:grpSpPr>
          <a:xfrm>
            <a:off x="4606554" y="3960857"/>
            <a:ext cx="1728963" cy="360058"/>
            <a:chOff x="1152615" y="4320000"/>
            <a:chExt cx="1728963" cy="360058"/>
          </a:xfrm>
        </p:grpSpPr>
        <p:grpSp>
          <p:nvGrpSpPr>
            <p:cNvPr id="577" name="Groupe 576"/>
            <p:cNvGrpSpPr/>
            <p:nvPr/>
          </p:nvGrpSpPr>
          <p:grpSpPr>
            <a:xfrm>
              <a:off x="2017578" y="4320050"/>
              <a:ext cx="864000" cy="360008"/>
              <a:chOff x="5868000" y="3239992"/>
              <a:chExt cx="864000" cy="360008"/>
            </a:xfrm>
          </p:grpSpPr>
          <p:cxnSp>
            <p:nvCxnSpPr>
              <p:cNvPr id="589" name="Connecteur droit 588"/>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0" name="Connecteur droit 589"/>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1" name="Connecteur droit 590"/>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2" name="Connecteur droit 591"/>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3" name="Connecteur droit 592"/>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4" name="Connecteur droit 593"/>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5" name="Connecteur droit 594"/>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6" name="Connecteur droit 595"/>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7" name="Connecteur droit 596"/>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98" name="Connecteur droit 597"/>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578" name="Groupe 577"/>
            <p:cNvGrpSpPr/>
            <p:nvPr/>
          </p:nvGrpSpPr>
          <p:grpSpPr>
            <a:xfrm>
              <a:off x="1152615" y="4320000"/>
              <a:ext cx="864000" cy="360008"/>
              <a:chOff x="5868000" y="3239992"/>
              <a:chExt cx="864000" cy="360008"/>
            </a:xfrm>
          </p:grpSpPr>
          <p:cxnSp>
            <p:nvCxnSpPr>
              <p:cNvPr id="579" name="Connecteur droit 578"/>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0" name="Connecteur droit 579"/>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1" name="Connecteur droit 580"/>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2" name="Connecteur droit 581"/>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3" name="Connecteur droit 582"/>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4" name="Connecteur droit 583"/>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5" name="Connecteur droit 584"/>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6" name="Connecteur droit 585"/>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587" name="Connecteur droit 586"/>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88" name="Connecteur droit 587"/>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599" name="Groupe 598"/>
          <p:cNvGrpSpPr/>
          <p:nvPr/>
        </p:nvGrpSpPr>
        <p:grpSpPr>
          <a:xfrm>
            <a:off x="6336000" y="3960857"/>
            <a:ext cx="1728963" cy="360058"/>
            <a:chOff x="1152615" y="4320000"/>
            <a:chExt cx="1728963" cy="360058"/>
          </a:xfrm>
        </p:grpSpPr>
        <p:grpSp>
          <p:nvGrpSpPr>
            <p:cNvPr id="600" name="Groupe 599"/>
            <p:cNvGrpSpPr/>
            <p:nvPr/>
          </p:nvGrpSpPr>
          <p:grpSpPr>
            <a:xfrm>
              <a:off x="2017578" y="4320050"/>
              <a:ext cx="864000" cy="360008"/>
              <a:chOff x="5868000" y="3239992"/>
              <a:chExt cx="864000" cy="360008"/>
            </a:xfrm>
          </p:grpSpPr>
          <p:cxnSp>
            <p:nvCxnSpPr>
              <p:cNvPr id="612" name="Connecteur droit 611"/>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3" name="Connecteur droit 612"/>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4" name="Connecteur droit 613"/>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5" name="Connecteur droit 614"/>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6" name="Connecteur droit 615"/>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7" name="Connecteur droit 616"/>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8" name="Connecteur droit 617"/>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9" name="Connecteur droit 618"/>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0" name="Connecteur droit 619"/>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1" name="Connecteur droit 620"/>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601" name="Groupe 600"/>
            <p:cNvGrpSpPr/>
            <p:nvPr/>
          </p:nvGrpSpPr>
          <p:grpSpPr>
            <a:xfrm>
              <a:off x="1152615" y="4320000"/>
              <a:ext cx="864000" cy="360008"/>
              <a:chOff x="5868000" y="3239992"/>
              <a:chExt cx="864000" cy="360008"/>
            </a:xfrm>
          </p:grpSpPr>
          <p:cxnSp>
            <p:nvCxnSpPr>
              <p:cNvPr id="602" name="Connecteur droit 601"/>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3" name="Connecteur droit 602"/>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4" name="Connecteur droit 603"/>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5" name="Connecteur droit 604"/>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6" name="Connecteur droit 605"/>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07" name="Connecteur droit 606"/>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8" name="Connecteur droit 607"/>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9" name="Connecteur droit 608"/>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10" name="Connecteur droit 609"/>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1" name="Connecteur droit 610"/>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622" name="Groupe 621"/>
          <p:cNvGrpSpPr/>
          <p:nvPr/>
        </p:nvGrpSpPr>
        <p:grpSpPr>
          <a:xfrm>
            <a:off x="8064000" y="3960000"/>
            <a:ext cx="1728963" cy="360058"/>
            <a:chOff x="1152615" y="4320000"/>
            <a:chExt cx="1728963" cy="360058"/>
          </a:xfrm>
        </p:grpSpPr>
        <p:grpSp>
          <p:nvGrpSpPr>
            <p:cNvPr id="623" name="Groupe 622"/>
            <p:cNvGrpSpPr/>
            <p:nvPr/>
          </p:nvGrpSpPr>
          <p:grpSpPr>
            <a:xfrm>
              <a:off x="2017578" y="4320050"/>
              <a:ext cx="864000" cy="360008"/>
              <a:chOff x="5868000" y="3239992"/>
              <a:chExt cx="864000" cy="360008"/>
            </a:xfrm>
          </p:grpSpPr>
          <p:cxnSp>
            <p:nvCxnSpPr>
              <p:cNvPr id="635" name="Connecteur droit 634"/>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6" name="Connecteur droit 635"/>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7" name="Connecteur droit 636"/>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8" name="Connecteur droit 637"/>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9" name="Connecteur droit 638"/>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0" name="Connecteur droit 639"/>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1" name="Connecteur droit 640"/>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2" name="Connecteur droit 641"/>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3" name="Connecteur droit 642"/>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4" name="Connecteur droit 643"/>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624" name="Groupe 623"/>
            <p:cNvGrpSpPr/>
            <p:nvPr/>
          </p:nvGrpSpPr>
          <p:grpSpPr>
            <a:xfrm>
              <a:off x="1152615" y="4320000"/>
              <a:ext cx="864000" cy="360008"/>
              <a:chOff x="5868000" y="3239992"/>
              <a:chExt cx="864000" cy="360008"/>
            </a:xfrm>
          </p:grpSpPr>
          <p:cxnSp>
            <p:nvCxnSpPr>
              <p:cNvPr id="625" name="Connecteur droit 624"/>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6" name="Connecteur droit 625"/>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7" name="Connecteur droit 626"/>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8" name="Connecteur droit 627"/>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9" name="Connecteur droit 628"/>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0" name="Connecteur droit 629"/>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1" name="Connecteur droit 630"/>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2" name="Connecteur droit 631"/>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33" name="Connecteur droit 632"/>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4" name="Connecteur droit 633"/>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645" name="Groupe 644"/>
          <p:cNvGrpSpPr/>
          <p:nvPr/>
        </p:nvGrpSpPr>
        <p:grpSpPr>
          <a:xfrm>
            <a:off x="9792000" y="3960857"/>
            <a:ext cx="1728963" cy="360058"/>
            <a:chOff x="1152615" y="4320000"/>
            <a:chExt cx="1728963" cy="360058"/>
          </a:xfrm>
        </p:grpSpPr>
        <p:grpSp>
          <p:nvGrpSpPr>
            <p:cNvPr id="646" name="Groupe 645"/>
            <p:cNvGrpSpPr/>
            <p:nvPr/>
          </p:nvGrpSpPr>
          <p:grpSpPr>
            <a:xfrm>
              <a:off x="2017578" y="4320050"/>
              <a:ext cx="864000" cy="360008"/>
              <a:chOff x="5868000" y="3239992"/>
              <a:chExt cx="864000" cy="360008"/>
            </a:xfrm>
          </p:grpSpPr>
          <p:cxnSp>
            <p:nvCxnSpPr>
              <p:cNvPr id="658" name="Connecteur droit 657"/>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9" name="Connecteur droit 658"/>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0" name="Connecteur droit 659"/>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1" name="Connecteur droit 660"/>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2" name="Connecteur droit 661"/>
              <p:cNvCxnSpPr/>
              <p:nvPr/>
            </p:nvCxnSpPr>
            <p:spPr>
              <a:xfrm>
                <a:off x="6300000" y="3240000"/>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3" name="Connecteur droit 662"/>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4" name="Connecteur droit 663"/>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5" name="Connecteur droit 664"/>
              <p:cNvCxnSpPr/>
              <p:nvPr/>
            </p:nvCxnSpPr>
            <p:spPr>
              <a:xfrm>
                <a:off x="6516000" y="323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6" name="Connecteur droit 665"/>
              <p:cNvCxnSpPr/>
              <p:nvPr/>
            </p:nvCxnSpPr>
            <p:spPr>
              <a:xfrm>
                <a:off x="6300000" y="3599992"/>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7" name="Connecteur droit 666"/>
              <p:cNvCxnSpPr/>
              <p:nvPr/>
            </p:nvCxnSpPr>
            <p:spPr>
              <a:xfrm>
                <a:off x="6516000" y="359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647" name="Groupe 646"/>
            <p:cNvGrpSpPr/>
            <p:nvPr/>
          </p:nvGrpSpPr>
          <p:grpSpPr>
            <a:xfrm>
              <a:off x="1152615" y="4320000"/>
              <a:ext cx="864000" cy="360008"/>
              <a:chOff x="5868000" y="3239992"/>
              <a:chExt cx="864000" cy="360008"/>
            </a:xfrm>
          </p:grpSpPr>
          <p:cxnSp>
            <p:nvCxnSpPr>
              <p:cNvPr id="648" name="Connecteur droit 647"/>
              <p:cNvCxnSpPr/>
              <p:nvPr/>
            </p:nvCxnSpPr>
            <p:spPr>
              <a:xfrm>
                <a:off x="5868000" y="360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9" name="Connecteur droit 648"/>
              <p:cNvCxnSpPr/>
              <p:nvPr/>
            </p:nvCxnSpPr>
            <p:spPr>
              <a:xfrm flipH="1" flipV="1">
                <a:off x="6084000" y="3240000"/>
                <a:ext cx="0" cy="36000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0" name="Connecteur droit 649"/>
              <p:cNvCxnSpPr/>
              <p:nvPr/>
            </p:nvCxnSpPr>
            <p:spPr>
              <a:xfrm>
                <a:off x="6084000" y="3240000"/>
                <a:ext cx="216000" cy="0"/>
              </a:xfrm>
              <a:prstGeom prst="line">
                <a:avLst/>
              </a:prstGeom>
              <a:ln w="254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1" name="Connecteur droit 650"/>
              <p:cNvCxnSpPr/>
              <p:nvPr/>
            </p:nvCxnSpPr>
            <p:spPr>
              <a:xfrm flipH="1" flipV="1">
                <a:off x="6300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2" name="Connecteur droit 651"/>
              <p:cNvCxnSpPr/>
              <p:nvPr/>
            </p:nvCxnSpPr>
            <p:spPr>
              <a:xfrm>
                <a:off x="6300000" y="3240000"/>
                <a:ext cx="216000"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3" name="Connecteur droit 652"/>
              <p:cNvCxnSpPr/>
              <p:nvPr/>
            </p:nvCxnSpPr>
            <p:spPr>
              <a:xfrm flipH="1" flipV="1">
                <a:off x="6516000" y="3240000"/>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4" name="Connecteur droit 653"/>
              <p:cNvCxnSpPr/>
              <p:nvPr/>
            </p:nvCxnSpPr>
            <p:spPr>
              <a:xfrm flipH="1" flipV="1">
                <a:off x="6732000" y="3239992"/>
                <a:ext cx="0" cy="360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5" name="Connecteur droit 654"/>
              <p:cNvCxnSpPr/>
              <p:nvPr/>
            </p:nvCxnSpPr>
            <p:spPr>
              <a:xfrm>
                <a:off x="6516000" y="3239992"/>
                <a:ext cx="216000" cy="0"/>
              </a:xfrm>
              <a:prstGeom prst="line">
                <a:avLst/>
              </a:prstGeom>
              <a:ln w="1270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56" name="Connecteur droit 655"/>
              <p:cNvCxnSpPr/>
              <p:nvPr/>
            </p:nvCxnSpPr>
            <p:spPr>
              <a:xfrm>
                <a:off x="6300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7" name="Connecteur droit 656"/>
              <p:cNvCxnSpPr/>
              <p:nvPr/>
            </p:nvCxnSpPr>
            <p:spPr>
              <a:xfrm>
                <a:off x="6516000" y="3599992"/>
                <a:ext cx="216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sp>
        <p:nvSpPr>
          <p:cNvPr id="668" name="Espace réservé du contenu 6">
            <a:extLst>
              <a:ext uri="{FF2B5EF4-FFF2-40B4-BE49-F238E27FC236}">
                <a16:creationId xmlns:a16="http://schemas.microsoft.com/office/drawing/2014/main" id="{69904E05-C7BF-272F-1F49-76572513FD57}"/>
              </a:ext>
            </a:extLst>
          </p:cNvPr>
          <p:cNvSpPr txBox="1">
            <a:spLocks/>
          </p:cNvSpPr>
          <p:nvPr/>
        </p:nvSpPr>
        <p:spPr>
          <a:xfrm>
            <a:off x="5614887" y="2455300"/>
            <a:ext cx="5697469" cy="1248483"/>
          </a:xfrm>
          <a:prstGeom prst="rect">
            <a:avLst/>
          </a:prstGeom>
        </p:spPr>
        <p:txBody>
          <a:bodyPr vert="horz" lIns="0" tIns="45720" rIns="0" bIns="45720" rtlCol="0">
            <a:normAutofit lnSpcReduction="1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Proposed solution: use specific encoding to introduce a fixed periodic pattern, e.g. ”01” in the serial stream</a:t>
            </a:r>
          </a:p>
          <a:p>
            <a:pPr lvl="1"/>
            <a:r>
              <a:rPr lang="da-DK" dirty="0" smtClean="0"/>
              <a:t>Send user data bits followed by their complement at the next cycle</a:t>
            </a:r>
            <a:endParaRPr lang="da-DK" dirty="0"/>
          </a:p>
        </p:txBody>
      </p:sp>
      <p:sp>
        <p:nvSpPr>
          <p:cNvPr id="670" name="Rectangle 669"/>
          <p:cNvSpPr/>
          <p:nvPr/>
        </p:nvSpPr>
        <p:spPr>
          <a:xfrm>
            <a:off x="252000" y="3960000"/>
            <a:ext cx="864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Receiver</a:t>
            </a:r>
          </a:p>
          <a:p>
            <a:pPr algn="ctr"/>
            <a:r>
              <a:rPr lang="en-US" sz="1200" dirty="0" smtClean="0">
                <a:solidFill>
                  <a:srgbClr val="000000"/>
                </a:solidFill>
              </a:rPr>
              <a:t>input</a:t>
            </a:r>
          </a:p>
        </p:txBody>
      </p:sp>
      <p:sp>
        <p:nvSpPr>
          <p:cNvPr id="671" name="Rectangle 670"/>
          <p:cNvSpPr/>
          <p:nvPr/>
        </p:nvSpPr>
        <p:spPr>
          <a:xfrm>
            <a:off x="252000" y="4536000"/>
            <a:ext cx="864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Clock at</a:t>
            </a:r>
          </a:p>
          <a:p>
            <a:pPr algn="ctr"/>
            <a:r>
              <a:rPr lang="en-US" sz="1200" dirty="0" smtClean="0">
                <a:solidFill>
                  <a:srgbClr val="000000"/>
                </a:solidFill>
              </a:rPr>
              <a:t>(F-</a:t>
            </a:r>
            <a:r>
              <a:rPr lang="en-US" sz="1200" dirty="0" smtClean="0">
                <a:solidFill>
                  <a:srgbClr val="000000"/>
                </a:solidFill>
                <a:latin typeface="Symbol" panose="05050102010706020507" pitchFamily="18" charset="2"/>
              </a:rPr>
              <a:t>D</a:t>
            </a:r>
            <a:r>
              <a:rPr lang="en-US" sz="1200" dirty="0" smtClean="0">
                <a:solidFill>
                  <a:srgbClr val="000000"/>
                </a:solidFill>
              </a:rPr>
              <a:t>F)</a:t>
            </a:r>
          </a:p>
        </p:txBody>
      </p:sp>
      <p:sp>
        <p:nvSpPr>
          <p:cNvPr id="672" name="Rectangle 671"/>
          <p:cNvSpPr/>
          <p:nvPr/>
        </p:nvSpPr>
        <p:spPr>
          <a:xfrm>
            <a:off x="299838" y="5072696"/>
            <a:ext cx="864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Resulting</a:t>
            </a:r>
          </a:p>
          <a:p>
            <a:pPr algn="ctr"/>
            <a:r>
              <a:rPr lang="en-US" sz="1200" dirty="0" smtClean="0">
                <a:solidFill>
                  <a:srgbClr val="000000"/>
                </a:solidFill>
              </a:rPr>
              <a:t>signal</a:t>
            </a:r>
          </a:p>
        </p:txBody>
      </p:sp>
      <p:cxnSp>
        <p:nvCxnSpPr>
          <p:cNvPr id="676" name="Connecteur droit avec flèche 675"/>
          <p:cNvCxnSpPr/>
          <p:nvPr/>
        </p:nvCxnSpPr>
        <p:spPr>
          <a:xfrm>
            <a:off x="1188000" y="5688000"/>
            <a:ext cx="5616000" cy="0"/>
          </a:xfrm>
          <a:prstGeom prst="straightConnector1">
            <a:avLst/>
          </a:prstGeom>
          <a:ln w="127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77" name="Connecteur droit avec flèche 676"/>
          <p:cNvCxnSpPr/>
          <p:nvPr/>
        </p:nvCxnSpPr>
        <p:spPr>
          <a:xfrm>
            <a:off x="6768000" y="5688000"/>
            <a:ext cx="4713213" cy="0"/>
          </a:xfrm>
          <a:prstGeom prst="straightConnector1">
            <a:avLst/>
          </a:prstGeom>
          <a:ln w="127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79" name="Rectangle 678"/>
          <p:cNvSpPr/>
          <p:nvPr/>
        </p:nvSpPr>
        <p:spPr>
          <a:xfrm>
            <a:off x="1296000" y="5688000"/>
            <a:ext cx="5363999"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0070C0"/>
                </a:solidFill>
              </a:rPr>
              <a:t>Magnified periodic pattern – keep to trigger DDMTD block</a:t>
            </a:r>
          </a:p>
        </p:txBody>
      </p:sp>
      <p:sp>
        <p:nvSpPr>
          <p:cNvPr id="680" name="Rectangle 679"/>
          <p:cNvSpPr/>
          <p:nvPr/>
        </p:nvSpPr>
        <p:spPr>
          <a:xfrm>
            <a:off x="6984000" y="5688000"/>
            <a:ext cx="4248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0070C0"/>
                </a:solidFill>
              </a:rPr>
              <a:t>Oscillating pattern – remove with a digital filter</a:t>
            </a:r>
          </a:p>
        </p:txBody>
      </p:sp>
    </p:spTree>
    <p:extLst>
      <p:ext uri="{BB962C8B-B14F-4D97-AF65-F5344CB8AC3E}">
        <p14:creationId xmlns:p14="http://schemas.microsoft.com/office/powerpoint/2010/main" val="35980980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a:xfrm>
            <a:off x="731838" y="314036"/>
            <a:ext cx="10728325" cy="905900"/>
          </a:xfrm>
        </p:spPr>
        <p:txBody>
          <a:bodyPr>
            <a:normAutofit/>
          </a:bodyPr>
          <a:lstStyle/>
          <a:p>
            <a:r>
              <a:rPr lang="en-US" dirty="0" smtClean="0"/>
              <a:t>Dual Function Receiver on a Differential Input</a:t>
            </a:r>
            <a:endParaRPr lang="en-US" dirty="0"/>
          </a:p>
        </p:txBody>
      </p:sp>
      <p:pic>
        <p:nvPicPr>
          <p:cNvPr id="4" name="Image 3"/>
          <p:cNvPicPr>
            <a:picLocks noChangeAspect="1"/>
          </p:cNvPicPr>
          <p:nvPr/>
        </p:nvPicPr>
        <p:blipFill>
          <a:blip r:embed="rId2"/>
          <a:stretch>
            <a:fillRect/>
          </a:stretch>
        </p:blipFill>
        <p:spPr>
          <a:xfrm>
            <a:off x="408302" y="1680012"/>
            <a:ext cx="4592323" cy="3133255"/>
          </a:xfrm>
          <a:prstGeom prst="rect">
            <a:avLst/>
          </a:prstGeom>
        </p:spPr>
      </p:pic>
      <p:pic>
        <p:nvPicPr>
          <p:cNvPr id="14" name="Image 13"/>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6164264" y="1185863"/>
            <a:ext cx="2246311" cy="1254775"/>
          </a:xfrm>
          <a:prstGeom prst="rect">
            <a:avLst/>
          </a:prstGeom>
        </p:spPr>
      </p:pic>
      <p:pic>
        <p:nvPicPr>
          <p:cNvPr id="15" name="Image 14"/>
          <p:cNvPicPr>
            <a:picLocks noChangeAspect="1"/>
          </p:cNvPicPr>
          <p:nvPr/>
        </p:nvPicPr>
        <p:blipFill rotWithShape="1">
          <a:blip r:embed="rId4">
            <a:extLst>
              <a:ext uri="{28A0092B-C50C-407E-A947-70E740481C1C}">
                <a14:useLocalDpi xmlns:a14="http://schemas.microsoft.com/office/drawing/2010/main" val="0"/>
              </a:ext>
            </a:extLst>
          </a:blip>
          <a:srcRect t="5488" b="9210"/>
          <a:stretch/>
        </p:blipFill>
        <p:spPr>
          <a:xfrm>
            <a:off x="6164264" y="2517573"/>
            <a:ext cx="5912270" cy="2835477"/>
          </a:xfrm>
          <a:prstGeom prst="rect">
            <a:avLst/>
          </a:prstGeom>
        </p:spPr>
      </p:pic>
      <p:sp>
        <p:nvSpPr>
          <p:cNvPr id="295" name="Rectangle 294"/>
          <p:cNvSpPr/>
          <p:nvPr/>
        </p:nvSpPr>
        <p:spPr>
          <a:xfrm>
            <a:off x="1640263" y="899470"/>
            <a:ext cx="3054285" cy="576293"/>
          </a:xfrm>
          <a:prstGeom prst="wedgeRectCallout">
            <a:avLst>
              <a:gd name="adj1" fmla="val 9149"/>
              <a:gd name="adj2" fmla="val 90363"/>
            </a:avLst>
          </a:prstGeom>
          <a:noFill/>
          <a:ln>
            <a:solidFill>
              <a:srgbClr val="E60019"/>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en-US" sz="1400" dirty="0" smtClean="0">
                <a:solidFill>
                  <a:srgbClr val="E60019"/>
                </a:solidFill>
              </a:rPr>
              <a:t>Digital filter removes oscillating part of serial stream sampled at (F-∆F) </a:t>
            </a:r>
          </a:p>
        </p:txBody>
      </p:sp>
      <p:sp>
        <p:nvSpPr>
          <p:cNvPr id="297" name="Rectangle 296"/>
          <p:cNvSpPr/>
          <p:nvPr/>
        </p:nvSpPr>
        <p:spPr>
          <a:xfrm>
            <a:off x="731838" y="4967146"/>
            <a:ext cx="4675695" cy="1222624"/>
          </a:xfrm>
          <a:prstGeom prst="wedgeRectCallout">
            <a:avLst>
              <a:gd name="adj1" fmla="val -10480"/>
              <a:gd name="adj2" fmla="val -65817"/>
            </a:avLst>
          </a:prstGeom>
          <a:noFill/>
          <a:ln>
            <a:solidFill>
              <a:srgbClr val="E60019"/>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en-US" sz="1400" dirty="0" err="1" smtClean="0">
                <a:solidFill>
                  <a:srgbClr val="E60019"/>
                </a:solidFill>
              </a:rPr>
              <a:t>Deserializer</a:t>
            </a:r>
            <a:r>
              <a:rPr lang="en-US" sz="1400" dirty="0" smtClean="0">
                <a:solidFill>
                  <a:srgbClr val="E60019"/>
                </a:solidFill>
              </a:rPr>
              <a:t> oversamples received serial input at x2 rate.</a:t>
            </a:r>
          </a:p>
          <a:p>
            <a:pPr algn="ctr"/>
            <a:r>
              <a:rPr lang="en-US" sz="1400" dirty="0" smtClean="0">
                <a:solidFill>
                  <a:srgbClr val="E60019"/>
                </a:solidFill>
              </a:rPr>
              <a:t>For 3 adjacent positions, logic calculates how close are received groups of bits from the plausible pattern</a:t>
            </a:r>
          </a:p>
          <a:p>
            <a:pPr algn="ctr"/>
            <a:r>
              <a:rPr lang="en-US" sz="1400" dirty="0" smtClean="0">
                <a:solidFill>
                  <a:srgbClr val="E60019"/>
                </a:solidFill>
              </a:rPr>
              <a:t>Decision logic selects the optimal set of samples and adjusts the sampling offset if necessary </a:t>
            </a:r>
          </a:p>
        </p:txBody>
      </p:sp>
      <p:sp>
        <p:nvSpPr>
          <p:cNvPr id="298" name="Espace réservé du contenu 6">
            <a:extLst>
              <a:ext uri="{FF2B5EF4-FFF2-40B4-BE49-F238E27FC236}">
                <a16:creationId xmlns:a16="http://schemas.microsoft.com/office/drawing/2014/main" id="{69904E05-C7BF-272F-1F49-76572513FD57}"/>
              </a:ext>
            </a:extLst>
          </p:cNvPr>
          <p:cNvSpPr txBox="1">
            <a:spLocks/>
          </p:cNvSpPr>
          <p:nvPr/>
        </p:nvSpPr>
        <p:spPr>
          <a:xfrm>
            <a:off x="6164264" y="5429985"/>
            <a:ext cx="5485402" cy="749503"/>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PRBS pattern sent is verified at receiver using an Integrated Logic Analyzer (ILA) in FPGA fabric</a:t>
            </a:r>
          </a:p>
        </p:txBody>
      </p:sp>
      <p:sp>
        <p:nvSpPr>
          <p:cNvPr id="299" name="Espace réservé du contenu 6">
            <a:extLst>
              <a:ext uri="{FF2B5EF4-FFF2-40B4-BE49-F238E27FC236}">
                <a16:creationId xmlns:a16="http://schemas.microsoft.com/office/drawing/2014/main" id="{69904E05-C7BF-272F-1F49-76572513FD57}"/>
              </a:ext>
            </a:extLst>
          </p:cNvPr>
          <p:cNvSpPr txBox="1">
            <a:spLocks/>
          </p:cNvSpPr>
          <p:nvPr/>
        </p:nvSpPr>
        <p:spPr>
          <a:xfrm>
            <a:off x="8486775" y="1185863"/>
            <a:ext cx="3705225" cy="1090613"/>
          </a:xfrm>
          <a:prstGeom prst="rect">
            <a:avLst/>
          </a:prstGeom>
        </p:spPr>
        <p:txBody>
          <a:bodyPr vert="horz" lIns="0" tIns="45720" rIns="0" bIns="45720" rtlCol="0">
            <a:normAutofit lnSpcReduction="1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Measured 500 MBd serial stream embedding 125 MHz periodic pattern and 125 Mbps user data</a:t>
            </a:r>
            <a:r>
              <a:rPr lang="da-DK" dirty="0"/>
              <a:t> </a:t>
            </a:r>
            <a:r>
              <a:rPr lang="da-DK" dirty="0" smtClean="0"/>
              <a:t>(coding efficiency: 25%)</a:t>
            </a:r>
            <a:endParaRPr lang="da-DK" dirty="0"/>
          </a:p>
        </p:txBody>
      </p:sp>
      <p:sp>
        <p:nvSpPr>
          <p:cNvPr id="13" name="Rectangle 12"/>
          <p:cNvSpPr/>
          <p:nvPr/>
        </p:nvSpPr>
        <p:spPr>
          <a:xfrm>
            <a:off x="75021" y="1460059"/>
            <a:ext cx="1404987" cy="576293"/>
          </a:xfrm>
          <a:prstGeom prst="wedgeRectCallout">
            <a:avLst>
              <a:gd name="adj1" fmla="val 16530"/>
              <a:gd name="adj2" fmla="val 126350"/>
            </a:avLst>
          </a:prstGeom>
          <a:noFill/>
          <a:ln>
            <a:solidFill>
              <a:srgbClr val="E60019"/>
            </a:solid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en-US" sz="1400" dirty="0" smtClean="0">
                <a:solidFill>
                  <a:srgbClr val="E60019"/>
                </a:solidFill>
              </a:rPr>
              <a:t>FPGA diff. IN</a:t>
            </a:r>
          </a:p>
          <a:p>
            <a:pPr algn="ctr"/>
            <a:r>
              <a:rPr lang="en-US" sz="1400" dirty="0" smtClean="0">
                <a:solidFill>
                  <a:srgbClr val="E60019"/>
                </a:solidFill>
              </a:rPr>
              <a:t>diff. OUT buffer</a:t>
            </a:r>
          </a:p>
        </p:txBody>
      </p:sp>
    </p:spTree>
    <p:extLst>
      <p:ext uri="{BB962C8B-B14F-4D97-AF65-F5344CB8AC3E}">
        <p14:creationId xmlns:p14="http://schemas.microsoft.com/office/powerpoint/2010/main" val="38862999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ectangle 87"/>
          <p:cNvSpPr/>
          <p:nvPr/>
        </p:nvSpPr>
        <p:spPr>
          <a:xfrm>
            <a:off x="324000" y="1872000"/>
            <a:ext cx="3636000" cy="2304000"/>
          </a:xfrm>
          <a:prstGeom prst="rect">
            <a:avLst/>
          </a:prstGeom>
          <a:noFill/>
          <a:ln w="25400">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184000"/>
            <a:ext cx="10728325" cy="1116000"/>
          </a:xfrm>
        </p:spPr>
        <p:txBody>
          <a:bodyPr>
            <a:normAutofit/>
          </a:bodyPr>
          <a:lstStyle/>
          <a:p>
            <a:pPr lvl="1"/>
            <a:r>
              <a:rPr lang="da-DK" dirty="0" smtClean="0"/>
              <a:t>Typically, FPGA ordinary I/O’s and high speed SerDes overlap in the 500-1500 Mbps region</a:t>
            </a:r>
          </a:p>
          <a:p>
            <a:pPr lvl="1"/>
            <a:r>
              <a:rPr lang="da-DK" dirty="0" smtClean="0"/>
              <a:t>Example shown uses 250 Mbps user data with Manchester encoding leading to 500 Mbd on media</a:t>
            </a:r>
          </a:p>
          <a:p>
            <a:pPr lvl="1"/>
            <a:r>
              <a:rPr lang="da-DK" dirty="0" smtClean="0"/>
              <a:t>Instead of comma insertion, user data are XOR’ed with a framing pattern to align received data</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13</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a:t>GTP Transceiver Reception from OSERDESE3</a:t>
            </a:r>
          </a:p>
        </p:txBody>
      </p:sp>
      <p:sp>
        <p:nvSpPr>
          <p:cNvPr id="17" name="Rectangle 16"/>
          <p:cNvSpPr/>
          <p:nvPr/>
        </p:nvSpPr>
        <p:spPr>
          <a:xfrm>
            <a:off x="5040000" y="2556000"/>
            <a:ext cx="576000" cy="72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GTP</a:t>
            </a:r>
          </a:p>
          <a:p>
            <a:pPr algn="ctr"/>
            <a:r>
              <a:rPr lang="en-US" sz="1200" dirty="0" err="1" smtClean="0">
                <a:solidFill>
                  <a:schemeClr val="tx1"/>
                </a:solidFill>
              </a:rPr>
              <a:t>SerDes</a:t>
            </a:r>
            <a:endParaRPr lang="en-US" sz="1200" dirty="0">
              <a:solidFill>
                <a:schemeClr val="tx1"/>
              </a:solidFill>
            </a:endParaRPr>
          </a:p>
        </p:txBody>
      </p:sp>
      <p:cxnSp>
        <p:nvCxnSpPr>
          <p:cNvPr id="18" name="Connecteur droit avec flèche 17"/>
          <p:cNvCxnSpPr/>
          <p:nvPr/>
        </p:nvCxnSpPr>
        <p:spPr>
          <a:xfrm>
            <a:off x="3852000" y="2916000"/>
            <a:ext cx="79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avec flèche 19"/>
          <p:cNvCxnSpPr/>
          <p:nvPr/>
        </p:nvCxnSpPr>
        <p:spPr>
          <a:xfrm>
            <a:off x="5616000" y="3096000"/>
            <a:ext cx="79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5602516" y="2852562"/>
            <a:ext cx="792000"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31.25 MHz</a:t>
            </a:r>
          </a:p>
        </p:txBody>
      </p:sp>
      <p:sp>
        <p:nvSpPr>
          <p:cNvPr id="22" name="Rectangle 21"/>
          <p:cNvSpPr/>
          <p:nvPr/>
        </p:nvSpPr>
        <p:spPr>
          <a:xfrm>
            <a:off x="6408000" y="2520000"/>
            <a:ext cx="1080000" cy="72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Pattern</a:t>
            </a:r>
          </a:p>
          <a:p>
            <a:pPr algn="ctr"/>
            <a:r>
              <a:rPr lang="en-US" sz="1200" dirty="0" smtClean="0">
                <a:solidFill>
                  <a:schemeClr val="tx1"/>
                </a:solidFill>
              </a:rPr>
              <a:t>Comparator</a:t>
            </a:r>
          </a:p>
          <a:p>
            <a:pPr algn="ctr"/>
            <a:r>
              <a:rPr lang="en-US" sz="1200" dirty="0" smtClean="0">
                <a:solidFill>
                  <a:schemeClr val="tx1"/>
                </a:solidFill>
              </a:rPr>
              <a:t>Logic</a:t>
            </a:r>
            <a:endParaRPr lang="en-US" sz="1200" dirty="0">
              <a:solidFill>
                <a:schemeClr val="tx1"/>
              </a:solidFill>
            </a:endParaRPr>
          </a:p>
        </p:txBody>
      </p:sp>
      <p:grpSp>
        <p:nvGrpSpPr>
          <p:cNvPr id="23" name="Groupe 22"/>
          <p:cNvGrpSpPr/>
          <p:nvPr/>
        </p:nvGrpSpPr>
        <p:grpSpPr>
          <a:xfrm>
            <a:off x="5616000" y="2484000"/>
            <a:ext cx="792000" cy="252000"/>
            <a:chOff x="2160000" y="1908000"/>
            <a:chExt cx="792000" cy="252000"/>
          </a:xfrm>
        </p:grpSpPr>
        <p:cxnSp>
          <p:nvCxnSpPr>
            <p:cNvPr id="51" name="Connecteur droit avec flèche 50"/>
            <p:cNvCxnSpPr/>
            <p:nvPr/>
          </p:nvCxnSpPr>
          <p:spPr>
            <a:xfrm>
              <a:off x="2160000" y="2088000"/>
              <a:ext cx="792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H="1">
              <a:off x="2592000" y="2016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484000" y="1908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0070C0"/>
                  </a:solidFill>
                </a:rPr>
                <a:t>16</a:t>
              </a:r>
            </a:p>
          </p:txBody>
        </p:sp>
      </p:grpSp>
      <p:cxnSp>
        <p:nvCxnSpPr>
          <p:cNvPr id="24" name="Connecteur droit 23"/>
          <p:cNvCxnSpPr/>
          <p:nvPr/>
        </p:nvCxnSpPr>
        <p:spPr>
          <a:xfrm flipV="1">
            <a:off x="6948000" y="2268000"/>
            <a:ext cx="0" cy="252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5328000" y="2268000"/>
            <a:ext cx="1620000" cy="1594"/>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V="1">
            <a:off x="5328000" y="2268000"/>
            <a:ext cx="0" cy="288000"/>
          </a:xfrm>
          <a:prstGeom prst="line">
            <a:avLst/>
          </a:prstGeom>
          <a:ln w="12700">
            <a:solidFill>
              <a:srgbClr val="0070C0"/>
            </a:solidFill>
            <a:headEnd type="triangle"/>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5857831" y="2059654"/>
            <a:ext cx="57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RESET</a:t>
            </a:r>
          </a:p>
        </p:txBody>
      </p:sp>
      <p:cxnSp>
        <p:nvCxnSpPr>
          <p:cNvPr id="28" name="Connecteur droit avec flèche 27"/>
          <p:cNvCxnSpPr/>
          <p:nvPr/>
        </p:nvCxnSpPr>
        <p:spPr>
          <a:xfrm>
            <a:off x="7488000" y="3096000"/>
            <a:ext cx="79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7477831" y="2923654"/>
            <a:ext cx="792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31.25 MHz</a:t>
            </a:r>
          </a:p>
        </p:txBody>
      </p:sp>
      <p:sp>
        <p:nvSpPr>
          <p:cNvPr id="30" name="Rectangle 29"/>
          <p:cNvSpPr/>
          <p:nvPr/>
        </p:nvSpPr>
        <p:spPr>
          <a:xfrm>
            <a:off x="8280000" y="2923654"/>
            <a:ext cx="360000" cy="3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PLL</a:t>
            </a:r>
            <a:endParaRPr lang="en-US" sz="1200" dirty="0">
              <a:solidFill>
                <a:schemeClr val="tx1"/>
              </a:solidFill>
            </a:endParaRPr>
          </a:p>
        </p:txBody>
      </p:sp>
      <p:cxnSp>
        <p:nvCxnSpPr>
          <p:cNvPr id="31" name="Connecteur droit avec flèche 30"/>
          <p:cNvCxnSpPr/>
          <p:nvPr/>
        </p:nvCxnSpPr>
        <p:spPr>
          <a:xfrm>
            <a:off x="8629831" y="3103654"/>
            <a:ext cx="79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8640000" y="2916000"/>
            <a:ext cx="720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125 MHz</a:t>
            </a:r>
          </a:p>
        </p:txBody>
      </p:sp>
      <p:sp>
        <p:nvSpPr>
          <p:cNvPr id="33" name="Rectangle 32"/>
          <p:cNvSpPr/>
          <p:nvPr/>
        </p:nvSpPr>
        <p:spPr>
          <a:xfrm>
            <a:off x="8028000" y="2491654"/>
            <a:ext cx="864000" cy="3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Manchester</a:t>
            </a:r>
            <a:endParaRPr lang="en-US" sz="1200" dirty="0">
              <a:solidFill>
                <a:schemeClr val="tx1"/>
              </a:solidFill>
            </a:endParaRPr>
          </a:p>
          <a:p>
            <a:pPr algn="ctr"/>
            <a:r>
              <a:rPr lang="en-US" sz="1200" dirty="0" smtClean="0">
                <a:solidFill>
                  <a:schemeClr val="tx1"/>
                </a:solidFill>
              </a:rPr>
              <a:t>Decoder</a:t>
            </a:r>
            <a:endParaRPr lang="en-US" sz="1200" dirty="0">
              <a:solidFill>
                <a:schemeClr val="tx1"/>
              </a:solidFill>
            </a:endParaRPr>
          </a:p>
        </p:txBody>
      </p:sp>
      <p:grpSp>
        <p:nvGrpSpPr>
          <p:cNvPr id="34" name="Groupe 33"/>
          <p:cNvGrpSpPr/>
          <p:nvPr/>
        </p:nvGrpSpPr>
        <p:grpSpPr>
          <a:xfrm>
            <a:off x="7488000" y="2484000"/>
            <a:ext cx="540000" cy="252000"/>
            <a:chOff x="4032000" y="1908000"/>
            <a:chExt cx="540000" cy="252000"/>
          </a:xfrm>
        </p:grpSpPr>
        <p:cxnSp>
          <p:nvCxnSpPr>
            <p:cNvPr id="48" name="Connecteur droit avec flèche 47"/>
            <p:cNvCxnSpPr/>
            <p:nvPr/>
          </p:nvCxnSpPr>
          <p:spPr>
            <a:xfrm>
              <a:off x="4032000" y="2088000"/>
              <a:ext cx="540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cteur droit 48"/>
            <p:cNvCxnSpPr/>
            <p:nvPr/>
          </p:nvCxnSpPr>
          <p:spPr>
            <a:xfrm flipH="1">
              <a:off x="4248000" y="2016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140000" y="1908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0070C0"/>
                  </a:solidFill>
                </a:rPr>
                <a:t>16</a:t>
              </a:r>
            </a:p>
          </p:txBody>
        </p:sp>
      </p:grpSp>
      <p:grpSp>
        <p:nvGrpSpPr>
          <p:cNvPr id="35" name="Groupe 34"/>
          <p:cNvGrpSpPr/>
          <p:nvPr/>
        </p:nvGrpSpPr>
        <p:grpSpPr>
          <a:xfrm>
            <a:off x="8892000" y="2491654"/>
            <a:ext cx="540000" cy="252000"/>
            <a:chOff x="4032000" y="1908000"/>
            <a:chExt cx="540000" cy="252000"/>
          </a:xfrm>
        </p:grpSpPr>
        <p:cxnSp>
          <p:nvCxnSpPr>
            <p:cNvPr id="45" name="Connecteur droit avec flèche 44"/>
            <p:cNvCxnSpPr/>
            <p:nvPr/>
          </p:nvCxnSpPr>
          <p:spPr>
            <a:xfrm>
              <a:off x="4032000" y="2088000"/>
              <a:ext cx="540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eur droit 45"/>
            <p:cNvCxnSpPr/>
            <p:nvPr/>
          </p:nvCxnSpPr>
          <p:spPr>
            <a:xfrm flipH="1">
              <a:off x="4248000" y="2016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4140000" y="1908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rgbClr val="0070C0"/>
                  </a:solidFill>
                </a:rPr>
                <a:t>8</a:t>
              </a:r>
              <a:endParaRPr lang="en-US" sz="1200" dirty="0" smtClean="0">
                <a:solidFill>
                  <a:srgbClr val="0070C0"/>
                </a:solidFill>
              </a:endParaRPr>
            </a:p>
          </p:txBody>
        </p:sp>
      </p:grpSp>
      <p:sp>
        <p:nvSpPr>
          <p:cNvPr id="36" name="Rectangle 35"/>
          <p:cNvSpPr/>
          <p:nvPr/>
        </p:nvSpPr>
        <p:spPr>
          <a:xfrm>
            <a:off x="9432000" y="2491654"/>
            <a:ext cx="792000" cy="3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Word</a:t>
            </a:r>
          </a:p>
          <a:p>
            <a:pPr algn="ctr"/>
            <a:r>
              <a:rPr lang="en-US" sz="1200" dirty="0" smtClean="0">
                <a:solidFill>
                  <a:schemeClr val="tx1"/>
                </a:solidFill>
              </a:rPr>
              <a:t>Converter</a:t>
            </a:r>
            <a:endParaRPr lang="en-US" sz="1200" dirty="0">
              <a:solidFill>
                <a:schemeClr val="tx1"/>
              </a:solidFill>
            </a:endParaRPr>
          </a:p>
        </p:txBody>
      </p:sp>
      <p:sp>
        <p:nvSpPr>
          <p:cNvPr id="37" name="Rectangle 36"/>
          <p:cNvSpPr/>
          <p:nvPr/>
        </p:nvSpPr>
        <p:spPr>
          <a:xfrm>
            <a:off x="9432000" y="2916000"/>
            <a:ext cx="792000" cy="6466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4 Phase</a:t>
            </a:r>
          </a:p>
          <a:p>
            <a:pPr algn="ctr"/>
            <a:r>
              <a:rPr lang="en-US" sz="1200" dirty="0" smtClean="0">
                <a:solidFill>
                  <a:schemeClr val="tx1"/>
                </a:solidFill>
              </a:rPr>
              <a:t>Identifier</a:t>
            </a:r>
          </a:p>
        </p:txBody>
      </p:sp>
      <p:grpSp>
        <p:nvGrpSpPr>
          <p:cNvPr id="38" name="Groupe 37"/>
          <p:cNvGrpSpPr/>
          <p:nvPr/>
        </p:nvGrpSpPr>
        <p:grpSpPr>
          <a:xfrm>
            <a:off x="10224000" y="2490060"/>
            <a:ext cx="720000" cy="252000"/>
            <a:chOff x="3978000" y="1908000"/>
            <a:chExt cx="540000" cy="252000"/>
          </a:xfrm>
        </p:grpSpPr>
        <p:cxnSp>
          <p:nvCxnSpPr>
            <p:cNvPr id="42" name="Connecteur droit avec flèche 41"/>
            <p:cNvCxnSpPr/>
            <p:nvPr/>
          </p:nvCxnSpPr>
          <p:spPr>
            <a:xfrm>
              <a:off x="3978000" y="2088000"/>
              <a:ext cx="540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flipH="1">
              <a:off x="4248000" y="2016000"/>
              <a:ext cx="108000"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4140000" y="1908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rgbClr val="0070C0"/>
                  </a:solidFill>
                </a:rPr>
                <a:t>2</a:t>
              </a:r>
              <a:endParaRPr lang="en-US" sz="1200" dirty="0" smtClean="0">
                <a:solidFill>
                  <a:srgbClr val="0070C0"/>
                </a:solidFill>
              </a:endParaRPr>
            </a:p>
          </p:txBody>
        </p:sp>
      </p:grpSp>
      <p:sp>
        <p:nvSpPr>
          <p:cNvPr id="39" name="Rectangle 38"/>
          <p:cNvSpPr/>
          <p:nvPr/>
        </p:nvSpPr>
        <p:spPr>
          <a:xfrm>
            <a:off x="10224000" y="2736000"/>
            <a:ext cx="720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125 MHz</a:t>
            </a:r>
          </a:p>
        </p:txBody>
      </p:sp>
      <p:cxnSp>
        <p:nvCxnSpPr>
          <p:cNvPr id="40" name="Connecteur droit avec flèche 39"/>
          <p:cNvCxnSpPr/>
          <p:nvPr/>
        </p:nvCxnSpPr>
        <p:spPr>
          <a:xfrm>
            <a:off x="7992000" y="3384000"/>
            <a:ext cx="144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cteur droit 40"/>
          <p:cNvCxnSpPr/>
          <p:nvPr/>
        </p:nvCxnSpPr>
        <p:spPr>
          <a:xfrm flipV="1">
            <a:off x="7981831" y="3103654"/>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0944000" y="2490060"/>
            <a:ext cx="936000" cy="36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De-</a:t>
            </a:r>
            <a:r>
              <a:rPr lang="en-US" sz="1200" dirty="0" err="1" smtClean="0">
                <a:solidFill>
                  <a:schemeClr val="tx1"/>
                </a:solidFill>
              </a:rPr>
              <a:t>serializer</a:t>
            </a:r>
            <a:endParaRPr lang="en-US" sz="1200" dirty="0" smtClean="0">
              <a:solidFill>
                <a:schemeClr val="tx1"/>
              </a:solidFill>
            </a:endParaRPr>
          </a:p>
        </p:txBody>
      </p:sp>
      <p:sp>
        <p:nvSpPr>
          <p:cNvPr id="54" name="Rectangle 53"/>
          <p:cNvSpPr/>
          <p:nvPr/>
        </p:nvSpPr>
        <p:spPr>
          <a:xfrm>
            <a:off x="4500000" y="4248000"/>
            <a:ext cx="1944000" cy="864000"/>
          </a:xfrm>
          <a:prstGeom prst="wedgeRectCallout">
            <a:avLst>
              <a:gd name="adj1" fmla="val 75105"/>
              <a:gd name="adj2" fmla="val -166664"/>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rPr>
              <a:t>This blocks checks if the framing pattern is found, and resets the GTP until success</a:t>
            </a:r>
            <a:endParaRPr lang="en-US" sz="1400" dirty="0">
              <a:solidFill>
                <a:srgbClr val="0070C0"/>
              </a:solidFill>
            </a:endParaRPr>
          </a:p>
        </p:txBody>
      </p:sp>
      <p:sp>
        <p:nvSpPr>
          <p:cNvPr id="55" name="Rectangle 54"/>
          <p:cNvSpPr/>
          <p:nvPr/>
        </p:nvSpPr>
        <p:spPr>
          <a:xfrm>
            <a:off x="6527653" y="4248000"/>
            <a:ext cx="2748694" cy="864000"/>
          </a:xfrm>
          <a:prstGeom prst="wedgeRectCallout">
            <a:avLst>
              <a:gd name="adj1" fmla="val -4754"/>
              <a:gd name="adj2" fmla="val -182562"/>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rPr>
              <a:t>When synchronization has been gained, this clock has a fixed offset with that of the framing pattern on the sender side </a:t>
            </a:r>
            <a:endParaRPr lang="en-US" sz="1400" dirty="0">
              <a:solidFill>
                <a:srgbClr val="0070C0"/>
              </a:solidFill>
            </a:endParaRPr>
          </a:p>
        </p:txBody>
      </p:sp>
      <p:sp>
        <p:nvSpPr>
          <p:cNvPr id="56" name="Rectangle 55"/>
          <p:cNvSpPr/>
          <p:nvPr/>
        </p:nvSpPr>
        <p:spPr>
          <a:xfrm>
            <a:off x="9359999" y="4248000"/>
            <a:ext cx="2627999" cy="864000"/>
          </a:xfrm>
          <a:prstGeom prst="wedgeRectCallout">
            <a:avLst>
              <a:gd name="adj1" fmla="val -24384"/>
              <a:gd name="adj2" fmla="val -130327"/>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rPr>
              <a:t>This block labels each of the four 125 MHz cycles that come when multiplying by 4 the 31.25 MHz recovered clock</a:t>
            </a:r>
            <a:endParaRPr lang="en-US" sz="1400" dirty="0">
              <a:solidFill>
                <a:srgbClr val="0070C0"/>
              </a:solidFill>
            </a:endParaRPr>
          </a:p>
        </p:txBody>
      </p:sp>
      <p:sp>
        <p:nvSpPr>
          <p:cNvPr id="57" name="Rectangle 56"/>
          <p:cNvSpPr/>
          <p:nvPr/>
        </p:nvSpPr>
        <p:spPr>
          <a:xfrm>
            <a:off x="3960000" y="1044000"/>
            <a:ext cx="4428392" cy="720000"/>
          </a:xfrm>
          <a:prstGeom prst="wedgeRectCallout">
            <a:avLst>
              <a:gd name="adj1" fmla="val 76348"/>
              <a:gd name="adj2" fmla="val 146718"/>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rPr>
              <a:t>This block converts incoming 8-bit words @31.25 MHz to outgoing 2-bit words @125 MHz preserving the original word boundaries and phase alignment</a:t>
            </a:r>
            <a:endParaRPr lang="en-US" sz="1400" dirty="0">
              <a:solidFill>
                <a:srgbClr val="0070C0"/>
              </a:solidFill>
            </a:endParaRPr>
          </a:p>
        </p:txBody>
      </p:sp>
      <p:sp>
        <p:nvSpPr>
          <p:cNvPr id="58" name="Rectangle 57"/>
          <p:cNvSpPr/>
          <p:nvPr/>
        </p:nvSpPr>
        <p:spPr>
          <a:xfrm>
            <a:off x="8496000" y="1044000"/>
            <a:ext cx="3564000" cy="720000"/>
          </a:xfrm>
          <a:prstGeom prst="wedgeRectCallout">
            <a:avLst>
              <a:gd name="adj1" fmla="val 26331"/>
              <a:gd name="adj2" fmla="val 150979"/>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0070C0"/>
                </a:solidFill>
              </a:rPr>
              <a:t>This block converts the 2-bit words @125 MHz stream into the original data frame and extracts its different field content</a:t>
            </a:r>
            <a:endParaRPr lang="en-US" sz="1400" dirty="0">
              <a:solidFill>
                <a:srgbClr val="0070C0"/>
              </a:solidFill>
            </a:endParaRPr>
          </a:p>
        </p:txBody>
      </p:sp>
      <p:grpSp>
        <p:nvGrpSpPr>
          <p:cNvPr id="78" name="Groupe 77"/>
          <p:cNvGrpSpPr/>
          <p:nvPr/>
        </p:nvGrpSpPr>
        <p:grpSpPr>
          <a:xfrm>
            <a:off x="576000" y="2232000"/>
            <a:ext cx="2880000" cy="1692000"/>
            <a:chOff x="1116000" y="2232000"/>
            <a:chExt cx="2880000" cy="1692000"/>
          </a:xfrm>
        </p:grpSpPr>
        <p:sp>
          <p:nvSpPr>
            <p:cNvPr id="59" name="Rectangle 58"/>
            <p:cNvSpPr/>
            <p:nvPr/>
          </p:nvSpPr>
          <p:spPr>
            <a:xfrm>
              <a:off x="2988000" y="2592000"/>
              <a:ext cx="1008000" cy="57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OSERDESE3</a:t>
              </a:r>
            </a:p>
          </p:txBody>
        </p:sp>
        <p:sp>
          <p:nvSpPr>
            <p:cNvPr id="60" name="Rectangle 59"/>
            <p:cNvSpPr/>
            <p:nvPr/>
          </p:nvSpPr>
          <p:spPr>
            <a:xfrm>
              <a:off x="1836000" y="2592000"/>
              <a:ext cx="864000" cy="57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Manchester</a:t>
              </a:r>
            </a:p>
            <a:p>
              <a:pPr algn="ctr"/>
              <a:r>
                <a:rPr lang="en-US" sz="1200" dirty="0" smtClean="0">
                  <a:solidFill>
                    <a:schemeClr val="tx1"/>
                  </a:solidFill>
                </a:rPr>
                <a:t>Encoder</a:t>
              </a:r>
            </a:p>
          </p:txBody>
        </p:sp>
        <p:grpSp>
          <p:nvGrpSpPr>
            <p:cNvPr id="3" name="Groupe 2"/>
            <p:cNvGrpSpPr/>
            <p:nvPr/>
          </p:nvGrpSpPr>
          <p:grpSpPr>
            <a:xfrm>
              <a:off x="2664000" y="2700000"/>
              <a:ext cx="324000" cy="252000"/>
              <a:chOff x="2664000" y="2700000"/>
              <a:chExt cx="324000" cy="252000"/>
            </a:xfrm>
          </p:grpSpPr>
          <p:cxnSp>
            <p:nvCxnSpPr>
              <p:cNvPr id="62" name="Connecteur droit avec flèche 61"/>
              <p:cNvCxnSpPr/>
              <p:nvPr/>
            </p:nvCxnSpPr>
            <p:spPr>
              <a:xfrm>
                <a:off x="2700000" y="2880000"/>
                <a:ext cx="288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flipH="1">
                <a:off x="2736000" y="2808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2664000" y="2700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a:solidFill>
                      <a:srgbClr val="0070C0"/>
                    </a:solidFill>
                  </a:rPr>
                  <a:t>4</a:t>
                </a:r>
                <a:endParaRPr lang="en-US" sz="1200" dirty="0" smtClean="0">
                  <a:solidFill>
                    <a:srgbClr val="0070C0"/>
                  </a:solidFill>
                </a:endParaRPr>
              </a:p>
            </p:txBody>
          </p:sp>
        </p:grpSp>
        <p:sp>
          <p:nvSpPr>
            <p:cNvPr id="65" name="Rectangle 64"/>
            <p:cNvSpPr/>
            <p:nvPr/>
          </p:nvSpPr>
          <p:spPr>
            <a:xfrm>
              <a:off x="1116000" y="2592000"/>
              <a:ext cx="432000" cy="57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XOR</a:t>
              </a:r>
            </a:p>
          </p:txBody>
        </p:sp>
        <p:grpSp>
          <p:nvGrpSpPr>
            <p:cNvPr id="66" name="Groupe 65"/>
            <p:cNvGrpSpPr/>
            <p:nvPr/>
          </p:nvGrpSpPr>
          <p:grpSpPr>
            <a:xfrm>
              <a:off x="1511586" y="2700000"/>
              <a:ext cx="324000" cy="252000"/>
              <a:chOff x="2664000" y="2700000"/>
              <a:chExt cx="324000" cy="252000"/>
            </a:xfrm>
          </p:grpSpPr>
          <p:cxnSp>
            <p:nvCxnSpPr>
              <p:cNvPr id="67" name="Connecteur droit avec flèche 66"/>
              <p:cNvCxnSpPr/>
              <p:nvPr/>
            </p:nvCxnSpPr>
            <p:spPr>
              <a:xfrm>
                <a:off x="2700000" y="2880000"/>
                <a:ext cx="288000" cy="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68" name="Connecteur droit 67"/>
              <p:cNvCxnSpPr/>
              <p:nvPr/>
            </p:nvCxnSpPr>
            <p:spPr>
              <a:xfrm flipH="1">
                <a:off x="2736000" y="2808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a:off x="2664000" y="2700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0070C0"/>
                    </a:solidFill>
                  </a:rPr>
                  <a:t>2</a:t>
                </a:r>
              </a:p>
            </p:txBody>
          </p:sp>
        </p:grpSp>
        <p:cxnSp>
          <p:nvCxnSpPr>
            <p:cNvPr id="70" name="Connecteur droit avec flèche 69"/>
            <p:cNvCxnSpPr/>
            <p:nvPr/>
          </p:nvCxnSpPr>
          <p:spPr>
            <a:xfrm flipH="1">
              <a:off x="1332000" y="2232000"/>
              <a:ext cx="0" cy="36000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p:cNvCxnSpPr/>
            <p:nvPr/>
          </p:nvCxnSpPr>
          <p:spPr>
            <a:xfrm flipH="1" flipV="1">
              <a:off x="1332000" y="3168000"/>
              <a:ext cx="0" cy="360000"/>
            </a:xfrm>
            <a:prstGeom prst="straightConnector1">
              <a:avLst/>
            </a:prstGeom>
            <a:ln w="254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73" name="Connecteur droit avec flèche 72"/>
            <p:cNvCxnSpPr>
              <a:endCxn id="59" idx="2"/>
            </p:cNvCxnSpPr>
            <p:nvPr/>
          </p:nvCxnSpPr>
          <p:spPr>
            <a:xfrm flipV="1">
              <a:off x="3492000" y="3168000"/>
              <a:ext cx="0" cy="36000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76" name="Rectangle 75"/>
            <p:cNvSpPr/>
            <p:nvPr/>
          </p:nvSpPr>
          <p:spPr>
            <a:xfrm>
              <a:off x="3096000" y="3492000"/>
              <a:ext cx="792000" cy="43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250 MHz</a:t>
              </a:r>
            </a:p>
            <a:p>
              <a:pPr algn="ctr"/>
              <a:r>
                <a:rPr lang="en-US" sz="1200" dirty="0" smtClean="0">
                  <a:solidFill>
                    <a:schemeClr val="tx1"/>
                  </a:solidFill>
                </a:rPr>
                <a:t>DDR</a:t>
              </a:r>
            </a:p>
          </p:txBody>
        </p:sp>
      </p:grpSp>
      <p:sp>
        <p:nvSpPr>
          <p:cNvPr id="77" name="Rectangle 76"/>
          <p:cNvSpPr/>
          <p:nvPr/>
        </p:nvSpPr>
        <p:spPr>
          <a:xfrm>
            <a:off x="3492000" y="2592000"/>
            <a:ext cx="360000" cy="576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SFP</a:t>
            </a:r>
          </a:p>
        </p:txBody>
      </p:sp>
      <p:sp>
        <p:nvSpPr>
          <p:cNvPr id="79" name="Rectangle 78"/>
          <p:cNvSpPr/>
          <p:nvPr/>
        </p:nvSpPr>
        <p:spPr>
          <a:xfrm>
            <a:off x="4644000" y="2556000"/>
            <a:ext cx="360000" cy="720000"/>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SFP</a:t>
            </a:r>
          </a:p>
        </p:txBody>
      </p:sp>
      <p:sp>
        <p:nvSpPr>
          <p:cNvPr id="80" name="Ellipse 79"/>
          <p:cNvSpPr/>
          <p:nvPr/>
        </p:nvSpPr>
        <p:spPr>
          <a:xfrm>
            <a:off x="4212000" y="2772000"/>
            <a:ext cx="144000" cy="145388"/>
          </a:xfrm>
          <a:prstGeom prst="ellipse">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sp>
        <p:nvSpPr>
          <p:cNvPr id="81" name="Rectangle 80"/>
          <p:cNvSpPr/>
          <p:nvPr/>
        </p:nvSpPr>
        <p:spPr>
          <a:xfrm>
            <a:off x="396000" y="1944000"/>
            <a:ext cx="792000" cy="28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User Data</a:t>
            </a:r>
          </a:p>
        </p:txBody>
      </p:sp>
      <p:sp>
        <p:nvSpPr>
          <p:cNvPr id="82" name="Rectangle 81"/>
          <p:cNvSpPr/>
          <p:nvPr/>
        </p:nvSpPr>
        <p:spPr>
          <a:xfrm>
            <a:off x="396000" y="3491998"/>
            <a:ext cx="792000" cy="648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Framing</a:t>
            </a:r>
          </a:p>
          <a:p>
            <a:pPr algn="ctr"/>
            <a:r>
              <a:rPr lang="en-US" sz="1200" dirty="0" smtClean="0">
                <a:solidFill>
                  <a:schemeClr val="tx1"/>
                </a:solidFill>
              </a:rPr>
              <a:t>pattern</a:t>
            </a:r>
          </a:p>
          <a:p>
            <a:pPr algn="ctr"/>
            <a:r>
              <a:rPr lang="en-US" sz="1200" dirty="0" smtClean="0">
                <a:solidFill>
                  <a:schemeClr val="tx1"/>
                </a:solidFill>
              </a:rPr>
              <a:t>“11110000”</a:t>
            </a:r>
          </a:p>
        </p:txBody>
      </p:sp>
      <p:sp>
        <p:nvSpPr>
          <p:cNvPr id="84" name="Rectangle 83"/>
          <p:cNvSpPr/>
          <p:nvPr/>
        </p:nvSpPr>
        <p:spPr>
          <a:xfrm>
            <a:off x="576000" y="2232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0070C0"/>
                </a:solidFill>
              </a:rPr>
              <a:t>2</a:t>
            </a:r>
          </a:p>
        </p:txBody>
      </p:sp>
      <p:sp>
        <p:nvSpPr>
          <p:cNvPr id="85" name="Rectangle 84"/>
          <p:cNvSpPr/>
          <p:nvPr/>
        </p:nvSpPr>
        <p:spPr>
          <a:xfrm>
            <a:off x="576000" y="3276000"/>
            <a:ext cx="216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rgbClr val="0070C0"/>
                </a:solidFill>
              </a:rPr>
              <a:t>2</a:t>
            </a:r>
          </a:p>
        </p:txBody>
      </p:sp>
      <p:cxnSp>
        <p:nvCxnSpPr>
          <p:cNvPr id="86" name="Connecteur droit 85"/>
          <p:cNvCxnSpPr/>
          <p:nvPr/>
        </p:nvCxnSpPr>
        <p:spPr>
          <a:xfrm flipH="1">
            <a:off x="720000" y="3312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7" name="Connecteur droit 86"/>
          <p:cNvCxnSpPr/>
          <p:nvPr/>
        </p:nvCxnSpPr>
        <p:spPr>
          <a:xfrm flipH="1">
            <a:off x="720000" y="2304000"/>
            <a:ext cx="143796" cy="144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4499999" y="1872000"/>
            <a:ext cx="7488000" cy="2304000"/>
          </a:xfrm>
          <a:prstGeom prst="rect">
            <a:avLst/>
          </a:prstGeom>
          <a:noFill/>
          <a:ln w="25400">
            <a:solidFill>
              <a:srgbClr val="0070C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sp>
        <p:nvSpPr>
          <p:cNvPr id="19" name="Rectangle 18"/>
          <p:cNvSpPr/>
          <p:nvPr/>
        </p:nvSpPr>
        <p:spPr>
          <a:xfrm>
            <a:off x="3852000" y="1980000"/>
            <a:ext cx="864000" cy="540000"/>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a:solidFill>
                  <a:schemeClr val="tx1"/>
                </a:solidFill>
              </a:rPr>
              <a:t>250 Mbps</a:t>
            </a:r>
          </a:p>
          <a:p>
            <a:pPr algn="ctr"/>
            <a:r>
              <a:rPr lang="en-US" sz="1200" b="1" dirty="0">
                <a:solidFill>
                  <a:schemeClr val="tx1"/>
                </a:solidFill>
              </a:rPr>
              <a:t>s</a:t>
            </a:r>
            <a:r>
              <a:rPr lang="en-US" sz="1200" b="1" dirty="0" smtClean="0">
                <a:solidFill>
                  <a:schemeClr val="tx1"/>
                </a:solidFill>
              </a:rPr>
              <a:t>erial </a:t>
            </a:r>
            <a:r>
              <a:rPr lang="en-US" sz="1200" b="1" dirty="0">
                <a:solidFill>
                  <a:schemeClr val="tx1"/>
                </a:solidFill>
              </a:rPr>
              <a:t>d</a:t>
            </a:r>
            <a:r>
              <a:rPr lang="en-US" sz="1200" b="1" dirty="0" smtClean="0">
                <a:solidFill>
                  <a:schemeClr val="tx1"/>
                </a:solidFill>
              </a:rPr>
              <a:t>ata</a:t>
            </a:r>
          </a:p>
          <a:p>
            <a:pPr algn="ctr"/>
            <a:r>
              <a:rPr lang="en-US" sz="1200" b="1" dirty="0" smtClean="0">
                <a:solidFill>
                  <a:schemeClr val="tx1"/>
                </a:solidFill>
              </a:rPr>
              <a:t>500 </a:t>
            </a:r>
            <a:r>
              <a:rPr lang="en-US" sz="1200" b="1" dirty="0" err="1" smtClean="0">
                <a:solidFill>
                  <a:schemeClr val="tx1"/>
                </a:solidFill>
              </a:rPr>
              <a:t>Mbd</a:t>
            </a:r>
            <a:endParaRPr lang="en-US" sz="1200" b="1" dirty="0" smtClean="0">
              <a:solidFill>
                <a:schemeClr val="tx1"/>
              </a:solidFill>
            </a:endParaRPr>
          </a:p>
        </p:txBody>
      </p:sp>
      <p:sp>
        <p:nvSpPr>
          <p:cNvPr id="90" name="Rectangle 89"/>
          <p:cNvSpPr/>
          <p:nvPr/>
        </p:nvSpPr>
        <p:spPr>
          <a:xfrm>
            <a:off x="2376000" y="3996000"/>
            <a:ext cx="1584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smtClean="0">
                <a:solidFill>
                  <a:srgbClr val="FF0000"/>
                </a:solidFill>
              </a:rPr>
              <a:t>Sender OSERDESE3</a:t>
            </a:r>
          </a:p>
        </p:txBody>
      </p:sp>
      <p:sp>
        <p:nvSpPr>
          <p:cNvPr id="91" name="Rectangle 90"/>
          <p:cNvSpPr/>
          <p:nvPr/>
        </p:nvSpPr>
        <p:spPr>
          <a:xfrm>
            <a:off x="4499999" y="3996000"/>
            <a:ext cx="1080000" cy="180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b="1" dirty="0" smtClean="0">
                <a:solidFill>
                  <a:srgbClr val="0070C0"/>
                </a:solidFill>
              </a:rPr>
              <a:t>Receiver GTP</a:t>
            </a:r>
          </a:p>
        </p:txBody>
      </p:sp>
      <p:sp>
        <p:nvSpPr>
          <p:cNvPr id="92" name="Rectangle 91"/>
          <p:cNvSpPr/>
          <p:nvPr/>
        </p:nvSpPr>
        <p:spPr>
          <a:xfrm>
            <a:off x="1332000" y="2232000"/>
            <a:ext cx="792000" cy="252000"/>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200" dirty="0" smtClean="0">
                <a:solidFill>
                  <a:schemeClr val="tx1"/>
                </a:solidFill>
              </a:rPr>
              <a:t>125 MHz</a:t>
            </a:r>
          </a:p>
        </p:txBody>
      </p:sp>
      <p:sp>
        <p:nvSpPr>
          <p:cNvPr id="93" name="Rectangle 92"/>
          <p:cNvSpPr/>
          <p:nvPr/>
        </p:nvSpPr>
        <p:spPr>
          <a:xfrm>
            <a:off x="323999" y="4248000"/>
            <a:ext cx="3371307" cy="864000"/>
          </a:xfrm>
          <a:prstGeom prst="wedgeRectCallout">
            <a:avLst>
              <a:gd name="adj1" fmla="val -30276"/>
              <a:gd name="adj2" fmla="val -175393"/>
            </a:avLst>
          </a:prstGeom>
          <a:noFill/>
          <a:ln w="12700">
            <a:solidFill>
              <a:srgbClr val="E6001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solidFill>
                  <a:srgbClr val="E60019"/>
                </a:solidFill>
              </a:rPr>
              <a:t>This blocks XOR’s user data with a constant framing pattern used by the receiver to delineate parallel data words</a:t>
            </a:r>
            <a:endParaRPr lang="en-US" sz="1400" dirty="0">
              <a:solidFill>
                <a:srgbClr val="E60019"/>
              </a:solidFill>
            </a:endParaRPr>
          </a:p>
        </p:txBody>
      </p:sp>
    </p:spTree>
    <p:extLst>
      <p:ext uri="{BB962C8B-B14F-4D97-AF65-F5344CB8AC3E}">
        <p14:creationId xmlns:p14="http://schemas.microsoft.com/office/powerpoint/2010/main" val="3512220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271009" y="4436259"/>
            <a:ext cx="11075193" cy="1863741"/>
          </a:xfrm>
        </p:spPr>
        <p:txBody>
          <a:bodyPr>
            <a:normAutofit/>
          </a:bodyPr>
          <a:lstStyle/>
          <a:p>
            <a:pPr lvl="1"/>
            <a:r>
              <a:rPr lang="da-DK" dirty="0" smtClean="0"/>
              <a:t>At 500 MBd, a GTP in 16-bit parallel interface mode produces a 31.25 MHz recovered clock</a:t>
            </a:r>
          </a:p>
          <a:p>
            <a:pPr lvl="1"/>
            <a:r>
              <a:rPr lang="da-DK" dirty="0"/>
              <a:t>R</a:t>
            </a:r>
            <a:r>
              <a:rPr lang="da-DK" dirty="0" smtClean="0"/>
              <a:t>ecovered clock can have 16 possible phase offsets, 2 ns apart, compared to the 500 MHz serial clock</a:t>
            </a:r>
          </a:p>
          <a:p>
            <a:pPr lvl="1"/>
            <a:r>
              <a:rPr lang="da-DK" dirty="0" smtClean="0"/>
              <a:t>For deterministic latency, select the only recovered clock that makes the framing pattern appear at output</a:t>
            </a:r>
          </a:p>
          <a:p>
            <a:pPr lvl="1"/>
            <a:r>
              <a:rPr lang="da-DK" dirty="0"/>
              <a:t>A</a:t>
            </a:r>
            <a:r>
              <a:rPr lang="da-DK" dirty="0" smtClean="0"/>
              <a:t>t link startup, GTP is reset until the recovered clock has the desired phase offset (probability p = 1/16)</a:t>
            </a:r>
          </a:p>
          <a:p>
            <a:pPr lvl="1"/>
            <a:r>
              <a:rPr lang="en-US" dirty="0"/>
              <a:t>P</a:t>
            </a:r>
            <a:r>
              <a:rPr lang="en-US" dirty="0" smtClean="0"/>
              <a:t>robability of correct synchronization after </a:t>
            </a:r>
            <a:r>
              <a:rPr lang="en-US" dirty="0"/>
              <a:t>exactly N </a:t>
            </a:r>
            <a:r>
              <a:rPr lang="en-US" dirty="0" smtClean="0"/>
              <a:t>trials: </a:t>
            </a:r>
            <a:r>
              <a:rPr lang="en-US" dirty="0"/>
              <a:t>p * (1 – p</a:t>
            </a:r>
            <a:r>
              <a:rPr lang="en-US" dirty="0" smtClean="0"/>
              <a:t>)</a:t>
            </a:r>
            <a:r>
              <a:rPr lang="en-US" baseline="30000" dirty="0" smtClean="0"/>
              <a:t>(N-1)</a:t>
            </a:r>
            <a:endParaRPr lang="da-DK" dirty="0" smtClean="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14</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GTP Transceiver Reception from OSERDESE3</a:t>
            </a:r>
            <a:endParaRPr lang="en-US" dirty="0"/>
          </a:p>
        </p:txBody>
      </p:sp>
      <p:pic>
        <p:nvPicPr>
          <p:cNvPr id="83" name="Image 8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6830" y="1185863"/>
            <a:ext cx="4441041" cy="2671504"/>
          </a:xfrm>
          <a:prstGeom prst="rect">
            <a:avLst/>
          </a:prstGeom>
        </p:spPr>
      </p:pic>
      <p:pic>
        <p:nvPicPr>
          <p:cNvPr id="94" name="Image 93"/>
          <p:cNvPicPr>
            <a:picLocks noChangeAspect="1"/>
          </p:cNvPicPr>
          <p:nvPr/>
        </p:nvPicPr>
        <p:blipFill>
          <a:blip r:embed="rId3"/>
          <a:stretch>
            <a:fillRect/>
          </a:stretch>
        </p:blipFill>
        <p:spPr>
          <a:xfrm>
            <a:off x="425114" y="1089211"/>
            <a:ext cx="4384623" cy="3350652"/>
          </a:xfrm>
          <a:prstGeom prst="rect">
            <a:avLst/>
          </a:prstGeom>
        </p:spPr>
      </p:pic>
      <p:sp>
        <p:nvSpPr>
          <p:cNvPr id="95" name="Rectangle 94"/>
          <p:cNvSpPr/>
          <p:nvPr/>
        </p:nvSpPr>
        <p:spPr>
          <a:xfrm>
            <a:off x="535397" y="870398"/>
            <a:ext cx="416405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0070C0"/>
                </a:solidFill>
              </a:rPr>
              <a:t>Number of trials to reach proper alignment</a:t>
            </a:r>
          </a:p>
        </p:txBody>
      </p:sp>
      <p:sp>
        <p:nvSpPr>
          <p:cNvPr id="96" name="Rectangle 95"/>
          <p:cNvSpPr/>
          <p:nvPr/>
        </p:nvSpPr>
        <p:spPr>
          <a:xfrm>
            <a:off x="6574912" y="897863"/>
            <a:ext cx="54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a:solidFill>
                  <a:srgbClr val="0070C0"/>
                </a:solidFill>
              </a:rPr>
              <a:t>U</a:t>
            </a:r>
            <a:r>
              <a:rPr lang="en-US" sz="1600" i="1" dirty="0" smtClean="0">
                <a:solidFill>
                  <a:srgbClr val="0070C0"/>
                </a:solidFill>
              </a:rPr>
              <a:t>ser data reception checked with Integrated Logic Analyzer</a:t>
            </a:r>
          </a:p>
        </p:txBody>
      </p:sp>
      <p:pic>
        <p:nvPicPr>
          <p:cNvPr id="4" name="Image 3"/>
          <p:cNvPicPr>
            <a:picLocks noChangeAspect="1"/>
          </p:cNvPicPr>
          <p:nvPr/>
        </p:nvPicPr>
        <p:blipFill rotWithShape="1">
          <a:blip r:embed="rId4"/>
          <a:srcRect r="17559"/>
          <a:stretch/>
        </p:blipFill>
        <p:spPr>
          <a:xfrm>
            <a:off x="5013290" y="1119922"/>
            <a:ext cx="1276880" cy="2783357"/>
          </a:xfrm>
          <a:prstGeom prst="rect">
            <a:avLst/>
          </a:prstGeom>
        </p:spPr>
      </p:pic>
      <p:sp>
        <p:nvSpPr>
          <p:cNvPr id="97" name="Rectangle 96"/>
          <p:cNvSpPr/>
          <p:nvPr/>
        </p:nvSpPr>
        <p:spPr>
          <a:xfrm>
            <a:off x="4963842" y="3901833"/>
            <a:ext cx="6932785" cy="2908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sz="1600" i="1" dirty="0" err="1" smtClean="0">
                <a:solidFill>
                  <a:srgbClr val="0070C0"/>
                </a:solidFill>
              </a:rPr>
              <a:t>Artix</a:t>
            </a:r>
            <a:r>
              <a:rPr lang="en-US" sz="1600" i="1" dirty="0" smtClean="0">
                <a:solidFill>
                  <a:srgbClr val="0070C0"/>
                </a:solidFill>
              </a:rPr>
              <a:t> 7 GTP receiver used for interoperability tests with OSERDESE3 sender</a:t>
            </a:r>
          </a:p>
        </p:txBody>
      </p:sp>
    </p:spTree>
    <p:extLst>
      <p:ext uri="{BB962C8B-B14F-4D97-AF65-F5344CB8AC3E}">
        <p14:creationId xmlns:p14="http://schemas.microsoft.com/office/powerpoint/2010/main" val="24424267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364000"/>
            <a:ext cx="10728325" cy="827999"/>
          </a:xfrm>
        </p:spPr>
        <p:txBody>
          <a:bodyPr>
            <a:normAutofit/>
          </a:bodyPr>
          <a:lstStyle/>
          <a:p>
            <a:pPr lvl="1"/>
            <a:r>
              <a:rPr lang="da-DK" dirty="0" smtClean="0"/>
              <a:t>For precise clock </a:t>
            </a:r>
            <a:r>
              <a:rPr lang="da-DK" dirty="0"/>
              <a:t>distribution </a:t>
            </a:r>
            <a:r>
              <a:rPr lang="da-DK" dirty="0" smtClean="0"/>
              <a:t>applications, logic and clock domain crossings must have fixed latency</a:t>
            </a:r>
          </a:p>
          <a:p>
            <a:pPr marL="0" lvl="1" indent="0">
              <a:buNone/>
            </a:pPr>
            <a:r>
              <a:rPr lang="da-DK" dirty="0" smtClean="0"/>
              <a:t>	</a:t>
            </a:r>
            <a:r>
              <a:rPr lang="da-DK" i="1" dirty="0" smtClean="0">
                <a:solidFill>
                  <a:srgbClr val="E60019"/>
                </a:solidFill>
              </a:rPr>
              <a:t>How can this be implemented?</a:t>
            </a:r>
            <a:endParaRPr lang="da-DK" i="1" dirty="0">
              <a:solidFill>
                <a:srgbClr val="E60019"/>
              </a:solidFill>
            </a:endParaRP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15</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8B/10B Serial Transmission with OSERDESE3</a:t>
            </a:r>
            <a:endParaRPr lang="en-US" dirty="0"/>
          </a:p>
        </p:txBody>
      </p:sp>
      <p:sp>
        <p:nvSpPr>
          <p:cNvPr id="9" name="Espace réservé du contenu 6">
            <a:extLst>
              <a:ext uri="{FF2B5EF4-FFF2-40B4-BE49-F238E27FC236}">
                <a16:creationId xmlns:a16="http://schemas.microsoft.com/office/drawing/2014/main" id="{69904E05-C7BF-272F-1F49-76572513FD57}"/>
              </a:ext>
            </a:extLst>
          </p:cNvPr>
          <p:cNvSpPr txBox="1">
            <a:spLocks/>
          </p:cNvSpPr>
          <p:nvPr/>
        </p:nvSpPr>
        <p:spPr>
          <a:xfrm>
            <a:off x="731838" y="1100524"/>
            <a:ext cx="10728325" cy="1070678"/>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8B/10B is a popular method for serial communication. Supported in FPGA high-speed transceivers</a:t>
            </a:r>
          </a:p>
          <a:p>
            <a:pPr lvl="1"/>
            <a:r>
              <a:rPr lang="da-DK" dirty="0" smtClean="0"/>
              <a:t>FPGA I/O SerDes in most recent devices, e.g. Xilinx UltraScale+, only support serialization factor 2:1, 4:1 and 8:1 but no longer 5:1 or 10:1 (Xilinx 7 family). User has to build the equivalent function in fabric</a:t>
            </a:r>
            <a:endParaRPr lang="da-DK" dirty="0"/>
          </a:p>
        </p:txBody>
      </p:sp>
      <p:grpSp>
        <p:nvGrpSpPr>
          <p:cNvPr id="69" name="Groupe 68"/>
          <p:cNvGrpSpPr/>
          <p:nvPr/>
        </p:nvGrpSpPr>
        <p:grpSpPr>
          <a:xfrm>
            <a:off x="936000" y="2304000"/>
            <a:ext cx="4572000" cy="2448000"/>
            <a:chOff x="936000" y="2556000"/>
            <a:chExt cx="4572000" cy="2448000"/>
          </a:xfrm>
        </p:grpSpPr>
        <p:sp>
          <p:nvSpPr>
            <p:cNvPr id="3" name="Rectangle 2"/>
            <p:cNvSpPr/>
            <p:nvPr/>
          </p:nvSpPr>
          <p:spPr>
            <a:xfrm>
              <a:off x="3636000" y="2880000"/>
              <a:ext cx="72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10:1</a:t>
              </a:r>
            </a:p>
            <a:p>
              <a:pPr algn="ctr"/>
              <a:r>
                <a:rPr lang="en-US" sz="1600" dirty="0" smtClean="0"/>
                <a:t>PISO</a:t>
              </a:r>
            </a:p>
          </p:txBody>
        </p:sp>
        <p:sp>
          <p:nvSpPr>
            <p:cNvPr id="10" name="Rectangle 9"/>
            <p:cNvSpPr/>
            <p:nvPr/>
          </p:nvSpPr>
          <p:spPr>
            <a:xfrm>
              <a:off x="3636000" y="3960000"/>
              <a:ext cx="72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PLL</a:t>
              </a:r>
            </a:p>
          </p:txBody>
        </p:sp>
        <p:cxnSp>
          <p:nvCxnSpPr>
            <p:cNvPr id="11" name="Connecteur droit avec flèche 10"/>
            <p:cNvCxnSpPr>
              <a:stCxn id="10" idx="0"/>
              <a:endCxn id="3" idx="2"/>
            </p:cNvCxnSpPr>
            <p:nvPr/>
          </p:nvCxnSpPr>
          <p:spPr>
            <a:xfrm flipV="1">
              <a:off x="3996000" y="3600000"/>
              <a:ext cx="0" cy="36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204000" y="3636000"/>
              <a:ext cx="79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1250 MHz</a:t>
              </a:r>
            </a:p>
          </p:txBody>
        </p:sp>
        <p:cxnSp>
          <p:nvCxnSpPr>
            <p:cNvPr id="13" name="Connecteur droit avec flèche 12"/>
            <p:cNvCxnSpPr>
              <a:stCxn id="3" idx="3"/>
            </p:cNvCxnSpPr>
            <p:nvPr/>
          </p:nvCxnSpPr>
          <p:spPr>
            <a:xfrm>
              <a:off x="4356000" y="3240000"/>
              <a:ext cx="79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716000" y="2952000"/>
              <a:ext cx="79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a:t>
              </a:r>
              <a:r>
                <a:rPr lang="en-US" sz="1200" dirty="0" err="1" smtClean="0">
                  <a:solidFill>
                    <a:srgbClr val="000000"/>
                  </a:solidFill>
                </a:rPr>
                <a:t>GBd</a:t>
              </a:r>
              <a:endParaRPr lang="en-US" sz="1200" dirty="0" smtClean="0">
                <a:solidFill>
                  <a:srgbClr val="000000"/>
                </a:solidFill>
              </a:endParaRPr>
            </a:p>
          </p:txBody>
        </p:sp>
        <p:sp>
          <p:nvSpPr>
            <p:cNvPr id="18" name="Rectangle 17"/>
            <p:cNvSpPr/>
            <p:nvPr/>
          </p:nvSpPr>
          <p:spPr>
            <a:xfrm>
              <a:off x="2340000" y="2880000"/>
              <a:ext cx="936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8B/10B</a:t>
              </a:r>
            </a:p>
            <a:p>
              <a:pPr algn="ctr"/>
              <a:r>
                <a:rPr lang="en-US" sz="1600" dirty="0" smtClean="0"/>
                <a:t>encoder</a:t>
              </a:r>
            </a:p>
          </p:txBody>
        </p:sp>
        <p:grpSp>
          <p:nvGrpSpPr>
            <p:cNvPr id="22" name="Groupe 21"/>
            <p:cNvGrpSpPr/>
            <p:nvPr/>
          </p:nvGrpSpPr>
          <p:grpSpPr>
            <a:xfrm>
              <a:off x="3276000" y="2988000"/>
              <a:ext cx="360000" cy="324000"/>
              <a:chOff x="2484000" y="2988000"/>
              <a:chExt cx="360000" cy="324000"/>
            </a:xfrm>
          </p:grpSpPr>
          <p:cxnSp>
            <p:nvCxnSpPr>
              <p:cNvPr id="17" name="Connecteur droit avec flèche 16"/>
              <p:cNvCxnSpPr/>
              <p:nvPr/>
            </p:nvCxnSpPr>
            <p:spPr>
              <a:xfrm>
                <a:off x="2484000" y="3240000"/>
                <a:ext cx="3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cteur droit 19"/>
              <p:cNvCxnSpPr/>
              <p:nvPr/>
            </p:nvCxnSpPr>
            <p:spPr>
              <a:xfrm flipH="1">
                <a:off x="2592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2520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10</a:t>
                </a:r>
              </a:p>
            </p:txBody>
          </p:sp>
        </p:grpSp>
        <p:cxnSp>
          <p:nvCxnSpPr>
            <p:cNvPr id="24" name="Connecteur droit avec flèche 23"/>
            <p:cNvCxnSpPr/>
            <p:nvPr/>
          </p:nvCxnSpPr>
          <p:spPr>
            <a:xfrm>
              <a:off x="1764000" y="3240000"/>
              <a:ext cx="576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H="1">
              <a:off x="1944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1872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8</a:t>
              </a:r>
              <a:endParaRPr lang="fr-FR" sz="1200" dirty="0" smtClean="0">
                <a:solidFill>
                  <a:srgbClr val="000000"/>
                </a:solidFill>
              </a:endParaRPr>
            </a:p>
          </p:txBody>
        </p:sp>
        <p:cxnSp>
          <p:nvCxnSpPr>
            <p:cNvPr id="27" name="Connecteur droit avec flèche 26"/>
            <p:cNvCxnSpPr/>
            <p:nvPr/>
          </p:nvCxnSpPr>
          <p:spPr>
            <a:xfrm>
              <a:off x="1764000" y="4320000"/>
              <a:ext cx="187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a:endCxn id="18" idx="2"/>
            </p:cNvCxnSpPr>
            <p:nvPr/>
          </p:nvCxnSpPr>
          <p:spPr>
            <a:xfrm flipV="1">
              <a:off x="2808000" y="3600000"/>
              <a:ext cx="0" cy="72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Rectangle 31"/>
            <p:cNvSpPr/>
            <p:nvPr/>
          </p:nvSpPr>
          <p:spPr>
            <a:xfrm>
              <a:off x="1512000" y="4032000"/>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sp>
          <p:nvSpPr>
            <p:cNvPr id="33" name="Rectangle 32"/>
            <p:cNvSpPr/>
            <p:nvPr/>
          </p:nvSpPr>
          <p:spPr>
            <a:xfrm>
              <a:off x="2160000" y="2736000"/>
              <a:ext cx="2376000" cy="208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36" name="Rectangle 35"/>
            <p:cNvSpPr/>
            <p:nvPr/>
          </p:nvSpPr>
          <p:spPr>
            <a:xfrm>
              <a:off x="2160000" y="4536000"/>
              <a:ext cx="115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err="1" smtClean="0">
                  <a:solidFill>
                    <a:srgbClr val="FF0000"/>
                  </a:solidFill>
                </a:rPr>
                <a:t>GTx</a:t>
              </a:r>
              <a:r>
                <a:rPr lang="en-US" sz="1200" dirty="0" smtClean="0">
                  <a:solidFill>
                    <a:srgbClr val="FF0000"/>
                  </a:solidFill>
                </a:rPr>
                <a:t> Transceiver</a:t>
              </a:r>
            </a:p>
          </p:txBody>
        </p:sp>
        <p:sp>
          <p:nvSpPr>
            <p:cNvPr id="38" name="Rectangle 37"/>
            <p:cNvSpPr/>
            <p:nvPr/>
          </p:nvSpPr>
          <p:spPr>
            <a:xfrm>
              <a:off x="936000" y="2556000"/>
              <a:ext cx="3780000" cy="244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39" name="Rectangle 38"/>
            <p:cNvSpPr/>
            <p:nvPr/>
          </p:nvSpPr>
          <p:spPr>
            <a:xfrm>
              <a:off x="936000" y="471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FPGA fabric</a:t>
              </a:r>
            </a:p>
          </p:txBody>
        </p:sp>
        <p:sp>
          <p:nvSpPr>
            <p:cNvPr id="66" name="Rectangle 65"/>
            <p:cNvSpPr/>
            <p:nvPr/>
          </p:nvSpPr>
          <p:spPr>
            <a:xfrm>
              <a:off x="1332000" y="3060000"/>
              <a:ext cx="432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User</a:t>
              </a:r>
            </a:p>
            <a:p>
              <a:pPr algn="ctr"/>
              <a:r>
                <a:rPr lang="en-US" sz="1200" dirty="0" smtClean="0">
                  <a:solidFill>
                    <a:srgbClr val="000000"/>
                  </a:solidFill>
                </a:rPr>
                <a:t>data</a:t>
              </a:r>
            </a:p>
          </p:txBody>
        </p:sp>
      </p:grpSp>
      <p:grpSp>
        <p:nvGrpSpPr>
          <p:cNvPr id="70" name="Groupe 69"/>
          <p:cNvGrpSpPr/>
          <p:nvPr/>
        </p:nvGrpSpPr>
        <p:grpSpPr>
          <a:xfrm>
            <a:off x="5940000" y="2304000"/>
            <a:ext cx="5076000" cy="2448000"/>
            <a:chOff x="5940000" y="2556000"/>
            <a:chExt cx="5076000" cy="2448000"/>
          </a:xfrm>
        </p:grpSpPr>
        <p:sp>
          <p:nvSpPr>
            <p:cNvPr id="31" name="Rectangle 30"/>
            <p:cNvSpPr/>
            <p:nvPr/>
          </p:nvSpPr>
          <p:spPr>
            <a:xfrm>
              <a:off x="9144000" y="2880000"/>
              <a:ext cx="72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a:t>8</a:t>
              </a:r>
              <a:r>
                <a:rPr lang="en-US" sz="1600" dirty="0" smtClean="0"/>
                <a:t>:1</a:t>
              </a:r>
            </a:p>
            <a:p>
              <a:pPr algn="ctr"/>
              <a:r>
                <a:rPr lang="en-US" sz="1600" dirty="0" smtClean="0"/>
                <a:t>PISO</a:t>
              </a:r>
            </a:p>
          </p:txBody>
        </p:sp>
        <p:sp>
          <p:nvSpPr>
            <p:cNvPr id="34" name="Rectangle 33"/>
            <p:cNvSpPr/>
            <p:nvPr/>
          </p:nvSpPr>
          <p:spPr>
            <a:xfrm>
              <a:off x="7596000" y="3960000"/>
              <a:ext cx="504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PLL</a:t>
              </a:r>
            </a:p>
          </p:txBody>
        </p:sp>
        <p:cxnSp>
          <p:nvCxnSpPr>
            <p:cNvPr id="35" name="Connecteur droit avec flèche 34"/>
            <p:cNvCxnSpPr>
              <a:endCxn id="31" idx="2"/>
            </p:cNvCxnSpPr>
            <p:nvPr/>
          </p:nvCxnSpPr>
          <p:spPr>
            <a:xfrm flipH="1" flipV="1">
              <a:off x="9504000" y="3599999"/>
              <a:ext cx="0" cy="90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7" name="Rectangle 36"/>
            <p:cNvSpPr/>
            <p:nvPr/>
          </p:nvSpPr>
          <p:spPr>
            <a:xfrm>
              <a:off x="8100000" y="4212000"/>
              <a:ext cx="79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1250 MHz</a:t>
              </a:r>
            </a:p>
          </p:txBody>
        </p:sp>
        <p:cxnSp>
          <p:nvCxnSpPr>
            <p:cNvPr id="40" name="Connecteur droit avec flèche 39"/>
            <p:cNvCxnSpPr>
              <a:stCxn id="31" idx="3"/>
            </p:cNvCxnSpPr>
            <p:nvPr/>
          </p:nvCxnSpPr>
          <p:spPr>
            <a:xfrm>
              <a:off x="9864000" y="3240000"/>
              <a:ext cx="79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10224000" y="2952000"/>
              <a:ext cx="79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a:t>
              </a:r>
              <a:r>
                <a:rPr lang="en-US" sz="1200" dirty="0" err="1" smtClean="0">
                  <a:solidFill>
                    <a:srgbClr val="000000"/>
                  </a:solidFill>
                </a:rPr>
                <a:t>GBd</a:t>
              </a:r>
              <a:endParaRPr lang="en-US" sz="1200" dirty="0" smtClean="0">
                <a:solidFill>
                  <a:srgbClr val="000000"/>
                </a:solidFill>
              </a:endParaRPr>
            </a:p>
          </p:txBody>
        </p:sp>
        <p:grpSp>
          <p:nvGrpSpPr>
            <p:cNvPr id="43" name="Groupe 42"/>
            <p:cNvGrpSpPr/>
            <p:nvPr/>
          </p:nvGrpSpPr>
          <p:grpSpPr>
            <a:xfrm>
              <a:off x="8712000" y="2988000"/>
              <a:ext cx="432000" cy="324000"/>
              <a:chOff x="2412000" y="2988000"/>
              <a:chExt cx="432000" cy="324000"/>
            </a:xfrm>
          </p:grpSpPr>
          <p:cxnSp>
            <p:nvCxnSpPr>
              <p:cNvPr id="54" name="Connecteur droit avec flèche 53"/>
              <p:cNvCxnSpPr/>
              <p:nvPr/>
            </p:nvCxnSpPr>
            <p:spPr>
              <a:xfrm>
                <a:off x="2412000" y="3240000"/>
                <a:ext cx="43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Connecteur droit 54"/>
              <p:cNvCxnSpPr/>
              <p:nvPr/>
            </p:nvCxnSpPr>
            <p:spPr>
              <a:xfrm flipH="1">
                <a:off x="2592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Rectangle 55"/>
              <p:cNvSpPr/>
              <p:nvPr/>
            </p:nvSpPr>
            <p:spPr>
              <a:xfrm>
                <a:off x="2520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8</a:t>
                </a:r>
                <a:endParaRPr lang="en-US" sz="1200" dirty="0" smtClean="0">
                  <a:solidFill>
                    <a:srgbClr val="000000"/>
                  </a:solidFill>
                </a:endParaRPr>
              </a:p>
            </p:txBody>
          </p:sp>
        </p:grpSp>
        <p:grpSp>
          <p:nvGrpSpPr>
            <p:cNvPr id="14" name="Groupe 13"/>
            <p:cNvGrpSpPr/>
            <p:nvPr/>
          </p:nvGrpSpPr>
          <p:grpSpPr>
            <a:xfrm>
              <a:off x="6408000" y="2880000"/>
              <a:ext cx="1368000" cy="720000"/>
              <a:chOff x="7236000" y="2880000"/>
              <a:chExt cx="1368000" cy="720000"/>
            </a:xfrm>
          </p:grpSpPr>
          <p:sp>
            <p:nvSpPr>
              <p:cNvPr id="42" name="Rectangle 41"/>
              <p:cNvSpPr/>
              <p:nvPr/>
            </p:nvSpPr>
            <p:spPr>
              <a:xfrm>
                <a:off x="7668000" y="2880000"/>
                <a:ext cx="936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8B/10B</a:t>
                </a:r>
              </a:p>
              <a:p>
                <a:pPr algn="ctr"/>
                <a:r>
                  <a:rPr lang="en-US" sz="1600" dirty="0" smtClean="0"/>
                  <a:t>encoder</a:t>
                </a:r>
              </a:p>
            </p:txBody>
          </p:sp>
          <p:cxnSp>
            <p:nvCxnSpPr>
              <p:cNvPr id="44" name="Connecteur droit avec flèche 43"/>
              <p:cNvCxnSpPr/>
              <p:nvPr/>
            </p:nvCxnSpPr>
            <p:spPr>
              <a:xfrm>
                <a:off x="7236000" y="3240000"/>
                <a:ext cx="43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flipH="1">
                <a:off x="7416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7344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8</a:t>
                </a:r>
                <a:endParaRPr lang="fr-FR" sz="1200" dirty="0" smtClean="0">
                  <a:solidFill>
                    <a:srgbClr val="000000"/>
                  </a:solidFill>
                </a:endParaRPr>
              </a:p>
            </p:txBody>
          </p:sp>
        </p:grpSp>
        <p:cxnSp>
          <p:nvCxnSpPr>
            <p:cNvPr id="47" name="Connecteur droit avec flèche 46"/>
            <p:cNvCxnSpPr/>
            <p:nvPr/>
          </p:nvCxnSpPr>
          <p:spPr>
            <a:xfrm>
              <a:off x="6696000" y="4320000"/>
              <a:ext cx="90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Connecteur droit avec flèche 47"/>
            <p:cNvCxnSpPr/>
            <p:nvPr/>
          </p:nvCxnSpPr>
          <p:spPr>
            <a:xfrm flipV="1">
              <a:off x="7344000" y="3600000"/>
              <a:ext cx="0" cy="72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a:off x="6588000" y="4032000"/>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sp>
          <p:nvSpPr>
            <p:cNvPr id="50" name="Rectangle 49"/>
            <p:cNvSpPr/>
            <p:nvPr/>
          </p:nvSpPr>
          <p:spPr>
            <a:xfrm>
              <a:off x="8784000" y="2736000"/>
              <a:ext cx="1260000" cy="208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51" name="Rectangle 50"/>
            <p:cNvSpPr/>
            <p:nvPr/>
          </p:nvSpPr>
          <p:spPr>
            <a:xfrm>
              <a:off x="8784000" y="453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OSERDESE3</a:t>
              </a:r>
            </a:p>
          </p:txBody>
        </p:sp>
        <p:sp>
          <p:nvSpPr>
            <p:cNvPr id="52" name="Rectangle 51"/>
            <p:cNvSpPr/>
            <p:nvPr/>
          </p:nvSpPr>
          <p:spPr>
            <a:xfrm>
              <a:off x="5940000" y="2556000"/>
              <a:ext cx="4284000" cy="244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53" name="Rectangle 52"/>
            <p:cNvSpPr/>
            <p:nvPr/>
          </p:nvSpPr>
          <p:spPr>
            <a:xfrm>
              <a:off x="5940000" y="471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FPGA fabric</a:t>
              </a:r>
            </a:p>
          </p:txBody>
        </p:sp>
        <p:sp>
          <p:nvSpPr>
            <p:cNvPr id="57" name="Rectangle 56"/>
            <p:cNvSpPr/>
            <p:nvPr/>
          </p:nvSpPr>
          <p:spPr>
            <a:xfrm>
              <a:off x="8136000" y="2880000"/>
              <a:ext cx="576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Gear</a:t>
              </a:r>
            </a:p>
            <a:p>
              <a:pPr algn="ctr"/>
              <a:r>
                <a:rPr lang="en-US" sz="1600" dirty="0" smtClean="0"/>
                <a:t>box</a:t>
              </a:r>
            </a:p>
          </p:txBody>
        </p:sp>
        <p:grpSp>
          <p:nvGrpSpPr>
            <p:cNvPr id="58" name="Groupe 57"/>
            <p:cNvGrpSpPr/>
            <p:nvPr/>
          </p:nvGrpSpPr>
          <p:grpSpPr>
            <a:xfrm>
              <a:off x="7776000" y="2988000"/>
              <a:ext cx="360000" cy="324000"/>
              <a:chOff x="2484000" y="2988000"/>
              <a:chExt cx="360000" cy="324000"/>
            </a:xfrm>
          </p:grpSpPr>
          <p:cxnSp>
            <p:nvCxnSpPr>
              <p:cNvPr id="59" name="Connecteur droit avec flèche 58"/>
              <p:cNvCxnSpPr/>
              <p:nvPr/>
            </p:nvCxnSpPr>
            <p:spPr>
              <a:xfrm>
                <a:off x="2484000" y="3240000"/>
                <a:ext cx="3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59"/>
              <p:cNvCxnSpPr/>
              <p:nvPr/>
            </p:nvCxnSpPr>
            <p:spPr>
              <a:xfrm flipH="1">
                <a:off x="2592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2520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10</a:t>
                </a:r>
              </a:p>
            </p:txBody>
          </p:sp>
        </p:grpSp>
        <p:cxnSp>
          <p:nvCxnSpPr>
            <p:cNvPr id="62" name="Connecteur droit avec flèche 61"/>
            <p:cNvCxnSpPr/>
            <p:nvPr/>
          </p:nvCxnSpPr>
          <p:spPr>
            <a:xfrm>
              <a:off x="8100000" y="4140000"/>
              <a:ext cx="32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8100000" y="4500000"/>
              <a:ext cx="140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8100000" y="3852000"/>
              <a:ext cx="9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b="1" dirty="0" smtClean="0">
                  <a:solidFill>
                    <a:srgbClr val="000000"/>
                  </a:solidFill>
                </a:rPr>
                <a:t>156.25 MHz</a:t>
              </a:r>
            </a:p>
          </p:txBody>
        </p:sp>
        <p:cxnSp>
          <p:nvCxnSpPr>
            <p:cNvPr id="65" name="Connecteur droit avec flèche 64"/>
            <p:cNvCxnSpPr/>
            <p:nvPr/>
          </p:nvCxnSpPr>
          <p:spPr>
            <a:xfrm flipV="1">
              <a:off x="8424000" y="3600000"/>
              <a:ext cx="0" cy="54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7" name="Rectangle 66"/>
            <p:cNvSpPr/>
            <p:nvPr/>
          </p:nvSpPr>
          <p:spPr>
            <a:xfrm>
              <a:off x="5976000" y="3060000"/>
              <a:ext cx="432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User</a:t>
              </a:r>
            </a:p>
            <a:p>
              <a:pPr algn="ctr"/>
              <a:r>
                <a:rPr lang="en-US" sz="1200" dirty="0" smtClean="0">
                  <a:solidFill>
                    <a:srgbClr val="000000"/>
                  </a:solidFill>
                </a:rPr>
                <a:t>data</a:t>
              </a:r>
            </a:p>
          </p:txBody>
        </p:sp>
      </p:grpSp>
      <p:sp>
        <p:nvSpPr>
          <p:cNvPr id="68" name="Rectangle 67"/>
          <p:cNvSpPr/>
          <p:nvPr/>
        </p:nvSpPr>
        <p:spPr>
          <a:xfrm>
            <a:off x="1080000" y="4824000"/>
            <a:ext cx="36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FF0000"/>
                </a:solidFill>
              </a:rPr>
              <a:t>FPGA high speed transceiver scheme</a:t>
            </a:r>
          </a:p>
        </p:txBody>
      </p:sp>
      <p:sp>
        <p:nvSpPr>
          <p:cNvPr id="72" name="Rectangle 71"/>
          <p:cNvSpPr/>
          <p:nvPr/>
        </p:nvSpPr>
        <p:spPr>
          <a:xfrm>
            <a:off x="6336000" y="4824000"/>
            <a:ext cx="36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FF0000"/>
                </a:solidFill>
              </a:rPr>
              <a:t>FPGA ordinary I/O scheme</a:t>
            </a:r>
          </a:p>
        </p:txBody>
      </p:sp>
    </p:spTree>
    <p:extLst>
      <p:ext uri="{BB962C8B-B14F-4D97-AF65-F5344CB8AC3E}">
        <p14:creationId xmlns:p14="http://schemas.microsoft.com/office/powerpoint/2010/main" val="8779239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393853"/>
            <a:ext cx="10728325" cy="784536"/>
          </a:xfrm>
        </p:spPr>
        <p:txBody>
          <a:bodyPr>
            <a:normAutofit/>
          </a:bodyPr>
          <a:lstStyle/>
          <a:p>
            <a:pPr lvl="1"/>
            <a:r>
              <a:rPr lang="da-DK" dirty="0"/>
              <a:t>C</a:t>
            </a:r>
            <a:r>
              <a:rPr lang="da-DK" dirty="0" smtClean="0"/>
              <a:t>locks are edged aligned every 4 periods of clock A (125 MHz) and 5 periods of clock B (156.25 MHz) </a:t>
            </a:r>
            <a:endParaRPr lang="da-DK" dirty="0"/>
          </a:p>
          <a:p>
            <a:pPr lvl="1"/>
            <a:r>
              <a:rPr lang="da-DK" dirty="0" smtClean="0"/>
              <a:t>40 bits parallel data transferred from Register A to B when both clock edges are aligned (31.25 MHz)</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16</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Deterministic Latency 10B-8B Gear Box</a:t>
            </a:r>
            <a:endParaRPr lang="en-US" dirty="0"/>
          </a:p>
        </p:txBody>
      </p:sp>
      <p:sp>
        <p:nvSpPr>
          <p:cNvPr id="9" name="Rectangle 8"/>
          <p:cNvSpPr/>
          <p:nvPr/>
        </p:nvSpPr>
        <p:spPr>
          <a:xfrm>
            <a:off x="2232000" y="2520000"/>
            <a:ext cx="1800000" cy="36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0" name="Rectangle 9"/>
          <p:cNvSpPr/>
          <p:nvPr/>
        </p:nvSpPr>
        <p:spPr>
          <a:xfrm>
            <a:off x="4032000" y="2520000"/>
            <a:ext cx="1800000" cy="36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1" name="Rectangle 10"/>
          <p:cNvSpPr/>
          <p:nvPr/>
        </p:nvSpPr>
        <p:spPr>
          <a:xfrm>
            <a:off x="5832000" y="2520000"/>
            <a:ext cx="1800000" cy="36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2" name="Rectangle 11"/>
          <p:cNvSpPr/>
          <p:nvPr/>
        </p:nvSpPr>
        <p:spPr>
          <a:xfrm>
            <a:off x="7632000" y="2520000"/>
            <a:ext cx="1800000" cy="360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3" name="Rectangle 12"/>
          <p:cNvSpPr/>
          <p:nvPr/>
        </p:nvSpPr>
        <p:spPr>
          <a:xfrm>
            <a:off x="2232000" y="3240000"/>
            <a:ext cx="1440000" cy="360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4" name="Rectangle 13"/>
          <p:cNvSpPr/>
          <p:nvPr/>
        </p:nvSpPr>
        <p:spPr>
          <a:xfrm>
            <a:off x="3672000" y="3240000"/>
            <a:ext cx="1440000" cy="360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5" name="Rectangle 14"/>
          <p:cNvSpPr/>
          <p:nvPr/>
        </p:nvSpPr>
        <p:spPr>
          <a:xfrm>
            <a:off x="5112000" y="3240000"/>
            <a:ext cx="1440000" cy="360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6" name="Rectangle 15"/>
          <p:cNvSpPr/>
          <p:nvPr/>
        </p:nvSpPr>
        <p:spPr>
          <a:xfrm>
            <a:off x="6552000" y="3240000"/>
            <a:ext cx="1440000" cy="360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7" name="Rectangle 16"/>
          <p:cNvSpPr/>
          <p:nvPr/>
        </p:nvSpPr>
        <p:spPr>
          <a:xfrm>
            <a:off x="7992000" y="3240000"/>
            <a:ext cx="1440000" cy="360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8" name="Rectangle 17"/>
          <p:cNvSpPr/>
          <p:nvPr/>
        </p:nvSpPr>
        <p:spPr>
          <a:xfrm>
            <a:off x="2232000" y="180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8B-10B Encoder</a:t>
            </a:r>
          </a:p>
        </p:txBody>
      </p:sp>
      <p:grpSp>
        <p:nvGrpSpPr>
          <p:cNvPr id="24" name="Groupe 23"/>
          <p:cNvGrpSpPr/>
          <p:nvPr/>
        </p:nvGrpSpPr>
        <p:grpSpPr>
          <a:xfrm>
            <a:off x="2952000" y="2124000"/>
            <a:ext cx="252000" cy="396000"/>
            <a:chOff x="2952000" y="1548000"/>
            <a:chExt cx="252000" cy="396000"/>
          </a:xfrm>
        </p:grpSpPr>
        <p:cxnSp>
          <p:nvCxnSpPr>
            <p:cNvPr id="19" name="Connecteur droit avec flèche 18"/>
            <p:cNvCxnSpPr>
              <a:stCxn id="18" idx="2"/>
              <a:endCxn id="9" idx="0"/>
            </p:cNvCxnSpPr>
            <p:nvPr/>
          </p:nvCxnSpPr>
          <p:spPr>
            <a:xfrm>
              <a:off x="3132000" y="1584000"/>
              <a:ext cx="0" cy="36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flipH="1">
              <a:off x="3060000" y="1656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952000" y="1548000"/>
              <a:ext cx="18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smtClean="0">
                  <a:solidFill>
                    <a:srgbClr val="000000"/>
                  </a:solidFill>
                </a:rPr>
                <a:t>10</a:t>
              </a:r>
            </a:p>
          </p:txBody>
        </p:sp>
      </p:grpSp>
      <p:grpSp>
        <p:nvGrpSpPr>
          <p:cNvPr id="25" name="Groupe 24"/>
          <p:cNvGrpSpPr/>
          <p:nvPr/>
        </p:nvGrpSpPr>
        <p:grpSpPr>
          <a:xfrm>
            <a:off x="2952000" y="1404000"/>
            <a:ext cx="252000" cy="396000"/>
            <a:chOff x="2952000" y="1548000"/>
            <a:chExt cx="252000" cy="396000"/>
          </a:xfrm>
        </p:grpSpPr>
        <p:cxnSp>
          <p:nvCxnSpPr>
            <p:cNvPr id="26" name="Connecteur droit avec flèche 25"/>
            <p:cNvCxnSpPr/>
            <p:nvPr/>
          </p:nvCxnSpPr>
          <p:spPr>
            <a:xfrm>
              <a:off x="3132000" y="1584000"/>
              <a:ext cx="0" cy="36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cteur droit 26"/>
            <p:cNvCxnSpPr/>
            <p:nvPr/>
          </p:nvCxnSpPr>
          <p:spPr>
            <a:xfrm flipH="1">
              <a:off x="3060000" y="1656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28" name="Rectangle 27"/>
            <p:cNvSpPr/>
            <p:nvPr/>
          </p:nvSpPr>
          <p:spPr>
            <a:xfrm>
              <a:off x="2952000" y="1548000"/>
              <a:ext cx="18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8</a:t>
              </a:r>
              <a:endParaRPr lang="fr-FR" sz="1200" dirty="0" smtClean="0">
                <a:solidFill>
                  <a:srgbClr val="000000"/>
                </a:solidFill>
              </a:endParaRPr>
            </a:p>
          </p:txBody>
        </p:sp>
      </p:grpSp>
      <p:grpSp>
        <p:nvGrpSpPr>
          <p:cNvPr id="30" name="Groupe 29"/>
          <p:cNvGrpSpPr/>
          <p:nvPr/>
        </p:nvGrpSpPr>
        <p:grpSpPr>
          <a:xfrm>
            <a:off x="5652000" y="2844000"/>
            <a:ext cx="252000" cy="396000"/>
            <a:chOff x="2952000" y="1548000"/>
            <a:chExt cx="252000" cy="396000"/>
          </a:xfrm>
        </p:grpSpPr>
        <p:cxnSp>
          <p:nvCxnSpPr>
            <p:cNvPr id="31" name="Connecteur droit avec flèche 30"/>
            <p:cNvCxnSpPr/>
            <p:nvPr/>
          </p:nvCxnSpPr>
          <p:spPr>
            <a:xfrm>
              <a:off x="3132000" y="1584000"/>
              <a:ext cx="0" cy="36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cteur droit 31"/>
            <p:cNvCxnSpPr/>
            <p:nvPr/>
          </p:nvCxnSpPr>
          <p:spPr>
            <a:xfrm flipH="1">
              <a:off x="3060000" y="1656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952000" y="1548000"/>
              <a:ext cx="18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4</a:t>
              </a:r>
              <a:r>
                <a:rPr lang="fr-FR" sz="1200" dirty="0" smtClean="0">
                  <a:solidFill>
                    <a:srgbClr val="000000"/>
                  </a:solidFill>
                </a:rPr>
                <a:t>0</a:t>
              </a:r>
            </a:p>
          </p:txBody>
        </p:sp>
      </p:grpSp>
      <p:cxnSp>
        <p:nvCxnSpPr>
          <p:cNvPr id="34" name="Connecteur droit avec flèche 33"/>
          <p:cNvCxnSpPr/>
          <p:nvPr/>
        </p:nvCxnSpPr>
        <p:spPr>
          <a:xfrm>
            <a:off x="1872000" y="2700000"/>
            <a:ext cx="3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1152000" y="2052000"/>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cxnSp>
        <p:nvCxnSpPr>
          <p:cNvPr id="36" name="Connecteur droit avec flèche 35"/>
          <p:cNvCxnSpPr/>
          <p:nvPr/>
        </p:nvCxnSpPr>
        <p:spPr>
          <a:xfrm>
            <a:off x="1872000" y="1980000"/>
            <a:ext cx="3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cteur droit avec flèche 36"/>
          <p:cNvCxnSpPr/>
          <p:nvPr/>
        </p:nvCxnSpPr>
        <p:spPr>
          <a:xfrm>
            <a:off x="1152000" y="2340000"/>
            <a:ext cx="72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38" name="Connecteur droit avec flèche 37"/>
          <p:cNvCxnSpPr/>
          <p:nvPr/>
        </p:nvCxnSpPr>
        <p:spPr>
          <a:xfrm>
            <a:off x="1872000" y="1980000"/>
            <a:ext cx="0" cy="72000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628000" y="1152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User data</a:t>
            </a:r>
          </a:p>
        </p:txBody>
      </p:sp>
      <p:grpSp>
        <p:nvGrpSpPr>
          <p:cNvPr id="40" name="Groupe 39"/>
          <p:cNvGrpSpPr/>
          <p:nvPr/>
        </p:nvGrpSpPr>
        <p:grpSpPr>
          <a:xfrm>
            <a:off x="8568000" y="3564000"/>
            <a:ext cx="252000" cy="396000"/>
            <a:chOff x="2952000" y="1548000"/>
            <a:chExt cx="252000" cy="396000"/>
          </a:xfrm>
          <a:noFill/>
        </p:grpSpPr>
        <p:cxnSp>
          <p:nvCxnSpPr>
            <p:cNvPr id="41" name="Connecteur droit avec flèche 40"/>
            <p:cNvCxnSpPr/>
            <p:nvPr/>
          </p:nvCxnSpPr>
          <p:spPr>
            <a:xfrm>
              <a:off x="3132000" y="1584000"/>
              <a:ext cx="0" cy="360000"/>
            </a:xfrm>
            <a:prstGeom prst="straightConnector1">
              <a:avLst/>
            </a:prstGeom>
            <a:grpFill/>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H="1">
              <a:off x="3060000" y="1656000"/>
              <a:ext cx="144000" cy="144000"/>
            </a:xfrm>
            <a:prstGeom prst="line">
              <a:avLst/>
            </a:prstGeom>
            <a:grpFill/>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43" name="Rectangle 42"/>
            <p:cNvSpPr/>
            <p:nvPr/>
          </p:nvSpPr>
          <p:spPr>
            <a:xfrm>
              <a:off x="2952000" y="1548000"/>
              <a:ext cx="180000" cy="2880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8</a:t>
              </a:r>
              <a:endParaRPr lang="fr-FR" sz="1200" dirty="0" smtClean="0">
                <a:solidFill>
                  <a:srgbClr val="000000"/>
                </a:solidFill>
              </a:endParaRPr>
            </a:p>
          </p:txBody>
        </p:sp>
      </p:grpSp>
      <p:sp>
        <p:nvSpPr>
          <p:cNvPr id="44" name="Rectangle 43"/>
          <p:cNvSpPr/>
          <p:nvPr/>
        </p:nvSpPr>
        <p:spPr>
          <a:xfrm>
            <a:off x="8028000" y="396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8:1 PISO</a:t>
            </a:r>
          </a:p>
        </p:txBody>
      </p:sp>
      <p:cxnSp>
        <p:nvCxnSpPr>
          <p:cNvPr id="45" name="Connecteur droit avec flèche 44"/>
          <p:cNvCxnSpPr/>
          <p:nvPr/>
        </p:nvCxnSpPr>
        <p:spPr>
          <a:xfrm>
            <a:off x="1872000" y="3420000"/>
            <a:ext cx="36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936000" y="3276000"/>
            <a:ext cx="93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156.25 MHz</a:t>
            </a:r>
          </a:p>
        </p:txBody>
      </p:sp>
      <p:cxnSp>
        <p:nvCxnSpPr>
          <p:cNvPr id="47" name="Connecteur droit avec flèche 46"/>
          <p:cNvCxnSpPr/>
          <p:nvPr/>
        </p:nvCxnSpPr>
        <p:spPr>
          <a:xfrm>
            <a:off x="7668000" y="4140000"/>
            <a:ext cx="36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p:cNvSpPr/>
          <p:nvPr/>
        </p:nvSpPr>
        <p:spPr>
          <a:xfrm>
            <a:off x="6552000" y="3996000"/>
            <a:ext cx="108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625 MHz DDR</a:t>
            </a:r>
          </a:p>
        </p:txBody>
      </p:sp>
      <p:sp>
        <p:nvSpPr>
          <p:cNvPr id="49" name="Rectangle 48"/>
          <p:cNvSpPr/>
          <p:nvPr/>
        </p:nvSpPr>
        <p:spPr>
          <a:xfrm>
            <a:off x="9432000" y="2520000"/>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40-bit Register A</a:t>
            </a:r>
          </a:p>
          <a:p>
            <a:pPr algn="ctr"/>
            <a:r>
              <a:rPr lang="en-US" sz="1200" dirty="0" smtClean="0">
                <a:solidFill>
                  <a:srgbClr val="000000"/>
                </a:solidFill>
              </a:rPr>
              <a:t>Shifts by 10 bits every 8 ns</a:t>
            </a:r>
          </a:p>
        </p:txBody>
      </p:sp>
      <p:sp>
        <p:nvSpPr>
          <p:cNvPr id="50" name="Rectangle 49"/>
          <p:cNvSpPr/>
          <p:nvPr/>
        </p:nvSpPr>
        <p:spPr>
          <a:xfrm>
            <a:off x="9432000" y="3240000"/>
            <a:ext cx="21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40-bit Register B</a:t>
            </a:r>
          </a:p>
          <a:p>
            <a:pPr algn="ctr"/>
            <a:r>
              <a:rPr lang="en-US" sz="1200" dirty="0" smtClean="0">
                <a:solidFill>
                  <a:srgbClr val="000000"/>
                </a:solidFill>
              </a:rPr>
              <a:t>Shifts by 8 bits every 6.4 ns</a:t>
            </a:r>
          </a:p>
        </p:txBody>
      </p:sp>
      <p:cxnSp>
        <p:nvCxnSpPr>
          <p:cNvPr id="51" name="Connecteur droit avec flèche 50"/>
          <p:cNvCxnSpPr/>
          <p:nvPr/>
        </p:nvCxnSpPr>
        <p:spPr>
          <a:xfrm>
            <a:off x="9468000" y="4140000"/>
            <a:ext cx="36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9828000" y="3996000"/>
            <a:ext cx="72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a:t>
            </a:r>
            <a:r>
              <a:rPr lang="en-US" sz="1200" dirty="0" err="1" smtClean="0">
                <a:solidFill>
                  <a:srgbClr val="000000"/>
                </a:solidFill>
              </a:rPr>
              <a:t>GBd</a:t>
            </a:r>
            <a:endParaRPr lang="en-US" sz="1200" dirty="0" smtClean="0">
              <a:solidFill>
                <a:srgbClr val="000000"/>
              </a:solidFill>
            </a:endParaRPr>
          </a:p>
        </p:txBody>
      </p:sp>
      <p:sp>
        <p:nvSpPr>
          <p:cNvPr id="171" name="Rectangle 170"/>
          <p:cNvSpPr/>
          <p:nvPr/>
        </p:nvSpPr>
        <p:spPr>
          <a:xfrm>
            <a:off x="1548000" y="4464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r>
              <a:rPr lang="en-US" sz="1200" dirty="0" smtClean="0">
                <a:solidFill>
                  <a:srgbClr val="FF0000"/>
                </a:solidFill>
              </a:rPr>
              <a:t>CLK_125</a:t>
            </a:r>
          </a:p>
        </p:txBody>
      </p:sp>
      <p:sp>
        <p:nvSpPr>
          <p:cNvPr id="172" name="Rectangle 171"/>
          <p:cNvSpPr/>
          <p:nvPr/>
        </p:nvSpPr>
        <p:spPr>
          <a:xfrm>
            <a:off x="1548000" y="489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r>
              <a:rPr lang="en-US" sz="1200" dirty="0" smtClean="0">
                <a:solidFill>
                  <a:srgbClr val="0070C0"/>
                </a:solidFill>
              </a:rPr>
              <a:t>CLK_156_25</a:t>
            </a:r>
          </a:p>
        </p:txBody>
      </p:sp>
      <p:grpSp>
        <p:nvGrpSpPr>
          <p:cNvPr id="571" name="Groupe 570"/>
          <p:cNvGrpSpPr/>
          <p:nvPr/>
        </p:nvGrpSpPr>
        <p:grpSpPr>
          <a:xfrm>
            <a:off x="2412000" y="1044000"/>
            <a:ext cx="1440000" cy="4140000"/>
            <a:chOff x="2412000" y="1044000"/>
            <a:chExt cx="1440000" cy="4140000"/>
          </a:xfrm>
        </p:grpSpPr>
        <p:sp>
          <p:nvSpPr>
            <p:cNvPr id="572" name="Rectangle 571"/>
            <p:cNvSpPr/>
            <p:nvPr/>
          </p:nvSpPr>
          <p:spPr>
            <a:xfrm>
              <a:off x="2412000"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0</a:t>
              </a:r>
            </a:p>
          </p:txBody>
        </p:sp>
        <p:grpSp>
          <p:nvGrpSpPr>
            <p:cNvPr id="573" name="Groupe 572"/>
            <p:cNvGrpSpPr/>
            <p:nvPr/>
          </p:nvGrpSpPr>
          <p:grpSpPr>
            <a:xfrm>
              <a:off x="2555999" y="4464001"/>
              <a:ext cx="720000" cy="288000"/>
              <a:chOff x="2196000" y="4284000"/>
              <a:chExt cx="720000" cy="288000"/>
            </a:xfrm>
          </p:grpSpPr>
          <p:cxnSp>
            <p:nvCxnSpPr>
              <p:cNvPr id="580" name="Connecteur droit 579"/>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1" name="Connecteur droit 580"/>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2" name="Connecteur droit 581"/>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83" name="Connecteur droit 582"/>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84" name="Rectangle 583"/>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-1</a:t>
                </a:r>
              </a:p>
            </p:txBody>
          </p:sp>
        </p:grpSp>
        <p:grpSp>
          <p:nvGrpSpPr>
            <p:cNvPr id="574" name="Groupe 573"/>
            <p:cNvGrpSpPr/>
            <p:nvPr/>
          </p:nvGrpSpPr>
          <p:grpSpPr>
            <a:xfrm>
              <a:off x="2771996" y="4896000"/>
              <a:ext cx="576001" cy="288000"/>
              <a:chOff x="2196000" y="4716000"/>
              <a:chExt cx="576001" cy="288000"/>
            </a:xfrm>
          </p:grpSpPr>
          <p:cxnSp>
            <p:nvCxnSpPr>
              <p:cNvPr id="575" name="Connecteur droit 574"/>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6" name="Connecteur droit 575"/>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7" name="Connecteur droit 576"/>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78" name="Connecteur droit 577"/>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579" name="Rectangle 578"/>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70C0"/>
                    </a:solidFill>
                  </a:rPr>
                  <a:t>-1</a:t>
                </a:r>
              </a:p>
            </p:txBody>
          </p:sp>
        </p:grpSp>
      </p:grpSp>
      <p:grpSp>
        <p:nvGrpSpPr>
          <p:cNvPr id="585" name="Groupe 584"/>
          <p:cNvGrpSpPr/>
          <p:nvPr/>
        </p:nvGrpSpPr>
        <p:grpSpPr>
          <a:xfrm>
            <a:off x="2232000" y="1044000"/>
            <a:ext cx="1800000" cy="4139999"/>
            <a:chOff x="2232000" y="1044000"/>
            <a:chExt cx="1800000" cy="4139999"/>
          </a:xfrm>
        </p:grpSpPr>
        <p:sp>
          <p:nvSpPr>
            <p:cNvPr id="586" name="Rectangle 585"/>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0</a:t>
              </a:r>
            </a:p>
          </p:txBody>
        </p:sp>
        <p:sp>
          <p:nvSpPr>
            <p:cNvPr id="587" name="Rectangle 586"/>
            <p:cNvSpPr/>
            <p:nvPr/>
          </p:nvSpPr>
          <p:spPr>
            <a:xfrm>
              <a:off x="2412000"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1</a:t>
              </a:r>
            </a:p>
          </p:txBody>
        </p:sp>
        <p:grpSp>
          <p:nvGrpSpPr>
            <p:cNvPr id="588" name="Groupe 587"/>
            <p:cNvGrpSpPr/>
            <p:nvPr/>
          </p:nvGrpSpPr>
          <p:grpSpPr>
            <a:xfrm>
              <a:off x="3275999" y="4464001"/>
              <a:ext cx="720000" cy="288000"/>
              <a:chOff x="2196000" y="4284000"/>
              <a:chExt cx="720000" cy="288000"/>
            </a:xfrm>
          </p:grpSpPr>
          <p:cxnSp>
            <p:nvCxnSpPr>
              <p:cNvPr id="595" name="Connecteur droit 594"/>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6" name="Connecteur droit 595"/>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7" name="Connecteur droit 596"/>
              <p:cNvCxnSpPr/>
              <p:nvPr/>
            </p:nvCxnSpPr>
            <p:spPr>
              <a:xfrm flipH="1" flipV="1">
                <a:off x="2556000" y="4284000"/>
                <a:ext cx="0" cy="28800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98" name="Connecteur droit 597"/>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99" name="Rectangle 598"/>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0</a:t>
                </a:r>
                <a:endParaRPr lang="en-US" sz="1200" dirty="0" smtClean="0">
                  <a:solidFill>
                    <a:srgbClr val="FF0000"/>
                  </a:solidFill>
                </a:endParaRPr>
              </a:p>
            </p:txBody>
          </p:sp>
        </p:grpSp>
        <p:grpSp>
          <p:nvGrpSpPr>
            <p:cNvPr id="589" name="Groupe 588"/>
            <p:cNvGrpSpPr/>
            <p:nvPr/>
          </p:nvGrpSpPr>
          <p:grpSpPr>
            <a:xfrm>
              <a:off x="3347998" y="4895999"/>
              <a:ext cx="576001" cy="288000"/>
              <a:chOff x="2196000" y="4716000"/>
              <a:chExt cx="576001" cy="288000"/>
            </a:xfrm>
          </p:grpSpPr>
          <p:cxnSp>
            <p:nvCxnSpPr>
              <p:cNvPr id="590" name="Connecteur droit 589"/>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1" name="Connecteur droit 590"/>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592" name="Connecteur droit 591"/>
              <p:cNvCxnSpPr/>
              <p:nvPr/>
            </p:nvCxnSpPr>
            <p:spPr>
              <a:xfrm flipH="1" flipV="1">
                <a:off x="2484001" y="4716000"/>
                <a:ext cx="0" cy="288000"/>
              </a:xfrm>
              <a:prstGeom prst="line">
                <a:avLst/>
              </a:prstGeom>
              <a:ln w="50800">
                <a:solidFill>
                  <a:srgbClr val="0070C0"/>
                </a:solidFill>
              </a:ln>
            </p:spPr>
            <p:style>
              <a:lnRef idx="1">
                <a:schemeClr val="accent1"/>
              </a:lnRef>
              <a:fillRef idx="0">
                <a:schemeClr val="accent1"/>
              </a:fillRef>
              <a:effectRef idx="0">
                <a:schemeClr val="accent1"/>
              </a:effectRef>
              <a:fontRef idx="minor">
                <a:schemeClr val="tx1"/>
              </a:fontRef>
            </p:style>
          </p:cxnSp>
          <p:sp>
            <p:nvSpPr>
              <p:cNvPr id="593" name="Rectangle 592"/>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0</a:t>
                </a:r>
                <a:endParaRPr lang="en-US" sz="1200" dirty="0" smtClean="0">
                  <a:solidFill>
                    <a:srgbClr val="0070C0"/>
                  </a:solidFill>
                </a:endParaRPr>
              </a:p>
            </p:txBody>
          </p:sp>
          <p:cxnSp>
            <p:nvCxnSpPr>
              <p:cNvPr id="594" name="Connecteur droit 593"/>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600" name="Groupe 599"/>
          <p:cNvGrpSpPr/>
          <p:nvPr/>
        </p:nvGrpSpPr>
        <p:grpSpPr>
          <a:xfrm>
            <a:off x="2232000" y="1044000"/>
            <a:ext cx="3600000" cy="4140001"/>
            <a:chOff x="2232000" y="1044000"/>
            <a:chExt cx="3600000" cy="4140001"/>
          </a:xfrm>
        </p:grpSpPr>
        <p:sp>
          <p:nvSpPr>
            <p:cNvPr id="601" name="Rectangle 600"/>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1</a:t>
              </a:r>
            </a:p>
          </p:txBody>
        </p:sp>
        <p:sp>
          <p:nvSpPr>
            <p:cNvPr id="602" name="Rectangle 601"/>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2</a:t>
              </a:r>
            </a:p>
          </p:txBody>
        </p:sp>
        <p:sp>
          <p:nvSpPr>
            <p:cNvPr id="603" name="Rectangle 602"/>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0</a:t>
              </a:r>
            </a:p>
          </p:txBody>
        </p:sp>
        <p:grpSp>
          <p:nvGrpSpPr>
            <p:cNvPr id="604" name="Groupe 603"/>
            <p:cNvGrpSpPr/>
            <p:nvPr/>
          </p:nvGrpSpPr>
          <p:grpSpPr>
            <a:xfrm>
              <a:off x="3996000" y="4464000"/>
              <a:ext cx="720000" cy="288000"/>
              <a:chOff x="2196000" y="4284000"/>
              <a:chExt cx="720000" cy="288000"/>
            </a:xfrm>
          </p:grpSpPr>
          <p:cxnSp>
            <p:nvCxnSpPr>
              <p:cNvPr id="611" name="Connecteur droit 610"/>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2" name="Connecteur droit 611"/>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3" name="Connecteur droit 612"/>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14" name="Connecteur droit 613"/>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15" name="Rectangle 614"/>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1</a:t>
                </a:r>
              </a:p>
            </p:txBody>
          </p:sp>
        </p:grpSp>
        <p:grpSp>
          <p:nvGrpSpPr>
            <p:cNvPr id="605" name="Groupe 604"/>
            <p:cNvGrpSpPr/>
            <p:nvPr/>
          </p:nvGrpSpPr>
          <p:grpSpPr>
            <a:xfrm>
              <a:off x="3923999" y="4896001"/>
              <a:ext cx="576001" cy="288000"/>
              <a:chOff x="2196000" y="4716000"/>
              <a:chExt cx="576001" cy="288000"/>
            </a:xfrm>
          </p:grpSpPr>
          <p:cxnSp>
            <p:nvCxnSpPr>
              <p:cNvPr id="606" name="Connecteur droit 605"/>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7" name="Connecteur droit 606"/>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8" name="Connecteur droit 607"/>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09" name="Connecteur droit 608"/>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10" name="Rectangle 609"/>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1</a:t>
                </a:r>
                <a:endParaRPr lang="en-US" sz="1200" dirty="0" smtClean="0">
                  <a:solidFill>
                    <a:srgbClr val="0070C0"/>
                  </a:solidFill>
                </a:endParaRPr>
              </a:p>
            </p:txBody>
          </p:sp>
        </p:grpSp>
      </p:grpSp>
      <p:grpSp>
        <p:nvGrpSpPr>
          <p:cNvPr id="616" name="Groupe 615"/>
          <p:cNvGrpSpPr/>
          <p:nvPr/>
        </p:nvGrpSpPr>
        <p:grpSpPr>
          <a:xfrm>
            <a:off x="2232000" y="1044000"/>
            <a:ext cx="5400000" cy="4140001"/>
            <a:chOff x="2232000" y="1044000"/>
            <a:chExt cx="5400000" cy="4140001"/>
          </a:xfrm>
        </p:grpSpPr>
        <p:sp>
          <p:nvSpPr>
            <p:cNvPr id="617" name="Rectangle 616"/>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0</a:t>
              </a:r>
            </a:p>
          </p:txBody>
        </p:sp>
        <p:sp>
          <p:nvSpPr>
            <p:cNvPr id="618" name="Rectangle 617"/>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2</a:t>
              </a:r>
            </a:p>
          </p:txBody>
        </p:sp>
        <p:sp>
          <p:nvSpPr>
            <p:cNvPr id="619" name="Rectangle 618"/>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3</a:t>
              </a:r>
            </a:p>
          </p:txBody>
        </p:sp>
        <p:sp>
          <p:nvSpPr>
            <p:cNvPr id="620" name="Rectangle 619"/>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1</a:t>
              </a:r>
            </a:p>
          </p:txBody>
        </p:sp>
        <p:grpSp>
          <p:nvGrpSpPr>
            <p:cNvPr id="621" name="Groupe 620"/>
            <p:cNvGrpSpPr/>
            <p:nvPr/>
          </p:nvGrpSpPr>
          <p:grpSpPr>
            <a:xfrm>
              <a:off x="5076000" y="4896001"/>
              <a:ext cx="576001" cy="288000"/>
              <a:chOff x="2196000" y="4716000"/>
              <a:chExt cx="576001" cy="288000"/>
            </a:xfrm>
          </p:grpSpPr>
          <p:cxnSp>
            <p:nvCxnSpPr>
              <p:cNvPr id="634" name="Connecteur droit 633"/>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5" name="Connecteur droit 634"/>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6" name="Connecteur droit 635"/>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7" name="Connecteur droit 636"/>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38" name="Rectangle 637"/>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3</a:t>
                </a:r>
                <a:endParaRPr lang="en-US" sz="1200" dirty="0" smtClean="0">
                  <a:solidFill>
                    <a:srgbClr val="0070C0"/>
                  </a:solidFill>
                </a:endParaRPr>
              </a:p>
            </p:txBody>
          </p:sp>
        </p:grpSp>
        <p:grpSp>
          <p:nvGrpSpPr>
            <p:cNvPr id="622" name="Groupe 621"/>
            <p:cNvGrpSpPr/>
            <p:nvPr/>
          </p:nvGrpSpPr>
          <p:grpSpPr>
            <a:xfrm>
              <a:off x="4715999" y="4463999"/>
              <a:ext cx="720000" cy="288000"/>
              <a:chOff x="2196000" y="4284000"/>
              <a:chExt cx="720000" cy="288000"/>
            </a:xfrm>
          </p:grpSpPr>
          <p:cxnSp>
            <p:nvCxnSpPr>
              <p:cNvPr id="629" name="Connecteur droit 628"/>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0" name="Connecteur droit 629"/>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1" name="Connecteur droit 630"/>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32" name="Connecteur droit 631"/>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33" name="Rectangle 632"/>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2</a:t>
                </a:r>
              </a:p>
            </p:txBody>
          </p:sp>
        </p:grpSp>
        <p:grpSp>
          <p:nvGrpSpPr>
            <p:cNvPr id="623" name="Groupe 622"/>
            <p:cNvGrpSpPr/>
            <p:nvPr/>
          </p:nvGrpSpPr>
          <p:grpSpPr>
            <a:xfrm>
              <a:off x="4499998" y="4896001"/>
              <a:ext cx="576001" cy="288000"/>
              <a:chOff x="2196000" y="4716000"/>
              <a:chExt cx="576001" cy="288000"/>
            </a:xfrm>
          </p:grpSpPr>
          <p:cxnSp>
            <p:nvCxnSpPr>
              <p:cNvPr id="624" name="Connecteur droit 623"/>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5" name="Connecteur droit 624"/>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6" name="Connecteur droit 625"/>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27" name="Connecteur droit 626"/>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28" name="Rectangle 627"/>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70C0"/>
                    </a:solidFill>
                  </a:rPr>
                  <a:t>2</a:t>
                </a:r>
              </a:p>
            </p:txBody>
          </p:sp>
        </p:grpSp>
      </p:grpSp>
      <p:grpSp>
        <p:nvGrpSpPr>
          <p:cNvPr id="639" name="Groupe 638"/>
          <p:cNvGrpSpPr/>
          <p:nvPr/>
        </p:nvGrpSpPr>
        <p:grpSpPr>
          <a:xfrm>
            <a:off x="2232000" y="1044000"/>
            <a:ext cx="7200000" cy="4140169"/>
            <a:chOff x="2232000" y="1044000"/>
            <a:chExt cx="7200000" cy="4140169"/>
          </a:xfrm>
        </p:grpSpPr>
        <p:sp>
          <p:nvSpPr>
            <p:cNvPr id="640" name="Rectangle 639"/>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1</a:t>
              </a:r>
            </a:p>
          </p:txBody>
        </p:sp>
        <p:sp>
          <p:nvSpPr>
            <p:cNvPr id="641" name="Rectangle 640"/>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3</a:t>
              </a:r>
            </a:p>
          </p:txBody>
        </p:sp>
        <p:sp>
          <p:nvSpPr>
            <p:cNvPr id="642" name="Rectangle 641"/>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4</a:t>
              </a:r>
            </a:p>
          </p:txBody>
        </p:sp>
        <p:sp>
          <p:nvSpPr>
            <p:cNvPr id="643" name="Rectangle 642"/>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2</a:t>
              </a:r>
            </a:p>
          </p:txBody>
        </p:sp>
        <p:sp>
          <p:nvSpPr>
            <p:cNvPr id="644" name="Rectangle 643"/>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0</a:t>
              </a:r>
            </a:p>
          </p:txBody>
        </p:sp>
        <p:grpSp>
          <p:nvGrpSpPr>
            <p:cNvPr id="645" name="Groupe 644"/>
            <p:cNvGrpSpPr/>
            <p:nvPr/>
          </p:nvGrpSpPr>
          <p:grpSpPr>
            <a:xfrm>
              <a:off x="5652000" y="4896169"/>
              <a:ext cx="576001" cy="288000"/>
              <a:chOff x="2196000" y="4716000"/>
              <a:chExt cx="576001" cy="288000"/>
            </a:xfrm>
          </p:grpSpPr>
          <p:cxnSp>
            <p:nvCxnSpPr>
              <p:cNvPr id="652" name="Connecteur droit 651"/>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3" name="Connecteur droit 652"/>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4" name="Connecteur droit 653"/>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5" name="Connecteur droit 654"/>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656" name="Rectangle 655"/>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70C0"/>
                    </a:solidFill>
                  </a:rPr>
                  <a:t>4</a:t>
                </a:r>
              </a:p>
            </p:txBody>
          </p:sp>
        </p:grpSp>
        <p:grpSp>
          <p:nvGrpSpPr>
            <p:cNvPr id="646" name="Groupe 645"/>
            <p:cNvGrpSpPr/>
            <p:nvPr/>
          </p:nvGrpSpPr>
          <p:grpSpPr>
            <a:xfrm>
              <a:off x="5436000" y="4464000"/>
              <a:ext cx="720000" cy="288000"/>
              <a:chOff x="2196000" y="4284000"/>
              <a:chExt cx="720000" cy="288000"/>
            </a:xfrm>
          </p:grpSpPr>
          <p:cxnSp>
            <p:nvCxnSpPr>
              <p:cNvPr id="647" name="Connecteur droit 646"/>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48" name="Connecteur droit 647"/>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49" name="Connecteur droit 648"/>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50" name="Connecteur droit 649"/>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51" name="Rectangle 650"/>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3</a:t>
                </a:r>
                <a:endParaRPr lang="en-US" sz="1200" dirty="0" smtClean="0">
                  <a:solidFill>
                    <a:srgbClr val="FF0000"/>
                  </a:solidFill>
                </a:endParaRPr>
              </a:p>
            </p:txBody>
          </p:sp>
        </p:grpSp>
      </p:grpSp>
      <p:grpSp>
        <p:nvGrpSpPr>
          <p:cNvPr id="657" name="Groupe 656"/>
          <p:cNvGrpSpPr/>
          <p:nvPr/>
        </p:nvGrpSpPr>
        <p:grpSpPr>
          <a:xfrm>
            <a:off x="2232000" y="1044000"/>
            <a:ext cx="7200000" cy="4140001"/>
            <a:chOff x="2232000" y="1044000"/>
            <a:chExt cx="7200000" cy="4140001"/>
          </a:xfrm>
        </p:grpSpPr>
        <p:grpSp>
          <p:nvGrpSpPr>
            <p:cNvPr id="658" name="Groupe 657"/>
            <p:cNvGrpSpPr/>
            <p:nvPr/>
          </p:nvGrpSpPr>
          <p:grpSpPr>
            <a:xfrm>
              <a:off x="6156000" y="4464000"/>
              <a:ext cx="720000" cy="288000"/>
              <a:chOff x="2196000" y="4284000"/>
              <a:chExt cx="720000" cy="288000"/>
            </a:xfrm>
          </p:grpSpPr>
          <p:sp>
            <p:nvSpPr>
              <p:cNvPr id="675" name="Rectangle 674"/>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4</a:t>
                </a:r>
                <a:endParaRPr lang="en-US" sz="1200" dirty="0" smtClean="0">
                  <a:solidFill>
                    <a:srgbClr val="FF0000"/>
                  </a:solidFill>
                </a:endParaRPr>
              </a:p>
            </p:txBody>
          </p:sp>
          <p:cxnSp>
            <p:nvCxnSpPr>
              <p:cNvPr id="676" name="Connecteur droit 675"/>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7" name="Connecteur droit 676"/>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8" name="Connecteur droit 677"/>
              <p:cNvCxnSpPr/>
              <p:nvPr/>
            </p:nvCxnSpPr>
            <p:spPr>
              <a:xfrm flipH="1" flipV="1">
                <a:off x="2556000" y="4284000"/>
                <a:ext cx="0" cy="28800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679" name="Connecteur droit 678"/>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659" name="Groupe 658"/>
            <p:cNvGrpSpPr/>
            <p:nvPr/>
          </p:nvGrpSpPr>
          <p:grpSpPr>
            <a:xfrm>
              <a:off x="6228000" y="4896001"/>
              <a:ext cx="576001" cy="288000"/>
              <a:chOff x="2196000" y="4716000"/>
              <a:chExt cx="576001" cy="288000"/>
            </a:xfrm>
          </p:grpSpPr>
          <p:cxnSp>
            <p:nvCxnSpPr>
              <p:cNvPr id="670" name="Connecteur droit 669"/>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71" name="Connecteur droit 670"/>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72" name="Connecteur droit 671"/>
              <p:cNvCxnSpPr/>
              <p:nvPr/>
            </p:nvCxnSpPr>
            <p:spPr>
              <a:xfrm flipH="1" flipV="1">
                <a:off x="2484001" y="4716000"/>
                <a:ext cx="0" cy="288000"/>
              </a:xfrm>
              <a:prstGeom prst="line">
                <a:avLst/>
              </a:prstGeom>
              <a:ln w="50800">
                <a:solidFill>
                  <a:srgbClr val="0070C0"/>
                </a:solidFill>
              </a:ln>
            </p:spPr>
            <p:style>
              <a:lnRef idx="1">
                <a:schemeClr val="accent1"/>
              </a:lnRef>
              <a:fillRef idx="0">
                <a:schemeClr val="accent1"/>
              </a:fillRef>
              <a:effectRef idx="0">
                <a:schemeClr val="accent1"/>
              </a:effectRef>
              <a:fontRef idx="minor">
                <a:schemeClr val="tx1"/>
              </a:fontRef>
            </p:style>
          </p:cxnSp>
          <p:sp>
            <p:nvSpPr>
              <p:cNvPr id="673" name="Rectangle 672"/>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5</a:t>
                </a:r>
                <a:endParaRPr lang="en-US" sz="1200" dirty="0" smtClean="0">
                  <a:solidFill>
                    <a:srgbClr val="0070C0"/>
                  </a:solidFill>
                </a:endParaRPr>
              </a:p>
            </p:txBody>
          </p:sp>
          <p:cxnSp>
            <p:nvCxnSpPr>
              <p:cNvPr id="674" name="Connecteur droit 673"/>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660" name="Rectangle 659"/>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2</a:t>
              </a:r>
            </a:p>
          </p:txBody>
        </p:sp>
        <p:sp>
          <p:nvSpPr>
            <p:cNvPr id="661" name="Rectangle 660"/>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4</a:t>
              </a:r>
            </a:p>
          </p:txBody>
        </p:sp>
        <p:sp>
          <p:nvSpPr>
            <p:cNvPr id="662" name="Rectangle 661"/>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5</a:t>
              </a:r>
            </a:p>
          </p:txBody>
        </p:sp>
        <p:sp>
          <p:nvSpPr>
            <p:cNvPr id="663" name="Rectangle 662"/>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3</a:t>
              </a:r>
            </a:p>
          </p:txBody>
        </p:sp>
        <p:sp>
          <p:nvSpPr>
            <p:cNvPr id="664" name="Rectangle 663"/>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1</a:t>
              </a:r>
            </a:p>
          </p:txBody>
        </p:sp>
        <p:sp>
          <p:nvSpPr>
            <p:cNvPr id="665" name="Rectangle 664"/>
            <p:cNvSpPr/>
            <p:nvPr/>
          </p:nvSpPr>
          <p:spPr>
            <a:xfrm>
              <a:off x="223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4</a:t>
              </a:r>
            </a:p>
          </p:txBody>
        </p:sp>
        <p:sp>
          <p:nvSpPr>
            <p:cNvPr id="666" name="Rectangle 665"/>
            <p:cNvSpPr/>
            <p:nvPr/>
          </p:nvSpPr>
          <p:spPr>
            <a:xfrm>
              <a:off x="367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3 </a:t>
              </a:r>
            </a:p>
          </p:txBody>
        </p:sp>
        <p:sp>
          <p:nvSpPr>
            <p:cNvPr id="667" name="Rectangle 666"/>
            <p:cNvSpPr/>
            <p:nvPr/>
          </p:nvSpPr>
          <p:spPr>
            <a:xfrm>
              <a:off x="5112001"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2</a:t>
              </a:r>
            </a:p>
          </p:txBody>
        </p:sp>
        <p:sp>
          <p:nvSpPr>
            <p:cNvPr id="668" name="Rectangle 667"/>
            <p:cNvSpPr/>
            <p:nvPr/>
          </p:nvSpPr>
          <p:spPr>
            <a:xfrm>
              <a:off x="655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1</a:t>
              </a:r>
            </a:p>
          </p:txBody>
        </p:sp>
        <p:sp>
          <p:nvSpPr>
            <p:cNvPr id="669" name="Rectangle 668"/>
            <p:cNvSpPr/>
            <p:nvPr/>
          </p:nvSpPr>
          <p:spPr>
            <a:xfrm>
              <a:off x="799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0</a:t>
              </a:r>
            </a:p>
          </p:txBody>
        </p:sp>
      </p:grpSp>
      <p:grpSp>
        <p:nvGrpSpPr>
          <p:cNvPr id="183" name="Groupe 182"/>
          <p:cNvGrpSpPr/>
          <p:nvPr/>
        </p:nvGrpSpPr>
        <p:grpSpPr>
          <a:xfrm>
            <a:off x="2231999" y="1044000"/>
            <a:ext cx="7200001" cy="4140000"/>
            <a:chOff x="2231999" y="1044000"/>
            <a:chExt cx="7200001" cy="4140000"/>
          </a:xfrm>
        </p:grpSpPr>
        <p:sp>
          <p:nvSpPr>
            <p:cNvPr id="184" name="Rectangle 183"/>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3</a:t>
              </a:r>
            </a:p>
          </p:txBody>
        </p:sp>
        <p:sp>
          <p:nvSpPr>
            <p:cNvPr id="185" name="Rectangle 184"/>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5</a:t>
              </a:r>
            </a:p>
          </p:txBody>
        </p:sp>
        <p:sp>
          <p:nvSpPr>
            <p:cNvPr id="186" name="Rectangle 185"/>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6</a:t>
              </a:r>
            </a:p>
          </p:txBody>
        </p:sp>
        <p:sp>
          <p:nvSpPr>
            <p:cNvPr id="187" name="Rectangle 186"/>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4</a:t>
              </a:r>
            </a:p>
          </p:txBody>
        </p:sp>
        <p:sp>
          <p:nvSpPr>
            <p:cNvPr id="188" name="Rectangle 187"/>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2</a:t>
              </a:r>
            </a:p>
          </p:txBody>
        </p:sp>
        <p:sp>
          <p:nvSpPr>
            <p:cNvPr id="189" name="Rectangle 188"/>
            <p:cNvSpPr/>
            <p:nvPr/>
          </p:nvSpPr>
          <p:spPr>
            <a:xfrm>
              <a:off x="367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4 </a:t>
              </a:r>
            </a:p>
          </p:txBody>
        </p:sp>
        <p:sp>
          <p:nvSpPr>
            <p:cNvPr id="190" name="Rectangle 189"/>
            <p:cNvSpPr/>
            <p:nvPr/>
          </p:nvSpPr>
          <p:spPr>
            <a:xfrm>
              <a:off x="5112001"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3</a:t>
              </a:r>
            </a:p>
          </p:txBody>
        </p:sp>
        <p:sp>
          <p:nvSpPr>
            <p:cNvPr id="191" name="Rectangle 190"/>
            <p:cNvSpPr/>
            <p:nvPr/>
          </p:nvSpPr>
          <p:spPr>
            <a:xfrm>
              <a:off x="655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2</a:t>
              </a:r>
            </a:p>
          </p:txBody>
        </p:sp>
        <p:sp>
          <p:nvSpPr>
            <p:cNvPr id="192" name="Rectangle 191"/>
            <p:cNvSpPr/>
            <p:nvPr/>
          </p:nvSpPr>
          <p:spPr>
            <a:xfrm>
              <a:off x="799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1</a:t>
              </a:r>
            </a:p>
          </p:txBody>
        </p:sp>
        <p:grpSp>
          <p:nvGrpSpPr>
            <p:cNvPr id="193" name="Groupe 192"/>
            <p:cNvGrpSpPr/>
            <p:nvPr/>
          </p:nvGrpSpPr>
          <p:grpSpPr>
            <a:xfrm>
              <a:off x="6876000" y="4464000"/>
              <a:ext cx="720000" cy="288000"/>
              <a:chOff x="2196000" y="4284000"/>
              <a:chExt cx="720000" cy="288000"/>
            </a:xfrm>
          </p:grpSpPr>
          <p:sp>
            <p:nvSpPr>
              <p:cNvPr id="201" name="Rectangle 200"/>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5</a:t>
                </a:r>
                <a:endParaRPr lang="en-US" sz="1200" dirty="0" smtClean="0">
                  <a:solidFill>
                    <a:srgbClr val="FF0000"/>
                  </a:solidFill>
                </a:endParaRPr>
              </a:p>
            </p:txBody>
          </p:sp>
          <p:cxnSp>
            <p:nvCxnSpPr>
              <p:cNvPr id="202" name="Connecteur droit 201"/>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3" name="Connecteur droit 202"/>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4" name="Connecteur droit 203"/>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5" name="Connecteur droit 204"/>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194" name="Groupe 193"/>
            <p:cNvGrpSpPr/>
            <p:nvPr/>
          </p:nvGrpSpPr>
          <p:grpSpPr>
            <a:xfrm>
              <a:off x="6804000" y="4896000"/>
              <a:ext cx="576001" cy="288000"/>
              <a:chOff x="2196000" y="4716000"/>
              <a:chExt cx="576001" cy="288000"/>
            </a:xfrm>
          </p:grpSpPr>
          <p:cxnSp>
            <p:nvCxnSpPr>
              <p:cNvPr id="196" name="Connecteur droit 195"/>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7" name="Connecteur droit 196"/>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8" name="Connecteur droit 197"/>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199" name="Rectangle 198"/>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6</a:t>
                </a:r>
                <a:endParaRPr lang="en-US" sz="1200" dirty="0" smtClean="0">
                  <a:solidFill>
                    <a:srgbClr val="0070C0"/>
                  </a:solidFill>
                </a:endParaRPr>
              </a:p>
            </p:txBody>
          </p:sp>
          <p:cxnSp>
            <p:nvCxnSpPr>
              <p:cNvPr id="200" name="Connecteur droit 199"/>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95" name="Rectangle 194"/>
            <p:cNvSpPr/>
            <p:nvPr/>
          </p:nvSpPr>
          <p:spPr>
            <a:xfrm>
              <a:off x="2231999"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grpSp>
      <p:grpSp>
        <p:nvGrpSpPr>
          <p:cNvPr id="264" name="Groupe 263"/>
          <p:cNvGrpSpPr/>
          <p:nvPr/>
        </p:nvGrpSpPr>
        <p:grpSpPr>
          <a:xfrm>
            <a:off x="2232000" y="1044000"/>
            <a:ext cx="7200001" cy="4140000"/>
            <a:chOff x="2231999" y="1044000"/>
            <a:chExt cx="7200001" cy="4140000"/>
          </a:xfrm>
        </p:grpSpPr>
        <p:sp>
          <p:nvSpPr>
            <p:cNvPr id="265" name="Rectangle 264"/>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4</a:t>
              </a:r>
              <a:endParaRPr lang="en-US" sz="1600" dirty="0" smtClean="0"/>
            </a:p>
          </p:txBody>
        </p:sp>
        <p:sp>
          <p:nvSpPr>
            <p:cNvPr id="266" name="Rectangle 265"/>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6</a:t>
              </a:r>
              <a:endParaRPr lang="en-US" sz="1600" dirty="0" smtClean="0"/>
            </a:p>
          </p:txBody>
        </p:sp>
        <p:sp>
          <p:nvSpPr>
            <p:cNvPr id="267" name="Rectangle 266"/>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a:t>
              </a:r>
              <a:r>
                <a:rPr lang="en-US" sz="1600" dirty="0"/>
                <a:t>7</a:t>
              </a:r>
              <a:endParaRPr lang="en-US" sz="1600" dirty="0" smtClean="0"/>
            </a:p>
          </p:txBody>
        </p:sp>
        <p:sp>
          <p:nvSpPr>
            <p:cNvPr id="268" name="Rectangle 267"/>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5</a:t>
              </a:r>
              <a:endParaRPr lang="en-US" sz="1600" dirty="0" smtClean="0"/>
            </a:p>
          </p:txBody>
        </p:sp>
        <p:sp>
          <p:nvSpPr>
            <p:cNvPr id="269" name="Rectangle 268"/>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3</a:t>
              </a:r>
              <a:endParaRPr lang="en-US" sz="1600" dirty="0" smtClean="0"/>
            </a:p>
          </p:txBody>
        </p:sp>
        <p:sp>
          <p:nvSpPr>
            <p:cNvPr id="270" name="Rectangle 269"/>
            <p:cNvSpPr/>
            <p:nvPr/>
          </p:nvSpPr>
          <p:spPr>
            <a:xfrm>
              <a:off x="3672000"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271" name="Rectangle 270"/>
            <p:cNvSpPr/>
            <p:nvPr/>
          </p:nvSpPr>
          <p:spPr>
            <a:xfrm>
              <a:off x="5112001"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272" name="Rectangle 271"/>
            <p:cNvSpPr/>
            <p:nvPr/>
          </p:nvSpPr>
          <p:spPr>
            <a:xfrm>
              <a:off x="655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4</a:t>
              </a:r>
            </a:p>
          </p:txBody>
        </p:sp>
        <p:sp>
          <p:nvSpPr>
            <p:cNvPr id="273" name="Rectangle 272"/>
            <p:cNvSpPr/>
            <p:nvPr/>
          </p:nvSpPr>
          <p:spPr>
            <a:xfrm>
              <a:off x="799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3</a:t>
              </a:r>
            </a:p>
          </p:txBody>
        </p:sp>
        <p:grpSp>
          <p:nvGrpSpPr>
            <p:cNvPr id="274" name="Groupe 273"/>
            <p:cNvGrpSpPr/>
            <p:nvPr/>
          </p:nvGrpSpPr>
          <p:grpSpPr>
            <a:xfrm>
              <a:off x="7956000" y="4896000"/>
              <a:ext cx="576001" cy="288000"/>
              <a:chOff x="2196000" y="4716000"/>
              <a:chExt cx="576001" cy="288000"/>
            </a:xfrm>
          </p:grpSpPr>
          <p:cxnSp>
            <p:nvCxnSpPr>
              <p:cNvPr id="288" name="Connecteur droit 287"/>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9" name="Connecteur droit 288"/>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90" name="Connecteur droit 289"/>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91" name="Rectangle 290"/>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8</a:t>
                </a:r>
                <a:endParaRPr lang="en-US" sz="1200" dirty="0" smtClean="0">
                  <a:solidFill>
                    <a:srgbClr val="0070C0"/>
                  </a:solidFill>
                </a:endParaRPr>
              </a:p>
            </p:txBody>
          </p:sp>
          <p:cxnSp>
            <p:nvCxnSpPr>
              <p:cNvPr id="292" name="Connecteur droit 291"/>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275" name="Rectangle 274"/>
            <p:cNvSpPr/>
            <p:nvPr/>
          </p:nvSpPr>
          <p:spPr>
            <a:xfrm>
              <a:off x="2231999"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grpSp>
          <p:nvGrpSpPr>
            <p:cNvPr id="276" name="Groupe 275"/>
            <p:cNvGrpSpPr/>
            <p:nvPr/>
          </p:nvGrpSpPr>
          <p:grpSpPr>
            <a:xfrm>
              <a:off x="7596000" y="4464000"/>
              <a:ext cx="720000" cy="288000"/>
              <a:chOff x="2196000" y="4284000"/>
              <a:chExt cx="720000" cy="288000"/>
            </a:xfrm>
          </p:grpSpPr>
          <p:sp>
            <p:nvSpPr>
              <p:cNvPr id="283" name="Rectangle 282"/>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6</a:t>
                </a:r>
                <a:endParaRPr lang="en-US" sz="1200" dirty="0" smtClean="0">
                  <a:solidFill>
                    <a:srgbClr val="FF0000"/>
                  </a:solidFill>
                </a:endParaRPr>
              </a:p>
            </p:txBody>
          </p:sp>
          <p:cxnSp>
            <p:nvCxnSpPr>
              <p:cNvPr id="284" name="Connecteur droit 283"/>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5" name="Connecteur droit 284"/>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6" name="Connecteur droit 285"/>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87" name="Connecteur droit 286"/>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277" name="Groupe 276"/>
            <p:cNvGrpSpPr/>
            <p:nvPr/>
          </p:nvGrpSpPr>
          <p:grpSpPr>
            <a:xfrm>
              <a:off x="7380000" y="4896000"/>
              <a:ext cx="576001" cy="288000"/>
              <a:chOff x="2196000" y="4716000"/>
              <a:chExt cx="576001" cy="288000"/>
            </a:xfrm>
          </p:grpSpPr>
          <p:cxnSp>
            <p:nvCxnSpPr>
              <p:cNvPr id="278" name="Connecteur droit 277"/>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79" name="Connecteur droit 278"/>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80" name="Connecteur droit 279"/>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281" name="Rectangle 280"/>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7</a:t>
                </a:r>
                <a:endParaRPr lang="en-US" sz="1200" dirty="0" smtClean="0">
                  <a:solidFill>
                    <a:srgbClr val="0070C0"/>
                  </a:solidFill>
                </a:endParaRPr>
              </a:p>
            </p:txBody>
          </p:sp>
          <p:cxnSp>
            <p:nvCxnSpPr>
              <p:cNvPr id="282" name="Connecteur droit 281"/>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316" name="Groupe 315"/>
          <p:cNvGrpSpPr/>
          <p:nvPr/>
        </p:nvGrpSpPr>
        <p:grpSpPr>
          <a:xfrm>
            <a:off x="2231999" y="1044000"/>
            <a:ext cx="7200001" cy="4138556"/>
            <a:chOff x="2231999" y="1044000"/>
            <a:chExt cx="7200001" cy="4138556"/>
          </a:xfrm>
        </p:grpSpPr>
        <p:sp>
          <p:nvSpPr>
            <p:cNvPr id="317" name="Rectangle 316"/>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5</a:t>
              </a:r>
            </a:p>
          </p:txBody>
        </p:sp>
        <p:sp>
          <p:nvSpPr>
            <p:cNvPr id="318" name="Rectangle 317"/>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7</a:t>
              </a:r>
            </a:p>
          </p:txBody>
        </p:sp>
        <p:sp>
          <p:nvSpPr>
            <p:cNvPr id="319" name="Rectangle 318"/>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8</a:t>
              </a:r>
            </a:p>
          </p:txBody>
        </p:sp>
        <p:sp>
          <p:nvSpPr>
            <p:cNvPr id="320" name="Rectangle 319"/>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6</a:t>
              </a:r>
            </a:p>
          </p:txBody>
        </p:sp>
        <p:sp>
          <p:nvSpPr>
            <p:cNvPr id="321" name="Rectangle 320"/>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4</a:t>
              </a:r>
            </a:p>
          </p:txBody>
        </p:sp>
        <p:sp>
          <p:nvSpPr>
            <p:cNvPr id="322" name="Rectangle 321"/>
            <p:cNvSpPr/>
            <p:nvPr/>
          </p:nvSpPr>
          <p:spPr>
            <a:xfrm>
              <a:off x="3672000"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323" name="Rectangle 322"/>
            <p:cNvSpPr/>
            <p:nvPr/>
          </p:nvSpPr>
          <p:spPr>
            <a:xfrm>
              <a:off x="5112001"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324" name="Rectangle 323"/>
            <p:cNvSpPr/>
            <p:nvPr/>
          </p:nvSpPr>
          <p:spPr>
            <a:xfrm>
              <a:off x="6552000"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325" name="Rectangle 324"/>
            <p:cNvSpPr/>
            <p:nvPr/>
          </p:nvSpPr>
          <p:spPr>
            <a:xfrm>
              <a:off x="799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a:t>
              </a:r>
              <a:r>
                <a:rPr lang="en-US" sz="1600" dirty="0"/>
                <a:t>4</a:t>
              </a:r>
              <a:endParaRPr lang="en-US" sz="1600" dirty="0" smtClean="0"/>
            </a:p>
          </p:txBody>
        </p:sp>
        <p:sp>
          <p:nvSpPr>
            <p:cNvPr id="326" name="Rectangle 325"/>
            <p:cNvSpPr/>
            <p:nvPr/>
          </p:nvSpPr>
          <p:spPr>
            <a:xfrm>
              <a:off x="2231999" y="3240000"/>
              <a:ext cx="1440000" cy="360000"/>
            </a:xfrm>
            <a:prstGeom prst="rect">
              <a:avLst/>
            </a:prstGeom>
            <a:solidFill>
              <a:schemeClr val="bg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grpSp>
          <p:nvGrpSpPr>
            <p:cNvPr id="327" name="Groupe 326"/>
            <p:cNvGrpSpPr/>
            <p:nvPr/>
          </p:nvGrpSpPr>
          <p:grpSpPr>
            <a:xfrm>
              <a:off x="8316000" y="4464000"/>
              <a:ext cx="720000" cy="288000"/>
              <a:chOff x="2196000" y="4284000"/>
              <a:chExt cx="720000" cy="288000"/>
            </a:xfrm>
          </p:grpSpPr>
          <p:sp>
            <p:nvSpPr>
              <p:cNvPr id="334" name="Rectangle 333"/>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7</a:t>
                </a:r>
                <a:endParaRPr lang="en-US" sz="1200" dirty="0" smtClean="0">
                  <a:solidFill>
                    <a:srgbClr val="FF0000"/>
                  </a:solidFill>
                </a:endParaRPr>
              </a:p>
            </p:txBody>
          </p:sp>
          <p:cxnSp>
            <p:nvCxnSpPr>
              <p:cNvPr id="335" name="Connecteur droit 334"/>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6" name="Connecteur droit 335"/>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7" name="Connecteur droit 336"/>
              <p:cNvCxnSpPr/>
              <p:nvPr/>
            </p:nvCxnSpPr>
            <p:spPr>
              <a:xfrm flipH="1" flipV="1">
                <a:off x="255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38" name="Connecteur droit 337"/>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28" name="Groupe 327"/>
            <p:cNvGrpSpPr/>
            <p:nvPr/>
          </p:nvGrpSpPr>
          <p:grpSpPr>
            <a:xfrm>
              <a:off x="8531999" y="4894556"/>
              <a:ext cx="576001" cy="288000"/>
              <a:chOff x="2196000" y="4716000"/>
              <a:chExt cx="576001" cy="288000"/>
            </a:xfrm>
          </p:grpSpPr>
          <p:cxnSp>
            <p:nvCxnSpPr>
              <p:cNvPr id="329" name="Connecteur droit 328"/>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0" name="Connecteur droit 329"/>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31" name="Connecteur droit 330"/>
              <p:cNvCxnSpPr/>
              <p:nvPr/>
            </p:nvCxnSpPr>
            <p:spPr>
              <a:xfrm flipH="1" flipV="1">
                <a:off x="2484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332" name="Rectangle 331"/>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70C0"/>
                    </a:solidFill>
                  </a:rPr>
                  <a:t>9</a:t>
                </a:r>
                <a:endParaRPr lang="en-US" sz="1200" dirty="0" smtClean="0">
                  <a:solidFill>
                    <a:srgbClr val="0070C0"/>
                  </a:solidFill>
                </a:endParaRPr>
              </a:p>
            </p:txBody>
          </p:sp>
          <p:cxnSp>
            <p:nvCxnSpPr>
              <p:cNvPr id="333" name="Connecteur droit 332"/>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grpSp>
        <p:nvGrpSpPr>
          <p:cNvPr id="362" name="Groupe 361"/>
          <p:cNvGrpSpPr/>
          <p:nvPr/>
        </p:nvGrpSpPr>
        <p:grpSpPr>
          <a:xfrm>
            <a:off x="2231999" y="1044000"/>
            <a:ext cx="7524000" cy="4138555"/>
            <a:chOff x="2231999" y="1044000"/>
            <a:chExt cx="7524000" cy="4138555"/>
          </a:xfrm>
        </p:grpSpPr>
        <p:sp>
          <p:nvSpPr>
            <p:cNvPr id="363" name="Rectangle 362"/>
            <p:cNvSpPr/>
            <p:nvPr/>
          </p:nvSpPr>
          <p:spPr>
            <a:xfrm>
              <a:off x="58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6</a:t>
              </a:r>
              <a:endParaRPr lang="en-US" sz="1600" dirty="0" smtClean="0"/>
            </a:p>
          </p:txBody>
        </p:sp>
        <p:sp>
          <p:nvSpPr>
            <p:cNvPr id="364" name="Rectangle 363"/>
            <p:cNvSpPr/>
            <p:nvPr/>
          </p:nvSpPr>
          <p:spPr>
            <a:xfrm>
              <a:off x="22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8</a:t>
              </a:r>
              <a:endParaRPr lang="en-US" sz="1600" dirty="0" smtClean="0"/>
            </a:p>
          </p:txBody>
        </p:sp>
        <p:sp>
          <p:nvSpPr>
            <p:cNvPr id="365" name="Rectangle 364"/>
            <p:cNvSpPr/>
            <p:nvPr/>
          </p:nvSpPr>
          <p:spPr>
            <a:xfrm>
              <a:off x="2412001" y="1044000"/>
              <a:ext cx="144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Data </a:t>
              </a:r>
              <a:r>
                <a:rPr lang="en-US" sz="1600" dirty="0"/>
                <a:t>9</a:t>
              </a:r>
              <a:endParaRPr lang="en-US" sz="1600" dirty="0" smtClean="0"/>
            </a:p>
          </p:txBody>
        </p:sp>
        <p:sp>
          <p:nvSpPr>
            <p:cNvPr id="366" name="Rectangle 365"/>
            <p:cNvSpPr/>
            <p:nvPr/>
          </p:nvSpPr>
          <p:spPr>
            <a:xfrm>
              <a:off x="40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7</a:t>
              </a:r>
              <a:endParaRPr lang="en-US" sz="1600" dirty="0" smtClean="0"/>
            </a:p>
          </p:txBody>
        </p:sp>
        <p:sp>
          <p:nvSpPr>
            <p:cNvPr id="367" name="Rectangle 366"/>
            <p:cNvSpPr/>
            <p:nvPr/>
          </p:nvSpPr>
          <p:spPr>
            <a:xfrm>
              <a:off x="7632000" y="2520000"/>
              <a:ext cx="1800000" cy="360000"/>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Encoded data </a:t>
              </a:r>
              <a:r>
                <a:rPr lang="en-US" sz="1600" dirty="0"/>
                <a:t>5</a:t>
              </a:r>
              <a:endParaRPr lang="en-US" sz="1600" dirty="0" smtClean="0"/>
            </a:p>
          </p:txBody>
        </p:sp>
        <p:sp>
          <p:nvSpPr>
            <p:cNvPr id="368" name="Rectangle 367"/>
            <p:cNvSpPr/>
            <p:nvPr/>
          </p:nvSpPr>
          <p:spPr>
            <a:xfrm>
              <a:off x="367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8</a:t>
              </a:r>
            </a:p>
          </p:txBody>
        </p:sp>
        <p:sp>
          <p:nvSpPr>
            <p:cNvPr id="369" name="Rectangle 368"/>
            <p:cNvSpPr/>
            <p:nvPr/>
          </p:nvSpPr>
          <p:spPr>
            <a:xfrm>
              <a:off x="5112001"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7</a:t>
              </a:r>
            </a:p>
          </p:txBody>
        </p:sp>
        <p:sp>
          <p:nvSpPr>
            <p:cNvPr id="370" name="Rectangle 369"/>
            <p:cNvSpPr/>
            <p:nvPr/>
          </p:nvSpPr>
          <p:spPr>
            <a:xfrm>
              <a:off x="655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6</a:t>
              </a:r>
            </a:p>
          </p:txBody>
        </p:sp>
        <p:sp>
          <p:nvSpPr>
            <p:cNvPr id="371" name="Rectangle 370"/>
            <p:cNvSpPr/>
            <p:nvPr/>
          </p:nvSpPr>
          <p:spPr>
            <a:xfrm>
              <a:off x="7992000"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5</a:t>
              </a:r>
            </a:p>
          </p:txBody>
        </p:sp>
        <p:sp>
          <p:nvSpPr>
            <p:cNvPr id="372" name="Rectangle 371"/>
            <p:cNvSpPr/>
            <p:nvPr/>
          </p:nvSpPr>
          <p:spPr>
            <a:xfrm>
              <a:off x="2231999" y="3240000"/>
              <a:ext cx="1440000" cy="360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Byte 9</a:t>
              </a:r>
            </a:p>
          </p:txBody>
        </p:sp>
        <p:grpSp>
          <p:nvGrpSpPr>
            <p:cNvPr id="373" name="Groupe 372"/>
            <p:cNvGrpSpPr/>
            <p:nvPr/>
          </p:nvGrpSpPr>
          <p:grpSpPr>
            <a:xfrm>
              <a:off x="9035999" y="4462557"/>
              <a:ext cx="720000" cy="288000"/>
              <a:chOff x="2196000" y="4284000"/>
              <a:chExt cx="720000" cy="288000"/>
            </a:xfrm>
          </p:grpSpPr>
          <p:sp>
            <p:nvSpPr>
              <p:cNvPr id="380" name="Rectangle 379"/>
              <p:cNvSpPr/>
              <p:nvPr/>
            </p:nvSpPr>
            <p:spPr>
              <a:xfrm>
                <a:off x="2268000" y="4320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FF0000"/>
                    </a:solidFill>
                  </a:rPr>
                  <a:t>8</a:t>
                </a:r>
                <a:endParaRPr lang="en-US" sz="1200" dirty="0" smtClean="0">
                  <a:solidFill>
                    <a:srgbClr val="FF0000"/>
                  </a:solidFill>
                </a:endParaRPr>
              </a:p>
            </p:txBody>
          </p:sp>
          <p:cxnSp>
            <p:nvCxnSpPr>
              <p:cNvPr id="381" name="Connecteur droit 380"/>
              <p:cNvCxnSpPr/>
              <p:nvPr/>
            </p:nvCxnSpPr>
            <p:spPr>
              <a:xfrm>
                <a:off x="2196000" y="4572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2" name="Connecteur droit 381"/>
              <p:cNvCxnSpPr/>
              <p:nvPr/>
            </p:nvCxnSpPr>
            <p:spPr>
              <a:xfrm>
                <a:off x="2556000" y="4284000"/>
                <a:ext cx="360000"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3" name="Connecteur droit 382"/>
              <p:cNvCxnSpPr/>
              <p:nvPr/>
            </p:nvCxnSpPr>
            <p:spPr>
              <a:xfrm flipH="1" flipV="1">
                <a:off x="2556000" y="4284000"/>
                <a:ext cx="0" cy="288000"/>
              </a:xfrm>
              <a:prstGeom prst="line">
                <a:avLst/>
              </a:prstGeom>
              <a:ln w="508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4" name="Connecteur droit 383"/>
              <p:cNvCxnSpPr/>
              <p:nvPr/>
            </p:nvCxnSpPr>
            <p:spPr>
              <a:xfrm flipH="1" flipV="1">
                <a:off x="2916000" y="4284000"/>
                <a:ext cx="0" cy="28800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74" name="Groupe 373"/>
            <p:cNvGrpSpPr/>
            <p:nvPr/>
          </p:nvGrpSpPr>
          <p:grpSpPr>
            <a:xfrm>
              <a:off x="9107998" y="4894555"/>
              <a:ext cx="576001" cy="288000"/>
              <a:chOff x="2196000" y="4716000"/>
              <a:chExt cx="576001" cy="288000"/>
            </a:xfrm>
          </p:grpSpPr>
          <p:cxnSp>
            <p:nvCxnSpPr>
              <p:cNvPr id="375" name="Connecteur droit 374"/>
              <p:cNvCxnSpPr/>
              <p:nvPr/>
            </p:nvCxnSpPr>
            <p:spPr>
              <a:xfrm>
                <a:off x="2196000" y="500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6" name="Connecteur droit 375"/>
              <p:cNvCxnSpPr/>
              <p:nvPr/>
            </p:nvCxnSpPr>
            <p:spPr>
              <a:xfrm>
                <a:off x="2484001"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sp>
            <p:nvSpPr>
              <p:cNvPr id="377" name="Rectangle 376"/>
              <p:cNvSpPr/>
              <p:nvPr/>
            </p:nvSpPr>
            <p:spPr>
              <a:xfrm>
                <a:off x="2196000" y="4788000"/>
                <a:ext cx="288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70C0"/>
                    </a:solidFill>
                  </a:rPr>
                  <a:t>10</a:t>
                </a:r>
              </a:p>
            </p:txBody>
          </p:sp>
          <p:cxnSp>
            <p:nvCxnSpPr>
              <p:cNvPr id="378" name="Connecteur droit 377"/>
              <p:cNvCxnSpPr/>
              <p:nvPr/>
            </p:nvCxnSpPr>
            <p:spPr>
              <a:xfrm flipH="1" flipV="1">
                <a:off x="2484001" y="4716000"/>
                <a:ext cx="0" cy="288000"/>
              </a:xfrm>
              <a:prstGeom prst="line">
                <a:avLst/>
              </a:prstGeom>
              <a:ln w="508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379" name="Connecteur droit 378"/>
              <p:cNvCxnSpPr/>
              <p:nvPr/>
            </p:nvCxnSpPr>
            <p:spPr>
              <a:xfrm flipH="1" flipV="1">
                <a:off x="2772001" y="471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452882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571"/>
                                        </p:tgtEl>
                                        <p:attrNameLst>
                                          <p:attrName>style.visibility</p:attrName>
                                        </p:attrNameLst>
                                      </p:cBhvr>
                                      <p:to>
                                        <p:strVal val="visible"/>
                                      </p:to>
                                    </p:set>
                                    <p:animEffect transition="in" filter="fade">
                                      <p:cBhvr>
                                        <p:cTn id="7" dur="1000"/>
                                        <p:tgtEl>
                                          <p:spTgt spid="571"/>
                                        </p:tgtEl>
                                      </p:cBhvr>
                                    </p:animEffect>
                                    <p:anim calcmode="lin" valueType="num">
                                      <p:cBhvr>
                                        <p:cTn id="8" dur="1000" fill="hold"/>
                                        <p:tgtEl>
                                          <p:spTgt spid="571"/>
                                        </p:tgtEl>
                                        <p:attrNameLst>
                                          <p:attrName>ppt_x</p:attrName>
                                        </p:attrNameLst>
                                      </p:cBhvr>
                                      <p:tavLst>
                                        <p:tav tm="0">
                                          <p:val>
                                            <p:strVal val="#ppt_x"/>
                                          </p:val>
                                        </p:tav>
                                        <p:tav tm="100000">
                                          <p:val>
                                            <p:strVal val="#ppt_x"/>
                                          </p:val>
                                        </p:tav>
                                      </p:tavLst>
                                    </p:anim>
                                    <p:anim calcmode="lin" valueType="num">
                                      <p:cBhvr>
                                        <p:cTn id="9" dur="1000" fill="hold"/>
                                        <p:tgtEl>
                                          <p:spTgt spid="57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585"/>
                                        </p:tgtEl>
                                        <p:attrNameLst>
                                          <p:attrName>style.visibility</p:attrName>
                                        </p:attrNameLst>
                                      </p:cBhvr>
                                      <p:to>
                                        <p:strVal val="visible"/>
                                      </p:to>
                                    </p:set>
                                    <p:animEffect transition="in" filter="fade">
                                      <p:cBhvr>
                                        <p:cTn id="13" dur="1000"/>
                                        <p:tgtEl>
                                          <p:spTgt spid="585"/>
                                        </p:tgtEl>
                                      </p:cBhvr>
                                    </p:animEffect>
                                    <p:anim calcmode="lin" valueType="num">
                                      <p:cBhvr>
                                        <p:cTn id="14" dur="1000" fill="hold"/>
                                        <p:tgtEl>
                                          <p:spTgt spid="585"/>
                                        </p:tgtEl>
                                        <p:attrNameLst>
                                          <p:attrName>ppt_x</p:attrName>
                                        </p:attrNameLst>
                                      </p:cBhvr>
                                      <p:tavLst>
                                        <p:tav tm="0">
                                          <p:val>
                                            <p:strVal val="#ppt_x"/>
                                          </p:val>
                                        </p:tav>
                                        <p:tav tm="100000">
                                          <p:val>
                                            <p:strVal val="#ppt_x"/>
                                          </p:val>
                                        </p:tav>
                                      </p:tavLst>
                                    </p:anim>
                                    <p:anim calcmode="lin" valueType="num">
                                      <p:cBhvr>
                                        <p:cTn id="15" dur="1000" fill="hold"/>
                                        <p:tgtEl>
                                          <p:spTgt spid="58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600"/>
                                        </p:tgtEl>
                                        <p:attrNameLst>
                                          <p:attrName>style.visibility</p:attrName>
                                        </p:attrNameLst>
                                      </p:cBhvr>
                                      <p:to>
                                        <p:strVal val="visible"/>
                                      </p:to>
                                    </p:set>
                                    <p:animEffect transition="in" filter="fade">
                                      <p:cBhvr>
                                        <p:cTn id="19" dur="1000"/>
                                        <p:tgtEl>
                                          <p:spTgt spid="600"/>
                                        </p:tgtEl>
                                      </p:cBhvr>
                                    </p:animEffect>
                                    <p:anim calcmode="lin" valueType="num">
                                      <p:cBhvr>
                                        <p:cTn id="20" dur="1000" fill="hold"/>
                                        <p:tgtEl>
                                          <p:spTgt spid="600"/>
                                        </p:tgtEl>
                                        <p:attrNameLst>
                                          <p:attrName>ppt_x</p:attrName>
                                        </p:attrNameLst>
                                      </p:cBhvr>
                                      <p:tavLst>
                                        <p:tav tm="0">
                                          <p:val>
                                            <p:strVal val="#ppt_x"/>
                                          </p:val>
                                        </p:tav>
                                        <p:tav tm="100000">
                                          <p:val>
                                            <p:strVal val="#ppt_x"/>
                                          </p:val>
                                        </p:tav>
                                      </p:tavLst>
                                    </p:anim>
                                    <p:anim calcmode="lin" valueType="num">
                                      <p:cBhvr>
                                        <p:cTn id="21" dur="1000" fill="hold"/>
                                        <p:tgtEl>
                                          <p:spTgt spid="60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7" presetClass="entr" presetSubtype="0" fill="hold" nodeType="afterEffect">
                                  <p:stCondLst>
                                    <p:cond delay="0"/>
                                  </p:stCondLst>
                                  <p:childTnLst>
                                    <p:set>
                                      <p:cBhvr>
                                        <p:cTn id="24" dur="1" fill="hold">
                                          <p:stCondLst>
                                            <p:cond delay="0"/>
                                          </p:stCondLst>
                                        </p:cTn>
                                        <p:tgtEl>
                                          <p:spTgt spid="616"/>
                                        </p:tgtEl>
                                        <p:attrNameLst>
                                          <p:attrName>style.visibility</p:attrName>
                                        </p:attrNameLst>
                                      </p:cBhvr>
                                      <p:to>
                                        <p:strVal val="visible"/>
                                      </p:to>
                                    </p:set>
                                    <p:animEffect transition="in" filter="fade">
                                      <p:cBhvr>
                                        <p:cTn id="25" dur="1000"/>
                                        <p:tgtEl>
                                          <p:spTgt spid="616"/>
                                        </p:tgtEl>
                                      </p:cBhvr>
                                    </p:animEffect>
                                    <p:anim calcmode="lin" valueType="num">
                                      <p:cBhvr>
                                        <p:cTn id="26" dur="1000" fill="hold"/>
                                        <p:tgtEl>
                                          <p:spTgt spid="616"/>
                                        </p:tgtEl>
                                        <p:attrNameLst>
                                          <p:attrName>ppt_x</p:attrName>
                                        </p:attrNameLst>
                                      </p:cBhvr>
                                      <p:tavLst>
                                        <p:tav tm="0">
                                          <p:val>
                                            <p:strVal val="#ppt_x"/>
                                          </p:val>
                                        </p:tav>
                                        <p:tav tm="100000">
                                          <p:val>
                                            <p:strVal val="#ppt_x"/>
                                          </p:val>
                                        </p:tav>
                                      </p:tavLst>
                                    </p:anim>
                                    <p:anim calcmode="lin" valueType="num">
                                      <p:cBhvr>
                                        <p:cTn id="27" dur="1000" fill="hold"/>
                                        <p:tgtEl>
                                          <p:spTgt spid="61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639"/>
                                        </p:tgtEl>
                                        <p:attrNameLst>
                                          <p:attrName>style.visibility</p:attrName>
                                        </p:attrNameLst>
                                      </p:cBhvr>
                                      <p:to>
                                        <p:strVal val="visible"/>
                                      </p:to>
                                    </p:set>
                                    <p:animEffect transition="in" filter="fade">
                                      <p:cBhvr>
                                        <p:cTn id="31" dur="1000"/>
                                        <p:tgtEl>
                                          <p:spTgt spid="639"/>
                                        </p:tgtEl>
                                      </p:cBhvr>
                                    </p:animEffect>
                                    <p:anim calcmode="lin" valueType="num">
                                      <p:cBhvr>
                                        <p:cTn id="32" dur="1000" fill="hold"/>
                                        <p:tgtEl>
                                          <p:spTgt spid="639"/>
                                        </p:tgtEl>
                                        <p:attrNameLst>
                                          <p:attrName>ppt_x</p:attrName>
                                        </p:attrNameLst>
                                      </p:cBhvr>
                                      <p:tavLst>
                                        <p:tav tm="0">
                                          <p:val>
                                            <p:strVal val="#ppt_x"/>
                                          </p:val>
                                        </p:tav>
                                        <p:tav tm="100000">
                                          <p:val>
                                            <p:strVal val="#ppt_x"/>
                                          </p:val>
                                        </p:tav>
                                      </p:tavLst>
                                    </p:anim>
                                    <p:anim calcmode="lin" valueType="num">
                                      <p:cBhvr>
                                        <p:cTn id="33" dur="1000" fill="hold"/>
                                        <p:tgtEl>
                                          <p:spTgt spid="63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7" presetClass="entr" presetSubtype="0" fill="hold" nodeType="afterEffect">
                                  <p:stCondLst>
                                    <p:cond delay="0"/>
                                  </p:stCondLst>
                                  <p:childTnLst>
                                    <p:set>
                                      <p:cBhvr>
                                        <p:cTn id="36" dur="1" fill="hold">
                                          <p:stCondLst>
                                            <p:cond delay="0"/>
                                          </p:stCondLst>
                                        </p:cTn>
                                        <p:tgtEl>
                                          <p:spTgt spid="657"/>
                                        </p:tgtEl>
                                        <p:attrNameLst>
                                          <p:attrName>style.visibility</p:attrName>
                                        </p:attrNameLst>
                                      </p:cBhvr>
                                      <p:to>
                                        <p:strVal val="visible"/>
                                      </p:to>
                                    </p:set>
                                    <p:animEffect transition="in" filter="fade">
                                      <p:cBhvr>
                                        <p:cTn id="37" dur="1000"/>
                                        <p:tgtEl>
                                          <p:spTgt spid="657"/>
                                        </p:tgtEl>
                                      </p:cBhvr>
                                    </p:animEffect>
                                    <p:anim calcmode="lin" valueType="num">
                                      <p:cBhvr>
                                        <p:cTn id="38" dur="1000" fill="hold"/>
                                        <p:tgtEl>
                                          <p:spTgt spid="657"/>
                                        </p:tgtEl>
                                        <p:attrNameLst>
                                          <p:attrName>ppt_x</p:attrName>
                                        </p:attrNameLst>
                                      </p:cBhvr>
                                      <p:tavLst>
                                        <p:tav tm="0">
                                          <p:val>
                                            <p:strVal val="#ppt_x"/>
                                          </p:val>
                                        </p:tav>
                                        <p:tav tm="100000">
                                          <p:val>
                                            <p:strVal val="#ppt_x"/>
                                          </p:val>
                                        </p:tav>
                                      </p:tavLst>
                                    </p:anim>
                                    <p:anim calcmode="lin" valueType="num">
                                      <p:cBhvr>
                                        <p:cTn id="39" dur="1000" fill="hold"/>
                                        <p:tgtEl>
                                          <p:spTgt spid="65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47" presetClass="entr" presetSubtype="0" fill="hold" nodeType="afterEffect">
                                  <p:stCondLst>
                                    <p:cond delay="0"/>
                                  </p:stCondLst>
                                  <p:childTnLst>
                                    <p:set>
                                      <p:cBhvr>
                                        <p:cTn id="42" dur="1" fill="hold">
                                          <p:stCondLst>
                                            <p:cond delay="0"/>
                                          </p:stCondLst>
                                        </p:cTn>
                                        <p:tgtEl>
                                          <p:spTgt spid="183"/>
                                        </p:tgtEl>
                                        <p:attrNameLst>
                                          <p:attrName>style.visibility</p:attrName>
                                        </p:attrNameLst>
                                      </p:cBhvr>
                                      <p:to>
                                        <p:strVal val="visible"/>
                                      </p:to>
                                    </p:set>
                                    <p:animEffect transition="in" filter="fade">
                                      <p:cBhvr>
                                        <p:cTn id="43" dur="1000"/>
                                        <p:tgtEl>
                                          <p:spTgt spid="183"/>
                                        </p:tgtEl>
                                      </p:cBhvr>
                                    </p:animEffect>
                                    <p:anim calcmode="lin" valueType="num">
                                      <p:cBhvr>
                                        <p:cTn id="44" dur="1000" fill="hold"/>
                                        <p:tgtEl>
                                          <p:spTgt spid="183"/>
                                        </p:tgtEl>
                                        <p:attrNameLst>
                                          <p:attrName>ppt_x</p:attrName>
                                        </p:attrNameLst>
                                      </p:cBhvr>
                                      <p:tavLst>
                                        <p:tav tm="0">
                                          <p:val>
                                            <p:strVal val="#ppt_x"/>
                                          </p:val>
                                        </p:tav>
                                        <p:tav tm="100000">
                                          <p:val>
                                            <p:strVal val="#ppt_x"/>
                                          </p:val>
                                        </p:tav>
                                      </p:tavLst>
                                    </p:anim>
                                    <p:anim calcmode="lin" valueType="num">
                                      <p:cBhvr>
                                        <p:cTn id="45" dur="1000" fill="hold"/>
                                        <p:tgtEl>
                                          <p:spTgt spid="183"/>
                                        </p:tgtEl>
                                        <p:attrNameLst>
                                          <p:attrName>ppt_y</p:attrName>
                                        </p:attrNameLst>
                                      </p:cBhvr>
                                      <p:tavLst>
                                        <p:tav tm="0">
                                          <p:val>
                                            <p:strVal val="#ppt_y-.1"/>
                                          </p:val>
                                        </p:tav>
                                        <p:tav tm="100000">
                                          <p:val>
                                            <p:strVal val="#ppt_y"/>
                                          </p:val>
                                        </p:tav>
                                      </p:tavLst>
                                    </p:anim>
                                  </p:childTnLst>
                                </p:cTn>
                              </p:par>
                            </p:childTnLst>
                          </p:cTn>
                        </p:par>
                        <p:par>
                          <p:cTn id="46" fill="hold">
                            <p:stCondLst>
                              <p:cond delay="7000"/>
                            </p:stCondLst>
                            <p:childTnLst>
                              <p:par>
                                <p:cTn id="47" presetID="47" presetClass="entr" presetSubtype="0" fill="hold" nodeType="afterEffect">
                                  <p:stCondLst>
                                    <p:cond delay="0"/>
                                  </p:stCondLst>
                                  <p:childTnLst>
                                    <p:set>
                                      <p:cBhvr>
                                        <p:cTn id="48" dur="1" fill="hold">
                                          <p:stCondLst>
                                            <p:cond delay="0"/>
                                          </p:stCondLst>
                                        </p:cTn>
                                        <p:tgtEl>
                                          <p:spTgt spid="264"/>
                                        </p:tgtEl>
                                        <p:attrNameLst>
                                          <p:attrName>style.visibility</p:attrName>
                                        </p:attrNameLst>
                                      </p:cBhvr>
                                      <p:to>
                                        <p:strVal val="visible"/>
                                      </p:to>
                                    </p:set>
                                    <p:animEffect transition="in" filter="fade">
                                      <p:cBhvr>
                                        <p:cTn id="49" dur="1000"/>
                                        <p:tgtEl>
                                          <p:spTgt spid="264"/>
                                        </p:tgtEl>
                                      </p:cBhvr>
                                    </p:animEffect>
                                    <p:anim calcmode="lin" valueType="num">
                                      <p:cBhvr>
                                        <p:cTn id="50" dur="1000" fill="hold"/>
                                        <p:tgtEl>
                                          <p:spTgt spid="264"/>
                                        </p:tgtEl>
                                        <p:attrNameLst>
                                          <p:attrName>ppt_x</p:attrName>
                                        </p:attrNameLst>
                                      </p:cBhvr>
                                      <p:tavLst>
                                        <p:tav tm="0">
                                          <p:val>
                                            <p:strVal val="#ppt_x"/>
                                          </p:val>
                                        </p:tav>
                                        <p:tav tm="100000">
                                          <p:val>
                                            <p:strVal val="#ppt_x"/>
                                          </p:val>
                                        </p:tav>
                                      </p:tavLst>
                                    </p:anim>
                                    <p:anim calcmode="lin" valueType="num">
                                      <p:cBhvr>
                                        <p:cTn id="51" dur="1000" fill="hold"/>
                                        <p:tgtEl>
                                          <p:spTgt spid="264"/>
                                        </p:tgtEl>
                                        <p:attrNameLst>
                                          <p:attrName>ppt_y</p:attrName>
                                        </p:attrNameLst>
                                      </p:cBhvr>
                                      <p:tavLst>
                                        <p:tav tm="0">
                                          <p:val>
                                            <p:strVal val="#ppt_y-.1"/>
                                          </p:val>
                                        </p:tav>
                                        <p:tav tm="100000">
                                          <p:val>
                                            <p:strVal val="#ppt_y"/>
                                          </p:val>
                                        </p:tav>
                                      </p:tavLst>
                                    </p:anim>
                                  </p:childTnLst>
                                </p:cTn>
                              </p:par>
                            </p:childTnLst>
                          </p:cTn>
                        </p:par>
                        <p:par>
                          <p:cTn id="52" fill="hold">
                            <p:stCondLst>
                              <p:cond delay="8000"/>
                            </p:stCondLst>
                            <p:childTnLst>
                              <p:par>
                                <p:cTn id="53" presetID="47" presetClass="entr" presetSubtype="0" fill="hold" nodeType="afterEffect">
                                  <p:stCondLst>
                                    <p:cond delay="0"/>
                                  </p:stCondLst>
                                  <p:childTnLst>
                                    <p:set>
                                      <p:cBhvr>
                                        <p:cTn id="54" dur="1" fill="hold">
                                          <p:stCondLst>
                                            <p:cond delay="0"/>
                                          </p:stCondLst>
                                        </p:cTn>
                                        <p:tgtEl>
                                          <p:spTgt spid="316"/>
                                        </p:tgtEl>
                                        <p:attrNameLst>
                                          <p:attrName>style.visibility</p:attrName>
                                        </p:attrNameLst>
                                      </p:cBhvr>
                                      <p:to>
                                        <p:strVal val="visible"/>
                                      </p:to>
                                    </p:set>
                                    <p:animEffect transition="in" filter="fade">
                                      <p:cBhvr>
                                        <p:cTn id="55" dur="1000"/>
                                        <p:tgtEl>
                                          <p:spTgt spid="316"/>
                                        </p:tgtEl>
                                      </p:cBhvr>
                                    </p:animEffect>
                                    <p:anim calcmode="lin" valueType="num">
                                      <p:cBhvr>
                                        <p:cTn id="56" dur="1000" fill="hold"/>
                                        <p:tgtEl>
                                          <p:spTgt spid="316"/>
                                        </p:tgtEl>
                                        <p:attrNameLst>
                                          <p:attrName>ppt_x</p:attrName>
                                        </p:attrNameLst>
                                      </p:cBhvr>
                                      <p:tavLst>
                                        <p:tav tm="0">
                                          <p:val>
                                            <p:strVal val="#ppt_x"/>
                                          </p:val>
                                        </p:tav>
                                        <p:tav tm="100000">
                                          <p:val>
                                            <p:strVal val="#ppt_x"/>
                                          </p:val>
                                        </p:tav>
                                      </p:tavLst>
                                    </p:anim>
                                    <p:anim calcmode="lin" valueType="num">
                                      <p:cBhvr>
                                        <p:cTn id="57" dur="1000" fill="hold"/>
                                        <p:tgtEl>
                                          <p:spTgt spid="316"/>
                                        </p:tgtEl>
                                        <p:attrNameLst>
                                          <p:attrName>ppt_y</p:attrName>
                                        </p:attrNameLst>
                                      </p:cBhvr>
                                      <p:tavLst>
                                        <p:tav tm="0">
                                          <p:val>
                                            <p:strVal val="#ppt_y-.1"/>
                                          </p:val>
                                        </p:tav>
                                        <p:tav tm="100000">
                                          <p:val>
                                            <p:strVal val="#ppt_y"/>
                                          </p:val>
                                        </p:tav>
                                      </p:tavLst>
                                    </p:anim>
                                  </p:childTnLst>
                                </p:cTn>
                              </p:par>
                            </p:childTnLst>
                          </p:cTn>
                        </p:par>
                        <p:par>
                          <p:cTn id="58" fill="hold">
                            <p:stCondLst>
                              <p:cond delay="9000"/>
                            </p:stCondLst>
                            <p:childTnLst>
                              <p:par>
                                <p:cTn id="59" presetID="47" presetClass="entr" presetSubtype="0" fill="hold" nodeType="afterEffect">
                                  <p:stCondLst>
                                    <p:cond delay="0"/>
                                  </p:stCondLst>
                                  <p:childTnLst>
                                    <p:set>
                                      <p:cBhvr>
                                        <p:cTn id="60" dur="1" fill="hold">
                                          <p:stCondLst>
                                            <p:cond delay="0"/>
                                          </p:stCondLst>
                                        </p:cTn>
                                        <p:tgtEl>
                                          <p:spTgt spid="362"/>
                                        </p:tgtEl>
                                        <p:attrNameLst>
                                          <p:attrName>style.visibility</p:attrName>
                                        </p:attrNameLst>
                                      </p:cBhvr>
                                      <p:to>
                                        <p:strVal val="visible"/>
                                      </p:to>
                                    </p:set>
                                    <p:animEffect transition="in" filter="fade">
                                      <p:cBhvr>
                                        <p:cTn id="61" dur="1000"/>
                                        <p:tgtEl>
                                          <p:spTgt spid="362"/>
                                        </p:tgtEl>
                                      </p:cBhvr>
                                    </p:animEffect>
                                    <p:anim calcmode="lin" valueType="num">
                                      <p:cBhvr>
                                        <p:cTn id="62" dur="1000" fill="hold"/>
                                        <p:tgtEl>
                                          <p:spTgt spid="362"/>
                                        </p:tgtEl>
                                        <p:attrNameLst>
                                          <p:attrName>ppt_x</p:attrName>
                                        </p:attrNameLst>
                                      </p:cBhvr>
                                      <p:tavLst>
                                        <p:tav tm="0">
                                          <p:val>
                                            <p:strVal val="#ppt_x"/>
                                          </p:val>
                                        </p:tav>
                                        <p:tav tm="100000">
                                          <p:val>
                                            <p:strVal val="#ppt_x"/>
                                          </p:val>
                                        </p:tav>
                                      </p:tavLst>
                                    </p:anim>
                                    <p:anim calcmode="lin" valueType="num">
                                      <p:cBhvr>
                                        <p:cTn id="63" dur="1000" fill="hold"/>
                                        <p:tgtEl>
                                          <p:spTgt spid="3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393853"/>
            <a:ext cx="10728325" cy="784536"/>
          </a:xfrm>
        </p:spPr>
        <p:txBody>
          <a:bodyPr>
            <a:normAutofit/>
          </a:bodyPr>
          <a:lstStyle/>
          <a:p>
            <a:pPr lvl="1"/>
            <a:r>
              <a:rPr lang="da-DK" dirty="0" smtClean="0"/>
              <a:t>PLL generates clock </a:t>
            </a:r>
            <a:r>
              <a:rPr lang="da-DK" dirty="0"/>
              <a:t>at frequency </a:t>
            </a:r>
            <a:r>
              <a:rPr lang="da-DK" dirty="0" smtClean="0"/>
              <a:t>of greatest common divisor of two other clocks. Divide it by 2 in logic</a:t>
            </a:r>
          </a:p>
          <a:p>
            <a:pPr lvl="1"/>
            <a:r>
              <a:rPr lang="da-DK" dirty="0"/>
              <a:t>D</a:t>
            </a:r>
            <a:r>
              <a:rPr lang="da-DK" dirty="0" smtClean="0"/>
              <a:t>etect rising edges of this toggling signal to send SET signals to the counters numbering clock cycles</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17</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Clock Cycle Numbering Logic for Gear Box</a:t>
            </a:r>
            <a:endParaRPr lang="en-US" dirty="0"/>
          </a:p>
        </p:txBody>
      </p:sp>
      <p:grpSp>
        <p:nvGrpSpPr>
          <p:cNvPr id="109" name="Groupe 108"/>
          <p:cNvGrpSpPr/>
          <p:nvPr/>
        </p:nvGrpSpPr>
        <p:grpSpPr>
          <a:xfrm>
            <a:off x="648000" y="1224000"/>
            <a:ext cx="2448000" cy="1080000"/>
            <a:chOff x="648000" y="1512000"/>
            <a:chExt cx="2448000" cy="1080000"/>
          </a:xfrm>
        </p:grpSpPr>
        <p:sp>
          <p:nvSpPr>
            <p:cNvPr id="9" name="Rectangle 8"/>
            <p:cNvSpPr/>
            <p:nvPr/>
          </p:nvSpPr>
          <p:spPr>
            <a:xfrm>
              <a:off x="1440000" y="1584000"/>
              <a:ext cx="720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PLL</a:t>
              </a:r>
            </a:p>
          </p:txBody>
        </p:sp>
        <p:cxnSp>
          <p:nvCxnSpPr>
            <p:cNvPr id="10" name="Connecteur droit avec flèche 9"/>
            <p:cNvCxnSpPr/>
            <p:nvPr/>
          </p:nvCxnSpPr>
          <p:spPr>
            <a:xfrm>
              <a:off x="2160000" y="1800000"/>
              <a:ext cx="79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160000" y="1512000"/>
              <a:ext cx="72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cxnSp>
          <p:nvCxnSpPr>
            <p:cNvPr id="12" name="Connecteur droit avec flèche 11"/>
            <p:cNvCxnSpPr/>
            <p:nvPr/>
          </p:nvCxnSpPr>
          <p:spPr>
            <a:xfrm>
              <a:off x="2160000" y="2088000"/>
              <a:ext cx="792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160000" y="1800000"/>
              <a:ext cx="93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156.25 MHz</a:t>
              </a:r>
            </a:p>
          </p:txBody>
        </p:sp>
        <p:sp>
          <p:nvSpPr>
            <p:cNvPr id="14" name="Rectangle 13"/>
            <p:cNvSpPr/>
            <p:nvPr/>
          </p:nvSpPr>
          <p:spPr>
            <a:xfrm>
              <a:off x="2160000" y="2088000"/>
              <a:ext cx="93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31.25 MHz</a:t>
              </a:r>
            </a:p>
          </p:txBody>
        </p:sp>
        <p:cxnSp>
          <p:nvCxnSpPr>
            <p:cNvPr id="15" name="Connecteur droit avec flèche 14"/>
            <p:cNvCxnSpPr/>
            <p:nvPr/>
          </p:nvCxnSpPr>
          <p:spPr>
            <a:xfrm>
              <a:off x="2160000" y="2376000"/>
              <a:ext cx="792000"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cteur droit avec flèche 15"/>
            <p:cNvCxnSpPr/>
            <p:nvPr/>
          </p:nvCxnSpPr>
          <p:spPr>
            <a:xfrm>
              <a:off x="648000" y="2087887"/>
              <a:ext cx="79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648000" y="1800000"/>
              <a:ext cx="72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grpSp>
      <p:grpSp>
        <p:nvGrpSpPr>
          <p:cNvPr id="114" name="Groupe 113"/>
          <p:cNvGrpSpPr/>
          <p:nvPr/>
        </p:nvGrpSpPr>
        <p:grpSpPr>
          <a:xfrm>
            <a:off x="3276000" y="1188000"/>
            <a:ext cx="2412000" cy="1153394"/>
            <a:chOff x="3276000" y="1260000"/>
            <a:chExt cx="2412000" cy="1153394"/>
          </a:xfrm>
        </p:grpSpPr>
        <p:sp>
          <p:nvSpPr>
            <p:cNvPr id="18" name="Rectangle 17"/>
            <p:cNvSpPr/>
            <p:nvPr/>
          </p:nvSpPr>
          <p:spPr>
            <a:xfrm>
              <a:off x="4212000" y="1405394"/>
              <a:ext cx="720000" cy="1008000"/>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9" name="Rectangle 18"/>
            <p:cNvSpPr/>
            <p:nvPr/>
          </p:nvSpPr>
          <p:spPr>
            <a:xfrm>
              <a:off x="4212000" y="1477394"/>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D</a:t>
              </a:r>
            </a:p>
          </p:txBody>
        </p:sp>
        <p:sp>
          <p:nvSpPr>
            <p:cNvPr id="20" name="Rectangle 19"/>
            <p:cNvSpPr/>
            <p:nvPr/>
          </p:nvSpPr>
          <p:spPr>
            <a:xfrm>
              <a:off x="4660236" y="1753154"/>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Q</a:t>
              </a:r>
            </a:p>
          </p:txBody>
        </p:sp>
        <p:cxnSp>
          <p:nvCxnSpPr>
            <p:cNvPr id="4" name="Connecteur droit 3"/>
            <p:cNvCxnSpPr/>
            <p:nvPr/>
          </p:nvCxnSpPr>
          <p:spPr>
            <a:xfrm>
              <a:off x="4212000" y="2089394"/>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Connecteur droit 20"/>
            <p:cNvCxnSpPr/>
            <p:nvPr/>
          </p:nvCxnSpPr>
          <p:spPr>
            <a:xfrm flipV="1">
              <a:off x="4212000" y="2197394"/>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Connecteur droit avec flèche 23"/>
            <p:cNvCxnSpPr/>
            <p:nvPr/>
          </p:nvCxnSpPr>
          <p:spPr>
            <a:xfrm>
              <a:off x="3492000" y="2197394"/>
              <a:ext cx="720000" cy="0"/>
            </a:xfrm>
            <a:prstGeom prst="straightConnector1">
              <a:avLst/>
            </a:prstGeom>
            <a:ln w="127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4032000" y="1621394"/>
              <a:ext cx="180000" cy="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26" name="Connecteur droit avec flèche 25"/>
            <p:cNvCxnSpPr/>
            <p:nvPr/>
          </p:nvCxnSpPr>
          <p:spPr>
            <a:xfrm>
              <a:off x="4932000" y="1909394"/>
              <a:ext cx="648000" cy="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72" name="Rectangle 71"/>
            <p:cNvSpPr/>
            <p:nvPr/>
          </p:nvSpPr>
          <p:spPr>
            <a:xfrm>
              <a:off x="3276000" y="1909394"/>
              <a:ext cx="93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31.25 MHz</a:t>
              </a:r>
            </a:p>
          </p:txBody>
        </p:sp>
        <p:cxnSp>
          <p:nvCxnSpPr>
            <p:cNvPr id="73" name="Connecteur droit avec flèche 72"/>
            <p:cNvCxnSpPr/>
            <p:nvPr/>
          </p:nvCxnSpPr>
          <p:spPr>
            <a:xfrm flipV="1">
              <a:off x="5112000" y="1261394"/>
              <a:ext cx="0" cy="64800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p:nvPr/>
          </p:nvCxnSpPr>
          <p:spPr>
            <a:xfrm>
              <a:off x="4032000" y="1261394"/>
              <a:ext cx="1080000" cy="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75" name="Connecteur droit avec flèche 74"/>
            <p:cNvCxnSpPr/>
            <p:nvPr/>
          </p:nvCxnSpPr>
          <p:spPr>
            <a:xfrm flipV="1">
              <a:off x="4032000" y="1260000"/>
              <a:ext cx="0" cy="36000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sp>
          <p:nvSpPr>
            <p:cNvPr id="111" name="Rectangle 110"/>
            <p:cNvSpPr/>
            <p:nvPr/>
          </p:nvSpPr>
          <p:spPr>
            <a:xfrm>
              <a:off x="5112000" y="1620000"/>
              <a:ext cx="57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toggle</a:t>
              </a:r>
            </a:p>
          </p:txBody>
        </p:sp>
      </p:grpSp>
      <p:grpSp>
        <p:nvGrpSpPr>
          <p:cNvPr id="115" name="Groupe 114"/>
          <p:cNvGrpSpPr/>
          <p:nvPr/>
        </p:nvGrpSpPr>
        <p:grpSpPr>
          <a:xfrm>
            <a:off x="720000" y="2484000"/>
            <a:ext cx="5256000" cy="1369394"/>
            <a:chOff x="720000" y="2556000"/>
            <a:chExt cx="5256000" cy="1369394"/>
          </a:xfrm>
        </p:grpSpPr>
        <p:grpSp>
          <p:nvGrpSpPr>
            <p:cNvPr id="28" name="Groupe 27"/>
            <p:cNvGrpSpPr/>
            <p:nvPr/>
          </p:nvGrpSpPr>
          <p:grpSpPr>
            <a:xfrm>
              <a:off x="720000" y="2629394"/>
              <a:ext cx="1800000" cy="1008000"/>
              <a:chOff x="2772000" y="3024000"/>
              <a:chExt cx="1800000" cy="1008000"/>
            </a:xfrm>
          </p:grpSpPr>
          <p:sp>
            <p:nvSpPr>
              <p:cNvPr id="29" name="Rectangle 28"/>
              <p:cNvSpPr/>
              <p:nvPr/>
            </p:nvSpPr>
            <p:spPr>
              <a:xfrm>
                <a:off x="3492000" y="3024000"/>
                <a:ext cx="720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30" name="Rectangle 29"/>
              <p:cNvSpPr/>
              <p:nvPr/>
            </p:nvSpPr>
            <p:spPr>
              <a:xfrm>
                <a:off x="3492000" y="309600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D</a:t>
                </a:r>
              </a:p>
            </p:txBody>
          </p:sp>
          <p:sp>
            <p:nvSpPr>
              <p:cNvPr id="31" name="Rectangle 30"/>
              <p:cNvSpPr/>
              <p:nvPr/>
            </p:nvSpPr>
            <p:spPr>
              <a:xfrm>
                <a:off x="3940236" y="337176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Q</a:t>
                </a:r>
              </a:p>
            </p:txBody>
          </p:sp>
          <p:cxnSp>
            <p:nvCxnSpPr>
              <p:cNvPr id="32" name="Connecteur droit 31"/>
              <p:cNvCxnSpPr/>
              <p:nvPr/>
            </p:nvCxnSpPr>
            <p:spPr>
              <a:xfrm>
                <a:off x="3492000" y="3708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flipV="1">
                <a:off x="3492000" y="3816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Connecteur droit avec flèche 33"/>
              <p:cNvCxnSpPr/>
              <p:nvPr/>
            </p:nvCxnSpPr>
            <p:spPr>
              <a:xfrm>
                <a:off x="2772000" y="3816000"/>
                <a:ext cx="72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Connecteur droit avec flèche 34"/>
              <p:cNvCxnSpPr/>
              <p:nvPr/>
            </p:nvCxnSpPr>
            <p:spPr>
              <a:xfrm>
                <a:off x="2772000" y="3240000"/>
                <a:ext cx="720000" cy="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36" name="Connecteur droit avec flèche 35"/>
              <p:cNvCxnSpPr/>
              <p:nvPr/>
            </p:nvCxnSpPr>
            <p:spPr>
              <a:xfrm>
                <a:off x="4212000" y="3528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37" name="Groupe 36"/>
            <p:cNvGrpSpPr/>
            <p:nvPr/>
          </p:nvGrpSpPr>
          <p:grpSpPr>
            <a:xfrm>
              <a:off x="1800000" y="2917394"/>
              <a:ext cx="1800000" cy="1008000"/>
              <a:chOff x="2772000" y="3024000"/>
              <a:chExt cx="1800000" cy="1008000"/>
            </a:xfrm>
          </p:grpSpPr>
          <p:sp>
            <p:nvSpPr>
              <p:cNvPr id="38" name="Rectangle 37"/>
              <p:cNvSpPr/>
              <p:nvPr/>
            </p:nvSpPr>
            <p:spPr>
              <a:xfrm>
                <a:off x="3492000" y="3024000"/>
                <a:ext cx="720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39" name="Rectangle 38"/>
              <p:cNvSpPr/>
              <p:nvPr/>
            </p:nvSpPr>
            <p:spPr>
              <a:xfrm>
                <a:off x="3492000" y="309600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D</a:t>
                </a:r>
              </a:p>
            </p:txBody>
          </p:sp>
          <p:sp>
            <p:nvSpPr>
              <p:cNvPr id="40" name="Rectangle 39"/>
              <p:cNvSpPr/>
              <p:nvPr/>
            </p:nvSpPr>
            <p:spPr>
              <a:xfrm>
                <a:off x="3940236" y="337176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Q</a:t>
                </a:r>
              </a:p>
            </p:txBody>
          </p:sp>
          <p:cxnSp>
            <p:nvCxnSpPr>
              <p:cNvPr id="41" name="Connecteur droit 40"/>
              <p:cNvCxnSpPr/>
              <p:nvPr/>
            </p:nvCxnSpPr>
            <p:spPr>
              <a:xfrm>
                <a:off x="3492000" y="3708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 name="Connecteur droit 41"/>
              <p:cNvCxnSpPr/>
              <p:nvPr/>
            </p:nvCxnSpPr>
            <p:spPr>
              <a:xfrm flipV="1">
                <a:off x="3492000" y="3816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3" name="Connecteur droit avec flèche 42"/>
              <p:cNvCxnSpPr/>
              <p:nvPr/>
            </p:nvCxnSpPr>
            <p:spPr>
              <a:xfrm>
                <a:off x="2772000" y="3816000"/>
                <a:ext cx="72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a:off x="4212000" y="3528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57" name="Groupe 56"/>
            <p:cNvGrpSpPr/>
            <p:nvPr/>
          </p:nvGrpSpPr>
          <p:grpSpPr>
            <a:xfrm>
              <a:off x="3240000" y="2629394"/>
              <a:ext cx="1728000" cy="1008000"/>
              <a:chOff x="6912000" y="2844000"/>
              <a:chExt cx="1728000" cy="1008000"/>
            </a:xfrm>
          </p:grpSpPr>
          <p:sp>
            <p:nvSpPr>
              <p:cNvPr id="47" name="Rectangle 46"/>
              <p:cNvSpPr/>
              <p:nvPr/>
            </p:nvSpPr>
            <p:spPr>
              <a:xfrm>
                <a:off x="7272000" y="2844000"/>
                <a:ext cx="720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AND</a:t>
                </a:r>
              </a:p>
            </p:txBody>
          </p:sp>
          <p:cxnSp>
            <p:nvCxnSpPr>
              <p:cNvPr id="52" name="Connecteur droit avec flèche 51"/>
              <p:cNvCxnSpPr/>
              <p:nvPr/>
            </p:nvCxnSpPr>
            <p:spPr>
              <a:xfrm>
                <a:off x="6912000" y="3636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3" name="Connecteur droit avec flèche 52"/>
              <p:cNvCxnSpPr/>
              <p:nvPr/>
            </p:nvCxnSpPr>
            <p:spPr>
              <a:xfrm>
                <a:off x="7992000" y="3348000"/>
                <a:ext cx="648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4" name="Connecteur droit avec flèche 53"/>
              <p:cNvCxnSpPr/>
              <p:nvPr/>
            </p:nvCxnSpPr>
            <p:spPr>
              <a:xfrm>
                <a:off x="6912000" y="3058606"/>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56" name="Ellipse 55"/>
              <p:cNvSpPr/>
              <p:nvPr/>
            </p:nvSpPr>
            <p:spPr>
              <a:xfrm>
                <a:off x="7128000" y="3564000"/>
                <a:ext cx="144000" cy="144000"/>
              </a:xfrm>
              <a:prstGeom prst="ellipse">
                <a:avLst/>
              </a:prstGeom>
              <a:solidFill>
                <a:schemeClr val="bg1"/>
              </a:solid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grpSp>
        <p:cxnSp>
          <p:nvCxnSpPr>
            <p:cNvPr id="58" name="Connecteur droit avec flèche 57"/>
            <p:cNvCxnSpPr/>
            <p:nvPr/>
          </p:nvCxnSpPr>
          <p:spPr>
            <a:xfrm>
              <a:off x="2340000" y="2845394"/>
              <a:ext cx="90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p:cNvCxnSpPr/>
            <p:nvPr/>
          </p:nvCxnSpPr>
          <p:spPr>
            <a:xfrm flipV="1">
              <a:off x="2340000" y="2844000"/>
              <a:ext cx="0" cy="28800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2" name="Connecteur droit avec flèche 61"/>
            <p:cNvCxnSpPr/>
            <p:nvPr/>
          </p:nvCxnSpPr>
          <p:spPr>
            <a:xfrm flipV="1">
              <a:off x="1260000" y="3421394"/>
              <a:ext cx="0" cy="28800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63" name="Connecteur droit avec flèche 62"/>
            <p:cNvCxnSpPr/>
            <p:nvPr/>
          </p:nvCxnSpPr>
          <p:spPr>
            <a:xfrm>
              <a:off x="1260000" y="3709394"/>
              <a:ext cx="54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720000" y="3133394"/>
              <a:ext cx="72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sp>
          <p:nvSpPr>
            <p:cNvPr id="66" name="Rectangle 65"/>
            <p:cNvSpPr/>
            <p:nvPr/>
          </p:nvSpPr>
          <p:spPr>
            <a:xfrm>
              <a:off x="4968000" y="2628000"/>
              <a:ext cx="1008000" cy="100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Mod 4 Counter</a:t>
              </a:r>
            </a:p>
          </p:txBody>
        </p:sp>
        <p:sp>
          <p:nvSpPr>
            <p:cNvPr id="71" name="Rectangle 70"/>
            <p:cNvSpPr/>
            <p:nvPr/>
          </p:nvSpPr>
          <p:spPr>
            <a:xfrm>
              <a:off x="4320000" y="2845394"/>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SET</a:t>
              </a:r>
            </a:p>
          </p:txBody>
        </p:sp>
        <p:sp>
          <p:nvSpPr>
            <p:cNvPr id="112" name="Rectangle 111"/>
            <p:cNvSpPr/>
            <p:nvPr/>
          </p:nvSpPr>
          <p:spPr>
            <a:xfrm>
              <a:off x="864000" y="2556000"/>
              <a:ext cx="57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toggle</a:t>
              </a:r>
            </a:p>
          </p:txBody>
        </p:sp>
      </p:grpSp>
      <p:grpSp>
        <p:nvGrpSpPr>
          <p:cNvPr id="116" name="Groupe 115"/>
          <p:cNvGrpSpPr/>
          <p:nvPr/>
        </p:nvGrpSpPr>
        <p:grpSpPr>
          <a:xfrm>
            <a:off x="612000" y="3960000"/>
            <a:ext cx="5400000" cy="1369394"/>
            <a:chOff x="612000" y="3996000"/>
            <a:chExt cx="5400000" cy="1369394"/>
          </a:xfrm>
        </p:grpSpPr>
        <p:grpSp>
          <p:nvGrpSpPr>
            <p:cNvPr id="79" name="Groupe 78"/>
            <p:cNvGrpSpPr/>
            <p:nvPr/>
          </p:nvGrpSpPr>
          <p:grpSpPr>
            <a:xfrm>
              <a:off x="756000" y="4069394"/>
              <a:ext cx="1800000" cy="1008000"/>
              <a:chOff x="2772000" y="3024000"/>
              <a:chExt cx="1800000" cy="1008000"/>
            </a:xfrm>
          </p:grpSpPr>
          <p:sp>
            <p:nvSpPr>
              <p:cNvPr id="101" name="Rectangle 100"/>
              <p:cNvSpPr/>
              <p:nvPr/>
            </p:nvSpPr>
            <p:spPr>
              <a:xfrm>
                <a:off x="3492000" y="3024000"/>
                <a:ext cx="720000" cy="1008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102" name="Rectangle 101"/>
              <p:cNvSpPr/>
              <p:nvPr/>
            </p:nvSpPr>
            <p:spPr>
              <a:xfrm>
                <a:off x="3492000" y="309600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D</a:t>
                </a:r>
              </a:p>
            </p:txBody>
          </p:sp>
          <p:sp>
            <p:nvSpPr>
              <p:cNvPr id="103" name="Rectangle 102"/>
              <p:cNvSpPr/>
              <p:nvPr/>
            </p:nvSpPr>
            <p:spPr>
              <a:xfrm>
                <a:off x="3940236" y="337176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Q</a:t>
                </a:r>
              </a:p>
            </p:txBody>
          </p:sp>
          <p:cxnSp>
            <p:nvCxnSpPr>
              <p:cNvPr id="104" name="Connecteur droit 103"/>
              <p:cNvCxnSpPr/>
              <p:nvPr/>
            </p:nvCxnSpPr>
            <p:spPr>
              <a:xfrm>
                <a:off x="3492000" y="3708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5" name="Connecteur droit 104"/>
              <p:cNvCxnSpPr/>
              <p:nvPr/>
            </p:nvCxnSpPr>
            <p:spPr>
              <a:xfrm flipV="1">
                <a:off x="3492000" y="3816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6" name="Connecteur droit avec flèche 105"/>
              <p:cNvCxnSpPr/>
              <p:nvPr/>
            </p:nvCxnSpPr>
            <p:spPr>
              <a:xfrm>
                <a:off x="2772000" y="3816000"/>
                <a:ext cx="72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p:cNvCxnSpPr/>
              <p:nvPr/>
            </p:nvCxnSpPr>
            <p:spPr>
              <a:xfrm>
                <a:off x="2772000" y="3240000"/>
                <a:ext cx="720000" cy="0"/>
              </a:xfrm>
              <a:prstGeom prst="straightConnector1">
                <a:avLst/>
              </a:prstGeom>
              <a:ln w="12700">
                <a:solidFill>
                  <a:srgbClr val="00B050"/>
                </a:solidFill>
                <a:tailEnd type="none"/>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p:nvPr/>
            </p:nvCxnSpPr>
            <p:spPr>
              <a:xfrm>
                <a:off x="4212000" y="3528000"/>
                <a:ext cx="360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oupe 79"/>
            <p:cNvGrpSpPr/>
            <p:nvPr/>
          </p:nvGrpSpPr>
          <p:grpSpPr>
            <a:xfrm>
              <a:off x="1836000" y="4357394"/>
              <a:ext cx="1800000" cy="1008000"/>
              <a:chOff x="2772000" y="3024000"/>
              <a:chExt cx="1800000" cy="1008000"/>
            </a:xfrm>
          </p:grpSpPr>
          <p:sp>
            <p:nvSpPr>
              <p:cNvPr id="94" name="Rectangle 93"/>
              <p:cNvSpPr/>
              <p:nvPr/>
            </p:nvSpPr>
            <p:spPr>
              <a:xfrm>
                <a:off x="3492000" y="3024000"/>
                <a:ext cx="720000" cy="1008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sz="1600" dirty="0" smtClean="0"/>
              </a:p>
            </p:txBody>
          </p:sp>
          <p:sp>
            <p:nvSpPr>
              <p:cNvPr id="95" name="Rectangle 94"/>
              <p:cNvSpPr/>
              <p:nvPr/>
            </p:nvSpPr>
            <p:spPr>
              <a:xfrm>
                <a:off x="3492000" y="309600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D</a:t>
                </a:r>
              </a:p>
            </p:txBody>
          </p:sp>
          <p:sp>
            <p:nvSpPr>
              <p:cNvPr id="96" name="Rectangle 95"/>
              <p:cNvSpPr/>
              <p:nvPr/>
            </p:nvSpPr>
            <p:spPr>
              <a:xfrm>
                <a:off x="3940236" y="3371760"/>
                <a:ext cx="21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solidFill>
                      <a:schemeClr val="bg1"/>
                    </a:solidFill>
                  </a:rPr>
                  <a:t>Q</a:t>
                </a:r>
              </a:p>
            </p:txBody>
          </p:sp>
          <p:cxnSp>
            <p:nvCxnSpPr>
              <p:cNvPr id="97" name="Connecteur droit 96"/>
              <p:cNvCxnSpPr/>
              <p:nvPr/>
            </p:nvCxnSpPr>
            <p:spPr>
              <a:xfrm>
                <a:off x="3492000" y="3708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8" name="Connecteur droit 97"/>
              <p:cNvCxnSpPr/>
              <p:nvPr/>
            </p:nvCxnSpPr>
            <p:spPr>
              <a:xfrm flipV="1">
                <a:off x="3492000" y="3816000"/>
                <a:ext cx="108000" cy="1080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9" name="Connecteur droit avec flèche 98"/>
              <p:cNvCxnSpPr/>
              <p:nvPr/>
            </p:nvCxnSpPr>
            <p:spPr>
              <a:xfrm>
                <a:off x="2772000" y="3816000"/>
                <a:ext cx="720000" cy="0"/>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Connecteur droit avec flèche 99"/>
              <p:cNvCxnSpPr/>
              <p:nvPr/>
            </p:nvCxnSpPr>
            <p:spPr>
              <a:xfrm>
                <a:off x="4212000" y="3528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grpSp>
        <p:grpSp>
          <p:nvGrpSpPr>
            <p:cNvPr id="81" name="Groupe 80"/>
            <p:cNvGrpSpPr/>
            <p:nvPr/>
          </p:nvGrpSpPr>
          <p:grpSpPr>
            <a:xfrm>
              <a:off x="3276000" y="4069394"/>
              <a:ext cx="1728000" cy="1008000"/>
              <a:chOff x="6912000" y="2844000"/>
              <a:chExt cx="1728000" cy="1008000"/>
            </a:xfrm>
          </p:grpSpPr>
          <p:sp>
            <p:nvSpPr>
              <p:cNvPr id="89" name="Rectangle 88"/>
              <p:cNvSpPr/>
              <p:nvPr/>
            </p:nvSpPr>
            <p:spPr>
              <a:xfrm>
                <a:off x="7272000" y="2844000"/>
                <a:ext cx="720000" cy="1008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AND</a:t>
                </a:r>
              </a:p>
            </p:txBody>
          </p:sp>
          <p:cxnSp>
            <p:nvCxnSpPr>
              <p:cNvPr id="90" name="Connecteur droit avec flèche 89"/>
              <p:cNvCxnSpPr/>
              <p:nvPr/>
            </p:nvCxnSpPr>
            <p:spPr>
              <a:xfrm>
                <a:off x="6912000" y="3636000"/>
                <a:ext cx="360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91" name="Connecteur droit avec flèche 90"/>
              <p:cNvCxnSpPr/>
              <p:nvPr/>
            </p:nvCxnSpPr>
            <p:spPr>
              <a:xfrm>
                <a:off x="7992000" y="3348000"/>
                <a:ext cx="648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92" name="Connecteur droit avec flèche 91"/>
              <p:cNvCxnSpPr/>
              <p:nvPr/>
            </p:nvCxnSpPr>
            <p:spPr>
              <a:xfrm>
                <a:off x="6912000" y="3058606"/>
                <a:ext cx="360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sp>
            <p:nvSpPr>
              <p:cNvPr id="93" name="Ellipse 92"/>
              <p:cNvSpPr/>
              <p:nvPr/>
            </p:nvSpPr>
            <p:spPr>
              <a:xfrm>
                <a:off x="7128000" y="3564000"/>
                <a:ext cx="144000" cy="144000"/>
              </a:xfrm>
              <a:prstGeom prst="ellipse">
                <a:avLst/>
              </a:prstGeom>
              <a:solidFill>
                <a:schemeClr val="bg1"/>
              </a:solid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144000" tIns="108000" rIns="144000" bIns="144000" rtlCol="0" anchor="ctr">
                <a:spAutoFit/>
              </a:bodyPr>
              <a:lstStyle/>
              <a:p>
                <a:pPr algn="ctr"/>
                <a:endParaRPr lang="fr-FR" dirty="0" smtClean="0"/>
              </a:p>
            </p:txBody>
          </p:sp>
        </p:grpSp>
        <p:cxnSp>
          <p:nvCxnSpPr>
            <p:cNvPr id="82" name="Connecteur droit avec flèche 81"/>
            <p:cNvCxnSpPr/>
            <p:nvPr/>
          </p:nvCxnSpPr>
          <p:spPr>
            <a:xfrm>
              <a:off x="2376000" y="4285394"/>
              <a:ext cx="900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83" name="Connecteur droit avec flèche 82"/>
            <p:cNvCxnSpPr/>
            <p:nvPr/>
          </p:nvCxnSpPr>
          <p:spPr>
            <a:xfrm flipV="1">
              <a:off x="2376000" y="4284000"/>
              <a:ext cx="0" cy="28800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84" name="Connecteur droit avec flèche 83"/>
            <p:cNvCxnSpPr/>
            <p:nvPr/>
          </p:nvCxnSpPr>
          <p:spPr>
            <a:xfrm flipV="1">
              <a:off x="1296000" y="4861394"/>
              <a:ext cx="0" cy="28800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cxnSp>
          <p:nvCxnSpPr>
            <p:cNvPr id="85" name="Connecteur droit avec flèche 84"/>
            <p:cNvCxnSpPr/>
            <p:nvPr/>
          </p:nvCxnSpPr>
          <p:spPr>
            <a:xfrm>
              <a:off x="1296000" y="5149394"/>
              <a:ext cx="540000" cy="0"/>
            </a:xfrm>
            <a:prstGeom prst="straightConnector1">
              <a:avLst/>
            </a:prstGeom>
            <a:ln w="12700">
              <a:solidFill>
                <a:srgbClr val="0070C0"/>
              </a:solidFill>
              <a:tailEnd type="none"/>
            </a:ln>
          </p:spPr>
          <p:style>
            <a:lnRef idx="1">
              <a:schemeClr val="accent1"/>
            </a:lnRef>
            <a:fillRef idx="0">
              <a:schemeClr val="accent1"/>
            </a:fillRef>
            <a:effectRef idx="0">
              <a:schemeClr val="accent1"/>
            </a:effectRef>
            <a:fontRef idx="minor">
              <a:schemeClr val="tx1"/>
            </a:fontRef>
          </p:style>
        </p:cxnSp>
        <p:sp>
          <p:nvSpPr>
            <p:cNvPr id="86" name="Rectangle 85"/>
            <p:cNvSpPr/>
            <p:nvPr/>
          </p:nvSpPr>
          <p:spPr>
            <a:xfrm>
              <a:off x="612000" y="4573394"/>
              <a:ext cx="864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156.25 MHz</a:t>
              </a:r>
            </a:p>
          </p:txBody>
        </p:sp>
        <p:sp>
          <p:nvSpPr>
            <p:cNvPr id="87" name="Rectangle 86"/>
            <p:cNvSpPr/>
            <p:nvPr/>
          </p:nvSpPr>
          <p:spPr>
            <a:xfrm>
              <a:off x="5004000" y="4068000"/>
              <a:ext cx="1008000" cy="10080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Mod 5 Counter</a:t>
              </a:r>
            </a:p>
          </p:txBody>
        </p:sp>
        <p:sp>
          <p:nvSpPr>
            <p:cNvPr id="88" name="Rectangle 87"/>
            <p:cNvSpPr/>
            <p:nvPr/>
          </p:nvSpPr>
          <p:spPr>
            <a:xfrm>
              <a:off x="4356000" y="4285394"/>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SET</a:t>
              </a:r>
            </a:p>
          </p:txBody>
        </p:sp>
        <p:sp>
          <p:nvSpPr>
            <p:cNvPr id="113" name="Rectangle 112"/>
            <p:cNvSpPr/>
            <p:nvPr/>
          </p:nvSpPr>
          <p:spPr>
            <a:xfrm>
              <a:off x="900000" y="3996000"/>
              <a:ext cx="576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toggle</a:t>
              </a:r>
            </a:p>
          </p:txBody>
        </p:sp>
      </p:grpSp>
      <p:pic>
        <p:nvPicPr>
          <p:cNvPr id="117" name="Image 116"/>
          <p:cNvPicPr>
            <a:picLocks noChangeAspect="1"/>
          </p:cNvPicPr>
          <p:nvPr/>
        </p:nvPicPr>
        <p:blipFill rotWithShape="1">
          <a:blip r:embed="rId2">
            <a:extLst>
              <a:ext uri="{28A0092B-C50C-407E-A947-70E740481C1C}">
                <a14:useLocalDpi xmlns:a14="http://schemas.microsoft.com/office/drawing/2010/main" val="0"/>
              </a:ext>
            </a:extLst>
          </a:blip>
          <a:srcRect l="17087" t="33247" r="2637" b="6126"/>
          <a:stretch/>
        </p:blipFill>
        <p:spPr>
          <a:xfrm>
            <a:off x="6224197" y="1596868"/>
            <a:ext cx="5730541" cy="3216286"/>
          </a:xfrm>
          <a:prstGeom prst="rect">
            <a:avLst/>
          </a:prstGeom>
        </p:spPr>
      </p:pic>
      <p:sp>
        <p:nvSpPr>
          <p:cNvPr id="118" name="Rectangle 117"/>
          <p:cNvSpPr/>
          <p:nvPr/>
        </p:nvSpPr>
        <p:spPr>
          <a:xfrm>
            <a:off x="4932000" y="183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(15.625 MHz)</a:t>
            </a:r>
          </a:p>
        </p:txBody>
      </p:sp>
      <p:cxnSp>
        <p:nvCxnSpPr>
          <p:cNvPr id="120" name="Connecteur droit 119"/>
          <p:cNvCxnSpPr/>
          <p:nvPr/>
        </p:nvCxnSpPr>
        <p:spPr>
          <a:xfrm flipH="1">
            <a:off x="7632000" y="2017394"/>
            <a:ext cx="0" cy="360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1" name="Connecteur droit 120"/>
          <p:cNvCxnSpPr/>
          <p:nvPr/>
        </p:nvCxnSpPr>
        <p:spPr>
          <a:xfrm flipH="1">
            <a:off x="7704000" y="2412000"/>
            <a:ext cx="0" cy="21600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23" name="Connecteur droit 122"/>
          <p:cNvCxnSpPr>
            <a:endCxn id="124" idx="3"/>
          </p:cNvCxnSpPr>
          <p:nvPr/>
        </p:nvCxnSpPr>
        <p:spPr>
          <a:xfrm flipH="1" flipV="1">
            <a:off x="7452000" y="1476000"/>
            <a:ext cx="180000" cy="566321"/>
          </a:xfrm>
          <a:prstGeom prst="line">
            <a:avLst/>
          </a:prstGeom>
        </p:spPr>
        <p:style>
          <a:lnRef idx="1">
            <a:schemeClr val="accent1"/>
          </a:lnRef>
          <a:fillRef idx="0">
            <a:schemeClr val="accent1"/>
          </a:fillRef>
          <a:effectRef idx="0">
            <a:schemeClr val="accent1"/>
          </a:effectRef>
          <a:fontRef idx="minor">
            <a:schemeClr val="tx1"/>
          </a:fontRef>
        </p:style>
      </p:cxnSp>
      <p:sp>
        <p:nvSpPr>
          <p:cNvPr id="124" name="Rectangle 123"/>
          <p:cNvSpPr/>
          <p:nvPr/>
        </p:nvSpPr>
        <p:spPr>
          <a:xfrm>
            <a:off x="6516000" y="1368000"/>
            <a:ext cx="936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Input clocks</a:t>
            </a:r>
          </a:p>
        </p:txBody>
      </p:sp>
      <p:sp>
        <p:nvSpPr>
          <p:cNvPr id="125" name="Rectangle 124"/>
          <p:cNvSpPr/>
          <p:nvPr/>
        </p:nvSpPr>
        <p:spPr>
          <a:xfrm>
            <a:off x="8280754" y="1368000"/>
            <a:ext cx="1620579"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Numbered clock cycles</a:t>
            </a:r>
          </a:p>
        </p:txBody>
      </p:sp>
      <p:cxnSp>
        <p:nvCxnSpPr>
          <p:cNvPr id="126" name="Connecteur droit 125"/>
          <p:cNvCxnSpPr>
            <a:endCxn id="125" idx="1"/>
          </p:cNvCxnSpPr>
          <p:nvPr/>
        </p:nvCxnSpPr>
        <p:spPr>
          <a:xfrm flipV="1">
            <a:off x="7700197" y="1476000"/>
            <a:ext cx="580557" cy="97336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076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256416"/>
            <a:ext cx="10728325" cy="1087233"/>
          </a:xfrm>
        </p:spPr>
        <p:txBody>
          <a:bodyPr>
            <a:normAutofit/>
          </a:bodyPr>
          <a:lstStyle/>
          <a:p>
            <a:pPr lvl="1"/>
            <a:r>
              <a:rPr lang="da-DK" dirty="0" smtClean="0"/>
              <a:t>Deterministic latency upon board power cycling verified using a debug pin of the sender FPGA </a:t>
            </a:r>
          </a:p>
          <a:p>
            <a:pPr lvl="1"/>
            <a:r>
              <a:rPr lang="da-DK" dirty="0"/>
              <a:t>D</a:t>
            </a:r>
            <a:r>
              <a:rPr lang="da-DK" dirty="0" smtClean="0"/>
              <a:t>emonstrates capability of UltraScale+ HP I/O for </a:t>
            </a:r>
            <a:r>
              <a:rPr lang="da-DK" dirty="0"/>
              <a:t>deterministic latency </a:t>
            </a:r>
            <a:r>
              <a:rPr lang="da-DK" dirty="0" smtClean="0"/>
              <a:t>8B-10B encoding @1.25 Gbd</a:t>
            </a:r>
          </a:p>
          <a:p>
            <a:pPr lvl="1"/>
            <a:r>
              <a:rPr lang="da-DK" dirty="0" smtClean="0"/>
              <a:t>Pathway to implement synchronous Gigabit Ethernet on plain FPGA </a:t>
            </a:r>
            <a:r>
              <a:rPr lang="da-DK" dirty="0"/>
              <a:t>I/O’s (only TX </a:t>
            </a:r>
            <a:r>
              <a:rPr lang="da-DK" dirty="0" smtClean="0"/>
              <a:t>part </a:t>
            </a:r>
            <a:r>
              <a:rPr lang="da-DK" dirty="0"/>
              <a:t>shown here</a:t>
            </a:r>
            <a:r>
              <a:rPr lang="da-DK" dirty="0" smtClean="0"/>
              <a:t>)</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18</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Fixed Latency 8B/10B Encoder on OSERDESE3</a:t>
            </a:r>
            <a:endParaRPr lang="en-US"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001" y="1044000"/>
            <a:ext cx="5852977" cy="3269436"/>
          </a:xfrm>
          <a:prstGeom prst="rect">
            <a:avLst/>
          </a:prstGeom>
        </p:spPr>
      </p:pic>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92000" y="1044000"/>
            <a:ext cx="5852977" cy="3269436"/>
          </a:xfrm>
          <a:prstGeom prst="rect">
            <a:avLst/>
          </a:prstGeom>
        </p:spPr>
      </p:pic>
      <p:sp>
        <p:nvSpPr>
          <p:cNvPr id="9" name="Espace réservé du contenu 6">
            <a:extLst>
              <a:ext uri="{FF2B5EF4-FFF2-40B4-BE49-F238E27FC236}">
                <a16:creationId xmlns:a16="http://schemas.microsoft.com/office/drawing/2014/main" id="{69904E05-C7BF-272F-1F49-76572513FD57}"/>
              </a:ext>
            </a:extLst>
          </p:cNvPr>
          <p:cNvSpPr txBox="1">
            <a:spLocks/>
          </p:cNvSpPr>
          <p:nvPr/>
        </p:nvSpPr>
        <p:spPr>
          <a:xfrm>
            <a:off x="252000" y="4464001"/>
            <a:ext cx="5689969" cy="692462"/>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sz="1600" dirty="0" smtClean="0"/>
              <a:t>Serial line rate: 1 Gbps user data; 1.25 Gbd on fiber</a:t>
            </a:r>
          </a:p>
          <a:p>
            <a:pPr lvl="1"/>
            <a:r>
              <a:rPr lang="da-DK" sz="1600" dirty="0" smtClean="0"/>
              <a:t>Optical probe with bandwidth limited to 2.5 GHz</a:t>
            </a:r>
          </a:p>
        </p:txBody>
      </p:sp>
      <p:sp>
        <p:nvSpPr>
          <p:cNvPr id="10" name="Espace réservé du contenu 6">
            <a:extLst>
              <a:ext uri="{FF2B5EF4-FFF2-40B4-BE49-F238E27FC236}">
                <a16:creationId xmlns:a16="http://schemas.microsoft.com/office/drawing/2014/main" id="{69904E05-C7BF-272F-1F49-76572513FD57}"/>
              </a:ext>
            </a:extLst>
          </p:cNvPr>
          <p:cNvSpPr txBox="1">
            <a:spLocks/>
          </p:cNvSpPr>
          <p:nvPr/>
        </p:nvSpPr>
        <p:spPr>
          <a:xfrm>
            <a:off x="6372000" y="4320000"/>
            <a:ext cx="5689969" cy="929853"/>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sz="1600" dirty="0" smtClean="0"/>
              <a:t>TX stream: idle commas (K28.1); Messages: start comma (K28.0) + 32-bit counter (4 Data symbols)</a:t>
            </a:r>
          </a:p>
          <a:p>
            <a:pPr lvl="1"/>
            <a:r>
              <a:rPr lang="da-DK" sz="1600" dirty="0" smtClean="0"/>
              <a:t>Correct data reception and decoding in oscilloscope</a:t>
            </a:r>
          </a:p>
        </p:txBody>
      </p:sp>
    </p:spTree>
    <p:extLst>
      <p:ext uri="{BB962C8B-B14F-4D97-AF65-F5344CB8AC3E}">
        <p14:creationId xmlns:p14="http://schemas.microsoft.com/office/powerpoint/2010/main" val="48531382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454623"/>
            <a:ext cx="10728325" cy="723765"/>
          </a:xfrm>
        </p:spPr>
        <p:txBody>
          <a:bodyPr>
            <a:normAutofit/>
          </a:bodyPr>
          <a:lstStyle/>
          <a:p>
            <a:pPr lvl="1"/>
            <a:r>
              <a:rPr lang="da-DK" dirty="0"/>
              <a:t>A</a:t>
            </a:r>
            <a:r>
              <a:rPr lang="da-DK" dirty="0" smtClean="0"/>
              <a:t>dvantage of clock duty cycle modulation for data transport: clock extraction by ordinary PLL (no CDR)</a:t>
            </a:r>
          </a:p>
          <a:p>
            <a:pPr marL="0" lvl="1" indent="0">
              <a:buNone/>
            </a:pPr>
            <a:r>
              <a:rPr lang="en-US" sz="1200" i="1" dirty="0" smtClean="0">
                <a:solidFill>
                  <a:srgbClr val="0070C0"/>
                </a:solidFill>
              </a:rPr>
              <a:t>D</a:t>
            </a:r>
            <a:r>
              <a:rPr lang="en-US" sz="1200" i="1" dirty="0">
                <a:solidFill>
                  <a:srgbClr val="0070C0"/>
                </a:solidFill>
              </a:rPr>
              <a:t>. Calvet, </a:t>
            </a:r>
            <a:r>
              <a:rPr lang="en-US" sz="1200" i="1" dirty="0" smtClean="0">
                <a:solidFill>
                  <a:srgbClr val="0070C0"/>
                </a:solidFill>
              </a:rPr>
              <a:t>“Clock-Centric </a:t>
            </a:r>
            <a:r>
              <a:rPr lang="en-US" sz="1200" i="1" dirty="0">
                <a:solidFill>
                  <a:srgbClr val="0070C0"/>
                </a:solidFill>
              </a:rPr>
              <a:t>Serial Links for the Synchronization of Distributed Readout </a:t>
            </a:r>
            <a:r>
              <a:rPr lang="en-US" sz="1200" i="1" dirty="0" smtClean="0">
                <a:solidFill>
                  <a:srgbClr val="0070C0"/>
                </a:solidFill>
              </a:rPr>
              <a:t>Systems”, IEEE Trans. </a:t>
            </a:r>
            <a:r>
              <a:rPr lang="en-US" sz="1200" i="1" dirty="0" err="1" smtClean="0">
                <a:solidFill>
                  <a:srgbClr val="0070C0"/>
                </a:solidFill>
              </a:rPr>
              <a:t>Nucl</a:t>
            </a:r>
            <a:r>
              <a:rPr lang="en-US" sz="1200" i="1" dirty="0" smtClean="0">
                <a:solidFill>
                  <a:srgbClr val="0070C0"/>
                </a:solidFill>
              </a:rPr>
              <a:t>. Sci., </a:t>
            </a:r>
            <a:r>
              <a:rPr lang="en-US" sz="1200" i="1" dirty="0">
                <a:solidFill>
                  <a:srgbClr val="0070C0"/>
                </a:solidFill>
              </a:rPr>
              <a:t>Vol. 67, N°8, pp. 1912-1919, </a:t>
            </a:r>
            <a:r>
              <a:rPr lang="en-US" sz="1200" i="1" dirty="0" smtClean="0">
                <a:solidFill>
                  <a:srgbClr val="0070C0"/>
                </a:solidFill>
              </a:rPr>
              <a:t>Aug. </a:t>
            </a:r>
            <a:r>
              <a:rPr lang="en-US" sz="1200" i="1" dirty="0">
                <a:solidFill>
                  <a:srgbClr val="0070C0"/>
                </a:solidFill>
              </a:rPr>
              <a:t>2020</a:t>
            </a:r>
            <a:endParaRPr lang="da-DK" sz="1200" i="1" dirty="0">
              <a:solidFill>
                <a:srgbClr val="0070C0"/>
              </a:solidFill>
            </a:endParaRP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19</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Sending 250 Mbps Data on top a 125 MHz Clock</a:t>
            </a:r>
            <a:endParaRPr lang="en-US" dirty="0"/>
          </a:p>
        </p:txBody>
      </p:sp>
      <p:grpSp>
        <p:nvGrpSpPr>
          <p:cNvPr id="9" name="Groupe 8"/>
          <p:cNvGrpSpPr/>
          <p:nvPr/>
        </p:nvGrpSpPr>
        <p:grpSpPr>
          <a:xfrm>
            <a:off x="1188000" y="1188000"/>
            <a:ext cx="5148000" cy="2448000"/>
            <a:chOff x="5724000" y="2556000"/>
            <a:chExt cx="5148000" cy="2448000"/>
          </a:xfrm>
        </p:grpSpPr>
        <p:sp>
          <p:nvSpPr>
            <p:cNvPr id="10" name="Rectangle 9"/>
            <p:cNvSpPr/>
            <p:nvPr/>
          </p:nvSpPr>
          <p:spPr>
            <a:xfrm>
              <a:off x="9144000" y="2880000"/>
              <a:ext cx="72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a:t>8</a:t>
              </a:r>
              <a:r>
                <a:rPr lang="en-US" sz="1600" dirty="0" smtClean="0"/>
                <a:t>:1</a:t>
              </a:r>
            </a:p>
            <a:p>
              <a:pPr algn="ctr"/>
              <a:r>
                <a:rPr lang="en-US" sz="1600" dirty="0" smtClean="0"/>
                <a:t>PISO</a:t>
              </a:r>
            </a:p>
          </p:txBody>
        </p:sp>
        <p:sp>
          <p:nvSpPr>
            <p:cNvPr id="11" name="Rectangle 10"/>
            <p:cNvSpPr/>
            <p:nvPr/>
          </p:nvSpPr>
          <p:spPr>
            <a:xfrm>
              <a:off x="7596000" y="3960000"/>
              <a:ext cx="504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PLL</a:t>
              </a:r>
            </a:p>
          </p:txBody>
        </p:sp>
        <p:cxnSp>
          <p:nvCxnSpPr>
            <p:cNvPr id="12" name="Connecteur droit avec flèche 11"/>
            <p:cNvCxnSpPr>
              <a:endCxn id="10" idx="2"/>
            </p:cNvCxnSpPr>
            <p:nvPr/>
          </p:nvCxnSpPr>
          <p:spPr>
            <a:xfrm flipH="1" flipV="1">
              <a:off x="9504000" y="3599999"/>
              <a:ext cx="0" cy="90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8100000" y="4212000"/>
              <a:ext cx="108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625 MHz SDR</a:t>
              </a:r>
            </a:p>
          </p:txBody>
        </p:sp>
        <p:cxnSp>
          <p:nvCxnSpPr>
            <p:cNvPr id="14" name="Connecteur droit avec flèche 13"/>
            <p:cNvCxnSpPr>
              <a:stCxn id="10" idx="3"/>
            </p:cNvCxnSpPr>
            <p:nvPr/>
          </p:nvCxnSpPr>
          <p:spPr>
            <a:xfrm>
              <a:off x="9864000" y="3240000"/>
              <a:ext cx="79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10224000" y="2952000"/>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6</a:t>
              </a:r>
              <a:r>
                <a:rPr lang="en-US" sz="1200" dirty="0" smtClean="0">
                  <a:solidFill>
                    <a:srgbClr val="000000"/>
                  </a:solidFill>
                </a:rPr>
                <a:t>25 </a:t>
              </a:r>
              <a:r>
                <a:rPr lang="en-US" sz="1200" dirty="0" err="1">
                  <a:solidFill>
                    <a:srgbClr val="000000"/>
                  </a:solidFill>
                </a:rPr>
                <a:t>M</a:t>
              </a:r>
              <a:r>
                <a:rPr lang="en-US" sz="1200" dirty="0" err="1" smtClean="0">
                  <a:solidFill>
                    <a:srgbClr val="000000"/>
                  </a:solidFill>
                </a:rPr>
                <a:t>Bd</a:t>
              </a:r>
              <a:endParaRPr lang="en-US" sz="1200" dirty="0" smtClean="0">
                <a:solidFill>
                  <a:srgbClr val="000000"/>
                </a:solidFill>
              </a:endParaRPr>
            </a:p>
          </p:txBody>
        </p:sp>
        <p:grpSp>
          <p:nvGrpSpPr>
            <p:cNvPr id="16" name="Groupe 15"/>
            <p:cNvGrpSpPr/>
            <p:nvPr/>
          </p:nvGrpSpPr>
          <p:grpSpPr>
            <a:xfrm>
              <a:off x="8712000" y="2988000"/>
              <a:ext cx="432000" cy="324000"/>
              <a:chOff x="2412000" y="2988000"/>
              <a:chExt cx="432000" cy="324000"/>
            </a:xfrm>
          </p:grpSpPr>
          <p:cxnSp>
            <p:nvCxnSpPr>
              <p:cNvPr id="39" name="Connecteur droit avec flèche 38"/>
              <p:cNvCxnSpPr/>
              <p:nvPr/>
            </p:nvCxnSpPr>
            <p:spPr>
              <a:xfrm>
                <a:off x="2412000" y="3240000"/>
                <a:ext cx="432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Connecteur droit 39"/>
              <p:cNvCxnSpPr/>
              <p:nvPr/>
            </p:nvCxnSpPr>
            <p:spPr>
              <a:xfrm flipH="1">
                <a:off x="2592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Rectangle 40"/>
              <p:cNvSpPr/>
              <p:nvPr/>
            </p:nvSpPr>
            <p:spPr>
              <a:xfrm>
                <a:off x="2520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4</a:t>
                </a:r>
                <a:endParaRPr lang="en-US" sz="1200" dirty="0" smtClean="0">
                  <a:solidFill>
                    <a:srgbClr val="000000"/>
                  </a:solidFill>
                </a:endParaRPr>
              </a:p>
            </p:txBody>
          </p:sp>
        </p:grpSp>
        <p:sp>
          <p:nvSpPr>
            <p:cNvPr id="35" name="Rectangle 34"/>
            <p:cNvSpPr/>
            <p:nvPr/>
          </p:nvSpPr>
          <p:spPr>
            <a:xfrm>
              <a:off x="6480000" y="3348000"/>
              <a:ext cx="936000" cy="36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a:t>E</a:t>
              </a:r>
              <a:r>
                <a:rPr lang="en-US" sz="1600" dirty="0" smtClean="0"/>
                <a:t>ncoder</a:t>
              </a:r>
            </a:p>
          </p:txBody>
        </p:sp>
        <p:cxnSp>
          <p:nvCxnSpPr>
            <p:cNvPr id="18" name="Connecteur droit avec flèche 17"/>
            <p:cNvCxnSpPr/>
            <p:nvPr/>
          </p:nvCxnSpPr>
          <p:spPr>
            <a:xfrm>
              <a:off x="6696000" y="4320000"/>
              <a:ext cx="90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flipV="1">
              <a:off x="6984000" y="3708000"/>
              <a:ext cx="0" cy="612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336000" y="4032000"/>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125 MHz</a:t>
              </a:r>
            </a:p>
          </p:txBody>
        </p:sp>
        <p:sp>
          <p:nvSpPr>
            <p:cNvPr id="21" name="Rectangle 20"/>
            <p:cNvSpPr/>
            <p:nvPr/>
          </p:nvSpPr>
          <p:spPr>
            <a:xfrm>
              <a:off x="8784000" y="2736000"/>
              <a:ext cx="1260000" cy="208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22" name="Rectangle 21"/>
            <p:cNvSpPr/>
            <p:nvPr/>
          </p:nvSpPr>
          <p:spPr>
            <a:xfrm>
              <a:off x="8784000" y="453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OSERDESE3</a:t>
              </a:r>
            </a:p>
          </p:txBody>
        </p:sp>
        <p:sp>
          <p:nvSpPr>
            <p:cNvPr id="23" name="Rectangle 22"/>
            <p:cNvSpPr/>
            <p:nvPr/>
          </p:nvSpPr>
          <p:spPr>
            <a:xfrm>
              <a:off x="5724000" y="2556000"/>
              <a:ext cx="4464000" cy="2448000"/>
            </a:xfrm>
            <a:prstGeom prst="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endParaRPr lang="en-US" dirty="0" smtClean="0"/>
            </a:p>
          </p:txBody>
        </p:sp>
        <p:sp>
          <p:nvSpPr>
            <p:cNvPr id="24" name="Rectangle 23"/>
            <p:cNvSpPr/>
            <p:nvPr/>
          </p:nvSpPr>
          <p:spPr>
            <a:xfrm>
              <a:off x="5940000" y="4716000"/>
              <a:ext cx="100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FF0000"/>
                  </a:solidFill>
                </a:rPr>
                <a:t>FPGA fabric</a:t>
              </a:r>
            </a:p>
          </p:txBody>
        </p:sp>
        <p:sp>
          <p:nvSpPr>
            <p:cNvPr id="25" name="Rectangle 24"/>
            <p:cNvSpPr/>
            <p:nvPr/>
          </p:nvSpPr>
          <p:spPr>
            <a:xfrm>
              <a:off x="8136000" y="2880000"/>
              <a:ext cx="576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dirty="0" smtClean="0"/>
                <a:t>Gear</a:t>
              </a:r>
            </a:p>
            <a:p>
              <a:pPr algn="ctr"/>
              <a:r>
                <a:rPr lang="en-US" sz="1600" dirty="0" smtClean="0"/>
                <a:t>box</a:t>
              </a:r>
            </a:p>
          </p:txBody>
        </p:sp>
        <p:grpSp>
          <p:nvGrpSpPr>
            <p:cNvPr id="26" name="Groupe 25"/>
            <p:cNvGrpSpPr/>
            <p:nvPr/>
          </p:nvGrpSpPr>
          <p:grpSpPr>
            <a:xfrm>
              <a:off x="7776000" y="2988000"/>
              <a:ext cx="360000" cy="324000"/>
              <a:chOff x="2484000" y="2988000"/>
              <a:chExt cx="360000" cy="324000"/>
            </a:xfrm>
          </p:grpSpPr>
          <p:cxnSp>
            <p:nvCxnSpPr>
              <p:cNvPr id="32" name="Connecteur droit avec flèche 31"/>
              <p:cNvCxnSpPr/>
              <p:nvPr/>
            </p:nvCxnSpPr>
            <p:spPr>
              <a:xfrm>
                <a:off x="2484000" y="3240000"/>
                <a:ext cx="360000" cy="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32"/>
              <p:cNvCxnSpPr/>
              <p:nvPr/>
            </p:nvCxnSpPr>
            <p:spPr>
              <a:xfrm flipH="1">
                <a:off x="2592000" y="3168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2520000" y="2988000"/>
                <a:ext cx="18921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5</a:t>
                </a:r>
                <a:endParaRPr lang="en-US" sz="1200" dirty="0" smtClean="0">
                  <a:solidFill>
                    <a:srgbClr val="000000"/>
                  </a:solidFill>
                </a:endParaRPr>
              </a:p>
            </p:txBody>
          </p:sp>
        </p:grpSp>
        <p:cxnSp>
          <p:nvCxnSpPr>
            <p:cNvPr id="27" name="Connecteur droit avec flèche 26"/>
            <p:cNvCxnSpPr/>
            <p:nvPr/>
          </p:nvCxnSpPr>
          <p:spPr>
            <a:xfrm>
              <a:off x="8100000" y="4140000"/>
              <a:ext cx="32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a:off x="8100000" y="4500000"/>
              <a:ext cx="140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8100000" y="3852000"/>
              <a:ext cx="9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156.25 MHz</a:t>
              </a:r>
            </a:p>
          </p:txBody>
        </p:sp>
        <p:cxnSp>
          <p:nvCxnSpPr>
            <p:cNvPr id="30" name="Connecteur droit avec flèche 29"/>
            <p:cNvCxnSpPr/>
            <p:nvPr/>
          </p:nvCxnSpPr>
          <p:spPr>
            <a:xfrm flipV="1">
              <a:off x="8424000" y="3600000"/>
              <a:ext cx="0" cy="540000"/>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5760000" y="3348000"/>
              <a:ext cx="360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i="1" dirty="0" smtClean="0">
                  <a:solidFill>
                    <a:srgbClr val="000000"/>
                  </a:solidFill>
                </a:rPr>
                <a:t>User</a:t>
              </a:r>
            </a:p>
            <a:p>
              <a:pPr algn="ctr"/>
              <a:r>
                <a:rPr lang="en-US" sz="1200" i="1" dirty="0" smtClean="0">
                  <a:solidFill>
                    <a:srgbClr val="000000"/>
                  </a:solidFill>
                </a:rPr>
                <a:t>data</a:t>
              </a:r>
            </a:p>
          </p:txBody>
        </p:sp>
      </p:grpSp>
      <p:cxnSp>
        <p:nvCxnSpPr>
          <p:cNvPr id="42" name="Connecteur droit avec flèche 41"/>
          <p:cNvCxnSpPr/>
          <p:nvPr/>
        </p:nvCxnSpPr>
        <p:spPr>
          <a:xfrm flipV="1">
            <a:off x="3240000" y="1584000"/>
            <a:ext cx="0" cy="57600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p:cNvCxnSpPr/>
          <p:nvPr/>
        </p:nvCxnSpPr>
        <p:spPr>
          <a:xfrm>
            <a:off x="1800000" y="2052000"/>
            <a:ext cx="14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46" name="Connecteur droit avec flèche 45"/>
          <p:cNvCxnSpPr/>
          <p:nvPr/>
        </p:nvCxnSpPr>
        <p:spPr>
          <a:xfrm>
            <a:off x="1800000" y="2268000"/>
            <a:ext cx="144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2340000" y="1512000"/>
            <a:ext cx="540000" cy="14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“01”</a:t>
            </a:r>
          </a:p>
        </p:txBody>
      </p:sp>
      <p:sp>
        <p:nvSpPr>
          <p:cNvPr id="49" name="Rectangle 48"/>
          <p:cNvSpPr/>
          <p:nvPr/>
        </p:nvSpPr>
        <p:spPr>
          <a:xfrm>
            <a:off x="1584000" y="1980000"/>
            <a:ext cx="216000" cy="14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D</a:t>
            </a:r>
            <a:r>
              <a:rPr lang="en-US" sz="1200" baseline="-25000" dirty="0" smtClean="0">
                <a:solidFill>
                  <a:srgbClr val="000000"/>
                </a:solidFill>
              </a:rPr>
              <a:t>0</a:t>
            </a:r>
            <a:endParaRPr lang="en-US" sz="1200" dirty="0" smtClean="0">
              <a:solidFill>
                <a:srgbClr val="000000"/>
              </a:solidFill>
            </a:endParaRPr>
          </a:p>
        </p:txBody>
      </p:sp>
      <p:sp>
        <p:nvSpPr>
          <p:cNvPr id="50" name="Rectangle 49"/>
          <p:cNvSpPr/>
          <p:nvPr/>
        </p:nvSpPr>
        <p:spPr>
          <a:xfrm>
            <a:off x="1584000" y="2196000"/>
            <a:ext cx="216000" cy="14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D</a:t>
            </a:r>
            <a:r>
              <a:rPr lang="en-US" sz="1200" baseline="-25000" dirty="0" smtClean="0">
                <a:solidFill>
                  <a:srgbClr val="000000"/>
                </a:solidFill>
              </a:rPr>
              <a:t>1</a:t>
            </a:r>
            <a:endParaRPr lang="en-US" sz="1200" dirty="0" smtClean="0">
              <a:solidFill>
                <a:srgbClr val="000000"/>
              </a:solidFill>
            </a:endParaRPr>
          </a:p>
        </p:txBody>
      </p:sp>
      <p:sp>
        <p:nvSpPr>
          <p:cNvPr id="51" name="Rectangle 50"/>
          <p:cNvSpPr/>
          <p:nvPr/>
        </p:nvSpPr>
        <p:spPr>
          <a:xfrm>
            <a:off x="1836000" y="1404000"/>
            <a:ext cx="504000" cy="3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i="1" dirty="0" smtClean="0">
                <a:solidFill>
                  <a:srgbClr val="000000"/>
                </a:solidFill>
              </a:rPr>
              <a:t>Fixed</a:t>
            </a:r>
          </a:p>
          <a:p>
            <a:pPr algn="ctr"/>
            <a:r>
              <a:rPr lang="en-US" sz="1200" i="1" dirty="0" smtClean="0">
                <a:solidFill>
                  <a:srgbClr val="000000"/>
                </a:solidFill>
              </a:rPr>
              <a:t>header</a:t>
            </a:r>
          </a:p>
        </p:txBody>
      </p:sp>
      <p:grpSp>
        <p:nvGrpSpPr>
          <p:cNvPr id="54" name="Groupe 53"/>
          <p:cNvGrpSpPr/>
          <p:nvPr/>
        </p:nvGrpSpPr>
        <p:grpSpPr>
          <a:xfrm>
            <a:off x="2880000" y="1368000"/>
            <a:ext cx="360000" cy="288000"/>
            <a:chOff x="2880000" y="1368000"/>
            <a:chExt cx="360000" cy="288000"/>
          </a:xfrm>
        </p:grpSpPr>
        <p:cxnSp>
          <p:nvCxnSpPr>
            <p:cNvPr id="43" name="Connecteur droit avec flèche 42"/>
            <p:cNvCxnSpPr/>
            <p:nvPr/>
          </p:nvCxnSpPr>
          <p:spPr>
            <a:xfrm>
              <a:off x="2880000" y="1584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H="1">
              <a:off x="3024000" y="1512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988000" y="1368000"/>
              <a:ext cx="1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2</a:t>
              </a:r>
              <a:endParaRPr lang="fr-FR" sz="1200" dirty="0" smtClean="0">
                <a:solidFill>
                  <a:srgbClr val="000000"/>
                </a:solidFill>
              </a:endParaRPr>
            </a:p>
          </p:txBody>
        </p:sp>
      </p:grpSp>
      <p:grpSp>
        <p:nvGrpSpPr>
          <p:cNvPr id="55" name="Groupe 54"/>
          <p:cNvGrpSpPr/>
          <p:nvPr/>
        </p:nvGrpSpPr>
        <p:grpSpPr>
          <a:xfrm>
            <a:off x="2880000" y="1944000"/>
            <a:ext cx="360000" cy="288000"/>
            <a:chOff x="2880000" y="1368000"/>
            <a:chExt cx="360000" cy="288000"/>
          </a:xfrm>
        </p:grpSpPr>
        <p:cxnSp>
          <p:nvCxnSpPr>
            <p:cNvPr id="56" name="Connecteur droit avec flèche 55"/>
            <p:cNvCxnSpPr/>
            <p:nvPr/>
          </p:nvCxnSpPr>
          <p:spPr>
            <a:xfrm>
              <a:off x="2880000" y="1584000"/>
              <a:ext cx="360000" cy="0"/>
            </a:xfrm>
            <a:prstGeom prst="straightConnector1">
              <a:avLst/>
            </a:prstGeom>
            <a:ln w="1270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57" name="Connecteur droit 56"/>
            <p:cNvCxnSpPr/>
            <p:nvPr/>
          </p:nvCxnSpPr>
          <p:spPr>
            <a:xfrm flipH="1">
              <a:off x="3024000" y="1512000"/>
              <a:ext cx="144000" cy="14400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2988000" y="1368000"/>
              <a:ext cx="180000" cy="216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fr-FR" sz="1200" dirty="0">
                  <a:solidFill>
                    <a:srgbClr val="000000"/>
                  </a:solidFill>
                </a:rPr>
                <a:t>3</a:t>
              </a:r>
              <a:endParaRPr lang="fr-FR" sz="1200" dirty="0" smtClean="0">
                <a:solidFill>
                  <a:srgbClr val="000000"/>
                </a:solidFill>
              </a:endParaRPr>
            </a:p>
          </p:txBody>
        </p:sp>
      </p:grpSp>
      <p:grpSp>
        <p:nvGrpSpPr>
          <p:cNvPr id="104" name="Groupe 103"/>
          <p:cNvGrpSpPr/>
          <p:nvPr/>
        </p:nvGrpSpPr>
        <p:grpSpPr>
          <a:xfrm>
            <a:off x="1260000" y="3852000"/>
            <a:ext cx="1801244" cy="1008001"/>
            <a:chOff x="1152000" y="3707999"/>
            <a:chExt cx="1801244" cy="1008001"/>
          </a:xfrm>
        </p:grpSpPr>
        <p:grpSp>
          <p:nvGrpSpPr>
            <p:cNvPr id="68" name="Groupe 67"/>
            <p:cNvGrpSpPr/>
            <p:nvPr/>
          </p:nvGrpSpPr>
          <p:grpSpPr>
            <a:xfrm>
              <a:off x="1512000" y="3996000"/>
              <a:ext cx="1441244" cy="288000"/>
              <a:chOff x="2843999" y="3996000"/>
              <a:chExt cx="1441244" cy="288000"/>
            </a:xfrm>
          </p:grpSpPr>
          <p:cxnSp>
            <p:nvCxnSpPr>
              <p:cNvPr id="60" name="Connecteur droit 59"/>
              <p:cNvCxnSpPr/>
              <p:nvPr/>
            </p:nvCxnSpPr>
            <p:spPr>
              <a:xfrm>
                <a:off x="2843999" y="428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1" name="Connecteur droit 60"/>
              <p:cNvCxnSpPr/>
              <p:nvPr/>
            </p:nvCxnSpPr>
            <p:spPr>
              <a:xfrm>
                <a:off x="3132000" y="399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3" name="Connecteur droit 62"/>
              <p:cNvCxnSpPr/>
              <p:nvPr/>
            </p:nvCxnSpPr>
            <p:spPr>
              <a:xfrm flipH="1" flipV="1">
                <a:off x="3132000" y="399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4" name="Connecteur droit 63"/>
              <p:cNvCxnSpPr/>
              <p:nvPr/>
            </p:nvCxnSpPr>
            <p:spPr>
              <a:xfrm flipH="1" flipV="1">
                <a:off x="3420000" y="3996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5" name="Connecteur droit 64"/>
              <p:cNvCxnSpPr/>
              <p:nvPr/>
            </p:nvCxnSpPr>
            <p:spPr>
              <a:xfrm>
                <a:off x="3420000" y="428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3709243" y="428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67" name="Connecteur droit 66"/>
              <p:cNvCxnSpPr/>
              <p:nvPr/>
            </p:nvCxnSpPr>
            <p:spPr>
              <a:xfrm>
                <a:off x="3997243" y="4284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77" name="Groupe 76"/>
            <p:cNvGrpSpPr/>
            <p:nvPr/>
          </p:nvGrpSpPr>
          <p:grpSpPr>
            <a:xfrm>
              <a:off x="1512000" y="4428000"/>
              <a:ext cx="1441244" cy="288000"/>
              <a:chOff x="2844000" y="4428000"/>
              <a:chExt cx="1441244" cy="288000"/>
            </a:xfrm>
          </p:grpSpPr>
          <p:cxnSp>
            <p:nvCxnSpPr>
              <p:cNvPr id="70" name="Connecteur droit 69"/>
              <p:cNvCxnSpPr/>
              <p:nvPr/>
            </p:nvCxnSpPr>
            <p:spPr>
              <a:xfrm>
                <a:off x="2844000"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1" name="Connecteur droit 70"/>
              <p:cNvCxnSpPr/>
              <p:nvPr/>
            </p:nvCxnSpPr>
            <p:spPr>
              <a:xfrm>
                <a:off x="3132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2" name="Connecteur droit 71"/>
              <p:cNvCxnSpPr/>
              <p:nvPr/>
            </p:nvCxnSpPr>
            <p:spPr>
              <a:xfrm flipH="1" flipV="1">
                <a:off x="3132001"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3" name="Connecteur droit 72"/>
              <p:cNvCxnSpPr/>
              <p:nvPr/>
            </p:nvCxnSpPr>
            <p:spPr>
              <a:xfrm flipH="1" flipV="1">
                <a:off x="3708000"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4" name="Connecteur droit 73"/>
              <p:cNvCxnSpPr/>
              <p:nvPr/>
            </p:nvCxnSpPr>
            <p:spPr>
              <a:xfrm>
                <a:off x="3420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5" name="Connecteur droit 74"/>
              <p:cNvCxnSpPr/>
              <p:nvPr/>
            </p:nvCxnSpPr>
            <p:spPr>
              <a:xfrm>
                <a:off x="3709244"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76" name="Connecteur droit 75"/>
              <p:cNvCxnSpPr/>
              <p:nvPr/>
            </p:nvCxnSpPr>
            <p:spPr>
              <a:xfrm>
                <a:off x="3997244"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98" name="Groupe 97"/>
            <p:cNvGrpSpPr/>
            <p:nvPr/>
          </p:nvGrpSpPr>
          <p:grpSpPr>
            <a:xfrm>
              <a:off x="1152000" y="3707999"/>
              <a:ext cx="1296000" cy="1008001"/>
              <a:chOff x="1152000" y="3707999"/>
              <a:chExt cx="1296000" cy="1008001"/>
            </a:xfrm>
          </p:grpSpPr>
          <p:sp>
            <p:nvSpPr>
              <p:cNvPr id="94" name="Rectangle 93"/>
              <p:cNvSpPr/>
              <p:nvPr/>
            </p:nvSpPr>
            <p:spPr>
              <a:xfrm>
                <a:off x="1152000" y="3708000"/>
                <a:ext cx="43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Data</a:t>
                </a:r>
              </a:p>
            </p:txBody>
          </p:sp>
          <p:sp>
            <p:nvSpPr>
              <p:cNvPr id="95" name="Rectangle 94"/>
              <p:cNvSpPr/>
              <p:nvPr/>
            </p:nvSpPr>
            <p:spPr>
              <a:xfrm>
                <a:off x="1800000" y="3707999"/>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Symbol</a:t>
                </a:r>
              </a:p>
            </p:txBody>
          </p:sp>
          <p:sp>
            <p:nvSpPr>
              <p:cNvPr id="96" name="Rectangle 95"/>
              <p:cNvSpPr/>
              <p:nvPr/>
            </p:nvSpPr>
            <p:spPr>
              <a:xfrm>
                <a:off x="1224000" y="3996000"/>
                <a:ext cx="273513"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00</a:t>
                </a:r>
              </a:p>
            </p:txBody>
          </p:sp>
          <p:sp>
            <p:nvSpPr>
              <p:cNvPr id="97" name="Rectangle 96"/>
              <p:cNvSpPr/>
              <p:nvPr/>
            </p:nvSpPr>
            <p:spPr>
              <a:xfrm>
                <a:off x="1224000" y="4428000"/>
                <a:ext cx="25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01</a:t>
                </a:r>
              </a:p>
            </p:txBody>
          </p:sp>
        </p:grpSp>
      </p:grpSp>
      <p:grpSp>
        <p:nvGrpSpPr>
          <p:cNvPr id="105" name="Groupe 104"/>
          <p:cNvGrpSpPr/>
          <p:nvPr/>
        </p:nvGrpSpPr>
        <p:grpSpPr>
          <a:xfrm>
            <a:off x="3456000" y="3852000"/>
            <a:ext cx="1764622" cy="1008001"/>
            <a:chOff x="3456000" y="3708000"/>
            <a:chExt cx="1764622" cy="1008001"/>
          </a:xfrm>
        </p:grpSpPr>
        <p:grpSp>
          <p:nvGrpSpPr>
            <p:cNvPr id="78" name="Groupe 77"/>
            <p:cNvGrpSpPr/>
            <p:nvPr/>
          </p:nvGrpSpPr>
          <p:grpSpPr>
            <a:xfrm>
              <a:off x="3779378" y="3996000"/>
              <a:ext cx="1441244" cy="288000"/>
              <a:chOff x="2844000" y="4428000"/>
              <a:chExt cx="1441244" cy="288000"/>
            </a:xfrm>
          </p:grpSpPr>
          <p:cxnSp>
            <p:nvCxnSpPr>
              <p:cNvPr id="79" name="Connecteur droit 78"/>
              <p:cNvCxnSpPr/>
              <p:nvPr/>
            </p:nvCxnSpPr>
            <p:spPr>
              <a:xfrm>
                <a:off x="2844000"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0" name="Connecteur droit 79"/>
              <p:cNvCxnSpPr/>
              <p:nvPr/>
            </p:nvCxnSpPr>
            <p:spPr>
              <a:xfrm>
                <a:off x="3132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1" name="Connecteur droit 80"/>
              <p:cNvCxnSpPr/>
              <p:nvPr/>
            </p:nvCxnSpPr>
            <p:spPr>
              <a:xfrm flipH="1" flipV="1">
                <a:off x="3132001"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2" name="Connecteur droit 81"/>
              <p:cNvCxnSpPr/>
              <p:nvPr/>
            </p:nvCxnSpPr>
            <p:spPr>
              <a:xfrm flipH="1" flipV="1">
                <a:off x="3997244"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cteur droit 82"/>
              <p:cNvCxnSpPr/>
              <p:nvPr/>
            </p:nvCxnSpPr>
            <p:spPr>
              <a:xfrm>
                <a:off x="3420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4" name="Connecteur droit 83"/>
              <p:cNvCxnSpPr/>
              <p:nvPr/>
            </p:nvCxnSpPr>
            <p:spPr>
              <a:xfrm>
                <a:off x="3709244"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5" name="Connecteur droit 84"/>
              <p:cNvCxnSpPr/>
              <p:nvPr/>
            </p:nvCxnSpPr>
            <p:spPr>
              <a:xfrm>
                <a:off x="3997244"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86" name="Groupe 85"/>
            <p:cNvGrpSpPr/>
            <p:nvPr/>
          </p:nvGrpSpPr>
          <p:grpSpPr>
            <a:xfrm>
              <a:off x="3779378" y="4428000"/>
              <a:ext cx="1441244" cy="288000"/>
              <a:chOff x="2844000" y="4428000"/>
              <a:chExt cx="1441244" cy="288000"/>
            </a:xfrm>
          </p:grpSpPr>
          <p:cxnSp>
            <p:nvCxnSpPr>
              <p:cNvPr id="87" name="Connecteur droit 86"/>
              <p:cNvCxnSpPr/>
              <p:nvPr/>
            </p:nvCxnSpPr>
            <p:spPr>
              <a:xfrm>
                <a:off x="2844000" y="4716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8" name="Connecteur droit 87"/>
              <p:cNvCxnSpPr/>
              <p:nvPr/>
            </p:nvCxnSpPr>
            <p:spPr>
              <a:xfrm>
                <a:off x="3132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9" name="Connecteur droit 88"/>
              <p:cNvCxnSpPr/>
              <p:nvPr/>
            </p:nvCxnSpPr>
            <p:spPr>
              <a:xfrm flipH="1" flipV="1">
                <a:off x="3132001"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0" name="Connecteur droit 89"/>
              <p:cNvCxnSpPr/>
              <p:nvPr/>
            </p:nvCxnSpPr>
            <p:spPr>
              <a:xfrm flipH="1" flipV="1">
                <a:off x="4285244" y="4428000"/>
                <a:ext cx="0" cy="28800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1" name="Connecteur droit 90"/>
              <p:cNvCxnSpPr/>
              <p:nvPr/>
            </p:nvCxnSpPr>
            <p:spPr>
              <a:xfrm>
                <a:off x="3420001"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2" name="Connecteur droit 91"/>
              <p:cNvCxnSpPr/>
              <p:nvPr/>
            </p:nvCxnSpPr>
            <p:spPr>
              <a:xfrm>
                <a:off x="3709244"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93" name="Connecteur droit 92"/>
              <p:cNvCxnSpPr/>
              <p:nvPr/>
            </p:nvCxnSpPr>
            <p:spPr>
              <a:xfrm>
                <a:off x="3997244" y="4428000"/>
                <a:ext cx="288000" cy="0"/>
              </a:xfrm>
              <a:prstGeom prst="line">
                <a:avLst/>
              </a:prstGeom>
              <a:ln w="12700">
                <a:solidFill>
                  <a:srgbClr val="0070C0"/>
                </a:solidFill>
              </a:ln>
            </p:spPr>
            <p:style>
              <a:lnRef idx="1">
                <a:schemeClr val="accent1"/>
              </a:lnRef>
              <a:fillRef idx="0">
                <a:schemeClr val="accent1"/>
              </a:fillRef>
              <a:effectRef idx="0">
                <a:schemeClr val="accent1"/>
              </a:effectRef>
              <a:fontRef idx="minor">
                <a:schemeClr val="tx1"/>
              </a:fontRef>
            </p:style>
          </p:cxnSp>
        </p:grpSp>
        <p:grpSp>
          <p:nvGrpSpPr>
            <p:cNvPr id="99" name="Groupe 98"/>
            <p:cNvGrpSpPr/>
            <p:nvPr/>
          </p:nvGrpSpPr>
          <p:grpSpPr>
            <a:xfrm>
              <a:off x="3456000" y="3708000"/>
              <a:ext cx="1296000" cy="1008001"/>
              <a:chOff x="1152000" y="3707999"/>
              <a:chExt cx="1296000" cy="1008001"/>
            </a:xfrm>
          </p:grpSpPr>
          <p:sp>
            <p:nvSpPr>
              <p:cNvPr id="100" name="Rectangle 99"/>
              <p:cNvSpPr/>
              <p:nvPr/>
            </p:nvSpPr>
            <p:spPr>
              <a:xfrm>
                <a:off x="1152000" y="3708000"/>
                <a:ext cx="43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Data</a:t>
                </a:r>
              </a:p>
            </p:txBody>
          </p:sp>
          <p:sp>
            <p:nvSpPr>
              <p:cNvPr id="101" name="Rectangle 100"/>
              <p:cNvSpPr/>
              <p:nvPr/>
            </p:nvSpPr>
            <p:spPr>
              <a:xfrm>
                <a:off x="1800000" y="3707999"/>
                <a:ext cx="648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Symbol</a:t>
                </a:r>
              </a:p>
            </p:txBody>
          </p:sp>
          <p:sp>
            <p:nvSpPr>
              <p:cNvPr id="102" name="Rectangle 101"/>
              <p:cNvSpPr/>
              <p:nvPr/>
            </p:nvSpPr>
            <p:spPr>
              <a:xfrm>
                <a:off x="1224000" y="3996000"/>
                <a:ext cx="273513"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1</a:t>
                </a:r>
                <a:r>
                  <a:rPr lang="en-US" sz="1200" dirty="0" smtClean="0">
                    <a:solidFill>
                      <a:srgbClr val="000000"/>
                    </a:solidFill>
                  </a:rPr>
                  <a:t>0</a:t>
                </a:r>
              </a:p>
            </p:txBody>
          </p:sp>
          <p:sp>
            <p:nvSpPr>
              <p:cNvPr id="103" name="Rectangle 102"/>
              <p:cNvSpPr/>
              <p:nvPr/>
            </p:nvSpPr>
            <p:spPr>
              <a:xfrm>
                <a:off x="1224000" y="4428000"/>
                <a:ext cx="25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a:solidFill>
                      <a:srgbClr val="000000"/>
                    </a:solidFill>
                  </a:rPr>
                  <a:t>1</a:t>
                </a:r>
                <a:r>
                  <a:rPr lang="en-US" sz="1200" dirty="0" smtClean="0">
                    <a:solidFill>
                      <a:srgbClr val="000000"/>
                    </a:solidFill>
                  </a:rPr>
                  <a:t>1</a:t>
                </a:r>
              </a:p>
            </p:txBody>
          </p:sp>
        </p:grpSp>
      </p:grpSp>
      <p:grpSp>
        <p:nvGrpSpPr>
          <p:cNvPr id="115" name="Groupe 114"/>
          <p:cNvGrpSpPr/>
          <p:nvPr/>
        </p:nvGrpSpPr>
        <p:grpSpPr>
          <a:xfrm>
            <a:off x="6768000" y="1188000"/>
            <a:ext cx="4877919" cy="2724775"/>
            <a:chOff x="7029366" y="1139612"/>
            <a:chExt cx="4877919" cy="2724775"/>
          </a:xfrm>
        </p:grpSpPr>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9366" y="1139612"/>
              <a:ext cx="4877919" cy="2724775"/>
            </a:xfrm>
            <a:prstGeom prst="rect">
              <a:avLst/>
            </a:prstGeom>
          </p:spPr>
        </p:pic>
        <p:cxnSp>
          <p:nvCxnSpPr>
            <p:cNvPr id="107" name="Connecteur droit avec flèche 106"/>
            <p:cNvCxnSpPr/>
            <p:nvPr/>
          </p:nvCxnSpPr>
          <p:spPr>
            <a:xfrm>
              <a:off x="8244000" y="1476000"/>
              <a:ext cx="1872000" cy="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8" name="Connecteur droit avec flèche 107"/>
            <p:cNvCxnSpPr/>
            <p:nvPr/>
          </p:nvCxnSpPr>
          <p:spPr>
            <a:xfrm flipH="1">
              <a:off x="8244000" y="1368000"/>
              <a:ext cx="0" cy="1008000"/>
            </a:xfrm>
            <a:prstGeom prst="straightConnector1">
              <a:avLst/>
            </a:prstGeom>
            <a:ln w="12700">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11" name="Connecteur droit avec flèche 110"/>
            <p:cNvCxnSpPr/>
            <p:nvPr/>
          </p:nvCxnSpPr>
          <p:spPr>
            <a:xfrm flipH="1">
              <a:off x="10116000" y="1368000"/>
              <a:ext cx="0" cy="1008000"/>
            </a:xfrm>
            <a:prstGeom prst="straightConnector1">
              <a:avLst/>
            </a:prstGeom>
            <a:ln w="12700">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2" name="Rectangle 111"/>
            <p:cNvSpPr/>
            <p:nvPr/>
          </p:nvSpPr>
          <p:spPr>
            <a:xfrm>
              <a:off x="8640000" y="1207124"/>
              <a:ext cx="115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Timing content</a:t>
              </a:r>
            </a:p>
          </p:txBody>
        </p:sp>
        <p:sp>
          <p:nvSpPr>
            <p:cNvPr id="113" name="Rectangle 112"/>
            <p:cNvSpPr/>
            <p:nvPr/>
          </p:nvSpPr>
          <p:spPr>
            <a:xfrm>
              <a:off x="8793366" y="3108977"/>
              <a:ext cx="1152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200" dirty="0" smtClean="0">
                  <a:solidFill>
                    <a:srgbClr val="000000"/>
                  </a:solidFill>
                </a:rPr>
                <a:t>Data content</a:t>
              </a:r>
            </a:p>
          </p:txBody>
        </p:sp>
      </p:grpSp>
      <p:sp>
        <p:nvSpPr>
          <p:cNvPr id="114" name="Espace réservé du contenu 6">
            <a:extLst>
              <a:ext uri="{FF2B5EF4-FFF2-40B4-BE49-F238E27FC236}">
                <a16:creationId xmlns:a16="http://schemas.microsoft.com/office/drawing/2014/main" id="{69904E05-C7BF-272F-1F49-76572513FD57}"/>
              </a:ext>
            </a:extLst>
          </p:cNvPr>
          <p:cNvSpPr txBox="1">
            <a:spLocks/>
          </p:cNvSpPr>
          <p:nvPr/>
        </p:nvSpPr>
        <p:spPr>
          <a:xfrm>
            <a:off x="6686550" y="3912775"/>
            <a:ext cx="5220735" cy="1376585"/>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650 MBd stream is 125 MHz clock with modulated duty cycle: 20%, 40%, 60%, 80% </a:t>
            </a:r>
          </a:p>
          <a:p>
            <a:pPr lvl="1"/>
            <a:r>
              <a:rPr lang="da-DK" dirty="0" smtClean="0"/>
              <a:t>2 bits of user data per 8 ns period, i.e. 250 Mbps</a:t>
            </a:r>
          </a:p>
          <a:p>
            <a:pPr lvl="1"/>
            <a:r>
              <a:rPr lang="da-DK" dirty="0" smtClean="0"/>
              <a:t>A scrambler shall be used to keep DC balance</a:t>
            </a:r>
            <a:endParaRPr lang="da-DK" dirty="0"/>
          </a:p>
        </p:txBody>
      </p:sp>
    </p:spTree>
    <p:extLst>
      <p:ext uri="{BB962C8B-B14F-4D97-AF65-F5344CB8AC3E}">
        <p14:creationId xmlns:p14="http://schemas.microsoft.com/office/powerpoint/2010/main" val="13043691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1008000"/>
            <a:ext cx="10961234" cy="1076620"/>
          </a:xfrm>
        </p:spPr>
        <p:txBody>
          <a:bodyPr>
            <a:normAutofit/>
          </a:bodyPr>
          <a:lstStyle/>
          <a:p>
            <a:pPr lvl="1"/>
            <a:r>
              <a:rPr lang="da-DK" dirty="0" smtClean="0"/>
              <a:t>Some physics experiment require larger and larger detection volumes and increasing channel counts  </a:t>
            </a:r>
          </a:p>
          <a:p>
            <a:pPr lvl="1"/>
            <a:r>
              <a:rPr lang="da-DK" dirty="0" smtClean="0"/>
              <a:t>Synchronizing electronics spread across large space with high precision (e.g. few 10’s ps) is required</a:t>
            </a:r>
          </a:p>
          <a:p>
            <a:pPr lvl="1"/>
            <a:r>
              <a:rPr lang="da-DK" dirty="0" smtClean="0"/>
              <a:t>Example: next generation neutrino observatory Hyper-Kamiokande</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2</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High Precision Clock Distribution, Hyper-K case</a:t>
            </a:r>
            <a:endParaRPr lang="en-US" dirty="0"/>
          </a:p>
        </p:txBody>
      </p:sp>
      <p:pic>
        <p:nvPicPr>
          <p:cNvPr id="4" name="Image 3"/>
          <p:cNvPicPr>
            <a:picLocks noChangeAspect="1"/>
          </p:cNvPicPr>
          <p:nvPr/>
        </p:nvPicPr>
        <p:blipFill rotWithShape="1">
          <a:blip r:embed="rId2"/>
          <a:srcRect l="16502" t="7921" r="45891"/>
          <a:stretch/>
        </p:blipFill>
        <p:spPr>
          <a:xfrm>
            <a:off x="1761105" y="2284357"/>
            <a:ext cx="1752600" cy="2657475"/>
          </a:xfrm>
          <a:prstGeom prst="rect">
            <a:avLst/>
          </a:prstGeom>
        </p:spPr>
      </p:pic>
      <p:pic>
        <p:nvPicPr>
          <p:cNvPr id="9" name="Image 8"/>
          <p:cNvPicPr>
            <a:picLocks noChangeAspect="1"/>
          </p:cNvPicPr>
          <p:nvPr/>
        </p:nvPicPr>
        <p:blipFill>
          <a:blip r:embed="rId3"/>
          <a:stretch>
            <a:fillRect/>
          </a:stretch>
        </p:blipFill>
        <p:spPr>
          <a:xfrm>
            <a:off x="731838" y="2284357"/>
            <a:ext cx="934584" cy="689086"/>
          </a:xfrm>
          <a:prstGeom prst="rect">
            <a:avLst/>
          </a:prstGeom>
        </p:spPr>
      </p:pic>
      <p:sp>
        <p:nvSpPr>
          <p:cNvPr id="10" name="Espace réservé du contenu 6">
            <a:extLst>
              <a:ext uri="{FF2B5EF4-FFF2-40B4-BE49-F238E27FC236}">
                <a16:creationId xmlns:a16="http://schemas.microsoft.com/office/drawing/2014/main" id="{69904E05-C7BF-272F-1F49-76572513FD57}"/>
              </a:ext>
            </a:extLst>
          </p:cNvPr>
          <p:cNvSpPr txBox="1">
            <a:spLocks/>
          </p:cNvSpPr>
          <p:nvPr/>
        </p:nvSpPr>
        <p:spPr>
          <a:xfrm>
            <a:off x="540000" y="5184000"/>
            <a:ext cx="3240000" cy="1152000"/>
          </a:xfrm>
          <a:prstGeom prst="rect">
            <a:avLst/>
          </a:prstGeom>
        </p:spPr>
        <p:txBody>
          <a:bodyPr vert="horz" lIns="0" tIns="45720" rIns="0" bIns="45720" rtlCol="0">
            <a:normAutofit fontScale="92500" lnSpcReduction="2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Constructed 1996; in operation</a:t>
            </a:r>
          </a:p>
          <a:p>
            <a:pPr lvl="1"/>
            <a:r>
              <a:rPr lang="da-DK" dirty="0" smtClean="0"/>
              <a:t>50,000 ton water target</a:t>
            </a:r>
          </a:p>
          <a:p>
            <a:pPr lvl="1"/>
            <a:r>
              <a:rPr lang="da-DK" dirty="0" smtClean="0"/>
              <a:t>39 m diameter x 42 m height</a:t>
            </a:r>
          </a:p>
          <a:p>
            <a:pPr lvl="1"/>
            <a:r>
              <a:rPr lang="da-DK" dirty="0" smtClean="0"/>
              <a:t>~12.000 phototubes</a:t>
            </a:r>
          </a:p>
          <a:p>
            <a:pPr lvl="1"/>
            <a:endParaRPr lang="da-DK" dirty="0" smtClean="0"/>
          </a:p>
        </p:txBody>
      </p:sp>
      <p:pic>
        <p:nvPicPr>
          <p:cNvPr id="11" name="Image 10"/>
          <p:cNvPicPr>
            <a:picLocks noChangeAspect="1"/>
          </p:cNvPicPr>
          <p:nvPr/>
        </p:nvPicPr>
        <p:blipFill rotWithShape="1">
          <a:blip r:embed="rId4"/>
          <a:srcRect l="35566" t="21631" r="33732" b="4752"/>
          <a:stretch/>
        </p:blipFill>
        <p:spPr>
          <a:xfrm>
            <a:off x="5128043" y="2258852"/>
            <a:ext cx="2097692" cy="2827797"/>
          </a:xfrm>
          <a:prstGeom prst="rect">
            <a:avLst/>
          </a:prstGeom>
        </p:spPr>
      </p:pic>
      <p:sp>
        <p:nvSpPr>
          <p:cNvPr id="12" name="Espace réservé du contenu 6">
            <a:extLst>
              <a:ext uri="{FF2B5EF4-FFF2-40B4-BE49-F238E27FC236}">
                <a16:creationId xmlns:a16="http://schemas.microsoft.com/office/drawing/2014/main" id="{69904E05-C7BF-272F-1F49-76572513FD57}"/>
              </a:ext>
            </a:extLst>
          </p:cNvPr>
          <p:cNvSpPr txBox="1">
            <a:spLocks/>
          </p:cNvSpPr>
          <p:nvPr/>
        </p:nvSpPr>
        <p:spPr>
          <a:xfrm>
            <a:off x="4211999" y="5184000"/>
            <a:ext cx="3168000" cy="1152000"/>
          </a:xfrm>
          <a:prstGeom prst="rect">
            <a:avLst/>
          </a:prstGeom>
        </p:spPr>
        <p:txBody>
          <a:bodyPr vert="horz" lIns="0" tIns="45720" rIns="0" bIns="45720" rtlCol="0">
            <a:normAutofit fontScale="92500" lnSpcReduction="2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Data taking from 2027</a:t>
            </a:r>
          </a:p>
          <a:p>
            <a:pPr lvl="1"/>
            <a:r>
              <a:rPr lang="da-DK" dirty="0" smtClean="0"/>
              <a:t>260,000 ton water target</a:t>
            </a:r>
          </a:p>
          <a:p>
            <a:pPr lvl="1"/>
            <a:r>
              <a:rPr lang="da-DK" dirty="0" smtClean="0"/>
              <a:t>68 </a:t>
            </a:r>
            <a:r>
              <a:rPr lang="da-DK" dirty="0"/>
              <a:t>m diameter x </a:t>
            </a:r>
            <a:r>
              <a:rPr lang="da-DK" dirty="0" smtClean="0"/>
              <a:t>71 </a:t>
            </a:r>
            <a:r>
              <a:rPr lang="da-DK" dirty="0"/>
              <a:t>m </a:t>
            </a:r>
            <a:r>
              <a:rPr lang="da-DK" dirty="0" smtClean="0"/>
              <a:t>height</a:t>
            </a:r>
          </a:p>
          <a:p>
            <a:pPr lvl="1"/>
            <a:r>
              <a:rPr lang="da-DK" dirty="0" smtClean="0"/>
              <a:t>~</a:t>
            </a:r>
            <a:r>
              <a:rPr lang="da-DK" dirty="0" smtClean="0"/>
              <a:t>20.000 </a:t>
            </a:r>
            <a:r>
              <a:rPr lang="da-DK" dirty="0"/>
              <a:t>phototubes</a:t>
            </a:r>
          </a:p>
          <a:p>
            <a:pPr lvl="1"/>
            <a:endParaRPr lang="da-DK" dirty="0"/>
          </a:p>
          <a:p>
            <a:pPr lvl="1"/>
            <a:endParaRPr lang="da-DK" dirty="0" smtClean="0"/>
          </a:p>
        </p:txBody>
      </p:sp>
      <p:pic>
        <p:nvPicPr>
          <p:cNvPr id="14" name="Imag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60665" y="2128789"/>
            <a:ext cx="1004753" cy="1004753"/>
          </a:xfrm>
          <a:prstGeom prst="rect">
            <a:avLst/>
          </a:prstGeom>
        </p:spPr>
      </p:pic>
      <p:pic>
        <p:nvPicPr>
          <p:cNvPr id="15" name="Image 14"/>
          <p:cNvPicPr>
            <a:picLocks noChangeAspect="1"/>
          </p:cNvPicPr>
          <p:nvPr/>
        </p:nvPicPr>
        <p:blipFill>
          <a:blip r:embed="rId6"/>
          <a:stretch>
            <a:fillRect/>
          </a:stretch>
        </p:blipFill>
        <p:spPr>
          <a:xfrm>
            <a:off x="7288360" y="2258669"/>
            <a:ext cx="4803405" cy="2827980"/>
          </a:xfrm>
          <a:prstGeom prst="rect">
            <a:avLst/>
          </a:prstGeom>
        </p:spPr>
      </p:pic>
      <p:sp>
        <p:nvSpPr>
          <p:cNvPr id="17" name="Rectangle 16"/>
          <p:cNvSpPr/>
          <p:nvPr/>
        </p:nvSpPr>
        <p:spPr>
          <a:xfrm>
            <a:off x="7566062" y="5318130"/>
            <a:ext cx="4248000" cy="6191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ctr"/>
            <a:r>
              <a:rPr lang="en-US" sz="1600" i="1" dirty="0" smtClean="0">
                <a:solidFill>
                  <a:srgbClr val="0070C0"/>
                </a:solidFill>
              </a:rPr>
              <a:t>October </a:t>
            </a:r>
            <a:r>
              <a:rPr lang="en-US" sz="1600" i="1" dirty="0">
                <a:solidFill>
                  <a:srgbClr val="0070C0"/>
                </a:solidFill>
              </a:rPr>
              <a:t>2023: completion of the excavation of the dome </a:t>
            </a:r>
            <a:r>
              <a:rPr lang="en-US" sz="1600" i="1" dirty="0" smtClean="0">
                <a:solidFill>
                  <a:srgbClr val="0070C0"/>
                </a:solidFill>
              </a:rPr>
              <a:t>of the cavern (69 </a:t>
            </a:r>
            <a:r>
              <a:rPr lang="en-US" sz="1600" i="1" dirty="0">
                <a:solidFill>
                  <a:srgbClr val="0070C0"/>
                </a:solidFill>
              </a:rPr>
              <a:t>m </a:t>
            </a:r>
            <a:r>
              <a:rPr lang="en-US" sz="1600" i="1" dirty="0" smtClean="0">
                <a:solidFill>
                  <a:srgbClr val="0070C0"/>
                </a:solidFill>
              </a:rPr>
              <a:t>diameter)</a:t>
            </a:r>
            <a:endParaRPr lang="en-US" sz="1600" i="1" dirty="0">
              <a:solidFill>
                <a:srgbClr val="0070C0"/>
              </a:solidFill>
            </a:endParaRPr>
          </a:p>
          <a:p>
            <a:pPr algn="ctr"/>
            <a:endParaRPr lang="en-US" sz="1600" i="1" dirty="0" smtClean="0">
              <a:solidFill>
                <a:srgbClr val="0070C0"/>
              </a:solidFill>
            </a:endParaRPr>
          </a:p>
        </p:txBody>
      </p:sp>
    </p:spTree>
    <p:extLst>
      <p:ext uri="{BB962C8B-B14F-4D97-AF65-F5344CB8AC3E}">
        <p14:creationId xmlns:p14="http://schemas.microsoft.com/office/powerpoint/2010/main" val="26118820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20</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a:xfrm>
            <a:off x="736600" y="314036"/>
            <a:ext cx="10728325" cy="871827"/>
          </a:xfrm>
        </p:spPr>
        <p:txBody>
          <a:bodyPr>
            <a:normAutofit/>
          </a:bodyPr>
          <a:lstStyle/>
          <a:p>
            <a:r>
              <a:rPr lang="en-US" dirty="0" smtClean="0"/>
              <a:t>Summary and Perspectives</a:t>
            </a:r>
            <a:endParaRPr lang="en-US" dirty="0"/>
          </a:p>
        </p:txBody>
      </p:sp>
      <p:sp>
        <p:nvSpPr>
          <p:cNvPr id="9" name="Espace réservé du contenu 6">
            <a:extLst>
              <a:ext uri="{FF2B5EF4-FFF2-40B4-BE49-F238E27FC236}">
                <a16:creationId xmlns:a16="http://schemas.microsoft.com/office/drawing/2014/main" id="{69904E05-C7BF-272F-1F49-76572513FD57}"/>
              </a:ext>
            </a:extLst>
          </p:cNvPr>
          <p:cNvSpPr txBox="1">
            <a:spLocks/>
          </p:cNvSpPr>
          <p:nvPr/>
        </p:nvSpPr>
        <p:spPr>
          <a:xfrm>
            <a:off x="736600" y="1037563"/>
            <a:ext cx="10580327" cy="3991637"/>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a:t>Successful contruction of a 48-port clock distributor </a:t>
            </a:r>
            <a:r>
              <a:rPr lang="da-DK" dirty="0" smtClean="0"/>
              <a:t>demonstrator</a:t>
            </a:r>
          </a:p>
          <a:p>
            <a:pPr lvl="1"/>
            <a:r>
              <a:rPr lang="da-DK" dirty="0" smtClean="0"/>
              <a:t>Using FPGA I/O primitives for serial communication with deterministic latency are a viable option</a:t>
            </a:r>
          </a:p>
          <a:p>
            <a:pPr lvl="1"/>
            <a:endParaRPr lang="da-DK" dirty="0" smtClean="0"/>
          </a:p>
          <a:p>
            <a:pPr lvl="1"/>
            <a:r>
              <a:rPr lang="da-DK" dirty="0" smtClean="0"/>
              <a:t>After review, the Hyper-K collaboration opted for a synchronization system composed of custom-made distributors arranged in a 2-stage tree</a:t>
            </a:r>
          </a:p>
          <a:p>
            <a:pPr lvl="1"/>
            <a:r>
              <a:rPr lang="da-DK" dirty="0"/>
              <a:t>The 2</a:t>
            </a:r>
            <a:r>
              <a:rPr lang="da-DK" baseline="30000" dirty="0"/>
              <a:t>nd</a:t>
            </a:r>
            <a:r>
              <a:rPr lang="da-DK" dirty="0"/>
              <a:t> stage distributors (Lpnhe) and end-points (INFN) will use the traditional and more established approach based on high speed FPGA </a:t>
            </a:r>
            <a:r>
              <a:rPr lang="da-DK" dirty="0" smtClean="0"/>
              <a:t>SerDes (1 Gbps net bandwidth + 8B-10B encoding)</a:t>
            </a:r>
          </a:p>
          <a:p>
            <a:pPr lvl="1"/>
            <a:r>
              <a:rPr lang="da-DK" dirty="0" smtClean="0"/>
              <a:t>The 1</a:t>
            </a:r>
            <a:r>
              <a:rPr lang="da-DK" baseline="30000" dirty="0" smtClean="0"/>
              <a:t>st</a:t>
            </a:r>
            <a:r>
              <a:rPr lang="da-DK" dirty="0" smtClean="0"/>
              <a:t> stage distributor (Irfu) will re-use some of the concepts and techniques developed in this R&amp;D</a:t>
            </a:r>
          </a:p>
          <a:p>
            <a:pPr lvl="2"/>
            <a:r>
              <a:rPr lang="da-DK" dirty="0" smtClean="0"/>
              <a:t>Same overall architecture</a:t>
            </a:r>
          </a:p>
          <a:p>
            <a:pPr lvl="2"/>
            <a:r>
              <a:rPr lang="da-DK" dirty="0" smtClean="0"/>
              <a:t>Number of optical port reduced to 32</a:t>
            </a:r>
          </a:p>
          <a:p>
            <a:pPr lvl="2"/>
            <a:r>
              <a:rPr lang="da-DK" dirty="0" smtClean="0"/>
              <a:t>Serial communication using FPGA I/O’s</a:t>
            </a:r>
          </a:p>
          <a:p>
            <a:pPr lvl="2"/>
            <a:r>
              <a:rPr lang="da-DK" dirty="0" smtClean="0"/>
              <a:t>Additional low speed I/O’s at rear panel</a:t>
            </a:r>
          </a:p>
        </p:txBody>
      </p:sp>
      <p:pic>
        <p:nvPicPr>
          <p:cNvPr id="3" name="Image 2"/>
          <p:cNvPicPr>
            <a:picLocks noChangeAspect="1"/>
          </p:cNvPicPr>
          <p:nvPr/>
        </p:nvPicPr>
        <p:blipFill rotWithShape="1">
          <a:blip r:embed="rId2" cstate="hqprint">
            <a:extLst>
              <a:ext uri="{28A0092B-C50C-407E-A947-70E740481C1C}">
                <a14:useLocalDpi xmlns:a14="http://schemas.microsoft.com/office/drawing/2010/main" val="0"/>
              </a:ext>
            </a:extLst>
          </a:blip>
          <a:srcRect l="6027" t="22406" r="4711" b="22612"/>
          <a:stretch/>
        </p:blipFill>
        <p:spPr>
          <a:xfrm>
            <a:off x="5687912" y="3685298"/>
            <a:ext cx="5658291" cy="2441550"/>
          </a:xfrm>
          <a:prstGeom prst="rect">
            <a:avLst/>
          </a:prstGeom>
        </p:spPr>
      </p:pic>
      <p:sp>
        <p:nvSpPr>
          <p:cNvPr id="13" name="Rectangle 12"/>
          <p:cNvSpPr/>
          <p:nvPr/>
        </p:nvSpPr>
        <p:spPr>
          <a:xfrm>
            <a:off x="5953991" y="6032527"/>
            <a:ext cx="5126131" cy="3714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sz="1600" i="1" dirty="0" smtClean="0">
                <a:solidFill>
                  <a:srgbClr val="0070C0"/>
                </a:solidFill>
              </a:rPr>
              <a:t>Hyper-K First Stage Clock Distributor board (in design)</a:t>
            </a:r>
          </a:p>
        </p:txBody>
      </p:sp>
    </p:spTree>
    <p:extLst>
      <p:ext uri="{BB962C8B-B14F-4D97-AF65-F5344CB8AC3E}">
        <p14:creationId xmlns:p14="http://schemas.microsoft.com/office/powerpoint/2010/main" val="12620398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470957" y="1683229"/>
            <a:ext cx="5705475" cy="1791492"/>
          </a:xfrm>
        </p:spPr>
        <p:txBody>
          <a:bodyPr>
            <a:normAutofit/>
          </a:bodyPr>
          <a:lstStyle/>
          <a:p>
            <a:pPr lvl="1"/>
            <a:r>
              <a:rPr lang="da-DK" dirty="0" smtClean="0"/>
              <a:t>Distinct path for synchronization and DAQ</a:t>
            </a:r>
          </a:p>
          <a:p>
            <a:pPr lvl="1"/>
            <a:r>
              <a:rPr lang="da-DK" dirty="0" smtClean="0"/>
              <a:t>Synchro. path: 125 MHz clock + 125 Mbps data min.</a:t>
            </a:r>
          </a:p>
          <a:p>
            <a:pPr lvl="1"/>
            <a:r>
              <a:rPr lang="da-DK" dirty="0" smtClean="0"/>
              <a:t>Stable phase offset after system reconfiguration</a:t>
            </a:r>
          </a:p>
          <a:p>
            <a:pPr lvl="1"/>
            <a:r>
              <a:rPr lang="da-DK" dirty="0" smtClean="0"/>
              <a:t>≤100 ps rms clock jitter at all end-points</a:t>
            </a:r>
          </a:p>
          <a:p>
            <a:pPr lvl="1"/>
            <a:r>
              <a:rPr lang="da-DK" dirty="0"/>
              <a:t>U</a:t>
            </a:r>
            <a:r>
              <a:rPr lang="da-DK" dirty="0" smtClean="0"/>
              <a:t>p to 1000-2000 end-points</a:t>
            </a: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3</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Requirements for Hyper-K, System Architecture</a:t>
            </a:r>
            <a:endParaRPr lang="en-US" dirty="0"/>
          </a:p>
        </p:txBody>
      </p:sp>
      <p:pic>
        <p:nvPicPr>
          <p:cNvPr id="3" name="Image 2"/>
          <p:cNvPicPr>
            <a:picLocks noChangeAspect="1"/>
          </p:cNvPicPr>
          <p:nvPr/>
        </p:nvPicPr>
        <p:blipFill>
          <a:blip r:embed="rId2"/>
          <a:stretch>
            <a:fillRect/>
          </a:stretch>
        </p:blipFill>
        <p:spPr>
          <a:xfrm>
            <a:off x="6176432" y="1329678"/>
            <a:ext cx="5892266" cy="4516592"/>
          </a:xfrm>
          <a:prstGeom prst="rect">
            <a:avLst/>
          </a:prstGeom>
        </p:spPr>
      </p:pic>
      <p:sp>
        <p:nvSpPr>
          <p:cNvPr id="9" name="Espace réservé du contenu 6">
            <a:extLst>
              <a:ext uri="{FF2B5EF4-FFF2-40B4-BE49-F238E27FC236}">
                <a16:creationId xmlns:a16="http://schemas.microsoft.com/office/drawing/2014/main" id="{69904E05-C7BF-272F-1F49-76572513FD57}"/>
              </a:ext>
            </a:extLst>
          </p:cNvPr>
          <p:cNvSpPr txBox="1">
            <a:spLocks/>
          </p:cNvSpPr>
          <p:nvPr/>
        </p:nvSpPr>
        <p:spPr>
          <a:xfrm>
            <a:off x="470957" y="4800600"/>
            <a:ext cx="5705475" cy="1111235"/>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Two stage clock distribution tree</a:t>
            </a:r>
          </a:p>
          <a:p>
            <a:pPr lvl="1"/>
            <a:r>
              <a:rPr lang="da-DK" dirty="0" smtClean="0"/>
              <a:t>48-port distributors to scale up to 2308 end-points</a:t>
            </a:r>
          </a:p>
          <a:p>
            <a:pPr lvl="1"/>
            <a:r>
              <a:rPr lang="da-DK" dirty="0" smtClean="0"/>
              <a:t>Based on modern FPGAs and optical technology </a:t>
            </a:r>
          </a:p>
        </p:txBody>
      </p:sp>
      <p:sp>
        <p:nvSpPr>
          <p:cNvPr id="10" name="Rectangle 9"/>
          <p:cNvSpPr/>
          <p:nvPr/>
        </p:nvSpPr>
        <p:spPr>
          <a:xfrm>
            <a:off x="470957" y="1329678"/>
            <a:ext cx="223837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b="1" i="1" dirty="0" smtClean="0">
                <a:solidFill>
                  <a:srgbClr val="FF0000"/>
                </a:solidFill>
              </a:rPr>
              <a:t>Main requirements</a:t>
            </a:r>
          </a:p>
        </p:txBody>
      </p:sp>
      <p:sp>
        <p:nvSpPr>
          <p:cNvPr id="11" name="Rectangle 10"/>
          <p:cNvSpPr/>
          <p:nvPr/>
        </p:nvSpPr>
        <p:spPr>
          <a:xfrm>
            <a:off x="470957" y="4512600"/>
            <a:ext cx="260032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b="1" i="1" dirty="0" smtClean="0">
                <a:solidFill>
                  <a:srgbClr val="FF0000"/>
                </a:solidFill>
              </a:rPr>
              <a:t>Proposed architecture</a:t>
            </a:r>
          </a:p>
        </p:txBody>
      </p:sp>
    </p:spTree>
    <p:extLst>
      <p:ext uri="{BB962C8B-B14F-4D97-AF65-F5344CB8AC3E}">
        <p14:creationId xmlns:p14="http://schemas.microsoft.com/office/powerpoint/2010/main" val="1144083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1361134"/>
            <a:ext cx="10728325" cy="1118870"/>
          </a:xfrm>
        </p:spPr>
        <p:txBody>
          <a:bodyPr>
            <a:normAutofit/>
          </a:bodyPr>
          <a:lstStyle/>
          <a:p>
            <a:pPr lvl="1"/>
            <a:r>
              <a:rPr lang="da-DK" dirty="0" smtClean="0"/>
              <a:t>Many designs rely on FPGA high-speed SerDes for clock and synchronous data distribution</a:t>
            </a:r>
          </a:p>
          <a:p>
            <a:pPr lvl="1"/>
            <a:r>
              <a:rPr lang="da-DK" dirty="0" smtClean="0"/>
              <a:t>Clock and Data Recovery circuit (CDR) within SerDes block produces a copy of the transmitter clock</a:t>
            </a:r>
          </a:p>
          <a:p>
            <a:pPr lvl="1"/>
            <a:r>
              <a:rPr lang="da-DK" dirty="0" smtClean="0"/>
              <a:t>WhiteRabbit, started at CERN, combines the idea with Ethernet. It’s standard, commercially available.</a:t>
            </a: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4</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Beyond Common Clock Distribution Solutions</a:t>
            </a:r>
            <a:endParaRPr lang="en-US" dirty="0"/>
          </a:p>
        </p:txBody>
      </p:sp>
      <p:sp>
        <p:nvSpPr>
          <p:cNvPr id="9" name="Rectangle 8"/>
          <p:cNvSpPr/>
          <p:nvPr/>
        </p:nvSpPr>
        <p:spPr>
          <a:xfrm>
            <a:off x="731838" y="1070189"/>
            <a:ext cx="2238376"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b="1" i="1" dirty="0" smtClean="0">
                <a:solidFill>
                  <a:srgbClr val="FF0000"/>
                </a:solidFill>
              </a:rPr>
              <a:t>Present landscape</a:t>
            </a:r>
          </a:p>
        </p:txBody>
      </p:sp>
      <p:sp>
        <p:nvSpPr>
          <p:cNvPr id="10" name="Espace réservé du contenu 6">
            <a:extLst>
              <a:ext uri="{FF2B5EF4-FFF2-40B4-BE49-F238E27FC236}">
                <a16:creationId xmlns:a16="http://schemas.microsoft.com/office/drawing/2014/main" id="{69904E05-C7BF-272F-1F49-76572513FD57}"/>
              </a:ext>
            </a:extLst>
          </p:cNvPr>
          <p:cNvSpPr txBox="1">
            <a:spLocks/>
          </p:cNvSpPr>
          <p:nvPr/>
        </p:nvSpPr>
        <p:spPr>
          <a:xfrm>
            <a:off x="731838" y="4734962"/>
            <a:ext cx="10728325" cy="1316822"/>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Based on Super-K experience, Hyper-K, will have distinct clock and DAQ paths. Using a White Rabbit network solely for synchronization + a regular Ethernet network for DAQ does not seem judicious</a:t>
            </a:r>
          </a:p>
          <a:p>
            <a:pPr lvl="1"/>
            <a:r>
              <a:rPr lang="da-DK" dirty="0" smtClean="0"/>
              <a:t>Available WR switch (v.3) is an aging product (Virtex 6); v.4 in development following its own planning</a:t>
            </a:r>
          </a:p>
          <a:p>
            <a:pPr marL="0" lvl="1" indent="0">
              <a:buNone/>
            </a:pPr>
            <a:r>
              <a:rPr lang="da-DK" dirty="0" smtClean="0"/>
              <a:t>	</a:t>
            </a:r>
            <a:r>
              <a:rPr lang="da-DK" i="1" dirty="0" smtClean="0">
                <a:solidFill>
                  <a:srgbClr val="FF0000"/>
                </a:solidFill>
              </a:rPr>
              <a:t>→ R&amp;D on synchronization for Hyper K moved towards custom solutions developped internally</a:t>
            </a:r>
          </a:p>
        </p:txBody>
      </p:sp>
      <p:sp>
        <p:nvSpPr>
          <p:cNvPr id="11" name="Rectangle 10"/>
          <p:cNvSpPr/>
          <p:nvPr/>
        </p:nvSpPr>
        <p:spPr>
          <a:xfrm>
            <a:off x="731837" y="4443063"/>
            <a:ext cx="3308148"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r>
              <a:rPr lang="en-US" b="1" i="1" dirty="0" smtClean="0">
                <a:solidFill>
                  <a:srgbClr val="FF0000"/>
                </a:solidFill>
              </a:rPr>
              <a:t>Why search for alternatives?</a:t>
            </a:r>
          </a:p>
        </p:txBody>
      </p:sp>
      <p:pic>
        <p:nvPicPr>
          <p:cNvPr id="3" name="Image 2"/>
          <p:cNvPicPr>
            <a:picLocks noChangeAspect="1"/>
          </p:cNvPicPr>
          <p:nvPr/>
        </p:nvPicPr>
        <p:blipFill rotWithShape="1">
          <a:blip r:embed="rId2"/>
          <a:srcRect t="39223" b="40543"/>
          <a:stretch/>
        </p:blipFill>
        <p:spPr>
          <a:xfrm>
            <a:off x="2227811" y="2859293"/>
            <a:ext cx="5472084" cy="1107255"/>
          </a:xfrm>
          <a:prstGeom prst="rect">
            <a:avLst/>
          </a:prstGeom>
        </p:spPr>
      </p:pic>
      <p:pic>
        <p:nvPicPr>
          <p:cNvPr id="4" name="Image 3"/>
          <p:cNvPicPr>
            <a:picLocks noChangeAspect="1"/>
          </p:cNvPicPr>
          <p:nvPr/>
        </p:nvPicPr>
        <p:blipFill>
          <a:blip r:embed="rId3"/>
          <a:stretch>
            <a:fillRect/>
          </a:stretch>
        </p:blipFill>
        <p:spPr>
          <a:xfrm>
            <a:off x="1137693" y="2917469"/>
            <a:ext cx="1090118" cy="990901"/>
          </a:xfrm>
          <a:prstGeom prst="rect">
            <a:avLst/>
          </a:prstGeom>
        </p:spPr>
      </p:pic>
      <p:pic>
        <p:nvPicPr>
          <p:cNvPr id="12" name="Image 11"/>
          <p:cNvPicPr>
            <a:picLocks noChangeAspect="1"/>
          </p:cNvPicPr>
          <p:nvPr/>
        </p:nvPicPr>
        <p:blipFill>
          <a:blip r:embed="rId4"/>
          <a:stretch>
            <a:fillRect/>
          </a:stretch>
        </p:blipFill>
        <p:spPr>
          <a:xfrm>
            <a:off x="7952632" y="2984270"/>
            <a:ext cx="1258331" cy="787049"/>
          </a:xfrm>
          <a:prstGeom prst="rect">
            <a:avLst/>
          </a:prstGeom>
        </p:spPr>
      </p:pic>
      <p:sp>
        <p:nvSpPr>
          <p:cNvPr id="13" name="Rectangle 12"/>
          <p:cNvSpPr/>
          <p:nvPr/>
        </p:nvSpPr>
        <p:spPr>
          <a:xfrm>
            <a:off x="7878191" y="3693854"/>
            <a:ext cx="3185552" cy="369332"/>
          </a:xfrm>
          <a:prstGeom prst="rect">
            <a:avLst/>
          </a:prstGeom>
        </p:spPr>
        <p:txBody>
          <a:bodyPr wrap="none">
            <a:spAutoFit/>
          </a:bodyPr>
          <a:lstStyle/>
          <a:p>
            <a:r>
              <a:rPr lang="fr-FR" dirty="0"/>
              <a:t>https://www.white-rabbit.tech/</a:t>
            </a:r>
          </a:p>
        </p:txBody>
      </p:sp>
    </p:spTree>
    <p:extLst>
      <p:ext uri="{BB962C8B-B14F-4D97-AF65-F5344CB8AC3E}">
        <p14:creationId xmlns:p14="http://schemas.microsoft.com/office/powerpoint/2010/main" val="3014311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5</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48-Port Clock Distributor Board</a:t>
            </a:r>
            <a:endParaRPr lang="en-US" dirty="0"/>
          </a:p>
        </p:txBody>
      </p:sp>
      <p:pic>
        <p:nvPicPr>
          <p:cNvPr id="3" name="Image 2"/>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081309" y="907359"/>
            <a:ext cx="10029382" cy="4207990"/>
          </a:xfrm>
          <a:prstGeom prst="rect">
            <a:avLst/>
          </a:prstGeom>
        </p:spPr>
      </p:pic>
      <p:sp>
        <p:nvSpPr>
          <p:cNvPr id="9" name="Rectangle 8"/>
          <p:cNvSpPr/>
          <p:nvPr/>
        </p:nvSpPr>
        <p:spPr>
          <a:xfrm>
            <a:off x="315518" y="1527932"/>
            <a:ext cx="1998483" cy="637849"/>
          </a:xfrm>
          <a:prstGeom prst="wedgeRectCallout">
            <a:avLst>
              <a:gd name="adj1" fmla="val 42938"/>
              <a:gd name="adj2" fmla="val 8728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Standard 1U x 19’’ enclosure</a:t>
            </a:r>
          </a:p>
        </p:txBody>
      </p:sp>
      <p:sp>
        <p:nvSpPr>
          <p:cNvPr id="10" name="Rectangle 9"/>
          <p:cNvSpPr/>
          <p:nvPr/>
        </p:nvSpPr>
        <p:spPr>
          <a:xfrm>
            <a:off x="6096000" y="4477500"/>
            <a:ext cx="908115" cy="637849"/>
          </a:xfrm>
          <a:prstGeom prst="wedgeRectCallout">
            <a:avLst>
              <a:gd name="adj1" fmla="val -55665"/>
              <a:gd name="adj2" fmla="val -12258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OLED</a:t>
            </a:r>
          </a:p>
          <a:p>
            <a:pPr algn="ctr"/>
            <a:r>
              <a:rPr lang="fr-FR" sz="1600" dirty="0" smtClean="0"/>
              <a:t>Display</a:t>
            </a:r>
          </a:p>
        </p:txBody>
      </p:sp>
      <p:sp>
        <p:nvSpPr>
          <p:cNvPr id="11" name="Rectangle 10"/>
          <p:cNvSpPr/>
          <p:nvPr/>
        </p:nvSpPr>
        <p:spPr>
          <a:xfrm>
            <a:off x="3553905" y="4477500"/>
            <a:ext cx="1593129" cy="637849"/>
          </a:xfrm>
          <a:prstGeom prst="wedgeRectCallout">
            <a:avLst>
              <a:gd name="adj1" fmla="val 65043"/>
              <a:gd name="adj2" fmla="val -11223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fr-FR" sz="1600" dirty="0" smtClean="0"/>
              <a:t>Dual Gigabit Ethernet (GTR)</a:t>
            </a:r>
          </a:p>
        </p:txBody>
      </p:sp>
      <p:sp>
        <p:nvSpPr>
          <p:cNvPr id="12" name="Rectangle 11"/>
          <p:cNvSpPr/>
          <p:nvPr/>
        </p:nvSpPr>
        <p:spPr>
          <a:xfrm>
            <a:off x="7660110" y="4477501"/>
            <a:ext cx="1134755" cy="637849"/>
          </a:xfrm>
          <a:prstGeom prst="wedgeRectCallout">
            <a:avLst>
              <a:gd name="adj1" fmla="val -126790"/>
              <a:gd name="adj2" fmla="val -21125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fr-FR" sz="1600" dirty="0" smtClean="0"/>
              <a:t>QSFP</a:t>
            </a:r>
          </a:p>
          <a:p>
            <a:pPr algn="ctr"/>
            <a:r>
              <a:rPr lang="fr-FR" sz="1600" dirty="0" smtClean="0"/>
              <a:t>(4 x GTH)</a:t>
            </a:r>
          </a:p>
        </p:txBody>
      </p:sp>
      <p:sp>
        <p:nvSpPr>
          <p:cNvPr id="13" name="Rectangle 12"/>
          <p:cNvSpPr/>
          <p:nvPr/>
        </p:nvSpPr>
        <p:spPr>
          <a:xfrm>
            <a:off x="304799" y="2546745"/>
            <a:ext cx="776510" cy="637849"/>
          </a:xfrm>
          <a:prstGeom prst="wedgeRectCallout">
            <a:avLst>
              <a:gd name="adj1" fmla="val 244193"/>
              <a:gd name="adj2" fmla="val 8137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Dual</a:t>
            </a:r>
          </a:p>
          <a:p>
            <a:pPr algn="ctr"/>
            <a:r>
              <a:rPr lang="fr-FR" sz="1600" dirty="0" smtClean="0"/>
              <a:t>fan</a:t>
            </a:r>
          </a:p>
        </p:txBody>
      </p:sp>
      <p:sp>
        <p:nvSpPr>
          <p:cNvPr id="14" name="Rectangle 13"/>
          <p:cNvSpPr/>
          <p:nvPr/>
        </p:nvSpPr>
        <p:spPr>
          <a:xfrm>
            <a:off x="304799" y="3811932"/>
            <a:ext cx="1263192" cy="637849"/>
          </a:xfrm>
          <a:prstGeom prst="wedgeRectCallout">
            <a:avLst>
              <a:gd name="adj1" fmla="val 175825"/>
              <a:gd name="adj2" fmla="val -1617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en-US" sz="1600" dirty="0" smtClean="0"/>
              <a:t>Redundant 24 V input</a:t>
            </a:r>
          </a:p>
        </p:txBody>
      </p:sp>
      <p:sp>
        <p:nvSpPr>
          <p:cNvPr id="15" name="Rectangle 14"/>
          <p:cNvSpPr/>
          <p:nvPr/>
        </p:nvSpPr>
        <p:spPr>
          <a:xfrm>
            <a:off x="2302449" y="4600610"/>
            <a:ext cx="821335" cy="391628"/>
          </a:xfrm>
          <a:prstGeom prst="wedgeRectCallout">
            <a:avLst>
              <a:gd name="adj1" fmla="val 120927"/>
              <a:gd name="adj2" fmla="val -20747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RS485</a:t>
            </a:r>
          </a:p>
        </p:txBody>
      </p:sp>
      <p:sp>
        <p:nvSpPr>
          <p:cNvPr id="16" name="Rectangle 15"/>
          <p:cNvSpPr/>
          <p:nvPr/>
        </p:nvSpPr>
        <p:spPr>
          <a:xfrm>
            <a:off x="9575801" y="4459805"/>
            <a:ext cx="2117272" cy="637849"/>
          </a:xfrm>
          <a:prstGeom prst="wedgeRectCallout">
            <a:avLst>
              <a:gd name="adj1" fmla="val -127979"/>
              <a:gd name="adj2" fmla="val -25256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Versatile </a:t>
            </a:r>
            <a:r>
              <a:rPr lang="fr-FR" sz="1600" dirty="0" err="1" smtClean="0"/>
              <a:t>Clock</a:t>
            </a:r>
            <a:r>
              <a:rPr lang="fr-FR" sz="1600" dirty="0" smtClean="0"/>
              <a:t> Mezzanine </a:t>
            </a:r>
            <a:r>
              <a:rPr lang="fr-FR" sz="1600" dirty="0" err="1" smtClean="0"/>
              <a:t>Card</a:t>
            </a:r>
            <a:endParaRPr lang="fr-FR" sz="1600" dirty="0" smtClean="0"/>
          </a:p>
        </p:txBody>
      </p:sp>
      <p:sp>
        <p:nvSpPr>
          <p:cNvPr id="17" name="Rectangle 16"/>
          <p:cNvSpPr/>
          <p:nvPr/>
        </p:nvSpPr>
        <p:spPr>
          <a:xfrm>
            <a:off x="8998328" y="1986002"/>
            <a:ext cx="2694744" cy="884070"/>
          </a:xfrm>
          <a:prstGeom prst="wedgeRectCallout">
            <a:avLst>
              <a:gd name="adj1" fmla="val -158565"/>
              <a:gd name="adj2" fmla="val 1779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Commercial</a:t>
            </a:r>
          </a:p>
          <a:p>
            <a:pPr algn="ctr"/>
            <a:r>
              <a:rPr lang="fr-FR" sz="1600" dirty="0" smtClean="0"/>
              <a:t>System-on-Module</a:t>
            </a:r>
          </a:p>
          <a:p>
            <a:pPr algn="ctr"/>
            <a:r>
              <a:rPr lang="fr-FR" sz="1600" dirty="0" smtClean="0"/>
              <a:t>(</a:t>
            </a:r>
            <a:r>
              <a:rPr lang="fr-FR" sz="1600" dirty="0" err="1" smtClean="0"/>
              <a:t>Trenz</a:t>
            </a:r>
            <a:r>
              <a:rPr lang="fr-FR" sz="1600" dirty="0"/>
              <a:t> </a:t>
            </a:r>
            <a:r>
              <a:rPr lang="fr-FR" sz="1600" dirty="0" smtClean="0"/>
              <a:t>– </a:t>
            </a:r>
            <a:r>
              <a:rPr lang="fr-FR" sz="1600" dirty="0" err="1" smtClean="0"/>
              <a:t>Zynq</a:t>
            </a:r>
            <a:r>
              <a:rPr lang="fr-FR" sz="1600" dirty="0" smtClean="0"/>
              <a:t> </a:t>
            </a:r>
            <a:r>
              <a:rPr lang="fr-FR" sz="1600" dirty="0" err="1" smtClean="0"/>
              <a:t>UltraScale</a:t>
            </a:r>
            <a:r>
              <a:rPr lang="fr-FR" sz="1600" dirty="0" smtClean="0"/>
              <a:t>+)</a:t>
            </a:r>
          </a:p>
        </p:txBody>
      </p:sp>
      <p:sp>
        <p:nvSpPr>
          <p:cNvPr id="19" name="Rectangle 18"/>
          <p:cNvSpPr/>
          <p:nvPr/>
        </p:nvSpPr>
        <p:spPr>
          <a:xfrm>
            <a:off x="4719555" y="907358"/>
            <a:ext cx="2752889" cy="391628"/>
          </a:xfrm>
          <a:prstGeom prst="wedgeRectCallout">
            <a:avLst>
              <a:gd name="adj1" fmla="val -17137"/>
              <a:gd name="adj2" fmla="val 9822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spAutoFit/>
          </a:bodyPr>
          <a:lstStyle/>
          <a:p>
            <a:pPr algn="ctr"/>
            <a:r>
              <a:rPr lang="fr-FR" sz="1600" dirty="0" smtClean="0"/>
              <a:t>Up to 48-SFP </a:t>
            </a:r>
            <a:r>
              <a:rPr lang="fr-FR" sz="1600" dirty="0" err="1" smtClean="0"/>
              <a:t>transceivers</a:t>
            </a:r>
            <a:endParaRPr lang="fr-FR" sz="1600" dirty="0" smtClean="0"/>
          </a:p>
        </p:txBody>
      </p:sp>
      <p:sp>
        <p:nvSpPr>
          <p:cNvPr id="23"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5242031"/>
            <a:ext cx="10728325" cy="996203"/>
          </a:xfrm>
        </p:spPr>
        <p:txBody>
          <a:bodyPr>
            <a:normAutofit/>
          </a:bodyPr>
          <a:lstStyle/>
          <a:p>
            <a:pPr lvl="1"/>
            <a:r>
              <a:rPr lang="da-DK" dirty="0" smtClean="0"/>
              <a:t>Small available number of high speed SerDes (4 GTH) assigned to high troughput interface while more numerous ordinary I/O’s drive up to 48 SFPs: 48 TX in 6 groups via 1:8 fanout chips + 48 </a:t>
            </a:r>
            <a:r>
              <a:rPr lang="da-DK" dirty="0"/>
              <a:t>individual </a:t>
            </a:r>
            <a:r>
              <a:rPr lang="da-DK" dirty="0" smtClean="0"/>
              <a:t>RX</a:t>
            </a:r>
          </a:p>
          <a:p>
            <a:pPr lvl="1"/>
            <a:r>
              <a:rPr lang="da-DK" dirty="0" smtClean="0"/>
              <a:t>Proprietary serial protocol implemented on UltraScale+ ISERDESE3/OSERDESE3 primitives</a:t>
            </a:r>
            <a:endParaRPr lang="da-DK" dirty="0"/>
          </a:p>
        </p:txBody>
      </p:sp>
      <p:sp>
        <p:nvSpPr>
          <p:cNvPr id="18" name="Rectangle 17"/>
          <p:cNvSpPr/>
          <p:nvPr/>
        </p:nvSpPr>
        <p:spPr>
          <a:xfrm>
            <a:off x="9406584" y="907358"/>
            <a:ext cx="1704106" cy="391628"/>
          </a:xfrm>
          <a:prstGeom prst="wedgeRectCallout">
            <a:avLst>
              <a:gd name="adj1" fmla="val -156891"/>
              <a:gd name="adj2" fmla="val 251286"/>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tIns="72000" rIns="72000" bIns="72000" rtlCol="0" anchor="ctr">
            <a:spAutoFit/>
          </a:bodyPr>
          <a:lstStyle/>
          <a:p>
            <a:pPr algn="ctr"/>
            <a:r>
              <a:rPr lang="fr-FR" sz="1600" dirty="0" smtClean="0"/>
              <a:t>1:8 </a:t>
            </a:r>
            <a:r>
              <a:rPr lang="fr-FR" sz="1600" dirty="0" err="1" smtClean="0"/>
              <a:t>fanout</a:t>
            </a:r>
            <a:r>
              <a:rPr lang="fr-FR" sz="1600" dirty="0" smtClean="0"/>
              <a:t> chip</a:t>
            </a:r>
          </a:p>
        </p:txBody>
      </p:sp>
    </p:spTree>
    <p:extLst>
      <p:ext uri="{BB962C8B-B14F-4D97-AF65-F5344CB8AC3E}">
        <p14:creationId xmlns:p14="http://schemas.microsoft.com/office/powerpoint/2010/main" val="2241806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6318201" y="1085629"/>
            <a:ext cx="5574182" cy="1506371"/>
          </a:xfrm>
        </p:spPr>
        <p:txBody>
          <a:bodyPr>
            <a:normAutofit lnSpcReduction="10000"/>
          </a:bodyPr>
          <a:lstStyle/>
          <a:p>
            <a:pPr lvl="1"/>
            <a:r>
              <a:rPr lang="da-DK" dirty="0" smtClean="0"/>
              <a:t>Depending on serializer inputs (8-bit x 125 MHz) various operating modes: clock up to 500 MHz, serial data up to 1 Gbps and sub-multiples rates</a:t>
            </a:r>
          </a:p>
          <a:p>
            <a:pPr lvl="1"/>
            <a:r>
              <a:rPr lang="da-DK" dirty="0" smtClean="0"/>
              <a:t>6 TX groups of 8 SFPs can be set to a different mode independently</a:t>
            </a:r>
            <a:endParaRPr lang="da-DK" dirty="0"/>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6</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Transmit Operation – Jitter Performance</a:t>
            </a:r>
            <a:endParaRPr lang="en-US" dirty="0"/>
          </a:p>
        </p:txBody>
      </p:sp>
      <p:cxnSp>
        <p:nvCxnSpPr>
          <p:cNvPr id="10" name="Connecteur droit avec flèche 9"/>
          <p:cNvCxnSpPr/>
          <p:nvPr/>
        </p:nvCxnSpPr>
        <p:spPr>
          <a:xfrm>
            <a:off x="3349121" y="1909899"/>
            <a:ext cx="360000" cy="0"/>
          </a:xfrm>
          <a:prstGeom prst="straightConnector1">
            <a:avLst/>
          </a:prstGeom>
          <a:noFill/>
          <a:ln w="12700" cap="flat" cmpd="sng" algn="ctr">
            <a:solidFill>
              <a:sysClr val="windowText" lastClr="000000"/>
            </a:solidFill>
            <a:prstDash val="solid"/>
            <a:tailEnd type="triangle"/>
          </a:ln>
          <a:effectLst/>
        </p:spPr>
      </p:cxnSp>
      <p:sp>
        <p:nvSpPr>
          <p:cNvPr id="22" name="ZoneTexte 21"/>
          <p:cNvSpPr txBox="1"/>
          <p:nvPr/>
        </p:nvSpPr>
        <p:spPr>
          <a:xfrm>
            <a:off x="1656000" y="2412000"/>
            <a:ext cx="419987" cy="184666"/>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1" u="none" strike="noStrike" kern="0" cap="none" spc="0" normalizeH="0" baseline="0" noProof="0" dirty="0" smtClean="0">
                <a:ln>
                  <a:noFill/>
                </a:ln>
                <a:solidFill>
                  <a:srgbClr val="00B0F0"/>
                </a:solidFill>
                <a:effectLst/>
                <a:uLnTx/>
                <a:uFillTx/>
              </a:rPr>
              <a:t>FPGA</a:t>
            </a:r>
            <a:endParaRPr kumimoji="0" lang="fr-FR" sz="1200" b="0" i="1" u="none" strike="noStrike" kern="0" cap="none" spc="0" normalizeH="0" baseline="-25000" noProof="0" dirty="0" smtClean="0">
              <a:ln>
                <a:noFill/>
              </a:ln>
              <a:solidFill>
                <a:srgbClr val="00B0F0"/>
              </a:solidFill>
              <a:effectLst/>
              <a:uLnTx/>
              <a:uFillTx/>
            </a:endParaRPr>
          </a:p>
        </p:txBody>
      </p:sp>
      <p:sp>
        <p:nvSpPr>
          <p:cNvPr id="23" name="ZoneTexte 22"/>
          <p:cNvSpPr txBox="1"/>
          <p:nvPr/>
        </p:nvSpPr>
        <p:spPr>
          <a:xfrm>
            <a:off x="2376000" y="2377899"/>
            <a:ext cx="989053" cy="184666"/>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500 MHz</a:t>
            </a:r>
            <a:r>
              <a:rPr kumimoji="0" lang="fr-FR" sz="1200" b="0" i="0" u="none" strike="noStrike" kern="0" cap="none" spc="0" normalizeH="0" noProof="0" dirty="0" smtClean="0">
                <a:ln>
                  <a:noFill/>
                </a:ln>
                <a:solidFill>
                  <a:srgbClr val="00B050"/>
                </a:solidFill>
                <a:effectLst/>
                <a:uLnTx/>
                <a:uFillTx/>
              </a:rPr>
              <a:t> </a:t>
            </a:r>
            <a:r>
              <a:rPr kumimoji="0" lang="fr-FR" sz="1200" b="0" i="0" u="none" strike="noStrike" kern="0" cap="none" spc="0" normalizeH="0" baseline="0" noProof="0" dirty="0" smtClean="0">
                <a:ln>
                  <a:noFill/>
                </a:ln>
                <a:solidFill>
                  <a:srgbClr val="00B050"/>
                </a:solidFill>
                <a:effectLst/>
                <a:uLnTx/>
                <a:uFillTx/>
              </a:rPr>
              <a:t>DDR</a:t>
            </a:r>
          </a:p>
        </p:txBody>
      </p:sp>
      <p:sp>
        <p:nvSpPr>
          <p:cNvPr id="24" name="Rectangle 23"/>
          <p:cNvSpPr/>
          <p:nvPr/>
        </p:nvSpPr>
        <p:spPr>
          <a:xfrm>
            <a:off x="2809341" y="1477899"/>
            <a:ext cx="540000" cy="900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25" name="Connecteur droit avec flèche 24"/>
          <p:cNvCxnSpPr/>
          <p:nvPr/>
        </p:nvCxnSpPr>
        <p:spPr>
          <a:xfrm>
            <a:off x="2521589" y="1657899"/>
            <a:ext cx="288000" cy="0"/>
          </a:xfrm>
          <a:prstGeom prst="straightConnector1">
            <a:avLst/>
          </a:prstGeom>
          <a:noFill/>
          <a:ln w="12700" cap="flat" cmpd="sng" algn="ctr">
            <a:solidFill>
              <a:sysClr val="windowText" lastClr="000000"/>
            </a:solidFill>
            <a:prstDash val="solid"/>
            <a:tailEnd type="triangle"/>
          </a:ln>
          <a:effectLst/>
        </p:spPr>
      </p:cxnSp>
      <p:sp>
        <p:nvSpPr>
          <p:cNvPr id="26" name="ZoneTexte 25"/>
          <p:cNvSpPr txBox="1"/>
          <p:nvPr/>
        </p:nvSpPr>
        <p:spPr>
          <a:xfrm>
            <a:off x="2845589" y="1549899"/>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0</a:t>
            </a:r>
          </a:p>
        </p:txBody>
      </p:sp>
      <p:cxnSp>
        <p:nvCxnSpPr>
          <p:cNvPr id="27" name="Connecteur droit avec flèche 26"/>
          <p:cNvCxnSpPr/>
          <p:nvPr/>
        </p:nvCxnSpPr>
        <p:spPr>
          <a:xfrm>
            <a:off x="2521309" y="1837899"/>
            <a:ext cx="288000" cy="0"/>
          </a:xfrm>
          <a:prstGeom prst="straightConnector1">
            <a:avLst/>
          </a:prstGeom>
          <a:noFill/>
          <a:ln w="12700" cap="flat" cmpd="sng" algn="ctr">
            <a:solidFill>
              <a:sysClr val="windowText" lastClr="000000"/>
            </a:solidFill>
            <a:prstDash val="solid"/>
            <a:tailEnd type="triangle"/>
          </a:ln>
          <a:effectLst/>
        </p:spPr>
      </p:cxnSp>
      <p:sp>
        <p:nvSpPr>
          <p:cNvPr id="28" name="ZoneTexte 27"/>
          <p:cNvSpPr txBox="1"/>
          <p:nvPr/>
        </p:nvSpPr>
        <p:spPr>
          <a:xfrm>
            <a:off x="2845589" y="1729899"/>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1</a:t>
            </a:r>
          </a:p>
        </p:txBody>
      </p:sp>
      <p:cxnSp>
        <p:nvCxnSpPr>
          <p:cNvPr id="29" name="Connecteur droit avec flèche 28"/>
          <p:cNvCxnSpPr/>
          <p:nvPr/>
        </p:nvCxnSpPr>
        <p:spPr>
          <a:xfrm>
            <a:off x="2521309" y="2017899"/>
            <a:ext cx="288000" cy="0"/>
          </a:xfrm>
          <a:prstGeom prst="straightConnector1">
            <a:avLst/>
          </a:prstGeom>
          <a:noFill/>
          <a:ln w="12700" cap="flat" cmpd="sng" algn="ctr">
            <a:solidFill>
              <a:sysClr val="windowText" lastClr="000000"/>
            </a:solidFill>
            <a:prstDash val="solid"/>
            <a:tailEnd type="triangle"/>
          </a:ln>
          <a:effectLst/>
        </p:spPr>
      </p:cxnSp>
      <p:cxnSp>
        <p:nvCxnSpPr>
          <p:cNvPr id="30" name="Connecteur droit avec flèche 29"/>
          <p:cNvCxnSpPr/>
          <p:nvPr/>
        </p:nvCxnSpPr>
        <p:spPr>
          <a:xfrm>
            <a:off x="2521309" y="2197899"/>
            <a:ext cx="288000" cy="0"/>
          </a:xfrm>
          <a:prstGeom prst="straightConnector1">
            <a:avLst/>
          </a:prstGeom>
          <a:noFill/>
          <a:ln w="12700" cap="flat" cmpd="sng" algn="ctr">
            <a:solidFill>
              <a:sysClr val="windowText" lastClr="000000"/>
            </a:solidFill>
            <a:prstDash val="solid"/>
            <a:tailEnd type="triangle"/>
          </a:ln>
          <a:effectLst/>
        </p:spPr>
      </p:cxnSp>
      <p:sp>
        <p:nvSpPr>
          <p:cNvPr id="31" name="ZoneTexte 30"/>
          <p:cNvSpPr txBox="1"/>
          <p:nvPr/>
        </p:nvSpPr>
        <p:spPr>
          <a:xfrm>
            <a:off x="2845589" y="1909899"/>
            <a:ext cx="153888"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a:t>
            </a:r>
            <a:endParaRPr kumimoji="0" lang="fr-FR" sz="1200" b="0" i="0" u="none" strike="noStrike" kern="0" cap="none" spc="0" normalizeH="0" baseline="-25000" noProof="0" dirty="0" smtClean="0">
              <a:ln>
                <a:noFill/>
              </a:ln>
              <a:solidFill>
                <a:prstClr val="black"/>
              </a:solidFill>
              <a:effectLst/>
              <a:uLnTx/>
              <a:uFillTx/>
            </a:endParaRPr>
          </a:p>
        </p:txBody>
      </p:sp>
      <p:sp>
        <p:nvSpPr>
          <p:cNvPr id="32" name="ZoneTexte 31"/>
          <p:cNvSpPr txBox="1"/>
          <p:nvPr/>
        </p:nvSpPr>
        <p:spPr>
          <a:xfrm>
            <a:off x="2845589" y="2089899"/>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7</a:t>
            </a:r>
          </a:p>
        </p:txBody>
      </p:sp>
      <p:sp>
        <p:nvSpPr>
          <p:cNvPr id="33" name="ZoneTexte 32"/>
          <p:cNvSpPr txBox="1"/>
          <p:nvPr/>
        </p:nvSpPr>
        <p:spPr>
          <a:xfrm>
            <a:off x="3205589" y="1801899"/>
            <a:ext cx="12022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Q</a:t>
            </a:r>
            <a:endParaRPr kumimoji="0" lang="fr-FR" sz="1200" b="0" i="0" u="none" strike="noStrike" kern="0" cap="none" spc="0" normalizeH="0" baseline="-25000" noProof="0" dirty="0" smtClean="0">
              <a:ln>
                <a:noFill/>
              </a:ln>
              <a:solidFill>
                <a:prstClr val="black"/>
              </a:solidFill>
              <a:effectLst/>
              <a:uLnTx/>
              <a:uFillTx/>
            </a:endParaRPr>
          </a:p>
        </p:txBody>
      </p:sp>
      <p:cxnSp>
        <p:nvCxnSpPr>
          <p:cNvPr id="34" name="Connecteur droit 33"/>
          <p:cNvCxnSpPr/>
          <p:nvPr/>
        </p:nvCxnSpPr>
        <p:spPr>
          <a:xfrm flipH="1">
            <a:off x="1801589" y="1909899"/>
            <a:ext cx="720000" cy="0"/>
          </a:xfrm>
          <a:prstGeom prst="line">
            <a:avLst/>
          </a:prstGeom>
          <a:noFill/>
          <a:ln w="12700" cap="flat" cmpd="sng" algn="ctr">
            <a:solidFill>
              <a:sysClr val="windowText" lastClr="000000"/>
            </a:solidFill>
            <a:prstDash val="solid"/>
          </a:ln>
          <a:effectLst/>
        </p:spPr>
      </p:cxnSp>
      <p:sp>
        <p:nvSpPr>
          <p:cNvPr id="35" name="ZoneTexte 34"/>
          <p:cNvSpPr txBox="1"/>
          <p:nvPr/>
        </p:nvSpPr>
        <p:spPr>
          <a:xfrm>
            <a:off x="1729121" y="1729899"/>
            <a:ext cx="682879"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Data(7..0)</a:t>
            </a:r>
            <a:endParaRPr kumimoji="0" lang="fr-FR" sz="1200" b="0" i="0" u="none" strike="noStrike" kern="0" cap="none" spc="0" normalizeH="0" baseline="-25000" noProof="0" dirty="0" smtClean="0">
              <a:ln>
                <a:noFill/>
              </a:ln>
              <a:solidFill>
                <a:prstClr val="black"/>
              </a:solidFill>
              <a:effectLst/>
              <a:uLnTx/>
              <a:uFillTx/>
            </a:endParaRPr>
          </a:p>
        </p:txBody>
      </p:sp>
      <p:sp>
        <p:nvSpPr>
          <p:cNvPr id="36" name="ZoneTexte 35"/>
          <p:cNvSpPr txBox="1"/>
          <p:nvPr/>
        </p:nvSpPr>
        <p:spPr>
          <a:xfrm>
            <a:off x="2484000" y="1297899"/>
            <a:ext cx="9393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OSERDESE3</a:t>
            </a:r>
            <a:endParaRPr kumimoji="0" lang="fr-FR" sz="1200" b="0" i="0" u="none" strike="noStrike" kern="0" cap="none" spc="0" normalizeH="0" baseline="-25000" noProof="0" dirty="0" smtClean="0">
              <a:ln>
                <a:noFill/>
              </a:ln>
              <a:solidFill>
                <a:prstClr val="black"/>
              </a:solidFill>
              <a:effectLst/>
              <a:uLnTx/>
              <a:uFillTx/>
            </a:endParaRPr>
          </a:p>
        </p:txBody>
      </p:sp>
      <p:sp>
        <p:nvSpPr>
          <p:cNvPr id="37" name="ZoneTexte 36"/>
          <p:cNvSpPr txBox="1"/>
          <p:nvPr/>
        </p:nvSpPr>
        <p:spPr>
          <a:xfrm>
            <a:off x="1765121" y="1405899"/>
            <a:ext cx="612000" cy="18000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125 MHz</a:t>
            </a:r>
            <a:endParaRPr kumimoji="0" lang="fr-FR" sz="1200" b="0" i="0" u="none" strike="noStrike" kern="0" cap="none" spc="0" normalizeH="0" baseline="-25000" noProof="0" dirty="0" smtClean="0">
              <a:ln>
                <a:noFill/>
              </a:ln>
              <a:solidFill>
                <a:srgbClr val="00B050"/>
              </a:solidFill>
              <a:effectLst/>
              <a:uLnTx/>
              <a:uFillTx/>
            </a:endParaRPr>
          </a:p>
        </p:txBody>
      </p:sp>
      <p:cxnSp>
        <p:nvCxnSpPr>
          <p:cNvPr id="38" name="Connecteur droit 37"/>
          <p:cNvCxnSpPr/>
          <p:nvPr/>
        </p:nvCxnSpPr>
        <p:spPr>
          <a:xfrm>
            <a:off x="2521121" y="1657899"/>
            <a:ext cx="0" cy="540000"/>
          </a:xfrm>
          <a:prstGeom prst="line">
            <a:avLst/>
          </a:prstGeom>
          <a:noFill/>
          <a:ln w="12700" cap="flat" cmpd="sng" algn="ctr">
            <a:solidFill>
              <a:sysClr val="windowText" lastClr="000000"/>
            </a:solidFill>
            <a:prstDash val="solid"/>
          </a:ln>
          <a:effectLst/>
        </p:spPr>
      </p:cxnSp>
      <p:grpSp>
        <p:nvGrpSpPr>
          <p:cNvPr id="42" name="Groupe 41"/>
          <p:cNvGrpSpPr/>
          <p:nvPr/>
        </p:nvGrpSpPr>
        <p:grpSpPr>
          <a:xfrm>
            <a:off x="3492000" y="1728000"/>
            <a:ext cx="144000" cy="252000"/>
            <a:chOff x="6910259" y="5218101"/>
            <a:chExt cx="144000" cy="252000"/>
          </a:xfrm>
        </p:grpSpPr>
        <p:cxnSp>
          <p:nvCxnSpPr>
            <p:cNvPr id="53" name="Connecteur droit 52"/>
            <p:cNvCxnSpPr/>
            <p:nvPr/>
          </p:nvCxnSpPr>
          <p:spPr>
            <a:xfrm flipH="1">
              <a:off x="6910259" y="5326101"/>
              <a:ext cx="144000" cy="144000"/>
            </a:xfrm>
            <a:prstGeom prst="line">
              <a:avLst/>
            </a:prstGeom>
            <a:noFill/>
            <a:ln w="12700" cap="flat" cmpd="sng" algn="ctr">
              <a:solidFill>
                <a:sysClr val="windowText" lastClr="000000"/>
              </a:solidFill>
              <a:prstDash val="solid"/>
            </a:ln>
            <a:effectLst/>
          </p:spPr>
        </p:cxnSp>
        <p:sp>
          <p:nvSpPr>
            <p:cNvPr id="54" name="ZoneTexte 53"/>
            <p:cNvSpPr txBox="1"/>
            <p:nvPr/>
          </p:nvSpPr>
          <p:spPr>
            <a:xfrm>
              <a:off x="6910259" y="5218101"/>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6</a:t>
              </a:r>
              <a:endParaRPr kumimoji="0" lang="fr-FR" sz="1200" b="0" i="0" u="none" strike="noStrike" kern="0" cap="none" spc="0" normalizeH="0" baseline="-25000" noProof="0" dirty="0" smtClean="0">
                <a:ln>
                  <a:noFill/>
                </a:ln>
                <a:solidFill>
                  <a:prstClr val="black"/>
                </a:solidFill>
                <a:effectLst/>
                <a:uLnTx/>
                <a:uFillTx/>
              </a:endParaRPr>
            </a:p>
          </p:txBody>
        </p:sp>
      </p:grpSp>
      <p:grpSp>
        <p:nvGrpSpPr>
          <p:cNvPr id="44" name="Groupe 43"/>
          <p:cNvGrpSpPr/>
          <p:nvPr/>
        </p:nvGrpSpPr>
        <p:grpSpPr>
          <a:xfrm>
            <a:off x="828000" y="1260000"/>
            <a:ext cx="790879" cy="504000"/>
            <a:chOff x="1044000" y="4534101"/>
            <a:chExt cx="790879" cy="504000"/>
          </a:xfrm>
        </p:grpSpPr>
        <p:sp>
          <p:nvSpPr>
            <p:cNvPr id="50" name="Rectangle 49"/>
            <p:cNvSpPr/>
            <p:nvPr/>
          </p:nvSpPr>
          <p:spPr>
            <a:xfrm>
              <a:off x="1044000" y="4534101"/>
              <a:ext cx="648000" cy="504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51" name="Connecteur droit avec flèche 50"/>
            <p:cNvCxnSpPr/>
            <p:nvPr/>
          </p:nvCxnSpPr>
          <p:spPr>
            <a:xfrm>
              <a:off x="1690879" y="4786101"/>
              <a:ext cx="144000" cy="0"/>
            </a:xfrm>
            <a:prstGeom prst="straightConnector1">
              <a:avLst/>
            </a:prstGeom>
            <a:noFill/>
            <a:ln w="12700" cap="flat" cmpd="sng" algn="ctr">
              <a:solidFill>
                <a:sysClr val="windowText" lastClr="000000"/>
              </a:solidFill>
              <a:prstDash val="solid"/>
              <a:tailEnd type="triangle"/>
            </a:ln>
            <a:effectLst/>
          </p:spPr>
        </p:cxnSp>
        <p:sp>
          <p:nvSpPr>
            <p:cNvPr id="52" name="ZoneTexte 51"/>
            <p:cNvSpPr txBox="1"/>
            <p:nvPr/>
          </p:nvSpPr>
          <p:spPr>
            <a:xfrm>
              <a:off x="1061024" y="4608000"/>
              <a:ext cx="613951" cy="36933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125 MHz</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prstClr val="black"/>
                  </a:solidFill>
                  <a:effectLst/>
                  <a:uLnTx/>
                  <a:uFillTx/>
                </a:rPr>
                <a:t>osc</a:t>
              </a:r>
              <a:r>
                <a:rPr kumimoji="0" lang="fr-FR" sz="1200" b="0" i="0" u="none" strike="noStrike" kern="0" cap="none" spc="0" normalizeH="0" baseline="0" noProof="0" dirty="0" smtClean="0">
                  <a:ln>
                    <a:noFill/>
                  </a:ln>
                  <a:solidFill>
                    <a:prstClr val="black"/>
                  </a:solidFill>
                  <a:effectLst/>
                  <a:uLnTx/>
                  <a:uFillTx/>
                </a:rPr>
                <a:t>.</a:t>
              </a:r>
            </a:p>
          </p:txBody>
        </p:sp>
      </p:grpSp>
      <p:cxnSp>
        <p:nvCxnSpPr>
          <p:cNvPr id="45" name="Connecteur droit 44"/>
          <p:cNvCxnSpPr/>
          <p:nvPr/>
        </p:nvCxnSpPr>
        <p:spPr>
          <a:xfrm flipH="1">
            <a:off x="756000" y="1081899"/>
            <a:ext cx="4824000" cy="0"/>
          </a:xfrm>
          <a:prstGeom prst="line">
            <a:avLst/>
          </a:prstGeom>
          <a:noFill/>
          <a:ln w="25400" cap="flat" cmpd="sng" algn="ctr">
            <a:solidFill>
              <a:srgbClr val="FF0000"/>
            </a:solidFill>
            <a:prstDash val="dash"/>
          </a:ln>
          <a:effectLst/>
        </p:spPr>
      </p:cxnSp>
      <p:cxnSp>
        <p:nvCxnSpPr>
          <p:cNvPr id="46" name="Connecteur droit 45"/>
          <p:cNvCxnSpPr/>
          <p:nvPr/>
        </p:nvCxnSpPr>
        <p:spPr>
          <a:xfrm flipH="1">
            <a:off x="756000" y="2628000"/>
            <a:ext cx="4824000" cy="36000"/>
          </a:xfrm>
          <a:prstGeom prst="line">
            <a:avLst/>
          </a:prstGeom>
          <a:noFill/>
          <a:ln w="25400" cap="flat" cmpd="sng" algn="ctr">
            <a:solidFill>
              <a:srgbClr val="FF0000"/>
            </a:solidFill>
            <a:prstDash val="dash"/>
          </a:ln>
          <a:effectLst/>
        </p:spPr>
      </p:cxnSp>
      <p:cxnSp>
        <p:nvCxnSpPr>
          <p:cNvPr id="47" name="Connecteur droit 46"/>
          <p:cNvCxnSpPr/>
          <p:nvPr/>
        </p:nvCxnSpPr>
        <p:spPr>
          <a:xfrm flipV="1">
            <a:off x="756000" y="1080000"/>
            <a:ext cx="0" cy="1584000"/>
          </a:xfrm>
          <a:prstGeom prst="line">
            <a:avLst/>
          </a:prstGeom>
          <a:noFill/>
          <a:ln w="25400" cap="flat" cmpd="sng" algn="ctr">
            <a:solidFill>
              <a:srgbClr val="FF0000"/>
            </a:solidFill>
            <a:prstDash val="dash"/>
          </a:ln>
          <a:effectLst/>
        </p:spPr>
      </p:cxnSp>
      <p:grpSp>
        <p:nvGrpSpPr>
          <p:cNvPr id="58" name="Groupe 57"/>
          <p:cNvGrpSpPr/>
          <p:nvPr/>
        </p:nvGrpSpPr>
        <p:grpSpPr>
          <a:xfrm>
            <a:off x="3636000" y="1081899"/>
            <a:ext cx="2160000" cy="1548000"/>
            <a:chOff x="5004000" y="1081899"/>
            <a:chExt cx="2160000" cy="1548000"/>
          </a:xfrm>
        </p:grpSpPr>
        <p:sp>
          <p:nvSpPr>
            <p:cNvPr id="12" name="Rectangle 11"/>
            <p:cNvSpPr/>
            <p:nvPr/>
          </p:nvSpPr>
          <p:spPr>
            <a:xfrm>
              <a:off x="5148034" y="1369899"/>
              <a:ext cx="576000" cy="900000"/>
            </a:xfrm>
            <a:prstGeom prst="rect">
              <a:avLst/>
            </a:prstGeom>
            <a:noFill/>
            <a:ln w="12700" cap="flat" cmpd="sng" algn="ctr">
              <a:solidFill>
                <a:sysClr val="windowText" lastClr="0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mn-cs"/>
                </a:rPr>
                <a:t>1</a:t>
              </a:r>
              <a:r>
                <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rPr>
                <a:t>→8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srgbClr val="00B0F0"/>
                  </a:solidFill>
                  <a:effectLst/>
                  <a:uLnTx/>
                  <a:uFillTx/>
                  <a:latin typeface="Arial"/>
                  <a:ea typeface="+mn-ea"/>
                  <a:cs typeface="Arial" panose="020B0604020202020204" pitchFamily="34" charset="0"/>
                </a:rPr>
                <a:t>fanout</a:t>
              </a:r>
              <a:endPar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rPr>
                <a:t>chip</a:t>
              </a:r>
              <a:endParaRPr kumimoji="0" lang="fr-FR" sz="1200" b="0" i="0" u="none" strike="noStrike" kern="0" cap="none" spc="0" normalizeH="0" baseline="0" noProof="0" dirty="0" smtClean="0">
                <a:ln>
                  <a:noFill/>
                </a:ln>
                <a:solidFill>
                  <a:srgbClr val="00B0F0"/>
                </a:solidFill>
                <a:effectLst/>
                <a:uLnTx/>
                <a:uFillTx/>
                <a:latin typeface="Arial"/>
                <a:ea typeface="+mn-ea"/>
                <a:cs typeface="+mn-cs"/>
              </a:endParaRPr>
            </a:p>
          </p:txBody>
        </p:sp>
        <p:sp>
          <p:nvSpPr>
            <p:cNvPr id="17" name="ZoneTexte 16"/>
            <p:cNvSpPr txBox="1"/>
            <p:nvPr/>
          </p:nvSpPr>
          <p:spPr>
            <a:xfrm>
              <a:off x="6084000" y="1081899"/>
              <a:ext cx="174728"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×6</a:t>
              </a:r>
              <a:endParaRPr kumimoji="0" lang="fr-FR" sz="1200" b="0" i="0" u="none" strike="noStrike" kern="0" cap="none" spc="0" normalizeH="0" baseline="-25000" noProof="0" dirty="0" smtClean="0">
                <a:ln>
                  <a:noFill/>
                </a:ln>
                <a:solidFill>
                  <a:prstClr val="black"/>
                </a:solidFill>
                <a:effectLst/>
                <a:uLnTx/>
                <a:uFillTx/>
              </a:endParaRPr>
            </a:p>
          </p:txBody>
        </p:sp>
        <p:sp>
          <p:nvSpPr>
            <p:cNvPr id="20" name="Rectangle 19"/>
            <p:cNvSpPr/>
            <p:nvPr/>
          </p:nvSpPr>
          <p:spPr>
            <a:xfrm>
              <a:off x="5004000" y="1261899"/>
              <a:ext cx="1944000" cy="1080000"/>
            </a:xfrm>
            <a:prstGeom prst="rect">
              <a:avLst/>
            </a:prstGeom>
            <a:noFill/>
            <a:ln w="12700" cap="flat" cmpd="sng" algn="ctr">
              <a:solidFill>
                <a:sysClr val="windowText" lastClr="000000"/>
              </a:solidFill>
              <a:prstDash val="dash"/>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dirty="0" smtClean="0">
                <a:ln>
                  <a:noFill/>
                </a:ln>
                <a:solidFill>
                  <a:srgbClr val="00B0F0"/>
                </a:solidFill>
                <a:effectLst/>
                <a:uLnTx/>
                <a:uFillTx/>
                <a:latin typeface="Arial"/>
                <a:ea typeface="+mn-ea"/>
                <a:cs typeface="+mn-cs"/>
              </a:endParaRPr>
            </a:p>
          </p:txBody>
        </p:sp>
        <p:grpSp>
          <p:nvGrpSpPr>
            <p:cNvPr id="4" name="Groupe 3"/>
            <p:cNvGrpSpPr/>
            <p:nvPr/>
          </p:nvGrpSpPr>
          <p:grpSpPr>
            <a:xfrm>
              <a:off x="5724000" y="1657899"/>
              <a:ext cx="1440000" cy="612000"/>
              <a:chOff x="5832000" y="1657899"/>
              <a:chExt cx="1440000" cy="612000"/>
            </a:xfrm>
          </p:grpSpPr>
          <p:cxnSp>
            <p:nvCxnSpPr>
              <p:cNvPr id="11" name="Connecteur droit avec flèche 10"/>
              <p:cNvCxnSpPr/>
              <p:nvPr/>
            </p:nvCxnSpPr>
            <p:spPr>
              <a:xfrm>
                <a:off x="5832000" y="1837354"/>
                <a:ext cx="324000" cy="0"/>
              </a:xfrm>
              <a:prstGeom prst="straightConnector1">
                <a:avLst/>
              </a:prstGeom>
              <a:noFill/>
              <a:ln w="12700" cap="flat" cmpd="sng" algn="ctr">
                <a:solidFill>
                  <a:sysClr val="windowText" lastClr="000000"/>
                </a:solidFill>
                <a:prstDash val="solid"/>
                <a:tailEnd type="triangle"/>
              </a:ln>
              <a:effectLst/>
            </p:spPr>
          </p:cxnSp>
          <p:cxnSp>
            <p:nvCxnSpPr>
              <p:cNvPr id="13" name="Connecteur droit 12"/>
              <p:cNvCxnSpPr/>
              <p:nvPr/>
            </p:nvCxnSpPr>
            <p:spPr>
              <a:xfrm flipH="1">
                <a:off x="5904000" y="1765899"/>
                <a:ext cx="144000" cy="144000"/>
              </a:xfrm>
              <a:prstGeom prst="line">
                <a:avLst/>
              </a:prstGeom>
              <a:noFill/>
              <a:ln w="12700" cap="flat" cmpd="sng" algn="ctr">
                <a:solidFill>
                  <a:sysClr val="windowText" lastClr="000000"/>
                </a:solidFill>
                <a:prstDash val="solid"/>
              </a:ln>
              <a:effectLst/>
            </p:spPr>
          </p:cxnSp>
          <p:sp>
            <p:nvSpPr>
              <p:cNvPr id="14" name="ZoneTexte 13"/>
              <p:cNvSpPr txBox="1"/>
              <p:nvPr/>
            </p:nvSpPr>
            <p:spPr>
              <a:xfrm>
                <a:off x="5904000" y="1657899"/>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8</a:t>
                </a:r>
                <a:endParaRPr kumimoji="0" lang="fr-FR" sz="1200" b="0" i="0" u="none" strike="noStrike" kern="0" cap="none" spc="0" normalizeH="0" baseline="-25000" noProof="0" dirty="0" smtClean="0">
                  <a:ln>
                    <a:noFill/>
                  </a:ln>
                  <a:solidFill>
                    <a:prstClr val="black"/>
                  </a:solidFill>
                  <a:effectLst/>
                  <a:uLnTx/>
                  <a:uFillTx/>
                </a:endParaRPr>
              </a:p>
            </p:txBody>
          </p:sp>
          <p:sp>
            <p:nvSpPr>
              <p:cNvPr id="15" name="Rectangle 14"/>
              <p:cNvSpPr/>
              <p:nvPr/>
            </p:nvSpPr>
            <p:spPr>
              <a:xfrm>
                <a:off x="6155848" y="1693899"/>
                <a:ext cx="504000" cy="576000"/>
              </a:xfrm>
              <a:prstGeom prst="rect">
                <a:avLst/>
              </a:prstGeom>
              <a:noFill/>
              <a:ln w="12700" cap="flat" cmpd="sng" algn="ctr">
                <a:solidFill>
                  <a:sysClr val="windowText" lastClr="0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mn-cs"/>
                  </a:rPr>
                  <a:t>SFP</a:t>
                </a:r>
              </a:p>
            </p:txBody>
          </p:sp>
          <p:sp>
            <p:nvSpPr>
              <p:cNvPr id="16" name="ZoneTexte 15"/>
              <p:cNvSpPr txBox="1"/>
              <p:nvPr/>
            </p:nvSpPr>
            <p:spPr>
              <a:xfrm>
                <a:off x="6192468" y="1729899"/>
                <a:ext cx="27732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prstClr val="black"/>
                    </a:solidFill>
                    <a:effectLst/>
                    <a:uLnTx/>
                    <a:uFillTx/>
                  </a:rPr>
                  <a:t>TX</a:t>
                </a:r>
                <a:r>
                  <a:rPr kumimoji="0" lang="fr-FR" sz="1200" b="0" i="0" u="none" strike="noStrike" kern="0" cap="none" spc="0" normalizeH="0" baseline="-25000" noProof="0" dirty="0" err="1" smtClean="0">
                    <a:ln>
                      <a:noFill/>
                    </a:ln>
                    <a:solidFill>
                      <a:prstClr val="black"/>
                    </a:solidFill>
                    <a:effectLst/>
                    <a:uLnTx/>
                    <a:uFillTx/>
                  </a:rPr>
                  <a:t>in</a:t>
                </a:r>
                <a:endParaRPr kumimoji="0" lang="fr-FR" sz="1200" b="0" i="0" u="none" strike="noStrike" kern="0" cap="none" spc="0" normalizeH="0" baseline="-25000" noProof="0" dirty="0" smtClean="0">
                  <a:ln>
                    <a:noFill/>
                  </a:ln>
                  <a:solidFill>
                    <a:prstClr val="black"/>
                  </a:solidFill>
                  <a:effectLst/>
                  <a:uLnTx/>
                  <a:uFillTx/>
                </a:endParaRPr>
              </a:p>
            </p:txBody>
          </p:sp>
          <p:cxnSp>
            <p:nvCxnSpPr>
              <p:cNvPr id="18" name="Connecteur droit avec flèche 17"/>
              <p:cNvCxnSpPr/>
              <p:nvPr/>
            </p:nvCxnSpPr>
            <p:spPr>
              <a:xfrm>
                <a:off x="6660000" y="1837899"/>
                <a:ext cx="612000" cy="0"/>
              </a:xfrm>
              <a:prstGeom prst="straightConnector1">
                <a:avLst/>
              </a:prstGeom>
              <a:noFill/>
              <a:ln w="12700" cap="flat" cmpd="sng" algn="ctr">
                <a:solidFill>
                  <a:sysClr val="windowText" lastClr="000000"/>
                </a:solidFill>
                <a:prstDash val="solid"/>
                <a:tailEnd type="triangle"/>
              </a:ln>
              <a:effectLst/>
            </p:spPr>
          </p:cxnSp>
          <p:sp>
            <p:nvSpPr>
              <p:cNvPr id="19" name="Ellipse 18"/>
              <p:cNvSpPr/>
              <p:nvPr/>
            </p:nvSpPr>
            <p:spPr>
              <a:xfrm>
                <a:off x="6912000" y="1765899"/>
                <a:ext cx="72008" cy="72000"/>
              </a:xfrm>
              <a:prstGeom prst="ellipse">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grpSp>
            <p:nvGrpSpPr>
              <p:cNvPr id="21" name="Groupe 20"/>
              <p:cNvGrpSpPr/>
              <p:nvPr/>
            </p:nvGrpSpPr>
            <p:grpSpPr>
              <a:xfrm>
                <a:off x="6732000" y="1657899"/>
                <a:ext cx="144000" cy="252000"/>
                <a:chOff x="7056000" y="5220000"/>
                <a:chExt cx="144000" cy="252000"/>
              </a:xfrm>
            </p:grpSpPr>
            <p:cxnSp>
              <p:nvCxnSpPr>
                <p:cNvPr id="55" name="Connecteur droit 54"/>
                <p:cNvCxnSpPr/>
                <p:nvPr/>
              </p:nvCxnSpPr>
              <p:spPr>
                <a:xfrm flipH="1">
                  <a:off x="7056000" y="5328000"/>
                  <a:ext cx="144000" cy="144000"/>
                </a:xfrm>
                <a:prstGeom prst="line">
                  <a:avLst/>
                </a:prstGeom>
                <a:noFill/>
                <a:ln w="12700" cap="flat" cmpd="sng" algn="ctr">
                  <a:solidFill>
                    <a:sysClr val="windowText" lastClr="000000"/>
                  </a:solidFill>
                  <a:prstDash val="solid"/>
                </a:ln>
                <a:effectLst/>
              </p:spPr>
            </p:cxnSp>
            <p:sp>
              <p:nvSpPr>
                <p:cNvPr id="56" name="ZoneTexte 55"/>
                <p:cNvSpPr txBox="1"/>
                <p:nvPr/>
              </p:nvSpPr>
              <p:spPr>
                <a:xfrm>
                  <a:off x="7056000" y="5220000"/>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8</a:t>
                  </a:r>
                  <a:endParaRPr kumimoji="0" lang="fr-FR" sz="1200" b="0" i="0" u="none" strike="noStrike" kern="0" cap="none" spc="0" normalizeH="0" baseline="-25000" noProof="0" dirty="0" smtClean="0">
                    <a:ln>
                      <a:noFill/>
                    </a:ln>
                    <a:solidFill>
                      <a:prstClr val="black"/>
                    </a:solidFill>
                    <a:effectLst/>
                    <a:uLnTx/>
                    <a:uFillTx/>
                  </a:endParaRPr>
                </a:p>
              </p:txBody>
            </p:sp>
          </p:grpSp>
        </p:grpSp>
        <p:cxnSp>
          <p:nvCxnSpPr>
            <p:cNvPr id="48" name="Connecteur droit 47"/>
            <p:cNvCxnSpPr/>
            <p:nvPr/>
          </p:nvCxnSpPr>
          <p:spPr>
            <a:xfrm flipV="1">
              <a:off x="7020000" y="1081899"/>
              <a:ext cx="0" cy="1548000"/>
            </a:xfrm>
            <a:prstGeom prst="line">
              <a:avLst/>
            </a:prstGeom>
            <a:noFill/>
            <a:ln w="25400" cap="flat" cmpd="sng" algn="ctr">
              <a:solidFill>
                <a:srgbClr val="FF0000"/>
              </a:solidFill>
              <a:prstDash val="dash"/>
            </a:ln>
            <a:effectLst/>
          </p:spPr>
        </p:cxnSp>
      </p:grpSp>
      <p:sp>
        <p:nvSpPr>
          <p:cNvPr id="57" name="Rectangle 56"/>
          <p:cNvSpPr/>
          <p:nvPr/>
        </p:nvSpPr>
        <p:spPr>
          <a:xfrm>
            <a:off x="1620001" y="1260000"/>
            <a:ext cx="1836000" cy="1332000"/>
          </a:xfrm>
          <a:prstGeom prst="rect">
            <a:avLst/>
          </a:prstGeom>
          <a:noFill/>
          <a:ln w="12700" cap="flat" cmpd="sng" algn="ctr">
            <a:solidFill>
              <a:sysClr val="windowText" lastClr="000000"/>
            </a:solidFill>
            <a:prstDash val="dash"/>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dirty="0" smtClean="0">
              <a:ln>
                <a:noFill/>
              </a:ln>
              <a:solidFill>
                <a:srgbClr val="00B0F0"/>
              </a:solidFill>
              <a:effectLst/>
              <a:uLnTx/>
              <a:uFillTx/>
              <a:latin typeface="Arial"/>
              <a:ea typeface="+mn-ea"/>
              <a:cs typeface="+mn-cs"/>
            </a:endParaRPr>
          </a:p>
        </p:txBody>
      </p:sp>
      <p:pic>
        <p:nvPicPr>
          <p:cNvPr id="60" name="Image 59"/>
          <p:cNvPicPr>
            <a:picLocks noChangeAspect="1"/>
          </p:cNvPicPr>
          <p:nvPr/>
        </p:nvPicPr>
        <p:blipFill>
          <a:blip r:embed="rId2"/>
          <a:stretch>
            <a:fillRect/>
          </a:stretch>
        </p:blipFill>
        <p:spPr>
          <a:xfrm>
            <a:off x="4104000" y="2942672"/>
            <a:ext cx="3823742" cy="2135919"/>
          </a:xfrm>
          <a:prstGeom prst="rect">
            <a:avLst/>
          </a:prstGeom>
        </p:spPr>
      </p:pic>
      <p:pic>
        <p:nvPicPr>
          <p:cNvPr id="61" name="Image 6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000" y="2952000"/>
            <a:ext cx="3780048" cy="2111511"/>
          </a:xfrm>
          <a:prstGeom prst="rect">
            <a:avLst/>
          </a:prstGeom>
        </p:spPr>
      </p:pic>
      <p:sp>
        <p:nvSpPr>
          <p:cNvPr id="62" name="Espace réservé du contenu 6">
            <a:extLst>
              <a:ext uri="{FF2B5EF4-FFF2-40B4-BE49-F238E27FC236}">
                <a16:creationId xmlns:a16="http://schemas.microsoft.com/office/drawing/2014/main" id="{69904E05-C7BF-272F-1F49-76572513FD57}"/>
              </a:ext>
            </a:extLst>
          </p:cNvPr>
          <p:cNvSpPr txBox="1">
            <a:spLocks/>
          </p:cNvSpPr>
          <p:nvPr/>
        </p:nvSpPr>
        <p:spPr>
          <a:xfrm>
            <a:off x="295707" y="5328000"/>
            <a:ext cx="3700327" cy="777919"/>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smtClean="0"/>
              <a:t>TX mode: 125 MHz clock </a:t>
            </a:r>
            <a:r>
              <a:rPr lang="en-US" dirty="0" err="1" smtClean="0"/>
              <a:t>fanout</a:t>
            </a:r>
            <a:endParaRPr lang="en-US" dirty="0" smtClean="0"/>
          </a:p>
          <a:p>
            <a:pPr lvl="1"/>
            <a:r>
              <a:rPr lang="en-US" dirty="0" smtClean="0"/>
              <a:t>SFP port </a:t>
            </a:r>
            <a:r>
              <a:rPr lang="en-US" dirty="0"/>
              <a:t>#</a:t>
            </a:r>
            <a:r>
              <a:rPr lang="en-US" dirty="0" smtClean="0"/>
              <a:t>8: </a:t>
            </a:r>
            <a:r>
              <a:rPr lang="en-US" dirty="0" err="1" smtClean="0"/>
              <a:t>R</a:t>
            </a:r>
            <a:r>
              <a:rPr lang="en-US" baseline="-25000" dirty="0" err="1" smtClean="0"/>
              <a:t>j</a:t>
            </a:r>
            <a:r>
              <a:rPr lang="en-US" dirty="0" smtClean="0"/>
              <a:t> &lt; 10 </a:t>
            </a:r>
            <a:r>
              <a:rPr lang="en-US" dirty="0" err="1"/>
              <a:t>ps</a:t>
            </a:r>
            <a:r>
              <a:rPr lang="en-US" dirty="0"/>
              <a:t> </a:t>
            </a:r>
            <a:r>
              <a:rPr lang="en-US" dirty="0" err="1" smtClean="0"/>
              <a:t>D</a:t>
            </a:r>
            <a:r>
              <a:rPr lang="en-US" baseline="-25000" dirty="0" err="1" smtClean="0"/>
              <a:t>j</a:t>
            </a:r>
            <a:r>
              <a:rPr lang="en-US" dirty="0" smtClean="0"/>
              <a:t> </a:t>
            </a:r>
            <a:r>
              <a:rPr lang="en-US" dirty="0"/>
              <a:t>&lt; 1 </a:t>
            </a:r>
            <a:r>
              <a:rPr lang="en-US" dirty="0" err="1"/>
              <a:t>ps</a:t>
            </a:r>
            <a:endParaRPr lang="en-US" dirty="0"/>
          </a:p>
          <a:p>
            <a:pPr lvl="1"/>
            <a:endParaRPr lang="da-DK" dirty="0"/>
          </a:p>
        </p:txBody>
      </p:sp>
      <p:sp>
        <p:nvSpPr>
          <p:cNvPr id="63" name="Espace réservé du contenu 6">
            <a:extLst>
              <a:ext uri="{FF2B5EF4-FFF2-40B4-BE49-F238E27FC236}">
                <a16:creationId xmlns:a16="http://schemas.microsoft.com/office/drawing/2014/main" id="{69904E05-C7BF-272F-1F49-76572513FD57}"/>
              </a:ext>
            </a:extLst>
          </p:cNvPr>
          <p:cNvSpPr txBox="1">
            <a:spLocks/>
          </p:cNvSpPr>
          <p:nvPr/>
        </p:nvSpPr>
        <p:spPr>
          <a:xfrm>
            <a:off x="4068000" y="5328000"/>
            <a:ext cx="3837640" cy="777919"/>
          </a:xfrm>
          <a:prstGeom prst="rect">
            <a:avLst/>
          </a:prstGeom>
        </p:spPr>
        <p:txBody>
          <a:bodyPr vert="horz" lIns="0" tIns="45720" rIns="0" bIns="45720" rtlCol="0">
            <a:normAutofit fontScale="925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smtClean="0"/>
              <a:t>TX mode: 1 </a:t>
            </a:r>
            <a:r>
              <a:rPr lang="en-US" dirty="0" err="1" smtClean="0"/>
              <a:t>Gbps</a:t>
            </a:r>
            <a:r>
              <a:rPr lang="en-US" dirty="0" smtClean="0"/>
              <a:t> PRBS data</a:t>
            </a:r>
          </a:p>
          <a:p>
            <a:pPr lvl="1"/>
            <a:r>
              <a:rPr lang="en-US" dirty="0" smtClean="0"/>
              <a:t>SFP port </a:t>
            </a:r>
            <a:r>
              <a:rPr lang="en-US" dirty="0"/>
              <a:t>#8</a:t>
            </a:r>
            <a:r>
              <a:rPr lang="en-US" dirty="0" smtClean="0"/>
              <a:t>: </a:t>
            </a:r>
            <a:r>
              <a:rPr lang="en-US" dirty="0" err="1"/>
              <a:t>R</a:t>
            </a:r>
            <a:r>
              <a:rPr lang="en-US" baseline="-25000" dirty="0" err="1"/>
              <a:t>j</a:t>
            </a:r>
            <a:r>
              <a:rPr lang="en-US" dirty="0"/>
              <a:t> </a:t>
            </a:r>
            <a:r>
              <a:rPr lang="en-US" dirty="0" smtClean="0"/>
              <a:t>&lt; </a:t>
            </a:r>
            <a:r>
              <a:rPr lang="en-US" dirty="0"/>
              <a:t>15 </a:t>
            </a:r>
            <a:r>
              <a:rPr lang="en-US" dirty="0" err="1" smtClean="0"/>
              <a:t>ps</a:t>
            </a:r>
            <a:r>
              <a:rPr lang="en-US" dirty="0" smtClean="0"/>
              <a:t> </a:t>
            </a:r>
            <a:r>
              <a:rPr lang="en-US" dirty="0" err="1"/>
              <a:t>D</a:t>
            </a:r>
            <a:r>
              <a:rPr lang="en-US" baseline="-25000" dirty="0" err="1"/>
              <a:t>j</a:t>
            </a:r>
            <a:r>
              <a:rPr lang="en-US" dirty="0"/>
              <a:t> </a:t>
            </a:r>
            <a:r>
              <a:rPr lang="en-US" dirty="0" smtClean="0"/>
              <a:t>= </a:t>
            </a:r>
            <a:r>
              <a:rPr lang="en-US" dirty="0"/>
              <a:t>21.4 </a:t>
            </a:r>
            <a:r>
              <a:rPr lang="en-US" dirty="0" err="1" smtClean="0"/>
              <a:t>ps</a:t>
            </a:r>
            <a:endParaRPr lang="en-US" dirty="0"/>
          </a:p>
        </p:txBody>
      </p:sp>
      <p:pic>
        <p:nvPicPr>
          <p:cNvPr id="64" name="Image 63"/>
          <p:cNvPicPr>
            <a:picLocks noChangeAspect="1"/>
          </p:cNvPicPr>
          <p:nvPr/>
        </p:nvPicPr>
        <p:blipFill>
          <a:blip r:embed="rId4"/>
          <a:stretch>
            <a:fillRect/>
          </a:stretch>
        </p:blipFill>
        <p:spPr>
          <a:xfrm>
            <a:off x="8064000" y="2927710"/>
            <a:ext cx="3823742" cy="2135919"/>
          </a:xfrm>
          <a:prstGeom prst="rect">
            <a:avLst/>
          </a:prstGeom>
        </p:spPr>
      </p:pic>
      <p:sp>
        <p:nvSpPr>
          <p:cNvPr id="65" name="Espace réservé du contenu 6">
            <a:extLst>
              <a:ext uri="{FF2B5EF4-FFF2-40B4-BE49-F238E27FC236}">
                <a16:creationId xmlns:a16="http://schemas.microsoft.com/office/drawing/2014/main" id="{69904E05-C7BF-272F-1F49-76572513FD57}"/>
              </a:ext>
            </a:extLst>
          </p:cNvPr>
          <p:cNvSpPr txBox="1">
            <a:spLocks/>
          </p:cNvSpPr>
          <p:nvPr/>
        </p:nvSpPr>
        <p:spPr>
          <a:xfrm>
            <a:off x="8054743" y="5328000"/>
            <a:ext cx="3837640" cy="777919"/>
          </a:xfrm>
          <a:prstGeom prst="rect">
            <a:avLst/>
          </a:prstGeom>
        </p:spPr>
        <p:txBody>
          <a:bodyPr vert="horz" lIns="0" tIns="45720" rIns="0" bIns="45720" rtlCol="0">
            <a:normAutofit fontScale="92500" lnSpcReduction="20000"/>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dirty="0" smtClean="0"/>
              <a:t>TX mode: 125 MHz clock duty cycle modulated by 125 Mbps PRBS data</a:t>
            </a:r>
          </a:p>
          <a:p>
            <a:pPr lvl="1"/>
            <a:r>
              <a:rPr lang="en-US" dirty="0" smtClean="0"/>
              <a:t>SFP port </a:t>
            </a:r>
            <a:r>
              <a:rPr lang="en-US" dirty="0"/>
              <a:t>#8</a:t>
            </a:r>
            <a:r>
              <a:rPr lang="en-US" dirty="0" smtClean="0"/>
              <a:t>: </a:t>
            </a:r>
            <a:r>
              <a:rPr lang="en-US" dirty="0" err="1"/>
              <a:t>R</a:t>
            </a:r>
            <a:r>
              <a:rPr lang="en-US" baseline="-25000" dirty="0" err="1"/>
              <a:t>j</a:t>
            </a:r>
            <a:r>
              <a:rPr lang="en-US" dirty="0"/>
              <a:t> </a:t>
            </a:r>
            <a:r>
              <a:rPr lang="en-US" dirty="0" smtClean="0"/>
              <a:t>&lt; 10 </a:t>
            </a:r>
            <a:r>
              <a:rPr lang="en-US" dirty="0" err="1" smtClean="0"/>
              <a:t>ps</a:t>
            </a:r>
            <a:r>
              <a:rPr lang="en-US" dirty="0" smtClean="0"/>
              <a:t> </a:t>
            </a:r>
            <a:r>
              <a:rPr lang="en-US" dirty="0" err="1"/>
              <a:t>D</a:t>
            </a:r>
            <a:r>
              <a:rPr lang="en-US" baseline="-25000" dirty="0" err="1"/>
              <a:t>j</a:t>
            </a:r>
            <a:r>
              <a:rPr lang="en-US" dirty="0"/>
              <a:t> </a:t>
            </a:r>
            <a:r>
              <a:rPr lang="en-US" dirty="0" smtClean="0"/>
              <a:t>= 1 </a:t>
            </a:r>
            <a:r>
              <a:rPr lang="en-US" dirty="0" err="1"/>
              <a:t>ps</a:t>
            </a:r>
            <a:endParaRPr lang="en-US" dirty="0"/>
          </a:p>
          <a:p>
            <a:pPr lvl="1"/>
            <a:endParaRPr lang="en-US" dirty="0"/>
          </a:p>
          <a:p>
            <a:pPr lvl="1"/>
            <a:endParaRPr lang="da-DK" dirty="0"/>
          </a:p>
        </p:txBody>
      </p:sp>
    </p:spTree>
    <p:extLst>
      <p:ext uri="{BB962C8B-B14F-4D97-AF65-F5344CB8AC3E}">
        <p14:creationId xmlns:p14="http://schemas.microsoft.com/office/powerpoint/2010/main" val="21968409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731838" y="4971140"/>
            <a:ext cx="10728325" cy="714305"/>
          </a:xfrm>
        </p:spPr>
        <p:txBody>
          <a:bodyPr>
            <a:normAutofit/>
          </a:bodyPr>
          <a:lstStyle/>
          <a:p>
            <a:pPr lvl="1"/>
            <a:r>
              <a:rPr lang="da-DK" dirty="0" smtClean="0"/>
              <a:t>Logic based on ”Digital Dual Mixer Time Difference (DDMTD)” (used in WhiteRabbit) is implemented in FPGA to track phase shifts between local clock and echo clocks returned by TX to RX loop-back fibers</a:t>
            </a: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7</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Test Setup for Longer Term Measurements</a:t>
            </a:r>
            <a:endParaRPr lang="en-US" dirty="0"/>
          </a:p>
        </p:txBody>
      </p:sp>
      <p:pic>
        <p:nvPicPr>
          <p:cNvPr id="19" name="Image 18"/>
          <p:cNvPicPr>
            <a:picLocks noChangeAspect="1"/>
          </p:cNvPicPr>
          <p:nvPr/>
        </p:nvPicPr>
        <p:blipFill>
          <a:blip r:embed="rId2"/>
          <a:stretch>
            <a:fillRect/>
          </a:stretch>
        </p:blipFill>
        <p:spPr>
          <a:xfrm>
            <a:off x="5885620" y="832203"/>
            <a:ext cx="5247436" cy="3830557"/>
          </a:xfrm>
          <a:prstGeom prst="rect">
            <a:avLst/>
          </a:prstGeom>
        </p:spPr>
      </p:pic>
      <p:pic>
        <p:nvPicPr>
          <p:cNvPr id="23" name="Image 22"/>
          <p:cNvPicPr>
            <a:picLocks noChangeAspect="1"/>
          </p:cNvPicPr>
          <p:nvPr/>
        </p:nvPicPr>
        <p:blipFill>
          <a:blip r:embed="rId3"/>
          <a:stretch>
            <a:fillRect/>
          </a:stretch>
        </p:blipFill>
        <p:spPr>
          <a:xfrm>
            <a:off x="748410" y="832203"/>
            <a:ext cx="4407790" cy="4090771"/>
          </a:xfrm>
          <a:prstGeom prst="rect">
            <a:avLst/>
          </a:prstGeom>
        </p:spPr>
      </p:pic>
      <p:sp>
        <p:nvSpPr>
          <p:cNvPr id="28" name="Rectangle 27"/>
          <p:cNvSpPr/>
          <p:nvPr/>
        </p:nvSpPr>
        <p:spPr>
          <a:xfrm>
            <a:off x="945824" y="5833819"/>
            <a:ext cx="9913854" cy="461665"/>
          </a:xfrm>
          <a:prstGeom prst="rect">
            <a:avLst/>
          </a:prstGeom>
        </p:spPr>
        <p:txBody>
          <a:bodyPr wrap="square">
            <a:spAutoFit/>
          </a:bodyPr>
          <a:lstStyle/>
          <a:p>
            <a:r>
              <a:rPr lang="en-US" sz="1200" dirty="0">
                <a:latin typeface="Times New Roman" panose="02020603050405020304" pitchFamily="18" charset="0"/>
                <a:ea typeface="Times New Roman" panose="02020603050405020304" pitchFamily="18" charset="0"/>
              </a:rPr>
              <a:t>P. Moreira, P. Alvarez, J. Serrano, I. </a:t>
            </a:r>
            <a:r>
              <a:rPr lang="en-US" sz="1200" dirty="0" err="1">
                <a:latin typeface="Times New Roman" panose="02020603050405020304" pitchFamily="18" charset="0"/>
                <a:ea typeface="Times New Roman" panose="02020603050405020304" pitchFamily="18" charset="0"/>
              </a:rPr>
              <a:t>Darwezeh</a:t>
            </a:r>
            <a:r>
              <a:rPr lang="en-US" sz="1200" dirty="0">
                <a:latin typeface="Times New Roman" panose="02020603050405020304" pitchFamily="18" charset="0"/>
                <a:ea typeface="Times New Roman" panose="02020603050405020304" pitchFamily="18" charset="0"/>
              </a:rPr>
              <a:t> and T. </a:t>
            </a:r>
            <a:r>
              <a:rPr lang="en-US" sz="1200" dirty="0" err="1">
                <a:latin typeface="Times New Roman" panose="02020603050405020304" pitchFamily="18" charset="0"/>
                <a:ea typeface="Times New Roman" panose="02020603050405020304" pitchFamily="18" charset="0"/>
              </a:rPr>
              <a:t>Wlostowski</a:t>
            </a:r>
            <a:r>
              <a:rPr lang="en-US" sz="1200" dirty="0">
                <a:latin typeface="Times New Roman" panose="02020603050405020304" pitchFamily="18" charset="0"/>
                <a:ea typeface="Times New Roman" panose="02020603050405020304" pitchFamily="18" charset="0"/>
              </a:rPr>
              <a:t>, "Digital dual mixer time difference for sub-nanosecond time synchronization in Ethernet", </a:t>
            </a:r>
            <a:r>
              <a:rPr lang="en-US" sz="1200" i="1" dirty="0">
                <a:latin typeface="Times New Roman" panose="02020603050405020304" pitchFamily="18" charset="0"/>
                <a:ea typeface="Times New Roman" panose="02020603050405020304" pitchFamily="18" charset="0"/>
              </a:rPr>
              <a:t>in Proc. IEEE International Frequency Control Symposium</a:t>
            </a:r>
            <a:r>
              <a:rPr lang="en-US" sz="1200" dirty="0">
                <a:latin typeface="Times New Roman" panose="02020603050405020304" pitchFamily="18" charset="0"/>
                <a:ea typeface="Times New Roman" panose="02020603050405020304" pitchFamily="18" charset="0"/>
              </a:rPr>
              <a:t>, Newport Beach, CA, USA, 2010, pp. 449-453</a:t>
            </a:r>
            <a:endParaRPr lang="fr-FR" sz="1200" dirty="0"/>
          </a:p>
        </p:txBody>
      </p:sp>
    </p:spTree>
    <p:extLst>
      <p:ext uri="{BB962C8B-B14F-4D97-AF65-F5344CB8AC3E}">
        <p14:creationId xmlns:p14="http://schemas.microsoft.com/office/powerpoint/2010/main" val="4249129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364885" y="4977352"/>
            <a:ext cx="5731115" cy="1150071"/>
          </a:xfrm>
        </p:spPr>
        <p:txBody>
          <a:bodyPr>
            <a:normAutofit/>
          </a:bodyPr>
          <a:lstStyle/>
          <a:p>
            <a:pPr lvl="1"/>
            <a:r>
              <a:rPr lang="da-DK" dirty="0" smtClean="0"/>
              <a:t>Group of 8 ports in 125 MHz clock distribution mode</a:t>
            </a:r>
          </a:p>
          <a:p>
            <a:pPr lvl="1"/>
            <a:r>
              <a:rPr lang="da-DK" dirty="0" smtClean="0"/>
              <a:t>TX to RX loopback on 8 ports by 150 m MMF fibers</a:t>
            </a:r>
          </a:p>
          <a:p>
            <a:pPr lvl="1"/>
            <a:r>
              <a:rPr lang="da-DK" dirty="0" smtClean="0"/>
              <a:t>200 ps p.p. drift measured; 6 °C p.p. </a:t>
            </a:r>
            <a:r>
              <a:rPr lang="da-DK" dirty="0"/>
              <a:t>t</a:t>
            </a:r>
            <a:r>
              <a:rPr lang="da-DK" dirty="0" smtClean="0"/>
              <a:t>emperature var.</a:t>
            </a:r>
          </a:p>
        </p:txBody>
      </p:sp>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dirty="0"/>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8</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Distributed Clock Phase Variations Over 1 </a:t>
            </a:r>
            <a:r>
              <a:rPr lang="en-US" dirty="0"/>
              <a:t>W</a:t>
            </a:r>
            <a:r>
              <a:rPr lang="en-US" dirty="0" smtClean="0"/>
              <a:t>eek</a:t>
            </a:r>
            <a:endParaRPr lang="en-US" dirty="0"/>
          </a:p>
        </p:txBody>
      </p:sp>
      <p:pic>
        <p:nvPicPr>
          <p:cNvPr id="4" name="Image 3"/>
          <p:cNvPicPr>
            <a:picLocks noChangeAspect="1"/>
          </p:cNvPicPr>
          <p:nvPr/>
        </p:nvPicPr>
        <p:blipFill>
          <a:blip r:embed="rId2"/>
          <a:stretch>
            <a:fillRect/>
          </a:stretch>
        </p:blipFill>
        <p:spPr>
          <a:xfrm>
            <a:off x="6703600" y="1108739"/>
            <a:ext cx="5374789" cy="3651797"/>
          </a:xfrm>
          <a:prstGeom prst="rect">
            <a:avLst/>
          </a:prstGeom>
        </p:spPr>
      </p:pic>
      <p:pic>
        <p:nvPicPr>
          <p:cNvPr id="10" name="Imag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0440" y="1188338"/>
            <a:ext cx="5971762" cy="3651797"/>
          </a:xfrm>
          <a:prstGeom prst="rect">
            <a:avLst/>
          </a:prstGeom>
        </p:spPr>
      </p:pic>
      <p:sp>
        <p:nvSpPr>
          <p:cNvPr id="11" name="Espace réservé du contenu 6">
            <a:extLst>
              <a:ext uri="{FF2B5EF4-FFF2-40B4-BE49-F238E27FC236}">
                <a16:creationId xmlns:a16="http://schemas.microsoft.com/office/drawing/2014/main" id="{69904E05-C7BF-272F-1F49-76572513FD57}"/>
              </a:ext>
            </a:extLst>
          </p:cNvPr>
          <p:cNvSpPr txBox="1">
            <a:spLocks/>
          </p:cNvSpPr>
          <p:nvPr/>
        </p:nvSpPr>
        <p:spPr>
          <a:xfrm>
            <a:off x="6498481" y="4908979"/>
            <a:ext cx="5579908" cy="1541698"/>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Histogram of reference clock to echo clock phase differences on one port (125 kHz measurement rate)</a:t>
            </a:r>
          </a:p>
          <a:p>
            <a:pPr lvl="1"/>
            <a:r>
              <a:rPr lang="da-DK" dirty="0" smtClean="0"/>
              <a:t>Spurious peak, 4 orders magnitude smaller than main, probably caused by imperfections in DDMTD logic, but no other deviant points</a:t>
            </a:r>
          </a:p>
        </p:txBody>
      </p:sp>
    </p:spTree>
    <p:extLst>
      <p:ext uri="{BB962C8B-B14F-4D97-AF65-F5344CB8AC3E}">
        <p14:creationId xmlns:p14="http://schemas.microsoft.com/office/powerpoint/2010/main" val="39296782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B17EAD3B-1461-7487-5CC4-2FCC0868B62D}"/>
              </a:ext>
            </a:extLst>
          </p:cNvPr>
          <p:cNvSpPr>
            <a:spLocks noGrp="1"/>
          </p:cNvSpPr>
          <p:nvPr>
            <p:ph type="dt" sz="half" idx="10"/>
          </p:nvPr>
        </p:nvSpPr>
        <p:spPr/>
        <p:txBody>
          <a:bodyPr/>
          <a:lstStyle/>
          <a:p>
            <a:r>
              <a:rPr lang="fr-FR" smtClean="0"/>
              <a:t>.</a:t>
            </a:r>
            <a:endParaRPr lang="fr-FR" dirty="0"/>
          </a:p>
        </p:txBody>
      </p:sp>
      <p:sp>
        <p:nvSpPr>
          <p:cNvPr id="5" name="Espace réservé du pied de page 4">
            <a:extLst>
              <a:ext uri="{FF2B5EF4-FFF2-40B4-BE49-F238E27FC236}">
                <a16:creationId xmlns:a16="http://schemas.microsoft.com/office/drawing/2014/main" id="{4B7D443D-AEB6-DC33-3EC2-01CD79BC4C4B}"/>
              </a:ext>
            </a:extLst>
          </p:cNvPr>
          <p:cNvSpPr>
            <a:spLocks noGrp="1"/>
          </p:cNvSpPr>
          <p:nvPr>
            <p:ph type="ftr" sz="quarter" idx="11"/>
          </p:nvPr>
        </p:nvSpPr>
        <p:spPr/>
        <p:txBody>
          <a:bodyPr/>
          <a:lstStyle/>
          <a:p>
            <a:r>
              <a:rPr lang="en-US" smtClean="0"/>
              <a:t>24th IEEE Real Time Conference, ICISE, Quy Nhon, Vietnam, 22-26 April 2024</a:t>
            </a:r>
            <a:endParaRPr lang="fr-FR"/>
          </a:p>
        </p:txBody>
      </p:sp>
      <p:sp>
        <p:nvSpPr>
          <p:cNvPr id="8" name="Espace réservé du numéro de diapositive 7">
            <a:extLst>
              <a:ext uri="{FF2B5EF4-FFF2-40B4-BE49-F238E27FC236}">
                <a16:creationId xmlns:a16="http://schemas.microsoft.com/office/drawing/2014/main" id="{8424BA42-8E50-0F5C-5ECA-A7448ECF5244}"/>
              </a:ext>
            </a:extLst>
          </p:cNvPr>
          <p:cNvSpPr>
            <a:spLocks noGrp="1"/>
          </p:cNvSpPr>
          <p:nvPr>
            <p:ph type="sldNum" sz="quarter" idx="12"/>
          </p:nvPr>
        </p:nvSpPr>
        <p:spPr/>
        <p:txBody>
          <a:bodyPr/>
          <a:lstStyle/>
          <a:p>
            <a:fld id="{0CBC77A0-1F4E-42FF-9FFC-F45C3A64AF90}" type="slidenum">
              <a:rPr lang="fr-FR" smtClean="0"/>
              <a:t>9</a:t>
            </a:fld>
            <a:endParaRPr lang="fr-FR"/>
          </a:p>
        </p:txBody>
      </p:sp>
      <p:sp>
        <p:nvSpPr>
          <p:cNvPr id="6" name="Titre 5">
            <a:extLst>
              <a:ext uri="{FF2B5EF4-FFF2-40B4-BE49-F238E27FC236}">
                <a16:creationId xmlns:a16="http://schemas.microsoft.com/office/drawing/2014/main" id="{91AE047D-F51A-E955-9889-3B1336B75E09}"/>
              </a:ext>
            </a:extLst>
          </p:cNvPr>
          <p:cNvSpPr>
            <a:spLocks noGrp="1"/>
          </p:cNvSpPr>
          <p:nvPr>
            <p:ph type="title"/>
          </p:nvPr>
        </p:nvSpPr>
        <p:spPr/>
        <p:txBody>
          <a:bodyPr>
            <a:normAutofit/>
          </a:bodyPr>
          <a:lstStyle/>
          <a:p>
            <a:r>
              <a:rPr lang="en-US" dirty="0" smtClean="0"/>
              <a:t>Adding a Programmable Delay on TX Path</a:t>
            </a:r>
            <a:endParaRPr lang="en-US" dirty="0"/>
          </a:p>
        </p:txBody>
      </p:sp>
      <p:sp>
        <p:nvSpPr>
          <p:cNvPr id="14" name="Espace réservé du contenu 6">
            <a:extLst>
              <a:ext uri="{FF2B5EF4-FFF2-40B4-BE49-F238E27FC236}">
                <a16:creationId xmlns:a16="http://schemas.microsoft.com/office/drawing/2014/main" id="{69904E05-C7BF-272F-1F49-76572513FD57}"/>
              </a:ext>
            </a:extLst>
          </p:cNvPr>
          <p:cNvSpPr txBox="1">
            <a:spLocks/>
          </p:cNvSpPr>
          <p:nvPr/>
        </p:nvSpPr>
        <p:spPr>
          <a:xfrm>
            <a:off x="6218986" y="5161732"/>
            <a:ext cx="5781336" cy="1069890"/>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1200"/>
              </a:spcBef>
              <a:buClr>
                <a:schemeClr val="tx2"/>
              </a:buClr>
              <a:buSzPct val="90000"/>
              <a:buFont typeface="Arial" panose="020B0604020202020204" pitchFamily="34" charset="0"/>
              <a:buNone/>
              <a:defRPr sz="1800" kern="1200">
                <a:solidFill>
                  <a:schemeClr val="tx1"/>
                </a:solidFill>
                <a:latin typeface="+mn-lt"/>
                <a:ea typeface="+mn-ea"/>
                <a:cs typeface="+mn-cs"/>
              </a:defRPr>
            </a:lvl1pPr>
            <a:lvl2pPr marL="266700" indent="-266700" algn="l" defTabSz="914400" rtl="0" eaLnBrk="1" latinLnBrk="0" hangingPunct="1">
              <a:lnSpc>
                <a:spcPct val="100000"/>
              </a:lnSpc>
              <a:spcBef>
                <a:spcPts val="500"/>
              </a:spcBef>
              <a:buClr>
                <a:schemeClr val="tx2"/>
              </a:buClr>
              <a:buSzPct val="90000"/>
              <a:buFont typeface="Arial" panose="020B0604020202020204" pitchFamily="34" charset="0"/>
              <a:buChar char="■"/>
              <a:defRPr sz="1800" kern="1200">
                <a:solidFill>
                  <a:schemeClr val="tx1"/>
                </a:solidFill>
                <a:latin typeface="+mn-lt"/>
                <a:ea typeface="+mn-ea"/>
                <a:cs typeface="+mn-cs"/>
              </a:defRPr>
            </a:lvl2pPr>
            <a:lvl3pPr marL="541338" indent="-274638"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3pPr>
            <a:lvl4pPr marL="8080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4pPr>
            <a:lvl5pPr marL="1074738" indent="-266700" algn="l" defTabSz="914400" rtl="0" eaLnBrk="1" latinLnBrk="0" hangingPunct="1">
              <a:lnSpc>
                <a:spcPct val="100000"/>
              </a:lnSpc>
              <a:spcBef>
                <a:spcPts val="500"/>
              </a:spcBef>
              <a:buSzPct val="90000"/>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da-DK" dirty="0" smtClean="0"/>
              <a:t>ODELAYE3 set to perform 12 delay steps of 100 ps</a:t>
            </a:r>
          </a:p>
          <a:p>
            <a:pPr lvl="1"/>
            <a:r>
              <a:rPr lang="da-DK" dirty="0" smtClean="0"/>
              <a:t>Expected delay jumps verified with </a:t>
            </a:r>
            <a:r>
              <a:rPr lang="da-DK" dirty="0"/>
              <a:t>an </a:t>
            </a:r>
            <a:r>
              <a:rPr lang="da-DK" dirty="0" smtClean="0"/>
              <a:t>oscilloscope</a:t>
            </a:r>
          </a:p>
          <a:p>
            <a:pPr lvl="1"/>
            <a:r>
              <a:rPr lang="da-DK" dirty="0" smtClean="0"/>
              <a:t>Phase steps also correctly measured by DDMTD logic</a:t>
            </a:r>
          </a:p>
        </p:txBody>
      </p:sp>
      <p:grpSp>
        <p:nvGrpSpPr>
          <p:cNvPr id="132" name="Groupe 131"/>
          <p:cNvGrpSpPr/>
          <p:nvPr/>
        </p:nvGrpSpPr>
        <p:grpSpPr>
          <a:xfrm>
            <a:off x="144000" y="1332000"/>
            <a:ext cx="5868000" cy="2448000"/>
            <a:chOff x="720000" y="1440000"/>
            <a:chExt cx="5868000" cy="2448000"/>
          </a:xfrm>
        </p:grpSpPr>
        <p:cxnSp>
          <p:nvCxnSpPr>
            <p:cNvPr id="75" name="Connecteur droit avec flèche 74"/>
            <p:cNvCxnSpPr/>
            <p:nvPr/>
          </p:nvCxnSpPr>
          <p:spPr>
            <a:xfrm>
              <a:off x="3852000" y="2880000"/>
              <a:ext cx="396000" cy="0"/>
            </a:xfrm>
            <a:prstGeom prst="straightConnector1">
              <a:avLst/>
            </a:prstGeom>
            <a:noFill/>
            <a:ln w="12700" cap="flat" cmpd="sng" algn="ctr">
              <a:solidFill>
                <a:sysClr val="windowText" lastClr="000000"/>
              </a:solidFill>
              <a:prstDash val="solid"/>
              <a:tailEnd type="triangle"/>
            </a:ln>
            <a:effectLst/>
          </p:spPr>
        </p:cxnSp>
        <p:sp>
          <p:nvSpPr>
            <p:cNvPr id="87" name="Rectangle 86"/>
            <p:cNvSpPr/>
            <p:nvPr/>
          </p:nvSpPr>
          <p:spPr>
            <a:xfrm>
              <a:off x="1620000" y="2052000"/>
              <a:ext cx="2268000" cy="1800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88" name="ZoneTexte 87"/>
            <p:cNvSpPr txBox="1"/>
            <p:nvPr/>
          </p:nvSpPr>
          <p:spPr>
            <a:xfrm>
              <a:off x="1728000" y="3564000"/>
              <a:ext cx="432000" cy="18000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1" u="none" strike="noStrike" kern="0" cap="none" spc="0" normalizeH="0" baseline="0" noProof="0" dirty="0" smtClean="0">
                  <a:ln>
                    <a:noFill/>
                  </a:ln>
                  <a:solidFill>
                    <a:srgbClr val="00B0F0"/>
                  </a:solidFill>
                  <a:effectLst/>
                  <a:uLnTx/>
                  <a:uFillTx/>
                </a:rPr>
                <a:t>FPGA</a:t>
              </a:r>
              <a:endParaRPr kumimoji="0" lang="fr-FR" sz="1200" b="0" i="1" u="none" strike="noStrike" kern="0" cap="none" spc="0" normalizeH="0" baseline="-25000" noProof="0" dirty="0" smtClean="0">
                <a:ln>
                  <a:noFill/>
                </a:ln>
                <a:solidFill>
                  <a:srgbClr val="00B0F0"/>
                </a:solidFill>
                <a:effectLst/>
                <a:uLnTx/>
                <a:uFillTx/>
              </a:endParaRPr>
            </a:p>
          </p:txBody>
        </p:sp>
        <p:sp>
          <p:nvSpPr>
            <p:cNvPr id="89" name="ZoneTexte 88"/>
            <p:cNvSpPr txBox="1"/>
            <p:nvPr/>
          </p:nvSpPr>
          <p:spPr>
            <a:xfrm>
              <a:off x="2520876" y="3348000"/>
              <a:ext cx="612000" cy="360000"/>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500 MHz</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DDR</a:t>
              </a:r>
            </a:p>
          </p:txBody>
        </p:sp>
        <p:sp>
          <p:nvSpPr>
            <p:cNvPr id="90" name="Rectangle 89"/>
            <p:cNvSpPr/>
            <p:nvPr/>
          </p:nvSpPr>
          <p:spPr>
            <a:xfrm>
              <a:off x="2556628" y="2448000"/>
              <a:ext cx="540000" cy="900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91" name="Connecteur droit avec flèche 90"/>
            <p:cNvCxnSpPr/>
            <p:nvPr/>
          </p:nvCxnSpPr>
          <p:spPr>
            <a:xfrm>
              <a:off x="2412000" y="2628000"/>
              <a:ext cx="144000" cy="0"/>
            </a:xfrm>
            <a:prstGeom prst="straightConnector1">
              <a:avLst/>
            </a:prstGeom>
            <a:noFill/>
            <a:ln w="12700" cap="flat" cmpd="sng" algn="ctr">
              <a:solidFill>
                <a:sysClr val="windowText" lastClr="000000"/>
              </a:solidFill>
              <a:prstDash val="solid"/>
              <a:tailEnd type="triangle"/>
            </a:ln>
            <a:effectLst/>
          </p:spPr>
        </p:cxnSp>
        <p:sp>
          <p:nvSpPr>
            <p:cNvPr id="92" name="ZoneTexte 91"/>
            <p:cNvSpPr txBox="1"/>
            <p:nvPr/>
          </p:nvSpPr>
          <p:spPr>
            <a:xfrm>
              <a:off x="2592876" y="2520000"/>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0</a:t>
              </a:r>
            </a:p>
          </p:txBody>
        </p:sp>
        <p:cxnSp>
          <p:nvCxnSpPr>
            <p:cNvPr id="93" name="Connecteur droit avec flèche 92"/>
            <p:cNvCxnSpPr/>
            <p:nvPr/>
          </p:nvCxnSpPr>
          <p:spPr>
            <a:xfrm>
              <a:off x="2412000" y="2808000"/>
              <a:ext cx="144000" cy="0"/>
            </a:xfrm>
            <a:prstGeom prst="straightConnector1">
              <a:avLst/>
            </a:prstGeom>
            <a:noFill/>
            <a:ln w="12700" cap="flat" cmpd="sng" algn="ctr">
              <a:solidFill>
                <a:sysClr val="windowText" lastClr="000000"/>
              </a:solidFill>
              <a:prstDash val="solid"/>
              <a:tailEnd type="triangle"/>
            </a:ln>
            <a:effectLst/>
          </p:spPr>
        </p:cxnSp>
        <p:sp>
          <p:nvSpPr>
            <p:cNvPr id="94" name="ZoneTexte 93"/>
            <p:cNvSpPr txBox="1"/>
            <p:nvPr/>
          </p:nvSpPr>
          <p:spPr>
            <a:xfrm>
              <a:off x="2592876" y="2700000"/>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1</a:t>
              </a:r>
            </a:p>
          </p:txBody>
        </p:sp>
        <p:cxnSp>
          <p:nvCxnSpPr>
            <p:cNvPr id="95" name="Connecteur droit avec flèche 94"/>
            <p:cNvCxnSpPr/>
            <p:nvPr/>
          </p:nvCxnSpPr>
          <p:spPr>
            <a:xfrm>
              <a:off x="2412000" y="2988000"/>
              <a:ext cx="144000" cy="0"/>
            </a:xfrm>
            <a:prstGeom prst="straightConnector1">
              <a:avLst/>
            </a:prstGeom>
            <a:noFill/>
            <a:ln w="12700" cap="flat" cmpd="sng" algn="ctr">
              <a:solidFill>
                <a:sysClr val="windowText" lastClr="000000"/>
              </a:solidFill>
              <a:prstDash val="solid"/>
              <a:tailEnd type="triangle"/>
            </a:ln>
            <a:effectLst/>
          </p:spPr>
        </p:cxnSp>
        <p:cxnSp>
          <p:nvCxnSpPr>
            <p:cNvPr id="96" name="Connecteur droit avec flèche 95"/>
            <p:cNvCxnSpPr/>
            <p:nvPr/>
          </p:nvCxnSpPr>
          <p:spPr>
            <a:xfrm>
              <a:off x="2412000" y="3168000"/>
              <a:ext cx="144000" cy="0"/>
            </a:xfrm>
            <a:prstGeom prst="straightConnector1">
              <a:avLst/>
            </a:prstGeom>
            <a:noFill/>
            <a:ln w="12700" cap="flat" cmpd="sng" algn="ctr">
              <a:solidFill>
                <a:sysClr val="windowText" lastClr="000000"/>
              </a:solidFill>
              <a:prstDash val="solid"/>
              <a:tailEnd type="triangle"/>
            </a:ln>
            <a:effectLst/>
          </p:spPr>
        </p:cxnSp>
        <p:sp>
          <p:nvSpPr>
            <p:cNvPr id="97" name="ZoneTexte 96"/>
            <p:cNvSpPr txBox="1"/>
            <p:nvPr/>
          </p:nvSpPr>
          <p:spPr>
            <a:xfrm>
              <a:off x="2592876" y="2880000"/>
              <a:ext cx="153888"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a:t>
              </a:r>
              <a:endParaRPr kumimoji="0" lang="fr-FR" sz="1200" b="0" i="0" u="none" strike="noStrike" kern="0" cap="none" spc="0" normalizeH="0" baseline="-25000" noProof="0" dirty="0" smtClean="0">
                <a:ln>
                  <a:noFill/>
                </a:ln>
                <a:solidFill>
                  <a:prstClr val="black"/>
                </a:solidFill>
                <a:effectLst/>
                <a:uLnTx/>
                <a:uFillTx/>
              </a:endParaRPr>
            </a:p>
          </p:txBody>
        </p:sp>
        <p:sp>
          <p:nvSpPr>
            <p:cNvPr id="98" name="ZoneTexte 97"/>
            <p:cNvSpPr txBox="1"/>
            <p:nvPr/>
          </p:nvSpPr>
          <p:spPr>
            <a:xfrm>
              <a:off x="2592876" y="3060000"/>
              <a:ext cx="16831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
              </a:r>
              <a:r>
                <a:rPr kumimoji="0" lang="fr-FR" sz="1200" b="0" i="0" u="none" strike="noStrike" kern="0" cap="none" spc="0" normalizeH="0" baseline="-25000" noProof="0" dirty="0" smtClean="0">
                  <a:ln>
                    <a:noFill/>
                  </a:ln>
                  <a:solidFill>
                    <a:prstClr val="black"/>
                  </a:solidFill>
                  <a:effectLst/>
                  <a:uLnTx/>
                  <a:uFillTx/>
                </a:rPr>
                <a:t>7</a:t>
              </a:r>
            </a:p>
          </p:txBody>
        </p:sp>
        <p:sp>
          <p:nvSpPr>
            <p:cNvPr id="99" name="ZoneTexte 98"/>
            <p:cNvSpPr txBox="1"/>
            <p:nvPr/>
          </p:nvSpPr>
          <p:spPr>
            <a:xfrm>
              <a:off x="2952876" y="2772000"/>
              <a:ext cx="120226"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Q</a:t>
              </a:r>
              <a:endParaRPr kumimoji="0" lang="fr-FR" sz="1200" b="0" i="0" u="none" strike="noStrike" kern="0" cap="none" spc="0" normalizeH="0" baseline="-25000" noProof="0" dirty="0" smtClean="0">
                <a:ln>
                  <a:noFill/>
                </a:ln>
                <a:solidFill>
                  <a:prstClr val="black"/>
                </a:solidFill>
                <a:effectLst/>
                <a:uLnTx/>
                <a:uFillTx/>
              </a:endParaRPr>
            </a:p>
          </p:txBody>
        </p:sp>
        <p:cxnSp>
          <p:nvCxnSpPr>
            <p:cNvPr id="100" name="Connecteur droit 99"/>
            <p:cNvCxnSpPr/>
            <p:nvPr/>
          </p:nvCxnSpPr>
          <p:spPr>
            <a:xfrm flipH="1">
              <a:off x="1692000" y="2880000"/>
              <a:ext cx="720000" cy="0"/>
            </a:xfrm>
            <a:prstGeom prst="line">
              <a:avLst/>
            </a:prstGeom>
            <a:noFill/>
            <a:ln w="12700" cap="flat" cmpd="sng" algn="ctr">
              <a:solidFill>
                <a:sysClr val="windowText" lastClr="000000"/>
              </a:solidFill>
              <a:prstDash val="solid"/>
            </a:ln>
            <a:effectLst/>
          </p:spPr>
        </p:cxnSp>
        <p:sp>
          <p:nvSpPr>
            <p:cNvPr id="101" name="ZoneTexte 100"/>
            <p:cNvSpPr txBox="1"/>
            <p:nvPr/>
          </p:nvSpPr>
          <p:spPr>
            <a:xfrm>
              <a:off x="1728000" y="2700000"/>
              <a:ext cx="682879"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Data(7..0)</a:t>
              </a:r>
              <a:endParaRPr kumimoji="0" lang="fr-FR" sz="1200" b="0" i="0" u="none" strike="noStrike" kern="0" cap="none" spc="0" normalizeH="0" baseline="-25000" noProof="0" dirty="0" smtClean="0">
                <a:ln>
                  <a:noFill/>
                </a:ln>
                <a:solidFill>
                  <a:prstClr val="black"/>
                </a:solidFill>
                <a:effectLst/>
                <a:uLnTx/>
                <a:uFillTx/>
              </a:endParaRPr>
            </a:p>
          </p:txBody>
        </p:sp>
        <p:sp>
          <p:nvSpPr>
            <p:cNvPr id="102" name="ZoneTexte 101"/>
            <p:cNvSpPr txBox="1"/>
            <p:nvPr/>
          </p:nvSpPr>
          <p:spPr>
            <a:xfrm>
              <a:off x="2412876" y="2268000"/>
              <a:ext cx="9393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OSERDESE3</a:t>
              </a:r>
              <a:endParaRPr kumimoji="0" lang="fr-FR" sz="1200" b="0" i="0" u="none" strike="noStrike" kern="0" cap="none" spc="0" normalizeH="0" baseline="-25000" noProof="0" dirty="0" smtClean="0">
                <a:ln>
                  <a:noFill/>
                </a:ln>
                <a:solidFill>
                  <a:prstClr val="black"/>
                </a:solidFill>
                <a:effectLst/>
                <a:uLnTx/>
                <a:uFillTx/>
              </a:endParaRPr>
            </a:p>
          </p:txBody>
        </p:sp>
        <p:sp>
          <p:nvSpPr>
            <p:cNvPr id="103" name="ZoneTexte 102"/>
            <p:cNvSpPr txBox="1"/>
            <p:nvPr/>
          </p:nvSpPr>
          <p:spPr>
            <a:xfrm>
              <a:off x="1728000" y="2376000"/>
              <a:ext cx="612000" cy="18000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125 MHz</a:t>
              </a:r>
              <a:endParaRPr kumimoji="0" lang="fr-FR" sz="1200" b="0" i="0" u="none" strike="noStrike" kern="0" cap="none" spc="0" normalizeH="0" baseline="-25000" noProof="0" dirty="0" smtClean="0">
                <a:ln>
                  <a:noFill/>
                </a:ln>
                <a:solidFill>
                  <a:srgbClr val="00B050"/>
                </a:solidFill>
                <a:effectLst/>
                <a:uLnTx/>
                <a:uFillTx/>
              </a:endParaRPr>
            </a:p>
          </p:txBody>
        </p:sp>
        <p:cxnSp>
          <p:nvCxnSpPr>
            <p:cNvPr id="104" name="Connecteur droit 103"/>
            <p:cNvCxnSpPr/>
            <p:nvPr/>
          </p:nvCxnSpPr>
          <p:spPr>
            <a:xfrm>
              <a:off x="2412000" y="2628000"/>
              <a:ext cx="0" cy="540000"/>
            </a:xfrm>
            <a:prstGeom prst="line">
              <a:avLst/>
            </a:prstGeom>
            <a:noFill/>
            <a:ln w="12700" cap="flat" cmpd="sng" algn="ctr">
              <a:solidFill>
                <a:sysClr val="windowText" lastClr="000000"/>
              </a:solidFill>
              <a:prstDash val="solid"/>
            </a:ln>
            <a:effectLst/>
          </p:spPr>
        </p:cxnSp>
        <p:grpSp>
          <p:nvGrpSpPr>
            <p:cNvPr id="106" name="Groupe 105"/>
            <p:cNvGrpSpPr/>
            <p:nvPr/>
          </p:nvGrpSpPr>
          <p:grpSpPr>
            <a:xfrm>
              <a:off x="3924000" y="2700000"/>
              <a:ext cx="144000" cy="252000"/>
              <a:chOff x="7378972" y="5220000"/>
              <a:chExt cx="144000" cy="252000"/>
            </a:xfrm>
          </p:grpSpPr>
          <p:cxnSp>
            <p:nvCxnSpPr>
              <p:cNvPr id="127" name="Connecteur droit 126"/>
              <p:cNvCxnSpPr/>
              <p:nvPr/>
            </p:nvCxnSpPr>
            <p:spPr>
              <a:xfrm flipH="1">
                <a:off x="7378972" y="5328000"/>
                <a:ext cx="144000" cy="144000"/>
              </a:xfrm>
              <a:prstGeom prst="line">
                <a:avLst/>
              </a:prstGeom>
              <a:noFill/>
              <a:ln w="12700" cap="flat" cmpd="sng" algn="ctr">
                <a:solidFill>
                  <a:sysClr val="windowText" lastClr="000000"/>
                </a:solidFill>
                <a:prstDash val="solid"/>
              </a:ln>
              <a:effectLst/>
            </p:spPr>
          </p:cxnSp>
          <p:sp>
            <p:nvSpPr>
              <p:cNvPr id="128" name="ZoneTexte 127"/>
              <p:cNvSpPr txBox="1"/>
              <p:nvPr/>
            </p:nvSpPr>
            <p:spPr>
              <a:xfrm>
                <a:off x="7378972" y="5220000"/>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6</a:t>
                </a:r>
                <a:endParaRPr kumimoji="0" lang="fr-FR" sz="1200" b="0" i="0" u="none" strike="noStrike" kern="0" cap="none" spc="0" normalizeH="0" baseline="-25000" noProof="0" dirty="0" smtClean="0">
                  <a:ln>
                    <a:noFill/>
                  </a:ln>
                  <a:solidFill>
                    <a:prstClr val="black"/>
                  </a:solidFill>
                  <a:effectLst/>
                  <a:uLnTx/>
                  <a:uFillTx/>
                </a:endParaRPr>
              </a:p>
            </p:txBody>
          </p:sp>
        </p:grpSp>
        <p:grpSp>
          <p:nvGrpSpPr>
            <p:cNvPr id="131" name="Groupe 130"/>
            <p:cNvGrpSpPr/>
            <p:nvPr/>
          </p:nvGrpSpPr>
          <p:grpSpPr>
            <a:xfrm>
              <a:off x="4140000" y="2052000"/>
              <a:ext cx="2376000" cy="1260000"/>
              <a:chOff x="4680408" y="2052000"/>
              <a:chExt cx="2376000" cy="1260000"/>
            </a:xfrm>
          </p:grpSpPr>
          <p:cxnSp>
            <p:nvCxnSpPr>
              <p:cNvPr id="76" name="Connecteur droit avec flèche 75"/>
              <p:cNvCxnSpPr/>
              <p:nvPr/>
            </p:nvCxnSpPr>
            <p:spPr>
              <a:xfrm>
                <a:off x="5472408" y="2807455"/>
                <a:ext cx="324000" cy="0"/>
              </a:xfrm>
              <a:prstGeom prst="straightConnector1">
                <a:avLst/>
              </a:prstGeom>
              <a:noFill/>
              <a:ln w="12700" cap="flat" cmpd="sng" algn="ctr">
                <a:solidFill>
                  <a:sysClr val="windowText" lastClr="000000"/>
                </a:solidFill>
                <a:prstDash val="solid"/>
                <a:tailEnd type="triangle"/>
              </a:ln>
              <a:effectLst/>
            </p:spPr>
          </p:cxnSp>
          <p:sp>
            <p:nvSpPr>
              <p:cNvPr id="77" name="Rectangle 76"/>
              <p:cNvSpPr/>
              <p:nvPr/>
            </p:nvSpPr>
            <p:spPr>
              <a:xfrm>
                <a:off x="4788442" y="2340000"/>
                <a:ext cx="684000" cy="900000"/>
              </a:xfrm>
              <a:prstGeom prst="rect">
                <a:avLst/>
              </a:prstGeom>
              <a:noFill/>
              <a:ln w="12700" cap="flat" cmpd="sng" algn="ctr">
                <a:solidFill>
                  <a:sysClr val="windowText" lastClr="0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mn-cs"/>
                  </a:rPr>
                  <a:t>1</a:t>
                </a:r>
                <a:r>
                  <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rPr>
                  <a:t>→8</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srgbClr val="00B0F0"/>
                    </a:solidFill>
                    <a:effectLst/>
                    <a:uLnTx/>
                    <a:uFillTx/>
                    <a:latin typeface="Arial"/>
                    <a:ea typeface="+mn-ea"/>
                    <a:cs typeface="Arial" panose="020B0604020202020204" pitchFamily="34" charset="0"/>
                  </a:rPr>
                  <a:t>fanout</a:t>
                </a:r>
                <a:endPar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Arial" panose="020B0604020202020204" pitchFamily="34" charset="0"/>
                  </a:rPr>
                  <a:t>chip</a:t>
                </a:r>
                <a:endParaRPr kumimoji="0" lang="fr-FR" sz="1200" b="0" i="0" u="none" strike="noStrike" kern="0" cap="none" spc="0" normalizeH="0" baseline="0" noProof="0" dirty="0" smtClean="0">
                  <a:ln>
                    <a:noFill/>
                  </a:ln>
                  <a:solidFill>
                    <a:srgbClr val="00B0F0"/>
                  </a:solidFill>
                  <a:effectLst/>
                  <a:uLnTx/>
                  <a:uFillTx/>
                  <a:latin typeface="Arial"/>
                  <a:ea typeface="+mn-ea"/>
                  <a:cs typeface="+mn-cs"/>
                </a:endParaRPr>
              </a:p>
            </p:txBody>
          </p:sp>
          <p:cxnSp>
            <p:nvCxnSpPr>
              <p:cNvPr id="78" name="Connecteur droit 77"/>
              <p:cNvCxnSpPr/>
              <p:nvPr/>
            </p:nvCxnSpPr>
            <p:spPr>
              <a:xfrm flipH="1">
                <a:off x="5544408" y="2736000"/>
                <a:ext cx="144000" cy="144000"/>
              </a:xfrm>
              <a:prstGeom prst="line">
                <a:avLst/>
              </a:prstGeom>
              <a:noFill/>
              <a:ln w="12700" cap="flat" cmpd="sng" algn="ctr">
                <a:solidFill>
                  <a:sysClr val="windowText" lastClr="000000"/>
                </a:solidFill>
                <a:prstDash val="solid"/>
              </a:ln>
              <a:effectLst/>
            </p:spPr>
          </p:cxnSp>
          <p:sp>
            <p:nvSpPr>
              <p:cNvPr id="79" name="ZoneTexte 78"/>
              <p:cNvSpPr txBox="1"/>
              <p:nvPr/>
            </p:nvSpPr>
            <p:spPr>
              <a:xfrm>
                <a:off x="5544408" y="2628000"/>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8</a:t>
                </a:r>
                <a:endParaRPr kumimoji="0" lang="fr-FR" sz="1200" b="0" i="0" u="none" strike="noStrike" kern="0" cap="none" spc="0" normalizeH="0" baseline="-25000" noProof="0" dirty="0" smtClean="0">
                  <a:ln>
                    <a:noFill/>
                  </a:ln>
                  <a:solidFill>
                    <a:prstClr val="black"/>
                  </a:solidFill>
                  <a:effectLst/>
                  <a:uLnTx/>
                  <a:uFillTx/>
                </a:endParaRPr>
              </a:p>
            </p:txBody>
          </p:sp>
          <p:sp>
            <p:nvSpPr>
              <p:cNvPr id="80" name="Rectangle 79"/>
              <p:cNvSpPr/>
              <p:nvPr/>
            </p:nvSpPr>
            <p:spPr>
              <a:xfrm>
                <a:off x="5796256" y="2664000"/>
                <a:ext cx="612000" cy="576000"/>
              </a:xfrm>
              <a:prstGeom prst="rect">
                <a:avLst/>
              </a:prstGeom>
              <a:noFill/>
              <a:ln w="12700" cap="flat" cmpd="sng" algn="ctr">
                <a:solidFill>
                  <a:sysClr val="windowText" lastClr="000000"/>
                </a:solid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F0"/>
                    </a:solidFill>
                    <a:effectLst/>
                    <a:uLnTx/>
                    <a:uFillTx/>
                    <a:latin typeface="Arial"/>
                    <a:ea typeface="+mn-ea"/>
                    <a:cs typeface="+mn-cs"/>
                  </a:rPr>
                  <a:t>SFP</a:t>
                </a:r>
              </a:p>
            </p:txBody>
          </p:sp>
          <p:sp>
            <p:nvSpPr>
              <p:cNvPr id="81" name="ZoneTexte 80"/>
              <p:cNvSpPr txBox="1"/>
              <p:nvPr/>
            </p:nvSpPr>
            <p:spPr>
              <a:xfrm>
                <a:off x="5832876" y="2700000"/>
                <a:ext cx="27732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prstClr val="black"/>
                    </a:solidFill>
                    <a:effectLst/>
                    <a:uLnTx/>
                    <a:uFillTx/>
                  </a:rPr>
                  <a:t>TX</a:t>
                </a:r>
                <a:r>
                  <a:rPr kumimoji="0" lang="fr-FR" sz="1200" b="0" i="0" u="none" strike="noStrike" kern="0" cap="none" spc="0" normalizeH="0" baseline="-25000" noProof="0" dirty="0" err="1" smtClean="0">
                    <a:ln>
                      <a:noFill/>
                    </a:ln>
                    <a:solidFill>
                      <a:prstClr val="black"/>
                    </a:solidFill>
                    <a:effectLst/>
                    <a:uLnTx/>
                    <a:uFillTx/>
                  </a:rPr>
                  <a:t>in</a:t>
                </a:r>
                <a:endParaRPr kumimoji="0" lang="fr-FR" sz="1200" b="0" i="0" u="none" strike="noStrike" kern="0" cap="none" spc="0" normalizeH="0" baseline="-25000" noProof="0" dirty="0" smtClean="0">
                  <a:ln>
                    <a:noFill/>
                  </a:ln>
                  <a:solidFill>
                    <a:prstClr val="black"/>
                  </a:solidFill>
                  <a:effectLst/>
                  <a:uLnTx/>
                  <a:uFillTx/>
                </a:endParaRPr>
              </a:p>
            </p:txBody>
          </p:sp>
          <p:sp>
            <p:nvSpPr>
              <p:cNvPr id="82" name="ZoneTexte 81"/>
              <p:cNvSpPr txBox="1"/>
              <p:nvPr/>
            </p:nvSpPr>
            <p:spPr>
              <a:xfrm>
                <a:off x="5724408" y="2052000"/>
                <a:ext cx="174728"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×6</a:t>
                </a:r>
                <a:endParaRPr kumimoji="0" lang="fr-FR" sz="1200" b="0" i="0" u="none" strike="noStrike" kern="0" cap="none" spc="0" normalizeH="0" baseline="-25000" noProof="0" dirty="0" smtClean="0">
                  <a:ln>
                    <a:noFill/>
                  </a:ln>
                  <a:solidFill>
                    <a:prstClr val="black"/>
                  </a:solidFill>
                  <a:effectLst/>
                  <a:uLnTx/>
                  <a:uFillTx/>
                </a:endParaRPr>
              </a:p>
            </p:txBody>
          </p:sp>
          <p:cxnSp>
            <p:nvCxnSpPr>
              <p:cNvPr id="83" name="Connecteur droit avec flèche 82"/>
              <p:cNvCxnSpPr/>
              <p:nvPr/>
            </p:nvCxnSpPr>
            <p:spPr>
              <a:xfrm>
                <a:off x="6408408" y="2808000"/>
                <a:ext cx="648000" cy="0"/>
              </a:xfrm>
              <a:prstGeom prst="straightConnector1">
                <a:avLst/>
              </a:prstGeom>
              <a:noFill/>
              <a:ln w="12700" cap="flat" cmpd="sng" algn="ctr">
                <a:solidFill>
                  <a:sysClr val="windowText" lastClr="000000"/>
                </a:solidFill>
                <a:prstDash val="solid"/>
                <a:tailEnd type="triangle"/>
              </a:ln>
              <a:effectLst/>
            </p:spPr>
          </p:cxnSp>
          <p:sp>
            <p:nvSpPr>
              <p:cNvPr id="84" name="Ellipse 83"/>
              <p:cNvSpPr/>
              <p:nvPr/>
            </p:nvSpPr>
            <p:spPr>
              <a:xfrm>
                <a:off x="6552408" y="2736000"/>
                <a:ext cx="72008" cy="72000"/>
              </a:xfrm>
              <a:prstGeom prst="ellipse">
                <a:avLst/>
              </a:prstGeom>
              <a:solidFill>
                <a:sysClr val="window" lastClr="FFFFFF"/>
              </a:solid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85" name="Rectangle 84"/>
              <p:cNvSpPr/>
              <p:nvPr/>
            </p:nvSpPr>
            <p:spPr>
              <a:xfrm>
                <a:off x="4680408" y="2232000"/>
                <a:ext cx="1800000" cy="1080000"/>
              </a:xfrm>
              <a:prstGeom prst="rect">
                <a:avLst/>
              </a:prstGeom>
              <a:noFill/>
              <a:ln w="12700" cap="flat" cmpd="sng" algn="ctr">
                <a:solidFill>
                  <a:sysClr val="windowText" lastClr="000000"/>
                </a:solidFill>
                <a:prstDash val="dash"/>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noProof="0" dirty="0" smtClean="0">
                  <a:ln>
                    <a:noFill/>
                  </a:ln>
                  <a:solidFill>
                    <a:srgbClr val="00B0F0"/>
                  </a:solidFill>
                  <a:effectLst/>
                  <a:uLnTx/>
                  <a:uFillTx/>
                  <a:latin typeface="Arial"/>
                  <a:ea typeface="+mn-ea"/>
                  <a:cs typeface="+mn-cs"/>
                </a:endParaRPr>
              </a:p>
            </p:txBody>
          </p:sp>
          <p:grpSp>
            <p:nvGrpSpPr>
              <p:cNvPr id="86" name="Groupe 85"/>
              <p:cNvGrpSpPr/>
              <p:nvPr/>
            </p:nvGrpSpPr>
            <p:grpSpPr>
              <a:xfrm>
                <a:off x="6660408" y="2628000"/>
                <a:ext cx="144000" cy="252000"/>
                <a:chOff x="7235380" y="5220000"/>
                <a:chExt cx="144000" cy="252000"/>
              </a:xfrm>
            </p:grpSpPr>
            <p:cxnSp>
              <p:nvCxnSpPr>
                <p:cNvPr id="129" name="Connecteur droit 128"/>
                <p:cNvCxnSpPr/>
                <p:nvPr/>
              </p:nvCxnSpPr>
              <p:spPr>
                <a:xfrm flipH="1">
                  <a:off x="7235380" y="5328000"/>
                  <a:ext cx="144000" cy="144000"/>
                </a:xfrm>
                <a:prstGeom prst="line">
                  <a:avLst/>
                </a:prstGeom>
                <a:noFill/>
                <a:ln w="12700" cap="flat" cmpd="sng" algn="ctr">
                  <a:solidFill>
                    <a:sysClr val="windowText" lastClr="000000"/>
                  </a:solidFill>
                  <a:prstDash val="solid"/>
                </a:ln>
                <a:effectLst/>
              </p:spPr>
            </p:cxnSp>
            <p:sp>
              <p:nvSpPr>
                <p:cNvPr id="130" name="ZoneTexte 129"/>
                <p:cNvSpPr txBox="1"/>
                <p:nvPr/>
              </p:nvSpPr>
              <p:spPr>
                <a:xfrm>
                  <a:off x="7235380" y="5220000"/>
                  <a:ext cx="84960"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8</a:t>
                  </a:r>
                  <a:endParaRPr kumimoji="0" lang="fr-FR" sz="1200" b="0" i="0" u="none" strike="noStrike" kern="0" cap="none" spc="0" normalizeH="0" baseline="-25000" noProof="0" dirty="0" smtClean="0">
                    <a:ln>
                      <a:noFill/>
                    </a:ln>
                    <a:solidFill>
                      <a:prstClr val="black"/>
                    </a:solidFill>
                    <a:effectLst/>
                    <a:uLnTx/>
                    <a:uFillTx/>
                  </a:endParaRPr>
                </a:p>
              </p:txBody>
            </p:sp>
          </p:grpSp>
        </p:grpSp>
        <p:grpSp>
          <p:nvGrpSpPr>
            <p:cNvPr id="108" name="Groupe 107"/>
            <p:cNvGrpSpPr/>
            <p:nvPr/>
          </p:nvGrpSpPr>
          <p:grpSpPr>
            <a:xfrm>
              <a:off x="756000" y="2232000"/>
              <a:ext cx="864000" cy="504000"/>
              <a:chOff x="1439592" y="4536000"/>
              <a:chExt cx="864000" cy="504000"/>
            </a:xfrm>
          </p:grpSpPr>
          <p:sp>
            <p:nvSpPr>
              <p:cNvPr id="124" name="Rectangle 123"/>
              <p:cNvSpPr/>
              <p:nvPr/>
            </p:nvSpPr>
            <p:spPr>
              <a:xfrm>
                <a:off x="1439592" y="4536000"/>
                <a:ext cx="648000" cy="504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125" name="Connecteur droit avec flèche 124"/>
              <p:cNvCxnSpPr/>
              <p:nvPr/>
            </p:nvCxnSpPr>
            <p:spPr>
              <a:xfrm>
                <a:off x="2087592" y="4788000"/>
                <a:ext cx="216000" cy="0"/>
              </a:xfrm>
              <a:prstGeom prst="straightConnector1">
                <a:avLst/>
              </a:prstGeom>
              <a:noFill/>
              <a:ln w="12700" cap="flat" cmpd="sng" algn="ctr">
                <a:solidFill>
                  <a:sysClr val="windowText" lastClr="000000"/>
                </a:solidFill>
                <a:prstDash val="solid"/>
                <a:tailEnd type="triangle"/>
              </a:ln>
              <a:effectLst/>
            </p:spPr>
          </p:cxnSp>
          <p:sp>
            <p:nvSpPr>
              <p:cNvPr id="126" name="ZoneTexte 125"/>
              <p:cNvSpPr txBox="1"/>
              <p:nvPr/>
            </p:nvSpPr>
            <p:spPr>
              <a:xfrm>
                <a:off x="1475592" y="4608000"/>
                <a:ext cx="613951" cy="36933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125 MHz</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prstClr val="black"/>
                    </a:solidFill>
                    <a:effectLst/>
                    <a:uLnTx/>
                    <a:uFillTx/>
                  </a:rPr>
                  <a:t>osc</a:t>
                </a:r>
                <a:r>
                  <a:rPr kumimoji="0" lang="fr-FR" sz="1200" b="0" i="0" u="none" strike="noStrike" kern="0" cap="none" spc="0" normalizeH="0" baseline="0" noProof="0" dirty="0" smtClean="0">
                    <a:ln>
                      <a:noFill/>
                    </a:ln>
                    <a:solidFill>
                      <a:prstClr val="black"/>
                    </a:solidFill>
                    <a:effectLst/>
                    <a:uLnTx/>
                    <a:uFillTx/>
                  </a:rPr>
                  <a:t>.</a:t>
                </a:r>
              </a:p>
            </p:txBody>
          </p:sp>
        </p:grpSp>
        <p:cxnSp>
          <p:nvCxnSpPr>
            <p:cNvPr id="109" name="Connecteur droit avec flèche 108"/>
            <p:cNvCxnSpPr/>
            <p:nvPr/>
          </p:nvCxnSpPr>
          <p:spPr>
            <a:xfrm>
              <a:off x="1476000" y="1656000"/>
              <a:ext cx="0" cy="828000"/>
            </a:xfrm>
            <a:prstGeom prst="straightConnector1">
              <a:avLst/>
            </a:prstGeom>
            <a:noFill/>
            <a:ln w="12700" cap="flat" cmpd="sng" algn="ctr">
              <a:solidFill>
                <a:srgbClr val="781469">
                  <a:shade val="95000"/>
                  <a:satMod val="105000"/>
                </a:srgbClr>
              </a:solidFill>
              <a:prstDash val="solid"/>
              <a:headEnd type="none"/>
              <a:tailEnd type="arrow"/>
            </a:ln>
            <a:effectLst/>
          </p:spPr>
        </p:cxnSp>
        <p:sp>
          <p:nvSpPr>
            <p:cNvPr id="110" name="Rectangle 109"/>
            <p:cNvSpPr/>
            <p:nvPr/>
          </p:nvSpPr>
          <p:spPr>
            <a:xfrm>
              <a:off x="3168876" y="1440000"/>
              <a:ext cx="1440000" cy="432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400" b="0" i="0" u="none" strike="noStrike" kern="0" cap="none" spc="0" normalizeH="0" baseline="0" noProof="0" dirty="0" smtClean="0">
                  <a:ln>
                    <a:noFill/>
                  </a:ln>
                  <a:solidFill>
                    <a:srgbClr val="0070C0"/>
                  </a:solidFill>
                  <a:effectLst/>
                  <a:uLnTx/>
                  <a:uFillTx/>
                  <a:latin typeface="Arial"/>
                  <a:ea typeface="+mn-ea"/>
                  <a:cs typeface="+mn-cs"/>
                </a:rPr>
                <a:t>Oscilloscope</a:t>
              </a:r>
            </a:p>
          </p:txBody>
        </p:sp>
        <p:cxnSp>
          <p:nvCxnSpPr>
            <p:cNvPr id="111" name="Connecteur droit avec flèche 110"/>
            <p:cNvCxnSpPr/>
            <p:nvPr/>
          </p:nvCxnSpPr>
          <p:spPr>
            <a:xfrm>
              <a:off x="6372000" y="1656000"/>
              <a:ext cx="0" cy="1152000"/>
            </a:xfrm>
            <a:prstGeom prst="straightConnector1">
              <a:avLst/>
            </a:prstGeom>
            <a:noFill/>
            <a:ln w="12700" cap="flat" cmpd="sng" algn="ctr">
              <a:solidFill>
                <a:srgbClr val="781469">
                  <a:shade val="95000"/>
                  <a:satMod val="105000"/>
                </a:srgbClr>
              </a:solidFill>
              <a:prstDash val="solid"/>
              <a:headEnd type="none"/>
              <a:tailEnd type="arrow"/>
            </a:ln>
            <a:effectLst/>
          </p:spPr>
        </p:cxnSp>
        <p:cxnSp>
          <p:nvCxnSpPr>
            <p:cNvPr id="112" name="Connecteur droit 111"/>
            <p:cNvCxnSpPr/>
            <p:nvPr/>
          </p:nvCxnSpPr>
          <p:spPr>
            <a:xfrm flipV="1">
              <a:off x="1476000" y="1656000"/>
              <a:ext cx="1692000" cy="0"/>
            </a:xfrm>
            <a:prstGeom prst="line">
              <a:avLst/>
            </a:prstGeom>
            <a:noFill/>
            <a:ln w="9525" cap="flat" cmpd="sng" algn="ctr">
              <a:solidFill>
                <a:srgbClr val="781469">
                  <a:shade val="95000"/>
                  <a:satMod val="105000"/>
                </a:srgbClr>
              </a:solidFill>
              <a:prstDash val="solid"/>
            </a:ln>
            <a:effectLst/>
          </p:spPr>
        </p:cxnSp>
        <p:cxnSp>
          <p:nvCxnSpPr>
            <p:cNvPr id="113" name="Connecteur droit 112"/>
            <p:cNvCxnSpPr/>
            <p:nvPr/>
          </p:nvCxnSpPr>
          <p:spPr>
            <a:xfrm flipV="1">
              <a:off x="4608408" y="1656000"/>
              <a:ext cx="1764000" cy="0"/>
            </a:xfrm>
            <a:prstGeom prst="line">
              <a:avLst/>
            </a:prstGeom>
            <a:noFill/>
            <a:ln w="9525" cap="flat" cmpd="sng" algn="ctr">
              <a:solidFill>
                <a:srgbClr val="781469">
                  <a:shade val="95000"/>
                  <a:satMod val="105000"/>
                </a:srgbClr>
              </a:solidFill>
              <a:prstDash val="solid"/>
            </a:ln>
            <a:effectLst/>
          </p:spPr>
        </p:cxnSp>
        <p:sp>
          <p:nvSpPr>
            <p:cNvPr id="114" name="ZoneTexte 113"/>
            <p:cNvSpPr txBox="1"/>
            <p:nvPr/>
          </p:nvSpPr>
          <p:spPr>
            <a:xfrm>
              <a:off x="1764000" y="1476000"/>
              <a:ext cx="1164229"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rPr>
                <a:t>Differential probe</a:t>
              </a:r>
              <a:endParaRPr kumimoji="0" lang="en-US" sz="1200" b="0" i="0" u="none" strike="noStrike" kern="0" cap="none" spc="0" normalizeH="0" baseline="-25000" noProof="0" dirty="0" smtClean="0">
                <a:ln>
                  <a:noFill/>
                </a:ln>
                <a:solidFill>
                  <a:srgbClr val="7030A0"/>
                </a:solidFill>
                <a:effectLst/>
                <a:uLnTx/>
                <a:uFillTx/>
              </a:endParaRPr>
            </a:p>
          </p:txBody>
        </p:sp>
        <p:sp>
          <p:nvSpPr>
            <p:cNvPr id="115" name="ZoneTexte 114"/>
            <p:cNvSpPr txBox="1"/>
            <p:nvPr/>
          </p:nvSpPr>
          <p:spPr>
            <a:xfrm>
              <a:off x="5004000" y="1476000"/>
              <a:ext cx="948978"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rgbClr val="7030A0"/>
                  </a:solidFill>
                  <a:effectLst/>
                  <a:uLnTx/>
                  <a:uFillTx/>
                </a:rPr>
                <a:t>O/E converter</a:t>
              </a:r>
              <a:endParaRPr kumimoji="0" lang="en-US" sz="1200" b="0" i="0" u="none" strike="noStrike" kern="0" cap="none" spc="0" normalizeH="0" baseline="-25000" noProof="0" dirty="0" smtClean="0">
                <a:ln>
                  <a:noFill/>
                </a:ln>
                <a:solidFill>
                  <a:srgbClr val="7030A0"/>
                </a:solidFill>
                <a:effectLst/>
                <a:uLnTx/>
                <a:uFillTx/>
              </a:endParaRPr>
            </a:p>
          </p:txBody>
        </p:sp>
        <p:sp>
          <p:nvSpPr>
            <p:cNvPr id="116" name="ZoneTexte 115"/>
            <p:cNvSpPr txBox="1"/>
            <p:nvPr/>
          </p:nvSpPr>
          <p:spPr>
            <a:xfrm>
              <a:off x="5976000" y="2916000"/>
              <a:ext cx="612000" cy="360000"/>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srgbClr val="00B050"/>
                  </a:solidFill>
                  <a:effectLst/>
                  <a:uLnTx/>
                  <a:uFillTx/>
                </a:rPr>
                <a:t>125 MHz</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err="1" smtClean="0">
                  <a:ln>
                    <a:noFill/>
                  </a:ln>
                  <a:solidFill>
                    <a:srgbClr val="00B050"/>
                  </a:solidFill>
                  <a:effectLst/>
                  <a:uLnTx/>
                  <a:uFillTx/>
                </a:rPr>
                <a:t>clock</a:t>
              </a:r>
              <a:endParaRPr kumimoji="0" lang="fr-FR" sz="1200" b="0" i="0" u="none" strike="noStrike" kern="0" cap="none" spc="0" normalizeH="0" baseline="0" noProof="0" dirty="0" smtClean="0">
                <a:ln>
                  <a:noFill/>
                </a:ln>
                <a:solidFill>
                  <a:srgbClr val="00B050"/>
                </a:solidFill>
                <a:effectLst/>
                <a:uLnTx/>
                <a:uFillTx/>
              </a:endParaRPr>
            </a:p>
          </p:txBody>
        </p:sp>
        <p:sp>
          <p:nvSpPr>
            <p:cNvPr id="117" name="Rectangle 116"/>
            <p:cNvSpPr/>
            <p:nvPr/>
          </p:nvSpPr>
          <p:spPr>
            <a:xfrm>
              <a:off x="720000" y="2016000"/>
              <a:ext cx="5580000" cy="1872000"/>
            </a:xfrm>
            <a:prstGeom prst="rect">
              <a:avLst/>
            </a:prstGeom>
            <a:noFill/>
            <a:ln w="25400" cap="flat" cmpd="sng" algn="ctr">
              <a:solidFill>
                <a:srgbClr val="FF0000"/>
              </a:solidFill>
              <a:prstDash val="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sp>
          <p:nvSpPr>
            <p:cNvPr id="118" name="Rectangle 117"/>
            <p:cNvSpPr/>
            <p:nvPr/>
          </p:nvSpPr>
          <p:spPr>
            <a:xfrm>
              <a:off x="3240000" y="2628000"/>
              <a:ext cx="432000" cy="504000"/>
            </a:xfrm>
            <a:prstGeom prst="rect">
              <a:avLst/>
            </a:prstGeom>
            <a:noFill/>
            <a:ln w="12700" cap="flat" cmpd="sng" algn="ctr">
              <a:solidFill>
                <a:sysClr val="windowText" lastClr="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smtClean="0">
                <a:ln>
                  <a:noFill/>
                </a:ln>
                <a:solidFill>
                  <a:prstClr val="white"/>
                </a:solidFill>
                <a:effectLst/>
                <a:uLnTx/>
                <a:uFillTx/>
                <a:latin typeface="Arial"/>
                <a:ea typeface="+mn-ea"/>
                <a:cs typeface="+mn-cs"/>
              </a:endParaRPr>
            </a:p>
          </p:txBody>
        </p:sp>
        <p:cxnSp>
          <p:nvCxnSpPr>
            <p:cNvPr id="119" name="Connecteur droit avec flèche 118"/>
            <p:cNvCxnSpPr/>
            <p:nvPr/>
          </p:nvCxnSpPr>
          <p:spPr>
            <a:xfrm>
              <a:off x="3096628" y="2880000"/>
              <a:ext cx="144000" cy="0"/>
            </a:xfrm>
            <a:prstGeom prst="straightConnector1">
              <a:avLst/>
            </a:prstGeom>
            <a:noFill/>
            <a:ln w="12700" cap="flat" cmpd="sng" algn="ctr">
              <a:solidFill>
                <a:sysClr val="windowText" lastClr="000000"/>
              </a:solidFill>
              <a:prstDash val="solid"/>
              <a:tailEnd type="triangle"/>
            </a:ln>
            <a:effectLst/>
          </p:spPr>
        </p:cxnSp>
        <p:cxnSp>
          <p:nvCxnSpPr>
            <p:cNvPr id="120" name="Connecteur droit avec flèche 119"/>
            <p:cNvCxnSpPr/>
            <p:nvPr/>
          </p:nvCxnSpPr>
          <p:spPr>
            <a:xfrm>
              <a:off x="3672000" y="2880000"/>
              <a:ext cx="180000" cy="0"/>
            </a:xfrm>
            <a:prstGeom prst="straightConnector1">
              <a:avLst/>
            </a:prstGeom>
            <a:noFill/>
            <a:ln w="12700" cap="flat" cmpd="sng" algn="ctr">
              <a:solidFill>
                <a:sysClr val="windowText" lastClr="000000"/>
              </a:solidFill>
              <a:prstDash val="solid"/>
              <a:tailEnd type="triangle"/>
            </a:ln>
            <a:effectLst/>
          </p:spPr>
        </p:cxnSp>
        <p:sp>
          <p:nvSpPr>
            <p:cNvPr id="121" name="ZoneTexte 120"/>
            <p:cNvSpPr txBox="1"/>
            <p:nvPr/>
          </p:nvSpPr>
          <p:spPr>
            <a:xfrm>
              <a:off x="3096000" y="2448000"/>
              <a:ext cx="828000" cy="180000"/>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200" b="0" i="0" u="none" strike="noStrike" kern="0" cap="none" spc="0" normalizeH="0" baseline="0" noProof="0" dirty="0" smtClean="0">
                  <a:ln>
                    <a:noFill/>
                  </a:ln>
                  <a:solidFill>
                    <a:prstClr val="black"/>
                  </a:solidFill>
                  <a:effectLst/>
                  <a:uLnTx/>
                  <a:uFillTx/>
                </a:rPr>
                <a:t>ODELAYE3</a:t>
              </a:r>
              <a:endParaRPr kumimoji="0" lang="fr-FR" sz="1200" b="0" i="0" u="none" strike="noStrike" kern="0" cap="none" spc="0" normalizeH="0" baseline="-25000" noProof="0" dirty="0" smtClean="0">
                <a:ln>
                  <a:noFill/>
                </a:ln>
                <a:solidFill>
                  <a:prstClr val="black"/>
                </a:solidFill>
                <a:effectLst/>
                <a:uLnTx/>
                <a:uFillTx/>
              </a:endParaRPr>
            </a:p>
          </p:txBody>
        </p:sp>
        <p:cxnSp>
          <p:nvCxnSpPr>
            <p:cNvPr id="122" name="Connecteur droit avec flèche 121"/>
            <p:cNvCxnSpPr/>
            <p:nvPr/>
          </p:nvCxnSpPr>
          <p:spPr>
            <a:xfrm flipV="1">
              <a:off x="3456000" y="3132000"/>
              <a:ext cx="0" cy="288000"/>
            </a:xfrm>
            <a:prstGeom prst="straightConnector1">
              <a:avLst/>
            </a:prstGeom>
            <a:noFill/>
            <a:ln w="12700" cap="flat" cmpd="sng" algn="ctr">
              <a:solidFill>
                <a:sysClr val="windowText" lastClr="000000"/>
              </a:solidFill>
              <a:prstDash val="solid"/>
              <a:tailEnd type="triangle"/>
            </a:ln>
            <a:effectLst/>
          </p:spPr>
        </p:cxnSp>
        <p:sp>
          <p:nvSpPr>
            <p:cNvPr id="123" name="ZoneTexte 122"/>
            <p:cNvSpPr txBox="1"/>
            <p:nvPr/>
          </p:nvSpPr>
          <p:spPr>
            <a:xfrm>
              <a:off x="3096000" y="3420000"/>
              <a:ext cx="714940" cy="369332"/>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dirty="0" smtClean="0">
                  <a:ln>
                    <a:noFill/>
                  </a:ln>
                  <a:solidFill>
                    <a:srgbClr val="00B050"/>
                  </a:solidFill>
                  <a:effectLst/>
                  <a:uLnTx/>
                  <a:uFillTx/>
                </a:rPr>
                <a:t>Fixed or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dirty="0" smtClean="0">
                  <a:ln>
                    <a:noFill/>
                  </a:ln>
                  <a:solidFill>
                    <a:srgbClr val="00B050"/>
                  </a:solidFill>
                  <a:effectLst/>
                  <a:uLnTx/>
                  <a:uFillTx/>
                </a:rPr>
                <a:t>modulated</a:t>
              </a:r>
              <a:endParaRPr kumimoji="0" lang="en-US" sz="1200" b="0" i="0" u="none" strike="noStrike" kern="0" cap="none" spc="0" normalizeH="0" baseline="-25000" dirty="0" smtClean="0">
                <a:ln>
                  <a:noFill/>
                </a:ln>
                <a:solidFill>
                  <a:srgbClr val="00B050"/>
                </a:solidFill>
                <a:effectLst/>
                <a:uLnTx/>
                <a:uFillTx/>
              </a:endParaRPr>
            </a:p>
          </p:txBody>
        </p:sp>
      </p:grpSp>
      <p:grpSp>
        <p:nvGrpSpPr>
          <p:cNvPr id="139" name="Groupe 138"/>
          <p:cNvGrpSpPr/>
          <p:nvPr/>
        </p:nvGrpSpPr>
        <p:grpSpPr>
          <a:xfrm>
            <a:off x="6143022" y="1412096"/>
            <a:ext cx="5973013" cy="3583808"/>
            <a:chOff x="6218986" y="893925"/>
            <a:chExt cx="5973013" cy="3583808"/>
          </a:xfrm>
        </p:grpSpPr>
        <p:pic>
          <p:nvPicPr>
            <p:cNvPr id="133" name="Image 13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8986" y="893925"/>
              <a:ext cx="5973013" cy="3583808"/>
            </a:xfrm>
            <a:prstGeom prst="rect">
              <a:avLst/>
            </a:prstGeom>
          </p:spPr>
        </p:pic>
        <p:cxnSp>
          <p:nvCxnSpPr>
            <p:cNvPr id="134" name="Connecteur droit 133"/>
            <p:cNvCxnSpPr/>
            <p:nvPr/>
          </p:nvCxnSpPr>
          <p:spPr>
            <a:xfrm>
              <a:off x="7380000" y="1548000"/>
              <a:ext cx="2052000" cy="0"/>
            </a:xfrm>
            <a:prstGeom prst="line">
              <a:avLst/>
            </a:prstGeom>
            <a:ln w="254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135" name="Connecteur droit 134"/>
            <p:cNvCxnSpPr/>
            <p:nvPr/>
          </p:nvCxnSpPr>
          <p:spPr>
            <a:xfrm>
              <a:off x="7524000" y="3096000"/>
              <a:ext cx="2880000" cy="0"/>
            </a:xfrm>
            <a:prstGeom prst="line">
              <a:avLst/>
            </a:prstGeom>
            <a:ln w="25400">
              <a:solidFill>
                <a:srgbClr val="00B0F0"/>
              </a:solidFill>
              <a:prstDash val="sysDash"/>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p:nvPr/>
          </p:nvCxnSpPr>
          <p:spPr>
            <a:xfrm>
              <a:off x="8640000" y="1548000"/>
              <a:ext cx="0" cy="1584000"/>
            </a:xfrm>
            <a:prstGeom prst="straightConnector1">
              <a:avLst/>
            </a:prstGeom>
            <a:ln w="2540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137" name="ZoneTexte 136"/>
          <p:cNvSpPr txBox="1"/>
          <p:nvPr/>
        </p:nvSpPr>
        <p:spPr>
          <a:xfrm>
            <a:off x="8244000" y="2232000"/>
            <a:ext cx="290144" cy="184666"/>
          </a:xfrm>
          <a:prstGeom prst="rect">
            <a:avLst/>
          </a:prstGeom>
          <a:noFill/>
        </p:spPr>
        <p:txBody>
          <a:bodyPr wrap="none" lIns="0" tIns="0" rIns="0" bIns="0" rtlCol="0">
            <a:spAutoFit/>
          </a:bodyPr>
          <a:lstStyle/>
          <a:p>
            <a:r>
              <a:rPr lang="en-US" sz="1200" dirty="0" smtClean="0">
                <a:solidFill>
                  <a:srgbClr val="0070C0"/>
                </a:solidFill>
              </a:rPr>
              <a:t>1 ns</a:t>
            </a:r>
          </a:p>
        </p:txBody>
      </p:sp>
      <p:sp>
        <p:nvSpPr>
          <p:cNvPr id="138" name="Espace réservé du contenu 6">
            <a:extLst>
              <a:ext uri="{FF2B5EF4-FFF2-40B4-BE49-F238E27FC236}">
                <a16:creationId xmlns:a16="http://schemas.microsoft.com/office/drawing/2014/main" id="{69904E05-C7BF-272F-1F49-76572513FD57}"/>
              </a:ext>
            </a:extLst>
          </p:cNvPr>
          <p:cNvSpPr>
            <a:spLocks noGrp="1"/>
          </p:cNvSpPr>
          <p:nvPr>
            <p:ph idx="1"/>
          </p:nvPr>
        </p:nvSpPr>
        <p:spPr>
          <a:xfrm>
            <a:off x="341332" y="4104000"/>
            <a:ext cx="5454668" cy="1023746"/>
          </a:xfrm>
        </p:spPr>
        <p:txBody>
          <a:bodyPr>
            <a:normAutofit/>
          </a:bodyPr>
          <a:lstStyle/>
          <a:p>
            <a:pPr lvl="1"/>
            <a:r>
              <a:rPr lang="da-DK" dirty="0" smtClean="0"/>
              <a:t>UltraScale+ OSERDESE3</a:t>
            </a:r>
            <a:r>
              <a:rPr lang="da-DK" dirty="0"/>
              <a:t> </a:t>
            </a:r>
            <a:r>
              <a:rPr lang="da-DK" dirty="0" smtClean="0"/>
              <a:t>can be followed by a 512-tap calibrated delay line, ODELAYE3, cascadable up to 3. Delay tap resolution: 2.1-12 ps</a:t>
            </a:r>
            <a:endParaRPr lang="da-DK" dirty="0"/>
          </a:p>
        </p:txBody>
      </p:sp>
      <p:pic>
        <p:nvPicPr>
          <p:cNvPr id="3" name="Image 2"/>
          <p:cNvPicPr>
            <a:picLocks noChangeAspect="1"/>
          </p:cNvPicPr>
          <p:nvPr/>
        </p:nvPicPr>
        <p:blipFill>
          <a:blip r:embed="rId3"/>
          <a:stretch>
            <a:fillRect/>
          </a:stretch>
        </p:blipFill>
        <p:spPr>
          <a:xfrm>
            <a:off x="9271055" y="847509"/>
            <a:ext cx="2877561" cy="1420491"/>
          </a:xfrm>
          <a:prstGeom prst="rect">
            <a:avLst/>
          </a:prstGeom>
        </p:spPr>
      </p:pic>
      <p:sp>
        <p:nvSpPr>
          <p:cNvPr id="71" name="ZoneTexte 70"/>
          <p:cNvSpPr txBox="1"/>
          <p:nvPr/>
        </p:nvSpPr>
        <p:spPr>
          <a:xfrm>
            <a:off x="9575800" y="2146922"/>
            <a:ext cx="2489464" cy="184666"/>
          </a:xfrm>
          <a:prstGeom prst="rect">
            <a:avLst/>
          </a:prstGeom>
          <a:noFill/>
        </p:spPr>
        <p:txBody>
          <a:bodyPr wrap="non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rgbClr val="0070C0"/>
                </a:solidFill>
              </a:rPr>
              <a:t>Result</a:t>
            </a:r>
            <a:r>
              <a:rPr kumimoji="0" lang="en-US" sz="1200" b="0" i="0" u="none" strike="noStrike" kern="0" cap="none" spc="0" normalizeH="0" baseline="0" dirty="0" smtClean="0">
                <a:ln>
                  <a:noFill/>
                </a:ln>
                <a:solidFill>
                  <a:srgbClr val="0070C0"/>
                </a:solidFill>
                <a:effectLst/>
                <a:uLnTx/>
                <a:uFillTx/>
              </a:rPr>
              <a:t>s obtained with DDMTD logic</a:t>
            </a:r>
            <a:endParaRPr kumimoji="0" lang="en-US" sz="1200" b="0" i="0" u="none" strike="noStrike" kern="0" cap="none" spc="0" normalizeH="0" baseline="-25000" dirty="0" smtClean="0">
              <a:ln>
                <a:noFill/>
              </a:ln>
              <a:solidFill>
                <a:srgbClr val="0070C0"/>
              </a:solidFill>
              <a:effectLst/>
              <a:uLnTx/>
              <a:uFillTx/>
            </a:endParaRPr>
          </a:p>
        </p:txBody>
      </p:sp>
      <p:cxnSp>
        <p:nvCxnSpPr>
          <p:cNvPr id="7" name="Connecteur droit avec flèche 6"/>
          <p:cNvCxnSpPr/>
          <p:nvPr/>
        </p:nvCxnSpPr>
        <p:spPr>
          <a:xfrm>
            <a:off x="11520000" y="1224119"/>
            <a:ext cx="0" cy="468000"/>
          </a:xfrm>
          <a:prstGeom prst="straightConnector1">
            <a:avLst/>
          </a:prstGeom>
          <a:ln w="127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5" name="Connecteur droit avec flèche 104"/>
          <p:cNvCxnSpPr/>
          <p:nvPr/>
        </p:nvCxnSpPr>
        <p:spPr>
          <a:xfrm flipV="1">
            <a:off x="9756000" y="1224119"/>
            <a:ext cx="1872000" cy="0"/>
          </a:xfrm>
          <a:prstGeom prst="straightConnector1">
            <a:avLst/>
          </a:prstGeom>
          <a:ln w="12700">
            <a:prstDash val="dash"/>
            <a:tailEnd type="none"/>
          </a:ln>
        </p:spPr>
        <p:style>
          <a:lnRef idx="1">
            <a:schemeClr val="accent1"/>
          </a:lnRef>
          <a:fillRef idx="0">
            <a:schemeClr val="accent1"/>
          </a:fillRef>
          <a:effectRef idx="0">
            <a:schemeClr val="accent1"/>
          </a:effectRef>
          <a:fontRef idx="minor">
            <a:schemeClr val="tx1"/>
          </a:fontRef>
        </p:style>
      </p:cxnSp>
      <p:cxnSp>
        <p:nvCxnSpPr>
          <p:cNvPr id="107" name="Connecteur droit avec flèche 106"/>
          <p:cNvCxnSpPr/>
          <p:nvPr/>
        </p:nvCxnSpPr>
        <p:spPr>
          <a:xfrm flipV="1">
            <a:off x="9756000" y="1692000"/>
            <a:ext cx="1872000" cy="0"/>
          </a:xfrm>
          <a:prstGeom prst="straightConnector1">
            <a:avLst/>
          </a:prstGeom>
          <a:ln w="12700">
            <a:prstDash val="dash"/>
            <a:tailEnd type="none"/>
          </a:ln>
        </p:spPr>
        <p:style>
          <a:lnRef idx="1">
            <a:schemeClr val="accent1"/>
          </a:lnRef>
          <a:fillRef idx="0">
            <a:schemeClr val="accent1"/>
          </a:fillRef>
          <a:effectRef idx="0">
            <a:schemeClr val="accent1"/>
          </a:effectRef>
          <a:fontRef idx="minor">
            <a:schemeClr val="tx1"/>
          </a:fontRef>
        </p:style>
      </p:cxnSp>
      <p:sp>
        <p:nvSpPr>
          <p:cNvPr id="140" name="ZoneTexte 139"/>
          <p:cNvSpPr txBox="1"/>
          <p:nvPr/>
        </p:nvSpPr>
        <p:spPr>
          <a:xfrm>
            <a:off x="11566501" y="1368000"/>
            <a:ext cx="290144" cy="184666"/>
          </a:xfrm>
          <a:prstGeom prst="rect">
            <a:avLst/>
          </a:prstGeom>
          <a:noFill/>
        </p:spPr>
        <p:txBody>
          <a:bodyPr wrap="non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noProof="0" dirty="0" smtClean="0">
                <a:ln>
                  <a:noFill/>
                </a:ln>
                <a:solidFill>
                  <a:srgbClr val="7030A0"/>
                </a:solidFill>
                <a:effectLst/>
                <a:uLnTx/>
                <a:uFillTx/>
              </a:rPr>
              <a:t>1 ns</a:t>
            </a:r>
            <a:endParaRPr kumimoji="0" lang="en-US" sz="1200" b="0" i="0" u="none" strike="noStrike" kern="0" cap="none" spc="0" normalizeH="0" baseline="-25000" noProof="0" dirty="0" smtClean="0">
              <a:ln>
                <a:noFill/>
              </a:ln>
              <a:solidFill>
                <a:srgbClr val="7030A0"/>
              </a:solidFill>
              <a:effectLst/>
              <a:uLnTx/>
              <a:uFillTx/>
            </a:endParaRPr>
          </a:p>
        </p:txBody>
      </p:sp>
    </p:spTree>
    <p:extLst>
      <p:ext uri="{BB962C8B-B14F-4D97-AF65-F5344CB8AC3E}">
        <p14:creationId xmlns:p14="http://schemas.microsoft.com/office/powerpoint/2010/main" val="206412622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CEA 2023">
      <a:dk1>
        <a:srgbClr val="262626"/>
      </a:dk1>
      <a:lt1>
        <a:sysClr val="window" lastClr="FFFFFF"/>
      </a:lt1>
      <a:dk2>
        <a:srgbClr val="E50019"/>
      </a:dk2>
      <a:lt2>
        <a:srgbClr val="FFFFFF"/>
      </a:lt2>
      <a:accent1>
        <a:srgbClr val="3E4A83"/>
      </a:accent1>
      <a:accent2>
        <a:srgbClr val="7E9CBB"/>
      </a:accent2>
      <a:accent3>
        <a:srgbClr val="FFCD31"/>
      </a:accent3>
      <a:accent4>
        <a:srgbClr val="DA837B"/>
      </a:accent4>
      <a:accent5>
        <a:srgbClr val="0093A7"/>
      </a:accent5>
      <a:accent6>
        <a:srgbClr val="BD987A"/>
      </a:accent6>
      <a:hlink>
        <a:srgbClr val="E50019"/>
      </a:hlink>
      <a:folHlink>
        <a:srgbClr val="E50019"/>
      </a:folHlink>
    </a:clrScheme>
    <a:fontScheme name="CEA">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lIns="144000" tIns="108000" rIns="144000" bIns="144000" rtlCol="0" anchor="ctr">
        <a:spAutoFit/>
      </a:bodyP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PPT-CEA final-V5.potx" id="{8CEE0DFF-1C06-4716-850E-804B5EEE4D0F}" vid="{3A69881D-C6CB-41F7-A0C0-1CB4B9E5CEEE}"/>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Office document_ItemAdded</Name>
    <Synchronization>Synchronous</Synchronization>
    <Type>10001</Type>
    <SequenceNumber>11001</SequenceNumber>
    <Url/>
    <Assembly>CEA.I2I.Web.Core, Version=1.0.0.0, Culture=neutral, PublicKeyToken=39d5d856cb1a3e17</Assembly>
    <Class>CEA.I2I.Web.Core.Receivers.OfficeDocumentEventReceiver</Class>
    <Data/>
    <Filter/>
  </Receiver>
  <Receiver>
    <Name>Office document_ItemUpdated</Name>
    <Synchronization>Synchronous</Synchronization>
    <Type>10002</Type>
    <SequenceNumber>11001</SequenceNumber>
    <Url/>
    <Assembly>CEA.I2I.Web.Core, Version=1.0.0.0, Culture=neutral, PublicKeyToken=39d5d856cb1a3e17</Assembly>
    <Class>CEA.I2I.Web.Core.Receivers.OfficeDocumentEventReceiver</Class>
    <Data/>
    <Filter/>
  </Receiver>
</spe:Receivers>
</file>

<file path=customXml/item2.xml><?xml version="1.0" encoding="utf-8"?>
<ct:contentTypeSchema xmlns:ct="http://schemas.microsoft.com/office/2006/metadata/contentType" xmlns:ma="http://schemas.microsoft.com/office/2006/metadata/properties/metaAttributes" ct:_="" ma:_="" ma:contentTypeName="Document bureautique" ma:contentTypeID="0x0101009AC65FE4C57B4241B7BB126C82049321006502EDEDC0136B40BE1694CA6DFB09E5" ma:contentTypeVersion="20" ma:contentTypeDescription="Crée un document." ma:contentTypeScope="" ma:versionID="f1b05a092d0904e6962f83cebf818255">
  <xsd:schema xmlns:xsd="http://www.w3.org/2001/XMLSchema" xmlns:xs="http://www.w3.org/2001/XMLSchema" xmlns:p="http://schemas.microsoft.com/office/2006/metadata/properties" xmlns:ns1="http://schemas.microsoft.com/sharepoint/v3" xmlns:ns2="582fa2ad-bcfb-4c30-8490-7bbd511b1880" xmlns:ns3="151dffeb-2989-4a61-aef8-844a993007f8" targetNamespace="http://schemas.microsoft.com/office/2006/metadata/properties" ma:root="true" ma:fieldsID="7c3819e88b0869059371fc3b24198fff" ns1:_="" ns2:_="" ns3:_="">
    <xsd:import namespace="http://schemas.microsoft.com/sharepoint/v3"/>
    <xsd:import namespace="582fa2ad-bcfb-4c30-8490-7bbd511b1880"/>
    <xsd:import namespace="151dffeb-2989-4a61-aef8-844a993007f8"/>
    <xsd:element name="properties">
      <xsd:complexType>
        <xsd:sequence>
          <xsd:element name="documentManagement">
            <xsd:complexType>
              <xsd:all>
                <xsd:element ref="ns1:Language" minOccurs="0"/>
                <xsd:element ref="ns2:BackwardLinks" minOccurs="0"/>
                <xsd:element ref="ns2:ThematicsTaxHTField0" minOccurs="0"/>
                <xsd:element ref="ns3:TaxCatchAll" minOccurs="0"/>
                <xsd:element ref="ns3:TaxCatchAllLabel" minOccurs="0"/>
                <xsd:element ref="ns2:CenterAndUnitTaxHTField0" minOccurs="0"/>
                <xsd:element ref="ns3:TaxKeywordTaxHTField" minOccurs="0"/>
                <xsd:element ref="ns2:TypologyTaxHTField0" minOccurs="0"/>
                <xsd:element ref="ns2:OrganisationTaxHTField0" minOccurs="0"/>
                <xsd:element ref="ns2:PublicTaxHTField0" minOccurs="0"/>
                <xsd:element ref="ns2:Summary" minOccurs="0"/>
                <xsd:element ref="ns2:ThumbnailImage" minOccurs="0"/>
                <xsd:element ref="ns2:ThumbnailImageUrl" minOccurs="0"/>
                <xsd:element ref="ns2:BigPicture" minOccurs="0"/>
                <xsd:element ref="ns2:BigPictureUrl" minOccurs="0"/>
                <xsd:element ref="ns2:ManualDate" minOccurs="0"/>
                <xsd:element ref="ns2:Displayed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Language" ma:index="5" nillable="true" ma:displayName="Langue" ma:default="Français (France)" ma:internalName="Language">
      <xsd:simpleType>
        <xsd:union memberTypes="dms:Text">
          <xsd:simpleType>
            <xsd:restriction base="dms:Choice">
              <xsd:enumeration value="Arabe (Arabie saoudite)"/>
              <xsd:enumeration value="Bulgare (Bulgarie)"/>
              <xsd:enumeration value="Chinois (R.A.S. de Hong Kong)"/>
              <xsd:enumeration value="Chinois (République populaire de Chine)"/>
              <xsd:enumeration value="Chinois (Taïwan)"/>
              <xsd:enumeration value="Croate (Croatie)"/>
              <xsd:enumeration value="Tchèque (République tchèque)"/>
              <xsd:enumeration value="Danois (Danemark)"/>
              <xsd:enumeration value="Néerlandais (Pays-Bas)"/>
              <xsd:enumeration value="Anglais"/>
              <xsd:enumeration value="Estonien (Estonie)"/>
              <xsd:enumeration value="Finnois (Finlande)"/>
              <xsd:enumeration value="Français (France)"/>
              <xsd:enumeration value="Allemand (Allemagne)"/>
              <xsd:enumeration value="Grec (Grèce)"/>
              <xsd:enumeration value="Hébreu (Israël)"/>
              <xsd:enumeration value="Hindi (Inde)"/>
              <xsd:enumeration value="Hongrois (Hongrie)"/>
              <xsd:enumeration value="Indonésien (Indonésie)"/>
              <xsd:enumeration value="Italien (Italie)"/>
              <xsd:enumeration value="Japonais (Japon)"/>
              <xsd:enumeration value="Coréen (Corée)"/>
              <xsd:enumeration value="Letton (Lettonie)"/>
              <xsd:enumeration value="Lituanien (Lituanie)"/>
              <xsd:enumeration value="Malais (Malaisie)"/>
              <xsd:enumeration value="Norvégien (Bokmal) (Norvège)"/>
              <xsd:enumeration value="Polonais (Pologne)"/>
              <xsd:enumeration value="Portugais (Brésil)"/>
              <xsd:enumeration value="Portugais (Portugal)"/>
              <xsd:enumeration value="Roumain (Roumanie)"/>
              <xsd:enumeration value="Russe (Russie)"/>
              <xsd:enumeration value="Serbe (Latin, Serbie)"/>
              <xsd:enumeration value="Slovaque (Slovaquie)"/>
              <xsd:enumeration value="Slovène (Slovénie)"/>
              <xsd:enumeration value="Espagnol (Espagne)"/>
              <xsd:enumeration value="Suédois (Suède)"/>
              <xsd:enumeration value="Thaï (Thaïlande)"/>
              <xsd:enumeration value="Turc (Turquie)"/>
              <xsd:enumeration value="Ukrainien (Ukraine)"/>
              <xsd:enumeration value="Ourdou (République islamique du Pakistan)"/>
              <xsd:enumeration value="Vietnamien (Vietnam)"/>
            </xsd:restriction>
          </xsd:simpleType>
        </xsd:union>
      </xsd:simpleType>
    </xsd:element>
  </xsd:schema>
  <xsd:schema xmlns:xsd="http://www.w3.org/2001/XMLSchema" xmlns:xs="http://www.w3.org/2001/XMLSchema" xmlns:dms="http://schemas.microsoft.com/office/2006/documentManagement/types" xmlns:pc="http://schemas.microsoft.com/office/infopath/2007/PartnerControls" targetNamespace="582fa2ad-bcfb-4c30-8490-7bbd511b1880" elementFormDefault="qualified">
    <xsd:import namespace="http://schemas.microsoft.com/office/2006/documentManagement/types"/>
    <xsd:import namespace="http://schemas.microsoft.com/office/infopath/2007/PartnerControls"/>
    <xsd:element name="BackwardLinks" ma:index="6" nillable="true" ma:displayName="Liens entrants" ma:internalName="BackwardLinks" ma:readOnly="false">
      <xsd:simpleType>
        <xsd:restriction base="dms:Text"/>
      </xsd:simpleType>
    </xsd:element>
    <xsd:element name="ThematicsTaxHTField0" ma:index="8" nillable="true" ma:taxonomy="true" ma:internalName="ThematicsTaxHTField0" ma:taxonomyFieldName="Thematics" ma:displayName="Thématiques" ma:fieldId="{c4af68e9-307a-4318-8504-f93285936fc7}" ma:taxonomyMulti="true" ma:sspId="a6e70cbb-a60f-4600-a53f-b7ff8cffd0af" ma:termSetId="a10a44d9-d1f6-48e5-bb68-cccd1ea0729b" ma:anchorId="00000000-0000-0000-0000-000000000000" ma:open="false" ma:isKeyword="false">
      <xsd:complexType>
        <xsd:sequence>
          <xsd:element ref="pc:Terms" minOccurs="0" maxOccurs="1"/>
        </xsd:sequence>
      </xsd:complexType>
    </xsd:element>
    <xsd:element name="CenterAndUnitTaxHTField0" ma:index="12" nillable="true" ma:taxonomy="true" ma:internalName="CenterAndUnitTaxHTField0" ma:taxonomyFieldName="CenterAndUnit" ma:displayName="Centre et unité" ma:fieldId="{facf9d3d-8cf6-4fab-8f4b-dfbbe29f3a4b}"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TypologyTaxHTField0" ma:index="18" nillable="true" ma:taxonomy="true" ma:internalName="TypologyTaxHTField0" ma:taxonomyFieldName="Typology" ma:displayName="Type de contenu" ma:readOnly="false" ma:default="" ma:fieldId="{fca8d298-920d-4815-a20b-c1a36091f1f7}" ma:taxonomyMulti="true" ma:sspId="a6e70cbb-a60f-4600-a53f-b7ff8cffd0af" ma:termSetId="092849f7-9260-4df9-99c4-635fefe8f60a" ma:anchorId="00000000-0000-0000-0000-000000000000" ma:open="false" ma:isKeyword="false">
      <xsd:complexType>
        <xsd:sequence>
          <xsd:element ref="pc:Terms" minOccurs="0" maxOccurs="1"/>
        </xsd:sequence>
      </xsd:complexType>
    </xsd:element>
    <xsd:element name="OrganisationTaxHTField0" ma:index="20" nillable="true" ma:taxonomy="true" ma:internalName="OrganisationTaxHTField0" ma:taxonomyFieldName="Organisation" ma:displayName="Organisation" ma:readOnly="false" ma:fieldId="{dacc8977-bae2-4cdb-ba56-0a020a4af99a}" ma:taxonomyMulti="true" ma:sspId="a6e70cbb-a60f-4600-a53f-b7ff8cffd0af" ma:termSetId="88381266-4cf9-4d0f-9f66-bc7ee8b8f509" ma:anchorId="00000000-0000-0000-0000-000000000000" ma:open="false" ma:isKeyword="false">
      <xsd:complexType>
        <xsd:sequence>
          <xsd:element ref="pc:Terms" minOccurs="0" maxOccurs="1"/>
        </xsd:sequence>
      </xsd:complexType>
    </xsd:element>
    <xsd:element name="PublicTaxHTField0" ma:index="22" nillable="true" ma:taxonomy="true" ma:internalName="PublicTaxHTField0" ma:taxonomyFieldName="Public" ma:displayName="Public" ma:readOnly="false" ma:fieldId="{7196c7f4-9f00-45cf-9674-ae6fd7f8c9dc}" ma:taxonomyMulti="true" ma:sspId="a6e70cbb-a60f-4600-a53f-b7ff8cffd0af" ma:termSetId="d1bb7582-47f0-4b95-a8a0-54d382c0433c" ma:anchorId="00000000-0000-0000-0000-000000000000" ma:open="false" ma:isKeyword="false">
      <xsd:complexType>
        <xsd:sequence>
          <xsd:element ref="pc:Terms" minOccurs="0" maxOccurs="1"/>
        </xsd:sequence>
      </xsd:complexType>
    </xsd:element>
    <xsd:element name="Summary" ma:index="24" nillable="true" ma:displayName="Résumé" ma:internalName="Summary" ma:readOnly="false">
      <xsd:simpleType>
        <xsd:restriction base="dms:Note">
          <xsd:maxLength value="255"/>
        </xsd:restriction>
      </xsd:simpleType>
    </xsd:element>
    <xsd:element name="ThumbnailImage" ma:index="25" nillable="true" ma:displayName="Image poster" ma:internalName="ThumbnailImage" ma:readOnly="false">
      <xsd:simpleType>
        <xsd:restriction base="dms:Unknown"/>
      </xsd:simpleType>
    </xsd:element>
    <xsd:element name="ThumbnailImageUrl" ma:index="26" nillable="true" ma:displayName="ThumbnailImageUrl" ma:hidden="true" ma:internalName="ThumbnailImageUrl" ma:readOnly="false" ma:showField="FALSE">
      <xsd:simpleType>
        <xsd:restriction base="dms:Text"/>
      </xsd:simpleType>
    </xsd:element>
    <xsd:element name="BigPicture" ma:index="27" nillable="true" ma:displayName="Grande image" ma:internalName="BigPicture" ma:readOnly="false">
      <xsd:simpleType>
        <xsd:restriction base="dms:Unknown"/>
      </xsd:simpleType>
    </xsd:element>
    <xsd:element name="BigPictureUrl" ma:index="28" nillable="true" ma:displayName="BigPictureUrl" ma:hidden="true" ma:internalName="BigPictureUrl" ma:readOnly="false" ma:showField="FALSE">
      <xsd:simpleType>
        <xsd:restriction base="dms:Text"/>
      </xsd:simpleType>
    </xsd:element>
    <xsd:element name="ManualDate" ma:index="29" nillable="true" ma:displayName="Date manuelle" ma:format="DateTime" ma:LCID="1036" ma:internalName="ManualDate" ma:readOnly="false">
      <xsd:simpleType>
        <xsd:restriction base="dms:DateTime"/>
      </xsd:simpleType>
    </xsd:element>
    <xsd:element name="DisplayedDate" ma:index="30" nillable="true" ma:displayName="Date affichée" ma:format="DateTime" ma:LCID="1036" ma:internalName="DisplayedDat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51dffeb-2989-4a61-aef8-844a993007f8" elementFormDefault="qualified">
    <xsd:import namespace="http://schemas.microsoft.com/office/2006/documentManagement/types"/>
    <xsd:import namespace="http://schemas.microsoft.com/office/infopath/2007/PartnerControls"/>
    <xsd:element name="TaxCatchAll" ma:index="9" nillable="true" ma:displayName="Taxonomy Catch All Column" ma:description="" ma:hidden="true" ma:list="{0d3ac70b-b933-4e26-b91d-fb6c0c0cea2a}" ma:internalName="TaxCatchAll" ma:showField="CatchAllData"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description="" ma:hidden="true" ma:list="{0d3ac70b-b933-4e26-b91d-fb6c0c0cea2a}" ma:internalName="TaxCatchAllLabel" ma:readOnly="true" ma:showField="CatchAllDataLabel" ma:web="151dffeb-2989-4a61-aef8-844a993007f8">
      <xsd:complexType>
        <xsd:complexContent>
          <xsd:extension base="dms:MultiChoiceLookup">
            <xsd:sequence>
              <xsd:element name="Value" type="dms:Lookup" maxOccurs="unbounded" minOccurs="0" nillable="true"/>
            </xsd:sequence>
          </xsd:extension>
        </xsd:complexContent>
      </xsd:complexType>
    </xsd:element>
    <xsd:element name="TaxKeywordTaxHTField" ma:index="14" nillable="true" ma:taxonomy="true" ma:internalName="TaxKeywordTaxHTField" ma:taxonomyFieldName="TaxKeyword" ma:displayName="Mots clés d’entreprise" ma:fieldId="{23f27201-bee3-471e-b2e7-b64fd8b7ca38}" ma:taxonomyMulti="true" ma:sspId="a6e70cbb-a60f-4600-a53f-b7ff8cffd0af"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Type de contenu"/>
        <xsd:element ref="dc:title" minOccurs="0" maxOccurs="1" ma:index="1"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anguage xmlns="http://schemas.microsoft.com/sharepoint/v3">Français (France)</Language>
    <TypologyTaxHTField0 xmlns="582fa2ad-bcfb-4c30-8490-7bbd511b1880">
      <Terms xmlns="http://schemas.microsoft.com/office/infopath/2007/PartnerControls"/>
    </TypologyTaxHTField0>
    <PublicTaxHTField0 xmlns="582fa2ad-bcfb-4c30-8490-7bbd511b1880">
      <Terms xmlns="http://schemas.microsoft.com/office/infopath/2007/PartnerControls"/>
    </PublicTaxHTField0>
    <Summary xmlns="582fa2ad-bcfb-4c30-8490-7bbd511b1880" xsi:nil="true"/>
    <ManualDate xmlns="582fa2ad-bcfb-4c30-8490-7bbd511b1880" xsi:nil="true"/>
    <TaxKeywordTaxHTField xmlns="151dffeb-2989-4a61-aef8-844a993007f8">
      <Terms xmlns="http://schemas.microsoft.com/office/infopath/2007/PartnerControls"/>
    </TaxKeywordTaxHTField>
    <ThumbnailImageUrl xmlns="582fa2ad-bcfb-4c30-8490-7bbd511b1880" xsi:nil="true"/>
    <TaxCatchAll xmlns="151dffeb-2989-4a61-aef8-844a993007f8"/>
    <ThumbnailImage xmlns="582fa2ad-bcfb-4c30-8490-7bbd511b1880" xsi:nil="true"/>
    <OrganisationTaxHTField0 xmlns="582fa2ad-bcfb-4c30-8490-7bbd511b1880">
      <Terms xmlns="http://schemas.microsoft.com/office/infopath/2007/PartnerControls"/>
    </OrganisationTaxHTField0>
    <BigPictureUrl xmlns="582fa2ad-bcfb-4c30-8490-7bbd511b1880" xsi:nil="true"/>
    <BigPicture xmlns="582fa2ad-bcfb-4c30-8490-7bbd511b1880" xsi:nil="true"/>
    <BackwardLinks xmlns="582fa2ad-bcfb-4c30-8490-7bbd511b1880">2</BackwardLinks>
    <ThematicsTaxHTField0 xmlns="582fa2ad-bcfb-4c30-8490-7bbd511b1880">
      <Terms xmlns="http://schemas.microsoft.com/office/infopath/2007/PartnerControls"/>
    </ThematicsTaxHTField0>
    <CenterAndUnitTaxHTField0 xmlns="582fa2ad-bcfb-4c30-8490-7bbd511b1880">
      <Terms xmlns="http://schemas.microsoft.com/office/infopath/2007/PartnerControls"/>
    </CenterAndUnitTaxHTField0>
    <DisplayedDate xmlns="582fa2ad-bcfb-4c30-8490-7bbd511b1880">2023-01-25T10:00:27+00:00</DisplayedDate>
  </documentManagement>
</p: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EC6F6A1-DBB8-49CB-9A01-6DDECDCC9EEC}">
  <ds:schemaRefs>
    <ds:schemaRef ds:uri="http://schemas.microsoft.com/sharepoint/events"/>
  </ds:schemaRefs>
</ds:datastoreItem>
</file>

<file path=customXml/itemProps2.xml><?xml version="1.0" encoding="utf-8"?>
<ds:datastoreItem xmlns:ds="http://schemas.openxmlformats.org/officeDocument/2006/customXml" ds:itemID="{76654F01-D451-414A-9EDC-9425484D295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582fa2ad-bcfb-4c30-8490-7bbd511b1880"/>
    <ds:schemaRef ds:uri="151dffeb-2989-4a61-aef8-844a993007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F5003DA-E900-47F2-BA91-7AD870D471EB}">
  <ds:schemaRefs>
    <ds:schemaRef ds:uri="582fa2ad-bcfb-4c30-8490-7bbd511b1880"/>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purl.org/dc/elements/1.1/"/>
    <ds:schemaRef ds:uri="151dffeb-2989-4a61-aef8-844a993007f8"/>
    <ds:schemaRef ds:uri="http://schemas.microsoft.com/sharepoint/v3"/>
    <ds:schemaRef ds:uri="http://www.w3.org/XML/1998/namespace"/>
    <ds:schemaRef ds:uri="http://purl.org/dc/dcmitype/"/>
  </ds:schemaRefs>
</ds:datastoreItem>
</file>

<file path=customXml/itemProps4.xml><?xml version="1.0" encoding="utf-8"?>
<ds:datastoreItem xmlns:ds="http://schemas.openxmlformats.org/officeDocument/2006/customXml" ds:itemID="{6F971FD6-17CC-4F23-9DB3-D1FB3A6D1EC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PPT-CEA final-V5</Template>
  <TotalTime>3798</TotalTime>
  <Words>2775</Words>
  <Application>Microsoft Office PowerPoint</Application>
  <PresentationFormat>Grand écran</PresentationFormat>
  <Paragraphs>517</Paragraphs>
  <Slides>20</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20</vt:i4>
      </vt:variant>
    </vt:vector>
  </HeadingPairs>
  <TitlesOfParts>
    <vt:vector size="26" baseType="lpstr">
      <vt:lpstr>Arial</vt:lpstr>
      <vt:lpstr>Arial Black</vt:lpstr>
      <vt:lpstr>Calibri</vt:lpstr>
      <vt:lpstr>Symbol</vt:lpstr>
      <vt:lpstr>Times New Roman</vt:lpstr>
      <vt:lpstr>Thème Office</vt:lpstr>
      <vt:lpstr>Development and Test of a 48-optical Ports High Precision Clock Distributor Board</vt:lpstr>
      <vt:lpstr>High Precision Clock Distribution, Hyper-K case</vt:lpstr>
      <vt:lpstr>Requirements for Hyper-K, System Architecture</vt:lpstr>
      <vt:lpstr>Beyond Common Clock Distribution Solutions</vt:lpstr>
      <vt:lpstr>48-Port Clock Distributor Board</vt:lpstr>
      <vt:lpstr>Transmit Operation – Jitter Performance</vt:lpstr>
      <vt:lpstr>Test Setup for Longer Term Measurements</vt:lpstr>
      <vt:lpstr>Distributed Clock Phase Variations Over 1 Week</vt:lpstr>
      <vt:lpstr>Adding a Programmable Delay on TX Path</vt:lpstr>
      <vt:lpstr>Clock Fanout Phase Regulation with ODELAYE3</vt:lpstr>
      <vt:lpstr>Simultaneous Serial Data Reception and Clock Round-trip Monitoring on FPGA Ordinary Inputs</vt:lpstr>
      <vt:lpstr>Dual Function Receiver on a Differential Input</vt:lpstr>
      <vt:lpstr>GTP Transceiver Reception from OSERDESE3</vt:lpstr>
      <vt:lpstr>GTP Transceiver Reception from OSERDESE3</vt:lpstr>
      <vt:lpstr>8B/10B Serial Transmission with OSERDESE3</vt:lpstr>
      <vt:lpstr>Deterministic Latency 10B-8B Gear Box</vt:lpstr>
      <vt:lpstr>Clock Cycle Numbering Logic for Gear Box</vt:lpstr>
      <vt:lpstr>Fixed Latency 8B/10B Encoder on OSERDESE3</vt:lpstr>
      <vt:lpstr>Sending 250 Mbps Data on top a 125 MHz Clock</vt:lpstr>
      <vt:lpstr>Summary and Perspectives</vt:lpstr>
    </vt:vector>
  </TitlesOfParts>
  <Company>CEA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creator>HARTMANN Marion</dc:creator>
  <cp:lastModifiedBy>CALVET Denis</cp:lastModifiedBy>
  <cp:revision>310</cp:revision>
  <dcterms:created xsi:type="dcterms:W3CDTF">2023-01-13T15:17:34Z</dcterms:created>
  <dcterms:modified xsi:type="dcterms:W3CDTF">2024-04-24T11:54:09Z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0x0101009AC65FE4C57B4241B7BB126C82049321006502EDEDC0136B40BE1694CA6DFB09E5</vt:lpwstr>
  </property>
  <property fmtid="{D5CDD505-2E9C-101B-9397-08002B2CF9AE}" pid="3" name="TaxKeyword">
    <vt:lpwstr/>
  </property>
  <property fmtid="{D5CDD505-2E9C-101B-9397-08002B2CF9AE}" pid="4" name="I2ICODE">
    <vt:lpwstr>WEB</vt:lpwstr>
  </property>
  <property fmtid="{D5CDD505-2E9C-101B-9397-08002B2CF9AE}" pid="5" name="WebApplicationID">
    <vt:lpwstr>3f72b11a-dedf-47a1-b48a-dfd7b45017bd</vt:lpwstr>
  </property>
  <property fmtid="{D5CDD505-2E9C-101B-9397-08002B2CF9AE}" pid="6" name="I2ISITECODE">
    <vt:lpwstr/>
  </property>
</Properties>
</file>